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1"/>
  </p:notesMasterIdLst>
  <p:sldIdLst>
    <p:sldId id="256" r:id="rId2"/>
    <p:sldId id="262" r:id="rId3"/>
    <p:sldId id="272" r:id="rId4"/>
    <p:sldId id="273" r:id="rId5"/>
    <p:sldId id="274" r:id="rId6"/>
    <p:sldId id="275" r:id="rId7"/>
    <p:sldId id="276" r:id="rId8"/>
    <p:sldId id="277" r:id="rId9"/>
    <p:sldId id="278" r:id="rId10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88159-4A17-4444-AC81-EAA7DE72501C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1240C-2A08-420D-B5F1-98D9029782F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2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Espace réservé de l'image des diapositives 1">
            <a:extLst>
              <a:ext uri="{FF2B5EF4-FFF2-40B4-BE49-F238E27FC236}">
                <a16:creationId xmlns:a16="http://schemas.microsoft.com/office/drawing/2014/main" id="{22D6EC63-DDAB-4EE0-AE54-A1EA7363CE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Espace réservé des commentaires 2">
            <a:extLst>
              <a:ext uri="{FF2B5EF4-FFF2-40B4-BE49-F238E27FC236}">
                <a16:creationId xmlns:a16="http://schemas.microsoft.com/office/drawing/2014/main" id="{DA58D132-6A57-41D0-8ECD-4283128786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0243" name="Espace réservé du numéro de diapositive 3">
            <a:extLst>
              <a:ext uri="{FF2B5EF4-FFF2-40B4-BE49-F238E27FC236}">
                <a16:creationId xmlns:a16="http://schemas.microsoft.com/office/drawing/2014/main" id="{4AF4DF77-76A9-4D4F-8CA6-3709F2404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A1EBD9-3703-498E-9EC0-7046B850547B}" type="slidenum">
              <a:rPr lang="fr-FR" alt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6E754EC6-00E6-4276-8852-D2996778C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6116638"/>
            <a:ext cx="28924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67" b="1" dirty="0">
                <a:solidFill>
                  <a:schemeClr val="bg1"/>
                </a:solidFill>
                <a:latin typeface="+mn-lt"/>
              </a:rPr>
              <a:t>A service provided to medicine by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F34EE923-8927-4C87-B9F2-5E01C75E0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884363"/>
            <a:ext cx="36195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0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247C23B6-367C-4025-8F82-69CA09765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6310313"/>
            <a:ext cx="872490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fr-FR" altLang="fr-FR" sz="1000" b="1">
                <a:solidFill>
                  <a:schemeClr val="bg1"/>
                </a:solidFill>
                <a:cs typeface="Arial" panose="020B0604020202020204" pitchFamily="34" charset="0"/>
              </a:rPr>
              <a:t>Servier Medical Art de Servier est mis à disposition selon les termes de la licence Creative Commons Attribution 3.0 France</a:t>
            </a:r>
            <a:endParaRPr lang="en-US" altLang="fr-FR" sz="10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039883" y="1796819"/>
            <a:ext cx="6730901" cy="3167789"/>
          </a:xfrm>
        </p:spPr>
        <p:txBody>
          <a:bodyPr/>
          <a:lstStyle>
            <a:lvl1pPr>
              <a:defRPr sz="666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527382" y="665030"/>
            <a:ext cx="4127500" cy="5431367"/>
          </a:xfrm>
        </p:spPr>
        <p:txBody>
          <a:bodyPr/>
          <a:lstStyle/>
          <a:p>
            <a:pPr lv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45698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8F1EA7D0-7123-4476-BA38-4E004B4CC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213" y="6438900"/>
            <a:ext cx="8724901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fr-FR" altLang="fr-FR" sz="1000" b="1" dirty="0">
                <a:solidFill>
                  <a:srgbClr val="D4D4D4"/>
                </a:solidFill>
                <a:cs typeface="Arial" panose="020B0604020202020204" pitchFamily="34" charset="0"/>
              </a:rPr>
              <a:t>Servier </a:t>
            </a:r>
            <a:r>
              <a:rPr lang="fr-FR" altLang="fr-FR" sz="1000" b="1" dirty="0" err="1">
                <a:solidFill>
                  <a:srgbClr val="D4D4D4"/>
                </a:solidFill>
                <a:cs typeface="Arial" panose="020B0604020202020204" pitchFamily="34" charset="0"/>
              </a:rPr>
              <a:t>Medical</a:t>
            </a:r>
            <a:r>
              <a:rPr lang="fr-FR" altLang="fr-FR" sz="1000" b="1" dirty="0">
                <a:solidFill>
                  <a:srgbClr val="D4D4D4"/>
                </a:solidFill>
                <a:cs typeface="Arial" panose="020B0604020202020204" pitchFamily="34" charset="0"/>
              </a:rPr>
              <a:t> Art de Servier est mis à disposition selon les termes de la licence Creative Commons Attribution 3.0 France</a:t>
            </a:r>
            <a:endParaRPr lang="en-US" altLang="fr-FR" sz="1000" b="1" dirty="0">
              <a:solidFill>
                <a:srgbClr val="D4D4D4"/>
              </a:solidFill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362" y="74712"/>
            <a:ext cx="11406157" cy="133806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404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2B59B7-7774-49B4-9DE2-D64F63732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350" y="2755900"/>
            <a:ext cx="7034213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0"/>
            <a:endParaRPr lang="fr-FR" altLang="fr-FR" dirty="0"/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E6B54D-5BF8-4036-9D21-977352DFF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8350" y="1220788"/>
            <a:ext cx="71929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67CDD8-7327-49AC-8800-397D84F52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5968794"/>
            <a:ext cx="1839912" cy="6147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bg2"/>
          </a:solidFill>
          <a:latin typeface="Georgia" charset="0"/>
          <a:ea typeface="Georgia" charset="0"/>
          <a:cs typeface="Georgia" charset="0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880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5268154-6393-4950-AEB9-ABDA43C33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0313" y="1797050"/>
            <a:ext cx="6731000" cy="3167063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defRPr/>
            </a:pPr>
            <a:r>
              <a:rPr lang="fr-FR" altLang="x-none" sz="7000" b="0"/>
              <a:t>Lymphatic system</a:t>
            </a:r>
          </a:p>
        </p:txBody>
      </p:sp>
      <p:sp>
        <p:nvSpPr>
          <p:cNvPr id="2" name="Espace réservé pour une image  1">
            <a:extLst>
              <a:ext uri="{FF2B5EF4-FFF2-40B4-BE49-F238E27FC236}">
                <a16:creationId xmlns:a16="http://schemas.microsoft.com/office/drawing/2014/main" id="{66E9CA3F-7F4A-42E7-9CEE-A6F84E94BC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050" y="665163"/>
            <a:ext cx="4127500" cy="5430837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72DC3C4-F0F1-4175-A7A9-F12239D10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2800"/>
              <a:t>Lymphatic circulation (1)</a:t>
            </a:r>
          </a:p>
        </p:txBody>
      </p:sp>
      <p:grpSp>
        <p:nvGrpSpPr>
          <p:cNvPr id="11266" name="Group 3">
            <a:extLst>
              <a:ext uri="{FF2B5EF4-FFF2-40B4-BE49-F238E27FC236}">
                <a16:creationId xmlns:a16="http://schemas.microsoft.com/office/drawing/2014/main" id="{E5D821E3-5A38-4DF9-9ACD-3704B312C276}"/>
              </a:ext>
            </a:extLst>
          </p:cNvPr>
          <p:cNvGrpSpPr>
            <a:grpSpLocks/>
          </p:cNvGrpSpPr>
          <p:nvPr/>
        </p:nvGrpSpPr>
        <p:grpSpPr bwMode="auto">
          <a:xfrm>
            <a:off x="2808288" y="1141413"/>
            <a:ext cx="2068512" cy="5335587"/>
            <a:chOff x="332" y="719"/>
            <a:chExt cx="1303" cy="3361"/>
          </a:xfrm>
        </p:grpSpPr>
        <p:sp>
          <p:nvSpPr>
            <p:cNvPr id="11415" name="Freeform 4">
              <a:extLst>
                <a:ext uri="{FF2B5EF4-FFF2-40B4-BE49-F238E27FC236}">
                  <a16:creationId xmlns:a16="http://schemas.microsoft.com/office/drawing/2014/main" id="{873BD47E-75C0-47AD-A893-7488A9804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" y="719"/>
              <a:ext cx="1303" cy="3361"/>
            </a:xfrm>
            <a:custGeom>
              <a:avLst/>
              <a:gdLst>
                <a:gd name="T0" fmla="*/ 1880 w 968"/>
                <a:gd name="T1" fmla="*/ 1093 h 2503"/>
                <a:gd name="T2" fmla="*/ 2121 w 968"/>
                <a:gd name="T3" fmla="*/ 898 h 2503"/>
                <a:gd name="T4" fmla="*/ 2115 w 968"/>
                <a:gd name="T5" fmla="*/ 777 h 2503"/>
                <a:gd name="T6" fmla="*/ 2080 w 968"/>
                <a:gd name="T7" fmla="*/ 538 h 2503"/>
                <a:gd name="T8" fmla="*/ 2057 w 968"/>
                <a:gd name="T9" fmla="*/ 295 h 2503"/>
                <a:gd name="T10" fmla="*/ 1944 w 968"/>
                <a:gd name="T11" fmla="*/ 111 h 2503"/>
                <a:gd name="T12" fmla="*/ 1763 w 968"/>
                <a:gd name="T13" fmla="*/ 36 h 2503"/>
                <a:gd name="T14" fmla="*/ 1592 w 968"/>
                <a:gd name="T15" fmla="*/ 7 h 2503"/>
                <a:gd name="T16" fmla="*/ 1127 w 968"/>
                <a:gd name="T17" fmla="*/ 551 h 2503"/>
                <a:gd name="T18" fmla="*/ 1252 w 968"/>
                <a:gd name="T19" fmla="*/ 854 h 2503"/>
                <a:gd name="T20" fmla="*/ 1172 w 968"/>
                <a:gd name="T21" fmla="*/ 1262 h 2503"/>
                <a:gd name="T22" fmla="*/ 475 w 968"/>
                <a:gd name="T23" fmla="*/ 2142 h 2503"/>
                <a:gd name="T24" fmla="*/ 303 w 968"/>
                <a:gd name="T25" fmla="*/ 3812 h 2503"/>
                <a:gd name="T26" fmla="*/ 58 w 968"/>
                <a:gd name="T27" fmla="*/ 4388 h 2503"/>
                <a:gd name="T28" fmla="*/ 199 w 968"/>
                <a:gd name="T29" fmla="*/ 4380 h 2503"/>
                <a:gd name="T30" fmla="*/ 345 w 968"/>
                <a:gd name="T31" fmla="*/ 4802 h 2503"/>
                <a:gd name="T32" fmla="*/ 493 w 968"/>
                <a:gd name="T33" fmla="*/ 4733 h 2503"/>
                <a:gd name="T34" fmla="*/ 614 w 968"/>
                <a:gd name="T35" fmla="*/ 4382 h 2503"/>
                <a:gd name="T36" fmla="*/ 766 w 968"/>
                <a:gd name="T37" fmla="*/ 3341 h 2503"/>
                <a:gd name="T38" fmla="*/ 837 w 968"/>
                <a:gd name="T39" fmla="*/ 2451 h 2503"/>
                <a:gd name="T40" fmla="*/ 931 w 968"/>
                <a:gd name="T41" fmla="*/ 3470 h 2503"/>
                <a:gd name="T42" fmla="*/ 975 w 968"/>
                <a:gd name="T43" fmla="*/ 5834 h 2503"/>
                <a:gd name="T44" fmla="*/ 1198 w 968"/>
                <a:gd name="T45" fmla="*/ 7537 h 2503"/>
                <a:gd name="T46" fmla="*/ 979 w 968"/>
                <a:gd name="T47" fmla="*/ 7952 h 2503"/>
                <a:gd name="T48" fmla="*/ 975 w 968"/>
                <a:gd name="T49" fmla="*/ 8051 h 2503"/>
                <a:gd name="T50" fmla="*/ 1140 w 968"/>
                <a:gd name="T51" fmla="*/ 8101 h 2503"/>
                <a:gd name="T52" fmla="*/ 1481 w 968"/>
                <a:gd name="T53" fmla="*/ 8002 h 2503"/>
                <a:gd name="T54" fmla="*/ 1454 w 968"/>
                <a:gd name="T55" fmla="*/ 7415 h 2503"/>
                <a:gd name="T56" fmla="*/ 1450 w 968"/>
                <a:gd name="T57" fmla="*/ 5829 h 2503"/>
                <a:gd name="T58" fmla="*/ 1633 w 968"/>
                <a:gd name="T59" fmla="*/ 5104 h 2503"/>
                <a:gd name="T60" fmla="*/ 1700 w 968"/>
                <a:gd name="T61" fmla="*/ 6984 h 2503"/>
                <a:gd name="T62" fmla="*/ 1691 w 968"/>
                <a:gd name="T63" fmla="*/ 7908 h 2503"/>
                <a:gd name="T64" fmla="*/ 1926 w 968"/>
                <a:gd name="T65" fmla="*/ 8096 h 2503"/>
                <a:gd name="T66" fmla="*/ 2143 w 968"/>
                <a:gd name="T67" fmla="*/ 8073 h 2503"/>
                <a:gd name="T68" fmla="*/ 2213 w 968"/>
                <a:gd name="T69" fmla="*/ 8023 h 2503"/>
                <a:gd name="T70" fmla="*/ 1972 w 968"/>
                <a:gd name="T71" fmla="*/ 7654 h 2503"/>
                <a:gd name="T72" fmla="*/ 2154 w 968"/>
                <a:gd name="T73" fmla="*/ 6061 h 2503"/>
                <a:gd name="T74" fmla="*/ 2334 w 968"/>
                <a:gd name="T75" fmla="*/ 4165 h 2503"/>
                <a:gd name="T76" fmla="*/ 2321 w 968"/>
                <a:gd name="T77" fmla="*/ 2672 h 2503"/>
                <a:gd name="T78" fmla="*/ 2354 w 968"/>
                <a:gd name="T79" fmla="*/ 2618 h 2503"/>
                <a:gd name="T80" fmla="*/ 2623 w 968"/>
                <a:gd name="T81" fmla="*/ 3976 h 2503"/>
                <a:gd name="T82" fmla="*/ 2619 w 968"/>
                <a:gd name="T83" fmla="*/ 4633 h 2503"/>
                <a:gd name="T84" fmla="*/ 2758 w 968"/>
                <a:gd name="T85" fmla="*/ 4787 h 2503"/>
                <a:gd name="T86" fmla="*/ 2930 w 968"/>
                <a:gd name="T87" fmla="*/ 4622 h 2503"/>
                <a:gd name="T88" fmla="*/ 3130 w 968"/>
                <a:gd name="T89" fmla="*/ 4559 h 2503"/>
                <a:gd name="T90" fmla="*/ 2910 w 968"/>
                <a:gd name="T91" fmla="*/ 4043 h 2503"/>
                <a:gd name="T92" fmla="*/ 2796 w 968"/>
                <a:gd name="T93" fmla="*/ 2937 h 2503"/>
                <a:gd name="T94" fmla="*/ 2439 w 968"/>
                <a:gd name="T95" fmla="*/ 1439 h 250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68" h="2503">
                  <a:moveTo>
                    <a:pt x="558" y="363"/>
                  </a:moveTo>
                  <a:cubicBezTo>
                    <a:pt x="558" y="362"/>
                    <a:pt x="559" y="362"/>
                    <a:pt x="559" y="361"/>
                  </a:cubicBezTo>
                  <a:cubicBezTo>
                    <a:pt x="565" y="356"/>
                    <a:pt x="568" y="345"/>
                    <a:pt x="568" y="345"/>
                  </a:cubicBezTo>
                  <a:cubicBezTo>
                    <a:pt x="568" y="345"/>
                    <a:pt x="569" y="342"/>
                    <a:pt x="573" y="336"/>
                  </a:cubicBezTo>
                  <a:cubicBezTo>
                    <a:pt x="579" y="327"/>
                    <a:pt x="599" y="333"/>
                    <a:pt x="620" y="328"/>
                  </a:cubicBezTo>
                  <a:cubicBezTo>
                    <a:pt x="641" y="323"/>
                    <a:pt x="637" y="304"/>
                    <a:pt x="637" y="297"/>
                  </a:cubicBezTo>
                  <a:cubicBezTo>
                    <a:pt x="637" y="290"/>
                    <a:pt x="638" y="287"/>
                    <a:pt x="644" y="281"/>
                  </a:cubicBezTo>
                  <a:cubicBezTo>
                    <a:pt x="644" y="280"/>
                    <a:pt x="646" y="279"/>
                    <a:pt x="646" y="276"/>
                  </a:cubicBezTo>
                  <a:cubicBezTo>
                    <a:pt x="646" y="273"/>
                    <a:pt x="645" y="270"/>
                    <a:pt x="643" y="269"/>
                  </a:cubicBezTo>
                  <a:cubicBezTo>
                    <a:pt x="646" y="266"/>
                    <a:pt x="647" y="264"/>
                    <a:pt x="645" y="259"/>
                  </a:cubicBezTo>
                  <a:cubicBezTo>
                    <a:pt x="644" y="258"/>
                    <a:pt x="643" y="256"/>
                    <a:pt x="642" y="253"/>
                  </a:cubicBezTo>
                  <a:cubicBezTo>
                    <a:pt x="641" y="248"/>
                    <a:pt x="640" y="241"/>
                    <a:pt x="644" y="239"/>
                  </a:cubicBezTo>
                  <a:cubicBezTo>
                    <a:pt x="650" y="237"/>
                    <a:pt x="652" y="239"/>
                    <a:pt x="658" y="234"/>
                  </a:cubicBezTo>
                  <a:cubicBezTo>
                    <a:pt x="669" y="226"/>
                    <a:pt x="663" y="216"/>
                    <a:pt x="657" y="207"/>
                  </a:cubicBezTo>
                  <a:cubicBezTo>
                    <a:pt x="651" y="198"/>
                    <a:pt x="654" y="203"/>
                    <a:pt x="645" y="188"/>
                  </a:cubicBezTo>
                  <a:cubicBezTo>
                    <a:pt x="641" y="182"/>
                    <a:pt x="636" y="178"/>
                    <a:pt x="634" y="166"/>
                  </a:cubicBezTo>
                  <a:cubicBezTo>
                    <a:pt x="634" y="163"/>
                    <a:pt x="636" y="157"/>
                    <a:pt x="636" y="152"/>
                  </a:cubicBezTo>
                  <a:cubicBezTo>
                    <a:pt x="636" y="141"/>
                    <a:pt x="635" y="132"/>
                    <a:pt x="632" y="123"/>
                  </a:cubicBezTo>
                  <a:cubicBezTo>
                    <a:pt x="630" y="114"/>
                    <a:pt x="628" y="101"/>
                    <a:pt x="625" y="91"/>
                  </a:cubicBezTo>
                  <a:cubicBezTo>
                    <a:pt x="626" y="91"/>
                    <a:pt x="626" y="91"/>
                    <a:pt x="626" y="91"/>
                  </a:cubicBezTo>
                  <a:cubicBezTo>
                    <a:pt x="631" y="86"/>
                    <a:pt x="628" y="77"/>
                    <a:pt x="636" y="75"/>
                  </a:cubicBezTo>
                  <a:cubicBezTo>
                    <a:pt x="628" y="73"/>
                    <a:pt x="620" y="62"/>
                    <a:pt x="616" y="55"/>
                  </a:cubicBezTo>
                  <a:cubicBezTo>
                    <a:pt x="614" y="51"/>
                    <a:pt x="612" y="45"/>
                    <a:pt x="608" y="42"/>
                  </a:cubicBezTo>
                  <a:cubicBezTo>
                    <a:pt x="604" y="39"/>
                    <a:pt x="597" y="37"/>
                    <a:pt x="592" y="34"/>
                  </a:cubicBezTo>
                  <a:cubicBezTo>
                    <a:pt x="587" y="31"/>
                    <a:pt x="582" y="28"/>
                    <a:pt x="577" y="26"/>
                  </a:cubicBezTo>
                  <a:cubicBezTo>
                    <a:pt x="571" y="25"/>
                    <a:pt x="565" y="24"/>
                    <a:pt x="560" y="21"/>
                  </a:cubicBezTo>
                  <a:cubicBezTo>
                    <a:pt x="556" y="18"/>
                    <a:pt x="553" y="15"/>
                    <a:pt x="549" y="14"/>
                  </a:cubicBezTo>
                  <a:cubicBezTo>
                    <a:pt x="545" y="13"/>
                    <a:pt x="541" y="13"/>
                    <a:pt x="537" y="11"/>
                  </a:cubicBezTo>
                  <a:cubicBezTo>
                    <a:pt x="534" y="10"/>
                    <a:pt x="531" y="8"/>
                    <a:pt x="528" y="7"/>
                  </a:cubicBezTo>
                  <a:cubicBezTo>
                    <a:pt x="521" y="4"/>
                    <a:pt x="513" y="8"/>
                    <a:pt x="506" y="5"/>
                  </a:cubicBezTo>
                  <a:cubicBezTo>
                    <a:pt x="506" y="5"/>
                    <a:pt x="506" y="5"/>
                    <a:pt x="506" y="5"/>
                  </a:cubicBezTo>
                  <a:cubicBezTo>
                    <a:pt x="498" y="3"/>
                    <a:pt x="491" y="2"/>
                    <a:pt x="485" y="2"/>
                  </a:cubicBezTo>
                  <a:cubicBezTo>
                    <a:pt x="469" y="0"/>
                    <a:pt x="413" y="14"/>
                    <a:pt x="380" y="50"/>
                  </a:cubicBezTo>
                  <a:cubicBezTo>
                    <a:pt x="363" y="68"/>
                    <a:pt x="352" y="101"/>
                    <a:pt x="346" y="125"/>
                  </a:cubicBezTo>
                  <a:cubicBezTo>
                    <a:pt x="341" y="138"/>
                    <a:pt x="341" y="153"/>
                    <a:pt x="338" y="166"/>
                  </a:cubicBezTo>
                  <a:cubicBezTo>
                    <a:pt x="339" y="167"/>
                    <a:pt x="341" y="168"/>
                    <a:pt x="343" y="169"/>
                  </a:cubicBezTo>
                  <a:cubicBezTo>
                    <a:pt x="338" y="175"/>
                    <a:pt x="337" y="185"/>
                    <a:pt x="336" y="193"/>
                  </a:cubicBezTo>
                  <a:cubicBezTo>
                    <a:pt x="350" y="194"/>
                    <a:pt x="340" y="220"/>
                    <a:pt x="341" y="228"/>
                  </a:cubicBezTo>
                  <a:cubicBezTo>
                    <a:pt x="355" y="219"/>
                    <a:pt x="357" y="249"/>
                    <a:pt x="365" y="255"/>
                  </a:cubicBezTo>
                  <a:cubicBezTo>
                    <a:pt x="368" y="259"/>
                    <a:pt x="376" y="258"/>
                    <a:pt x="381" y="263"/>
                  </a:cubicBezTo>
                  <a:cubicBezTo>
                    <a:pt x="388" y="269"/>
                    <a:pt x="389" y="270"/>
                    <a:pt x="391" y="279"/>
                  </a:cubicBezTo>
                  <a:cubicBezTo>
                    <a:pt x="398" y="270"/>
                    <a:pt x="405" y="278"/>
                    <a:pt x="412" y="281"/>
                  </a:cubicBezTo>
                  <a:cubicBezTo>
                    <a:pt x="412" y="282"/>
                    <a:pt x="412" y="282"/>
                    <a:pt x="412" y="282"/>
                  </a:cubicBezTo>
                  <a:cubicBezTo>
                    <a:pt x="413" y="301"/>
                    <a:pt x="399" y="381"/>
                    <a:pt x="357" y="388"/>
                  </a:cubicBezTo>
                  <a:cubicBezTo>
                    <a:pt x="340" y="390"/>
                    <a:pt x="288" y="417"/>
                    <a:pt x="280" y="425"/>
                  </a:cubicBezTo>
                  <a:cubicBezTo>
                    <a:pt x="268" y="436"/>
                    <a:pt x="242" y="438"/>
                    <a:pt x="225" y="442"/>
                  </a:cubicBezTo>
                  <a:cubicBezTo>
                    <a:pt x="208" y="445"/>
                    <a:pt x="173" y="465"/>
                    <a:pt x="156" y="539"/>
                  </a:cubicBezTo>
                  <a:cubicBezTo>
                    <a:pt x="148" y="574"/>
                    <a:pt x="139" y="618"/>
                    <a:pt x="145" y="659"/>
                  </a:cubicBezTo>
                  <a:cubicBezTo>
                    <a:pt x="147" y="688"/>
                    <a:pt x="126" y="740"/>
                    <a:pt x="124" y="832"/>
                  </a:cubicBezTo>
                  <a:cubicBezTo>
                    <a:pt x="125" y="865"/>
                    <a:pt x="121" y="889"/>
                    <a:pt x="117" y="903"/>
                  </a:cubicBezTo>
                  <a:cubicBezTo>
                    <a:pt x="98" y="950"/>
                    <a:pt x="98" y="1078"/>
                    <a:pt x="97" y="1111"/>
                  </a:cubicBezTo>
                  <a:cubicBezTo>
                    <a:pt x="96" y="1130"/>
                    <a:pt x="96" y="1158"/>
                    <a:pt x="92" y="1172"/>
                  </a:cubicBezTo>
                  <a:cubicBezTo>
                    <a:pt x="89" y="1186"/>
                    <a:pt x="91" y="1198"/>
                    <a:pt x="88" y="1210"/>
                  </a:cubicBezTo>
                  <a:cubicBezTo>
                    <a:pt x="84" y="1222"/>
                    <a:pt x="86" y="1239"/>
                    <a:pt x="83" y="1244"/>
                  </a:cubicBezTo>
                  <a:cubicBezTo>
                    <a:pt x="76" y="1251"/>
                    <a:pt x="46" y="1295"/>
                    <a:pt x="38" y="1305"/>
                  </a:cubicBezTo>
                  <a:cubicBezTo>
                    <a:pt x="31" y="1315"/>
                    <a:pt x="22" y="1344"/>
                    <a:pt x="18" y="1350"/>
                  </a:cubicBezTo>
                  <a:cubicBezTo>
                    <a:pt x="14" y="1355"/>
                    <a:pt x="13" y="1369"/>
                    <a:pt x="8" y="1381"/>
                  </a:cubicBezTo>
                  <a:cubicBezTo>
                    <a:pt x="4" y="1392"/>
                    <a:pt x="0" y="1403"/>
                    <a:pt x="15" y="1402"/>
                  </a:cubicBezTo>
                  <a:cubicBezTo>
                    <a:pt x="27" y="1401"/>
                    <a:pt x="40" y="1381"/>
                    <a:pt x="42" y="1367"/>
                  </a:cubicBezTo>
                  <a:cubicBezTo>
                    <a:pt x="46" y="1365"/>
                    <a:pt x="53" y="1356"/>
                    <a:pt x="61" y="1347"/>
                  </a:cubicBezTo>
                  <a:cubicBezTo>
                    <a:pt x="58" y="1354"/>
                    <a:pt x="64" y="1362"/>
                    <a:pt x="70" y="1385"/>
                  </a:cubicBezTo>
                  <a:cubicBezTo>
                    <a:pt x="70" y="1393"/>
                    <a:pt x="77" y="1413"/>
                    <a:pt x="76" y="1422"/>
                  </a:cubicBezTo>
                  <a:cubicBezTo>
                    <a:pt x="75" y="1431"/>
                    <a:pt x="82" y="1455"/>
                    <a:pt x="84" y="1467"/>
                  </a:cubicBezTo>
                  <a:cubicBezTo>
                    <a:pt x="87" y="1480"/>
                    <a:pt x="98" y="1481"/>
                    <a:pt x="105" y="1477"/>
                  </a:cubicBezTo>
                  <a:cubicBezTo>
                    <a:pt x="105" y="1477"/>
                    <a:pt x="105" y="1487"/>
                    <a:pt x="116" y="1489"/>
                  </a:cubicBezTo>
                  <a:cubicBezTo>
                    <a:pt x="126" y="1491"/>
                    <a:pt x="128" y="1472"/>
                    <a:pt x="128" y="1472"/>
                  </a:cubicBezTo>
                  <a:cubicBezTo>
                    <a:pt x="128" y="1472"/>
                    <a:pt x="128" y="1479"/>
                    <a:pt x="136" y="1479"/>
                  </a:cubicBezTo>
                  <a:cubicBezTo>
                    <a:pt x="148" y="1480"/>
                    <a:pt x="150" y="1456"/>
                    <a:pt x="150" y="1456"/>
                  </a:cubicBezTo>
                  <a:cubicBezTo>
                    <a:pt x="150" y="1459"/>
                    <a:pt x="151" y="1461"/>
                    <a:pt x="157" y="1461"/>
                  </a:cubicBezTo>
                  <a:cubicBezTo>
                    <a:pt x="163" y="1460"/>
                    <a:pt x="168" y="1436"/>
                    <a:pt x="170" y="1425"/>
                  </a:cubicBezTo>
                  <a:cubicBezTo>
                    <a:pt x="173" y="1415"/>
                    <a:pt x="177" y="1406"/>
                    <a:pt x="178" y="1398"/>
                  </a:cubicBezTo>
                  <a:cubicBezTo>
                    <a:pt x="179" y="1390"/>
                    <a:pt x="180" y="1385"/>
                    <a:pt x="187" y="1348"/>
                  </a:cubicBezTo>
                  <a:cubicBezTo>
                    <a:pt x="194" y="1310"/>
                    <a:pt x="172" y="1270"/>
                    <a:pt x="175" y="1258"/>
                  </a:cubicBezTo>
                  <a:cubicBezTo>
                    <a:pt x="178" y="1246"/>
                    <a:pt x="167" y="1227"/>
                    <a:pt x="168" y="1223"/>
                  </a:cubicBezTo>
                  <a:cubicBezTo>
                    <a:pt x="170" y="1220"/>
                    <a:pt x="174" y="1205"/>
                    <a:pt x="176" y="1192"/>
                  </a:cubicBezTo>
                  <a:cubicBezTo>
                    <a:pt x="178" y="1178"/>
                    <a:pt x="228" y="1056"/>
                    <a:pt x="233" y="1028"/>
                  </a:cubicBezTo>
                  <a:cubicBezTo>
                    <a:pt x="243" y="976"/>
                    <a:pt x="242" y="953"/>
                    <a:pt x="237" y="916"/>
                  </a:cubicBezTo>
                  <a:cubicBezTo>
                    <a:pt x="238" y="890"/>
                    <a:pt x="249" y="818"/>
                    <a:pt x="251" y="805"/>
                  </a:cubicBezTo>
                  <a:cubicBezTo>
                    <a:pt x="252" y="802"/>
                    <a:pt x="252" y="789"/>
                    <a:pt x="253" y="780"/>
                  </a:cubicBezTo>
                  <a:cubicBezTo>
                    <a:pt x="254" y="775"/>
                    <a:pt x="255" y="766"/>
                    <a:pt x="255" y="754"/>
                  </a:cubicBezTo>
                  <a:cubicBezTo>
                    <a:pt x="255" y="756"/>
                    <a:pt x="255" y="756"/>
                    <a:pt x="255" y="756"/>
                  </a:cubicBezTo>
                  <a:cubicBezTo>
                    <a:pt x="256" y="768"/>
                    <a:pt x="259" y="789"/>
                    <a:pt x="261" y="822"/>
                  </a:cubicBezTo>
                  <a:cubicBezTo>
                    <a:pt x="260" y="849"/>
                    <a:pt x="273" y="897"/>
                    <a:pt x="275" y="923"/>
                  </a:cubicBezTo>
                  <a:cubicBezTo>
                    <a:pt x="271" y="931"/>
                    <a:pt x="284" y="1067"/>
                    <a:pt x="284" y="1067"/>
                  </a:cubicBezTo>
                  <a:cubicBezTo>
                    <a:pt x="279" y="1075"/>
                    <a:pt x="256" y="1178"/>
                    <a:pt x="255" y="1209"/>
                  </a:cubicBezTo>
                  <a:cubicBezTo>
                    <a:pt x="253" y="1224"/>
                    <a:pt x="259" y="1246"/>
                    <a:pt x="257" y="1281"/>
                  </a:cubicBezTo>
                  <a:cubicBezTo>
                    <a:pt x="255" y="1324"/>
                    <a:pt x="217" y="1497"/>
                    <a:pt x="288" y="1715"/>
                  </a:cubicBezTo>
                  <a:cubicBezTo>
                    <a:pt x="292" y="1727"/>
                    <a:pt x="292" y="1771"/>
                    <a:pt x="297" y="1795"/>
                  </a:cubicBezTo>
                  <a:cubicBezTo>
                    <a:pt x="298" y="1800"/>
                    <a:pt x="310" y="1828"/>
                    <a:pt x="311" y="1865"/>
                  </a:cubicBezTo>
                  <a:cubicBezTo>
                    <a:pt x="312" y="1926"/>
                    <a:pt x="306" y="2004"/>
                    <a:pt x="307" y="2047"/>
                  </a:cubicBezTo>
                  <a:cubicBezTo>
                    <a:pt x="310" y="2117"/>
                    <a:pt x="340" y="2183"/>
                    <a:pt x="351" y="2228"/>
                  </a:cubicBezTo>
                  <a:cubicBezTo>
                    <a:pt x="362" y="2273"/>
                    <a:pt x="367" y="2309"/>
                    <a:pt x="365" y="2318"/>
                  </a:cubicBezTo>
                  <a:cubicBezTo>
                    <a:pt x="363" y="2326"/>
                    <a:pt x="361" y="2341"/>
                    <a:pt x="367" y="2354"/>
                  </a:cubicBezTo>
                  <a:cubicBezTo>
                    <a:pt x="368" y="2355"/>
                    <a:pt x="347" y="2400"/>
                    <a:pt x="336" y="2408"/>
                  </a:cubicBezTo>
                  <a:cubicBezTo>
                    <a:pt x="325" y="2416"/>
                    <a:pt x="323" y="2423"/>
                    <a:pt x="314" y="2428"/>
                  </a:cubicBezTo>
                  <a:cubicBezTo>
                    <a:pt x="306" y="2432"/>
                    <a:pt x="302" y="2437"/>
                    <a:pt x="298" y="2446"/>
                  </a:cubicBezTo>
                  <a:cubicBezTo>
                    <a:pt x="296" y="2453"/>
                    <a:pt x="288" y="2463"/>
                    <a:pt x="294" y="2468"/>
                  </a:cubicBezTo>
                  <a:cubicBezTo>
                    <a:pt x="294" y="2469"/>
                    <a:pt x="295" y="2469"/>
                    <a:pt x="296" y="2470"/>
                  </a:cubicBezTo>
                  <a:cubicBezTo>
                    <a:pt x="297" y="2470"/>
                    <a:pt x="297" y="2470"/>
                    <a:pt x="297" y="2470"/>
                  </a:cubicBezTo>
                  <a:cubicBezTo>
                    <a:pt x="296" y="2472"/>
                    <a:pt x="296" y="2475"/>
                    <a:pt x="297" y="2476"/>
                  </a:cubicBezTo>
                  <a:cubicBezTo>
                    <a:pt x="301" y="2482"/>
                    <a:pt x="307" y="2484"/>
                    <a:pt x="315" y="2483"/>
                  </a:cubicBezTo>
                  <a:cubicBezTo>
                    <a:pt x="315" y="2482"/>
                    <a:pt x="315" y="2482"/>
                    <a:pt x="315" y="2482"/>
                  </a:cubicBezTo>
                  <a:cubicBezTo>
                    <a:pt x="316" y="2484"/>
                    <a:pt x="316" y="2486"/>
                    <a:pt x="318" y="2488"/>
                  </a:cubicBezTo>
                  <a:cubicBezTo>
                    <a:pt x="323" y="2496"/>
                    <a:pt x="340" y="2499"/>
                    <a:pt x="347" y="2492"/>
                  </a:cubicBezTo>
                  <a:cubicBezTo>
                    <a:pt x="356" y="2498"/>
                    <a:pt x="374" y="2498"/>
                    <a:pt x="380" y="2490"/>
                  </a:cubicBezTo>
                  <a:cubicBezTo>
                    <a:pt x="385" y="2503"/>
                    <a:pt x="405" y="2501"/>
                    <a:pt x="417" y="2499"/>
                  </a:cubicBezTo>
                  <a:cubicBezTo>
                    <a:pt x="430" y="2497"/>
                    <a:pt x="435" y="2489"/>
                    <a:pt x="442" y="2484"/>
                  </a:cubicBezTo>
                  <a:cubicBezTo>
                    <a:pt x="448" y="2479"/>
                    <a:pt x="453" y="2474"/>
                    <a:pt x="451" y="2461"/>
                  </a:cubicBezTo>
                  <a:cubicBezTo>
                    <a:pt x="450" y="2448"/>
                    <a:pt x="451" y="2448"/>
                    <a:pt x="453" y="2432"/>
                  </a:cubicBezTo>
                  <a:cubicBezTo>
                    <a:pt x="453" y="2424"/>
                    <a:pt x="462" y="2421"/>
                    <a:pt x="463" y="2406"/>
                  </a:cubicBezTo>
                  <a:cubicBezTo>
                    <a:pt x="464" y="2394"/>
                    <a:pt x="454" y="2342"/>
                    <a:pt x="455" y="2335"/>
                  </a:cubicBezTo>
                  <a:cubicBezTo>
                    <a:pt x="457" y="2320"/>
                    <a:pt x="447" y="2307"/>
                    <a:pt x="443" y="2280"/>
                  </a:cubicBezTo>
                  <a:cubicBezTo>
                    <a:pt x="439" y="2254"/>
                    <a:pt x="449" y="2164"/>
                    <a:pt x="449" y="2148"/>
                  </a:cubicBezTo>
                  <a:cubicBezTo>
                    <a:pt x="449" y="2117"/>
                    <a:pt x="466" y="2066"/>
                    <a:pt x="461" y="2003"/>
                  </a:cubicBezTo>
                  <a:cubicBezTo>
                    <a:pt x="459" y="1966"/>
                    <a:pt x="441" y="1855"/>
                    <a:pt x="441" y="1830"/>
                  </a:cubicBezTo>
                  <a:cubicBezTo>
                    <a:pt x="441" y="1825"/>
                    <a:pt x="440" y="1798"/>
                    <a:pt x="441" y="1793"/>
                  </a:cubicBezTo>
                  <a:cubicBezTo>
                    <a:pt x="447" y="1776"/>
                    <a:pt x="470" y="1572"/>
                    <a:pt x="470" y="1570"/>
                  </a:cubicBezTo>
                  <a:cubicBezTo>
                    <a:pt x="473" y="1545"/>
                    <a:pt x="483" y="1385"/>
                    <a:pt x="483" y="1385"/>
                  </a:cubicBezTo>
                  <a:cubicBezTo>
                    <a:pt x="485" y="1385"/>
                    <a:pt x="485" y="1385"/>
                    <a:pt x="485" y="1385"/>
                  </a:cubicBezTo>
                  <a:cubicBezTo>
                    <a:pt x="485" y="1385"/>
                    <a:pt x="495" y="1545"/>
                    <a:pt x="497" y="1570"/>
                  </a:cubicBezTo>
                  <a:cubicBezTo>
                    <a:pt x="497" y="1572"/>
                    <a:pt x="521" y="1776"/>
                    <a:pt x="526" y="1793"/>
                  </a:cubicBezTo>
                  <a:cubicBezTo>
                    <a:pt x="528" y="1798"/>
                    <a:pt x="527" y="1825"/>
                    <a:pt x="527" y="1830"/>
                  </a:cubicBezTo>
                  <a:cubicBezTo>
                    <a:pt x="527" y="1855"/>
                    <a:pt x="509" y="1966"/>
                    <a:pt x="506" y="2003"/>
                  </a:cubicBezTo>
                  <a:cubicBezTo>
                    <a:pt x="502" y="2066"/>
                    <a:pt x="518" y="2117"/>
                    <a:pt x="518" y="2148"/>
                  </a:cubicBezTo>
                  <a:cubicBezTo>
                    <a:pt x="518" y="2164"/>
                    <a:pt x="528" y="2254"/>
                    <a:pt x="525" y="2280"/>
                  </a:cubicBezTo>
                  <a:cubicBezTo>
                    <a:pt x="521" y="2307"/>
                    <a:pt x="510" y="2320"/>
                    <a:pt x="512" y="2335"/>
                  </a:cubicBezTo>
                  <a:cubicBezTo>
                    <a:pt x="513" y="2342"/>
                    <a:pt x="504" y="2394"/>
                    <a:pt x="505" y="2406"/>
                  </a:cubicBezTo>
                  <a:cubicBezTo>
                    <a:pt x="506" y="2421"/>
                    <a:pt x="514" y="2424"/>
                    <a:pt x="515" y="2432"/>
                  </a:cubicBezTo>
                  <a:cubicBezTo>
                    <a:pt x="516" y="2448"/>
                    <a:pt x="518" y="2448"/>
                    <a:pt x="516" y="2461"/>
                  </a:cubicBezTo>
                  <a:cubicBezTo>
                    <a:pt x="514" y="2474"/>
                    <a:pt x="519" y="2479"/>
                    <a:pt x="526" y="2484"/>
                  </a:cubicBezTo>
                  <a:cubicBezTo>
                    <a:pt x="533" y="2489"/>
                    <a:pt x="538" y="2497"/>
                    <a:pt x="550" y="2499"/>
                  </a:cubicBezTo>
                  <a:cubicBezTo>
                    <a:pt x="562" y="2501"/>
                    <a:pt x="582" y="2503"/>
                    <a:pt x="587" y="2490"/>
                  </a:cubicBezTo>
                  <a:cubicBezTo>
                    <a:pt x="594" y="2498"/>
                    <a:pt x="611" y="2498"/>
                    <a:pt x="621" y="2492"/>
                  </a:cubicBezTo>
                  <a:cubicBezTo>
                    <a:pt x="627" y="2499"/>
                    <a:pt x="644" y="2496"/>
                    <a:pt x="649" y="2488"/>
                  </a:cubicBezTo>
                  <a:cubicBezTo>
                    <a:pt x="651" y="2486"/>
                    <a:pt x="652" y="2484"/>
                    <a:pt x="652" y="2482"/>
                  </a:cubicBezTo>
                  <a:cubicBezTo>
                    <a:pt x="653" y="2483"/>
                    <a:pt x="653" y="2483"/>
                    <a:pt x="653" y="2483"/>
                  </a:cubicBezTo>
                  <a:cubicBezTo>
                    <a:pt x="660" y="2484"/>
                    <a:pt x="669" y="2481"/>
                    <a:pt x="670" y="2476"/>
                  </a:cubicBezTo>
                  <a:cubicBezTo>
                    <a:pt x="671" y="2475"/>
                    <a:pt x="671" y="2472"/>
                    <a:pt x="671" y="2470"/>
                  </a:cubicBezTo>
                  <a:cubicBezTo>
                    <a:pt x="671" y="2470"/>
                    <a:pt x="671" y="2470"/>
                    <a:pt x="671" y="2470"/>
                  </a:cubicBezTo>
                  <a:cubicBezTo>
                    <a:pt x="672" y="2469"/>
                    <a:pt x="673" y="2469"/>
                    <a:pt x="674" y="2468"/>
                  </a:cubicBezTo>
                  <a:cubicBezTo>
                    <a:pt x="680" y="2463"/>
                    <a:pt x="672" y="2453"/>
                    <a:pt x="669" y="2446"/>
                  </a:cubicBezTo>
                  <a:cubicBezTo>
                    <a:pt x="666" y="2437"/>
                    <a:pt x="661" y="2432"/>
                    <a:pt x="653" y="2428"/>
                  </a:cubicBezTo>
                  <a:cubicBezTo>
                    <a:pt x="645" y="2423"/>
                    <a:pt x="642" y="2416"/>
                    <a:pt x="632" y="2408"/>
                  </a:cubicBezTo>
                  <a:cubicBezTo>
                    <a:pt x="620" y="2400"/>
                    <a:pt x="600" y="2355"/>
                    <a:pt x="600" y="2354"/>
                  </a:cubicBezTo>
                  <a:cubicBezTo>
                    <a:pt x="607" y="2341"/>
                    <a:pt x="605" y="2326"/>
                    <a:pt x="603" y="2318"/>
                  </a:cubicBezTo>
                  <a:cubicBezTo>
                    <a:pt x="600" y="2309"/>
                    <a:pt x="605" y="2273"/>
                    <a:pt x="616" y="2228"/>
                  </a:cubicBezTo>
                  <a:cubicBezTo>
                    <a:pt x="628" y="2183"/>
                    <a:pt x="657" y="2117"/>
                    <a:pt x="660" y="2047"/>
                  </a:cubicBezTo>
                  <a:cubicBezTo>
                    <a:pt x="662" y="2004"/>
                    <a:pt x="655" y="1926"/>
                    <a:pt x="656" y="1865"/>
                  </a:cubicBezTo>
                  <a:cubicBezTo>
                    <a:pt x="657" y="1828"/>
                    <a:pt x="669" y="1800"/>
                    <a:pt x="671" y="1795"/>
                  </a:cubicBezTo>
                  <a:cubicBezTo>
                    <a:pt x="675" y="1771"/>
                    <a:pt x="676" y="1727"/>
                    <a:pt x="680" y="1715"/>
                  </a:cubicBezTo>
                  <a:cubicBezTo>
                    <a:pt x="750" y="1497"/>
                    <a:pt x="712" y="1324"/>
                    <a:pt x="710" y="1281"/>
                  </a:cubicBezTo>
                  <a:cubicBezTo>
                    <a:pt x="711" y="1281"/>
                    <a:pt x="711" y="1281"/>
                    <a:pt x="711" y="1281"/>
                  </a:cubicBezTo>
                  <a:cubicBezTo>
                    <a:pt x="709" y="1246"/>
                    <a:pt x="715" y="1224"/>
                    <a:pt x="712" y="1209"/>
                  </a:cubicBezTo>
                  <a:cubicBezTo>
                    <a:pt x="712" y="1178"/>
                    <a:pt x="688" y="1075"/>
                    <a:pt x="684" y="1067"/>
                  </a:cubicBezTo>
                  <a:cubicBezTo>
                    <a:pt x="684" y="1067"/>
                    <a:pt x="696" y="931"/>
                    <a:pt x="693" y="923"/>
                  </a:cubicBezTo>
                  <a:cubicBezTo>
                    <a:pt x="695" y="897"/>
                    <a:pt x="708" y="849"/>
                    <a:pt x="707" y="822"/>
                  </a:cubicBezTo>
                  <a:cubicBezTo>
                    <a:pt x="708" y="789"/>
                    <a:pt x="712" y="768"/>
                    <a:pt x="712" y="756"/>
                  </a:cubicBezTo>
                  <a:cubicBezTo>
                    <a:pt x="713" y="754"/>
                    <a:pt x="713" y="754"/>
                    <a:pt x="713" y="754"/>
                  </a:cubicBezTo>
                  <a:cubicBezTo>
                    <a:pt x="713" y="766"/>
                    <a:pt x="714" y="775"/>
                    <a:pt x="715" y="780"/>
                  </a:cubicBezTo>
                  <a:cubicBezTo>
                    <a:pt x="716" y="789"/>
                    <a:pt x="716" y="802"/>
                    <a:pt x="717" y="805"/>
                  </a:cubicBezTo>
                  <a:cubicBezTo>
                    <a:pt x="719" y="818"/>
                    <a:pt x="730" y="890"/>
                    <a:pt x="731" y="916"/>
                  </a:cubicBezTo>
                  <a:cubicBezTo>
                    <a:pt x="725" y="953"/>
                    <a:pt x="725" y="976"/>
                    <a:pt x="735" y="1028"/>
                  </a:cubicBezTo>
                  <a:cubicBezTo>
                    <a:pt x="740" y="1056"/>
                    <a:pt x="790" y="1178"/>
                    <a:pt x="792" y="1192"/>
                  </a:cubicBezTo>
                  <a:cubicBezTo>
                    <a:pt x="794" y="1205"/>
                    <a:pt x="798" y="1220"/>
                    <a:pt x="799" y="1223"/>
                  </a:cubicBezTo>
                  <a:cubicBezTo>
                    <a:pt x="801" y="1227"/>
                    <a:pt x="790" y="1246"/>
                    <a:pt x="793" y="1258"/>
                  </a:cubicBezTo>
                  <a:cubicBezTo>
                    <a:pt x="796" y="1270"/>
                    <a:pt x="774" y="1310"/>
                    <a:pt x="781" y="1348"/>
                  </a:cubicBezTo>
                  <a:cubicBezTo>
                    <a:pt x="788" y="1385"/>
                    <a:pt x="789" y="1390"/>
                    <a:pt x="790" y="1398"/>
                  </a:cubicBezTo>
                  <a:cubicBezTo>
                    <a:pt x="791" y="1406"/>
                    <a:pt x="795" y="1415"/>
                    <a:pt x="798" y="1425"/>
                  </a:cubicBezTo>
                  <a:cubicBezTo>
                    <a:pt x="800" y="1436"/>
                    <a:pt x="805" y="1460"/>
                    <a:pt x="811" y="1461"/>
                  </a:cubicBezTo>
                  <a:cubicBezTo>
                    <a:pt x="817" y="1461"/>
                    <a:pt x="818" y="1459"/>
                    <a:pt x="818" y="1456"/>
                  </a:cubicBezTo>
                  <a:cubicBezTo>
                    <a:pt x="818" y="1456"/>
                    <a:pt x="820" y="1480"/>
                    <a:pt x="832" y="1479"/>
                  </a:cubicBezTo>
                  <a:cubicBezTo>
                    <a:pt x="840" y="1479"/>
                    <a:pt x="840" y="1472"/>
                    <a:pt x="840" y="1472"/>
                  </a:cubicBezTo>
                  <a:cubicBezTo>
                    <a:pt x="840" y="1472"/>
                    <a:pt x="841" y="1491"/>
                    <a:pt x="852" y="1489"/>
                  </a:cubicBezTo>
                  <a:cubicBezTo>
                    <a:pt x="863" y="1487"/>
                    <a:pt x="863" y="1477"/>
                    <a:pt x="863" y="1477"/>
                  </a:cubicBezTo>
                  <a:cubicBezTo>
                    <a:pt x="870" y="1481"/>
                    <a:pt x="881" y="1480"/>
                    <a:pt x="884" y="1467"/>
                  </a:cubicBezTo>
                  <a:cubicBezTo>
                    <a:pt x="886" y="1455"/>
                    <a:pt x="892" y="1431"/>
                    <a:pt x="892" y="1422"/>
                  </a:cubicBezTo>
                  <a:cubicBezTo>
                    <a:pt x="891" y="1413"/>
                    <a:pt x="898" y="1393"/>
                    <a:pt x="898" y="1385"/>
                  </a:cubicBezTo>
                  <a:cubicBezTo>
                    <a:pt x="903" y="1362"/>
                    <a:pt x="909" y="1354"/>
                    <a:pt x="907" y="1347"/>
                  </a:cubicBezTo>
                  <a:cubicBezTo>
                    <a:pt x="915" y="1356"/>
                    <a:pt x="922" y="1365"/>
                    <a:pt x="926" y="1367"/>
                  </a:cubicBezTo>
                  <a:cubicBezTo>
                    <a:pt x="928" y="1381"/>
                    <a:pt x="941" y="1401"/>
                    <a:pt x="953" y="1402"/>
                  </a:cubicBezTo>
                  <a:cubicBezTo>
                    <a:pt x="968" y="1403"/>
                    <a:pt x="964" y="1392"/>
                    <a:pt x="959" y="1381"/>
                  </a:cubicBezTo>
                  <a:cubicBezTo>
                    <a:pt x="955" y="1369"/>
                    <a:pt x="954" y="1355"/>
                    <a:pt x="950" y="1350"/>
                  </a:cubicBezTo>
                  <a:cubicBezTo>
                    <a:pt x="946" y="1344"/>
                    <a:pt x="939" y="1315"/>
                    <a:pt x="931" y="1305"/>
                  </a:cubicBezTo>
                  <a:cubicBezTo>
                    <a:pt x="924" y="1295"/>
                    <a:pt x="893" y="1251"/>
                    <a:pt x="886" y="1244"/>
                  </a:cubicBezTo>
                  <a:cubicBezTo>
                    <a:pt x="884" y="1239"/>
                    <a:pt x="885" y="1222"/>
                    <a:pt x="882" y="1210"/>
                  </a:cubicBezTo>
                  <a:cubicBezTo>
                    <a:pt x="878" y="1198"/>
                    <a:pt x="879" y="1186"/>
                    <a:pt x="876" y="1172"/>
                  </a:cubicBezTo>
                  <a:cubicBezTo>
                    <a:pt x="872" y="1158"/>
                    <a:pt x="872" y="1130"/>
                    <a:pt x="871" y="1111"/>
                  </a:cubicBezTo>
                  <a:cubicBezTo>
                    <a:pt x="870" y="1078"/>
                    <a:pt x="870" y="950"/>
                    <a:pt x="851" y="903"/>
                  </a:cubicBezTo>
                  <a:cubicBezTo>
                    <a:pt x="847" y="889"/>
                    <a:pt x="843" y="865"/>
                    <a:pt x="844" y="832"/>
                  </a:cubicBezTo>
                  <a:cubicBezTo>
                    <a:pt x="842" y="740"/>
                    <a:pt x="821" y="688"/>
                    <a:pt x="823" y="659"/>
                  </a:cubicBezTo>
                  <a:cubicBezTo>
                    <a:pt x="829" y="618"/>
                    <a:pt x="820" y="574"/>
                    <a:pt x="812" y="539"/>
                  </a:cubicBezTo>
                  <a:cubicBezTo>
                    <a:pt x="795" y="465"/>
                    <a:pt x="759" y="445"/>
                    <a:pt x="743" y="442"/>
                  </a:cubicBezTo>
                  <a:cubicBezTo>
                    <a:pt x="726" y="438"/>
                    <a:pt x="687" y="427"/>
                    <a:pt x="672" y="421"/>
                  </a:cubicBezTo>
                  <a:cubicBezTo>
                    <a:pt x="656" y="414"/>
                    <a:pt x="615" y="390"/>
                    <a:pt x="598" y="384"/>
                  </a:cubicBezTo>
                  <a:cubicBezTo>
                    <a:pt x="584" y="379"/>
                    <a:pt x="558" y="363"/>
                    <a:pt x="558" y="363"/>
                  </a:cubicBezTo>
                </a:path>
              </a:pathLst>
            </a:custGeom>
            <a:solidFill>
              <a:srgbClr val="FEF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6" name="Freeform 5">
              <a:extLst>
                <a:ext uri="{FF2B5EF4-FFF2-40B4-BE49-F238E27FC236}">
                  <a16:creationId xmlns:a16="http://schemas.microsoft.com/office/drawing/2014/main" id="{AEA7EB49-3B12-40C7-9C0F-F94297639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" y="948"/>
              <a:ext cx="11" cy="16"/>
            </a:xfrm>
            <a:custGeom>
              <a:avLst/>
              <a:gdLst>
                <a:gd name="T0" fmla="*/ 8 w 8"/>
                <a:gd name="T1" fmla="*/ 0 h 12"/>
                <a:gd name="T2" fmla="*/ 15 w 8"/>
                <a:gd name="T3" fmla="*/ 37 h 12"/>
                <a:gd name="T4" fmla="*/ 26 w 8"/>
                <a:gd name="T5" fmla="*/ 20 h 12"/>
                <a:gd name="T6" fmla="*/ 21 w 8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2">
                  <a:moveTo>
                    <a:pt x="2" y="0"/>
                  </a:moveTo>
                  <a:cubicBezTo>
                    <a:pt x="0" y="6"/>
                    <a:pt x="1" y="12"/>
                    <a:pt x="4" y="12"/>
                  </a:cubicBezTo>
                  <a:cubicBezTo>
                    <a:pt x="6" y="12"/>
                    <a:pt x="7" y="9"/>
                    <a:pt x="7" y="6"/>
                  </a:cubicBezTo>
                  <a:cubicBezTo>
                    <a:pt x="8" y="2"/>
                    <a:pt x="6" y="0"/>
                    <a:pt x="6" y="0"/>
                  </a:cubicBezTo>
                </a:path>
              </a:pathLst>
            </a:custGeom>
            <a:solidFill>
              <a:srgbClr val="B49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7" name="Freeform 6">
              <a:extLst>
                <a:ext uri="{FF2B5EF4-FFF2-40B4-BE49-F238E27FC236}">
                  <a16:creationId xmlns:a16="http://schemas.microsoft.com/office/drawing/2014/main" id="{5F49AF65-6A9F-47F9-9002-1541272FA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" y="3094"/>
              <a:ext cx="76" cy="80"/>
            </a:xfrm>
            <a:custGeom>
              <a:avLst/>
              <a:gdLst>
                <a:gd name="T0" fmla="*/ 0 w 56"/>
                <a:gd name="T1" fmla="*/ 141 h 59"/>
                <a:gd name="T2" fmla="*/ 174 w 56"/>
                <a:gd name="T3" fmla="*/ 0 h 59"/>
                <a:gd name="T4" fmla="*/ 160 w 56"/>
                <a:gd name="T5" fmla="*/ 114 h 59"/>
                <a:gd name="T6" fmla="*/ 30 w 56"/>
                <a:gd name="T7" fmla="*/ 155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59">
                  <a:moveTo>
                    <a:pt x="0" y="42"/>
                  </a:moveTo>
                  <a:cubicBezTo>
                    <a:pt x="23" y="59"/>
                    <a:pt x="46" y="15"/>
                    <a:pt x="51" y="0"/>
                  </a:cubicBezTo>
                  <a:cubicBezTo>
                    <a:pt x="53" y="12"/>
                    <a:pt x="56" y="23"/>
                    <a:pt x="47" y="34"/>
                  </a:cubicBezTo>
                  <a:cubicBezTo>
                    <a:pt x="38" y="43"/>
                    <a:pt x="21" y="47"/>
                    <a:pt x="9" y="46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8" name="Freeform 7">
              <a:extLst>
                <a:ext uri="{FF2B5EF4-FFF2-40B4-BE49-F238E27FC236}">
                  <a16:creationId xmlns:a16="http://schemas.microsoft.com/office/drawing/2014/main" id="{52E89347-0B7A-4BA0-8A13-745099D40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3090"/>
              <a:ext cx="55" cy="80"/>
            </a:xfrm>
            <a:custGeom>
              <a:avLst/>
              <a:gdLst>
                <a:gd name="T0" fmla="*/ 0 w 41"/>
                <a:gd name="T1" fmla="*/ 160 h 59"/>
                <a:gd name="T2" fmla="*/ 105 w 41"/>
                <a:gd name="T3" fmla="*/ 0 h 59"/>
                <a:gd name="T4" fmla="*/ 16 w 41"/>
                <a:gd name="T5" fmla="*/ 164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59">
                  <a:moveTo>
                    <a:pt x="0" y="47"/>
                  </a:moveTo>
                  <a:cubicBezTo>
                    <a:pt x="24" y="57"/>
                    <a:pt x="33" y="13"/>
                    <a:pt x="32" y="0"/>
                  </a:cubicBezTo>
                  <a:cubicBezTo>
                    <a:pt x="41" y="19"/>
                    <a:pt x="32" y="59"/>
                    <a:pt x="5" y="49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9" name="Freeform 8">
              <a:extLst>
                <a:ext uri="{FF2B5EF4-FFF2-40B4-BE49-F238E27FC236}">
                  <a16:creationId xmlns:a16="http://schemas.microsoft.com/office/drawing/2014/main" id="{2456FEC5-6CDC-4569-97DB-3E42BA6C3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1308"/>
              <a:ext cx="212" cy="43"/>
            </a:xfrm>
            <a:custGeom>
              <a:avLst/>
              <a:gdLst>
                <a:gd name="T0" fmla="*/ 111 w 158"/>
                <a:gd name="T1" fmla="*/ 40 h 32"/>
                <a:gd name="T2" fmla="*/ 321 w 158"/>
                <a:gd name="T3" fmla="*/ 78 h 32"/>
                <a:gd name="T4" fmla="*/ 511 w 158"/>
                <a:gd name="T5" fmla="*/ 75 h 32"/>
                <a:gd name="T6" fmla="*/ 256 w 158"/>
                <a:gd name="T7" fmla="*/ 20 h 32"/>
                <a:gd name="T8" fmla="*/ 0 w 158"/>
                <a:gd name="T9" fmla="*/ 3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32">
                  <a:moveTo>
                    <a:pt x="34" y="12"/>
                  </a:moveTo>
                  <a:cubicBezTo>
                    <a:pt x="56" y="14"/>
                    <a:pt x="77" y="21"/>
                    <a:pt x="99" y="24"/>
                  </a:cubicBezTo>
                  <a:cubicBezTo>
                    <a:pt x="116" y="26"/>
                    <a:pt x="144" y="32"/>
                    <a:pt x="158" y="23"/>
                  </a:cubicBezTo>
                  <a:cubicBezTo>
                    <a:pt x="133" y="23"/>
                    <a:pt x="103" y="11"/>
                    <a:pt x="79" y="6"/>
                  </a:cubicBezTo>
                  <a:cubicBezTo>
                    <a:pt x="51" y="1"/>
                    <a:pt x="23" y="0"/>
                    <a:pt x="0" y="10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0" name="Freeform 9">
              <a:extLst>
                <a:ext uri="{FF2B5EF4-FFF2-40B4-BE49-F238E27FC236}">
                  <a16:creationId xmlns:a16="http://schemas.microsoft.com/office/drawing/2014/main" id="{93FD3D13-66AD-4014-9596-A39593886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1578"/>
              <a:ext cx="128" cy="335"/>
            </a:xfrm>
            <a:custGeom>
              <a:avLst/>
              <a:gdLst>
                <a:gd name="T0" fmla="*/ 294 w 95"/>
                <a:gd name="T1" fmla="*/ 9 h 249"/>
                <a:gd name="T2" fmla="*/ 296 w 95"/>
                <a:gd name="T3" fmla="*/ 402 h 249"/>
                <a:gd name="T4" fmla="*/ 274 w 95"/>
                <a:gd name="T5" fmla="*/ 587 h 249"/>
                <a:gd name="T6" fmla="*/ 260 w 95"/>
                <a:gd name="T7" fmla="*/ 685 h 249"/>
                <a:gd name="T8" fmla="*/ 230 w 95"/>
                <a:gd name="T9" fmla="*/ 817 h 249"/>
                <a:gd name="T10" fmla="*/ 245 w 95"/>
                <a:gd name="T11" fmla="*/ 646 h 249"/>
                <a:gd name="T12" fmla="*/ 240 w 95"/>
                <a:gd name="T13" fmla="*/ 418 h 249"/>
                <a:gd name="T14" fmla="*/ 132 w 95"/>
                <a:gd name="T15" fmla="*/ 369 h 249"/>
                <a:gd name="T16" fmla="*/ 0 w 95"/>
                <a:gd name="T17" fmla="*/ 331 h 249"/>
                <a:gd name="T18" fmla="*/ 104 w 95"/>
                <a:gd name="T19" fmla="*/ 315 h 249"/>
                <a:gd name="T20" fmla="*/ 209 w 95"/>
                <a:gd name="T21" fmla="*/ 248 h 249"/>
                <a:gd name="T22" fmla="*/ 89 w 95"/>
                <a:gd name="T23" fmla="*/ 183 h 249"/>
                <a:gd name="T24" fmla="*/ 193 w 95"/>
                <a:gd name="T25" fmla="*/ 31 h 249"/>
                <a:gd name="T26" fmla="*/ 283 w 95"/>
                <a:gd name="T27" fmla="*/ 0 h 2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" h="249">
                  <a:moveTo>
                    <a:pt x="89" y="3"/>
                  </a:moveTo>
                  <a:cubicBezTo>
                    <a:pt x="77" y="41"/>
                    <a:pt x="95" y="84"/>
                    <a:pt x="90" y="123"/>
                  </a:cubicBezTo>
                  <a:cubicBezTo>
                    <a:pt x="88" y="142"/>
                    <a:pt x="85" y="160"/>
                    <a:pt x="83" y="179"/>
                  </a:cubicBezTo>
                  <a:cubicBezTo>
                    <a:pt x="83" y="189"/>
                    <a:pt x="79" y="199"/>
                    <a:pt x="79" y="209"/>
                  </a:cubicBezTo>
                  <a:cubicBezTo>
                    <a:pt x="78" y="223"/>
                    <a:pt x="78" y="239"/>
                    <a:pt x="70" y="249"/>
                  </a:cubicBezTo>
                  <a:cubicBezTo>
                    <a:pt x="77" y="233"/>
                    <a:pt x="73" y="215"/>
                    <a:pt x="74" y="197"/>
                  </a:cubicBezTo>
                  <a:cubicBezTo>
                    <a:pt x="75" y="176"/>
                    <a:pt x="83" y="149"/>
                    <a:pt x="73" y="128"/>
                  </a:cubicBezTo>
                  <a:cubicBezTo>
                    <a:pt x="66" y="115"/>
                    <a:pt x="53" y="117"/>
                    <a:pt x="40" y="113"/>
                  </a:cubicBezTo>
                  <a:cubicBezTo>
                    <a:pt x="26" y="110"/>
                    <a:pt x="13" y="105"/>
                    <a:pt x="0" y="101"/>
                  </a:cubicBezTo>
                  <a:cubicBezTo>
                    <a:pt x="9" y="96"/>
                    <a:pt x="21" y="99"/>
                    <a:pt x="31" y="96"/>
                  </a:cubicBezTo>
                  <a:cubicBezTo>
                    <a:pt x="43" y="92"/>
                    <a:pt x="56" y="87"/>
                    <a:pt x="63" y="76"/>
                  </a:cubicBezTo>
                  <a:cubicBezTo>
                    <a:pt x="86" y="44"/>
                    <a:pt x="46" y="48"/>
                    <a:pt x="27" y="56"/>
                  </a:cubicBezTo>
                  <a:cubicBezTo>
                    <a:pt x="37" y="42"/>
                    <a:pt x="42" y="17"/>
                    <a:pt x="59" y="10"/>
                  </a:cubicBezTo>
                  <a:cubicBezTo>
                    <a:pt x="67" y="6"/>
                    <a:pt x="83" y="10"/>
                    <a:pt x="86" y="0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1" name="Freeform 10">
              <a:extLst>
                <a:ext uri="{FF2B5EF4-FFF2-40B4-BE49-F238E27FC236}">
                  <a16:creationId xmlns:a16="http://schemas.microsoft.com/office/drawing/2014/main" id="{E075110B-B799-4F7E-A95B-B2E6C96E5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1937"/>
              <a:ext cx="67" cy="268"/>
            </a:xfrm>
            <a:custGeom>
              <a:avLst/>
              <a:gdLst>
                <a:gd name="T0" fmla="*/ 135 w 50"/>
                <a:gd name="T1" fmla="*/ 129 h 200"/>
                <a:gd name="T2" fmla="*/ 141 w 50"/>
                <a:gd name="T3" fmla="*/ 291 h 200"/>
                <a:gd name="T4" fmla="*/ 122 w 50"/>
                <a:gd name="T5" fmla="*/ 398 h 200"/>
                <a:gd name="T6" fmla="*/ 105 w 50"/>
                <a:gd name="T7" fmla="*/ 516 h 200"/>
                <a:gd name="T8" fmla="*/ 0 w 50"/>
                <a:gd name="T9" fmla="*/ 645 h 200"/>
                <a:gd name="T10" fmla="*/ 78 w 50"/>
                <a:gd name="T11" fmla="*/ 458 h 200"/>
                <a:gd name="T12" fmla="*/ 21 w 50"/>
                <a:gd name="T13" fmla="*/ 418 h 200"/>
                <a:gd name="T14" fmla="*/ 83 w 50"/>
                <a:gd name="T15" fmla="*/ 344 h 200"/>
                <a:gd name="T16" fmla="*/ 122 w 50"/>
                <a:gd name="T17" fmla="*/ 173 h 200"/>
                <a:gd name="T18" fmla="*/ 142 w 50"/>
                <a:gd name="T19" fmla="*/ 94 h 200"/>
                <a:gd name="T20" fmla="*/ 162 w 50"/>
                <a:gd name="T21" fmla="*/ 0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200">
                  <a:moveTo>
                    <a:pt x="42" y="40"/>
                  </a:moveTo>
                  <a:cubicBezTo>
                    <a:pt x="46" y="54"/>
                    <a:pt x="43" y="76"/>
                    <a:pt x="43" y="90"/>
                  </a:cubicBezTo>
                  <a:cubicBezTo>
                    <a:pt x="42" y="101"/>
                    <a:pt x="40" y="113"/>
                    <a:pt x="38" y="124"/>
                  </a:cubicBezTo>
                  <a:cubicBezTo>
                    <a:pt x="36" y="136"/>
                    <a:pt x="35" y="148"/>
                    <a:pt x="32" y="160"/>
                  </a:cubicBezTo>
                  <a:cubicBezTo>
                    <a:pt x="27" y="180"/>
                    <a:pt x="16" y="189"/>
                    <a:pt x="0" y="200"/>
                  </a:cubicBezTo>
                  <a:cubicBezTo>
                    <a:pt x="13" y="193"/>
                    <a:pt x="38" y="157"/>
                    <a:pt x="24" y="142"/>
                  </a:cubicBezTo>
                  <a:cubicBezTo>
                    <a:pt x="19" y="137"/>
                    <a:pt x="8" y="140"/>
                    <a:pt x="7" y="130"/>
                  </a:cubicBezTo>
                  <a:cubicBezTo>
                    <a:pt x="7" y="124"/>
                    <a:pt x="22" y="111"/>
                    <a:pt x="25" y="107"/>
                  </a:cubicBezTo>
                  <a:cubicBezTo>
                    <a:pt x="39" y="89"/>
                    <a:pt x="35" y="75"/>
                    <a:pt x="38" y="54"/>
                  </a:cubicBezTo>
                  <a:cubicBezTo>
                    <a:pt x="40" y="46"/>
                    <a:pt x="43" y="38"/>
                    <a:pt x="44" y="29"/>
                  </a:cubicBezTo>
                  <a:cubicBezTo>
                    <a:pt x="45" y="19"/>
                    <a:pt x="41" y="8"/>
                    <a:pt x="50" y="0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2" name="Freeform 11">
              <a:extLst>
                <a:ext uri="{FF2B5EF4-FFF2-40B4-BE49-F238E27FC236}">
                  <a16:creationId xmlns:a16="http://schemas.microsoft.com/office/drawing/2014/main" id="{1CA07F39-282D-416A-9550-9E1D0D572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" y="1613"/>
              <a:ext cx="171" cy="73"/>
            </a:xfrm>
            <a:custGeom>
              <a:avLst/>
              <a:gdLst>
                <a:gd name="T0" fmla="*/ 20 w 127"/>
                <a:gd name="T1" fmla="*/ 150 h 54"/>
                <a:gd name="T2" fmla="*/ 254 w 127"/>
                <a:gd name="T3" fmla="*/ 146 h 54"/>
                <a:gd name="T4" fmla="*/ 324 w 127"/>
                <a:gd name="T5" fmla="*/ 20 h 54"/>
                <a:gd name="T6" fmla="*/ 230 w 127"/>
                <a:gd name="T7" fmla="*/ 77 h 54"/>
                <a:gd name="T8" fmla="*/ 0 w 127"/>
                <a:gd name="T9" fmla="*/ 142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54">
                  <a:moveTo>
                    <a:pt x="6" y="45"/>
                  </a:moveTo>
                  <a:cubicBezTo>
                    <a:pt x="27" y="51"/>
                    <a:pt x="55" y="49"/>
                    <a:pt x="77" y="44"/>
                  </a:cubicBezTo>
                  <a:cubicBezTo>
                    <a:pt x="91" y="41"/>
                    <a:pt x="127" y="19"/>
                    <a:pt x="99" y="6"/>
                  </a:cubicBezTo>
                  <a:cubicBezTo>
                    <a:pt x="84" y="0"/>
                    <a:pt x="79" y="14"/>
                    <a:pt x="70" y="23"/>
                  </a:cubicBezTo>
                  <a:cubicBezTo>
                    <a:pt x="58" y="34"/>
                    <a:pt x="15" y="54"/>
                    <a:pt x="0" y="43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3" name="Freeform 12">
              <a:extLst>
                <a:ext uri="{FF2B5EF4-FFF2-40B4-BE49-F238E27FC236}">
                  <a16:creationId xmlns:a16="http://schemas.microsoft.com/office/drawing/2014/main" id="{10541382-C80A-463A-9089-BBDBF0B9D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" y="1328"/>
              <a:ext cx="100" cy="391"/>
            </a:xfrm>
            <a:custGeom>
              <a:avLst/>
              <a:gdLst>
                <a:gd name="T0" fmla="*/ 0 w 74"/>
                <a:gd name="T1" fmla="*/ 0 h 291"/>
                <a:gd name="T2" fmla="*/ 173 w 74"/>
                <a:gd name="T3" fmla="*/ 304 h 291"/>
                <a:gd name="T4" fmla="*/ 203 w 74"/>
                <a:gd name="T5" fmla="*/ 672 h 291"/>
                <a:gd name="T6" fmla="*/ 246 w 74"/>
                <a:gd name="T7" fmla="*/ 947 h 291"/>
                <a:gd name="T8" fmla="*/ 154 w 74"/>
                <a:gd name="T9" fmla="*/ 636 h 291"/>
                <a:gd name="T10" fmla="*/ 0 w 74"/>
                <a:gd name="T11" fmla="*/ 0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291">
                  <a:moveTo>
                    <a:pt x="0" y="0"/>
                  </a:moveTo>
                  <a:cubicBezTo>
                    <a:pt x="17" y="6"/>
                    <a:pt x="37" y="27"/>
                    <a:pt x="52" y="93"/>
                  </a:cubicBezTo>
                  <a:cubicBezTo>
                    <a:pt x="67" y="159"/>
                    <a:pt x="63" y="186"/>
                    <a:pt x="61" y="206"/>
                  </a:cubicBezTo>
                  <a:cubicBezTo>
                    <a:pt x="60" y="226"/>
                    <a:pt x="71" y="262"/>
                    <a:pt x="74" y="291"/>
                  </a:cubicBezTo>
                  <a:cubicBezTo>
                    <a:pt x="70" y="257"/>
                    <a:pt x="50" y="222"/>
                    <a:pt x="46" y="195"/>
                  </a:cubicBezTo>
                  <a:cubicBezTo>
                    <a:pt x="43" y="167"/>
                    <a:pt x="38" y="27"/>
                    <a:pt x="0" y="0"/>
                  </a:cubicBezTo>
                  <a:close/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4" name="Freeform 13">
              <a:extLst>
                <a:ext uri="{FF2B5EF4-FFF2-40B4-BE49-F238E27FC236}">
                  <a16:creationId xmlns:a16="http://schemas.microsoft.com/office/drawing/2014/main" id="{E1720FD0-D891-4EB6-A9E1-B46BBF224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1956"/>
              <a:ext cx="31" cy="354"/>
            </a:xfrm>
            <a:custGeom>
              <a:avLst/>
              <a:gdLst>
                <a:gd name="T0" fmla="*/ 9 w 23"/>
                <a:gd name="T1" fmla="*/ 375 h 264"/>
                <a:gd name="T2" fmla="*/ 77 w 23"/>
                <a:gd name="T3" fmla="*/ 854 h 264"/>
                <a:gd name="T4" fmla="*/ 47 w 23"/>
                <a:gd name="T5" fmla="*/ 417 h 264"/>
                <a:gd name="T6" fmla="*/ 1 w 23"/>
                <a:gd name="T7" fmla="*/ 0 h 264"/>
                <a:gd name="T8" fmla="*/ 9 w 23"/>
                <a:gd name="T9" fmla="*/ 37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64">
                  <a:moveTo>
                    <a:pt x="3" y="116"/>
                  </a:moveTo>
                  <a:cubicBezTo>
                    <a:pt x="5" y="138"/>
                    <a:pt x="15" y="232"/>
                    <a:pt x="23" y="264"/>
                  </a:cubicBezTo>
                  <a:cubicBezTo>
                    <a:pt x="21" y="245"/>
                    <a:pt x="15" y="189"/>
                    <a:pt x="14" y="129"/>
                  </a:cubicBezTo>
                  <a:cubicBezTo>
                    <a:pt x="13" y="69"/>
                    <a:pt x="7" y="28"/>
                    <a:pt x="1" y="0"/>
                  </a:cubicBezTo>
                  <a:cubicBezTo>
                    <a:pt x="0" y="29"/>
                    <a:pt x="2" y="90"/>
                    <a:pt x="3" y="116"/>
                  </a:cubicBezTo>
                  <a:close/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5" name="Freeform 14">
              <a:extLst>
                <a:ext uri="{FF2B5EF4-FFF2-40B4-BE49-F238E27FC236}">
                  <a16:creationId xmlns:a16="http://schemas.microsoft.com/office/drawing/2014/main" id="{DA996489-B255-4A8E-A597-5484D5837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" y="2452"/>
              <a:ext cx="91" cy="180"/>
            </a:xfrm>
            <a:custGeom>
              <a:avLst/>
              <a:gdLst>
                <a:gd name="T0" fmla="*/ 74 w 68"/>
                <a:gd name="T1" fmla="*/ 28 h 134"/>
                <a:gd name="T2" fmla="*/ 132 w 68"/>
                <a:gd name="T3" fmla="*/ 125 h 134"/>
                <a:gd name="T4" fmla="*/ 197 w 68"/>
                <a:gd name="T5" fmla="*/ 169 h 134"/>
                <a:gd name="T6" fmla="*/ 197 w 68"/>
                <a:gd name="T7" fmla="*/ 263 h 134"/>
                <a:gd name="T8" fmla="*/ 150 w 68"/>
                <a:gd name="T9" fmla="*/ 437 h 134"/>
                <a:gd name="T10" fmla="*/ 177 w 68"/>
                <a:gd name="T11" fmla="*/ 254 h 134"/>
                <a:gd name="T12" fmla="*/ 112 w 68"/>
                <a:gd name="T13" fmla="*/ 196 h 134"/>
                <a:gd name="T14" fmla="*/ 41 w 68"/>
                <a:gd name="T15" fmla="*/ 105 h 134"/>
                <a:gd name="T16" fmla="*/ 44 w 68"/>
                <a:gd name="T17" fmla="*/ 0 h 134"/>
                <a:gd name="T18" fmla="*/ 64 w 68"/>
                <a:gd name="T19" fmla="*/ 20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8" h="134">
                  <a:moveTo>
                    <a:pt x="23" y="9"/>
                  </a:moveTo>
                  <a:cubicBezTo>
                    <a:pt x="28" y="19"/>
                    <a:pt x="34" y="30"/>
                    <a:pt x="41" y="38"/>
                  </a:cubicBezTo>
                  <a:cubicBezTo>
                    <a:pt x="46" y="44"/>
                    <a:pt x="55" y="46"/>
                    <a:pt x="61" y="52"/>
                  </a:cubicBezTo>
                  <a:cubicBezTo>
                    <a:pt x="68" y="60"/>
                    <a:pt x="63" y="72"/>
                    <a:pt x="61" y="81"/>
                  </a:cubicBezTo>
                  <a:cubicBezTo>
                    <a:pt x="56" y="99"/>
                    <a:pt x="52" y="117"/>
                    <a:pt x="47" y="134"/>
                  </a:cubicBezTo>
                  <a:cubicBezTo>
                    <a:pt x="50" y="120"/>
                    <a:pt x="60" y="93"/>
                    <a:pt x="55" y="78"/>
                  </a:cubicBezTo>
                  <a:cubicBezTo>
                    <a:pt x="52" y="69"/>
                    <a:pt x="43" y="64"/>
                    <a:pt x="35" y="60"/>
                  </a:cubicBezTo>
                  <a:cubicBezTo>
                    <a:pt x="18" y="52"/>
                    <a:pt x="18" y="51"/>
                    <a:pt x="13" y="32"/>
                  </a:cubicBezTo>
                  <a:cubicBezTo>
                    <a:pt x="9" y="19"/>
                    <a:pt x="0" y="8"/>
                    <a:pt x="14" y="0"/>
                  </a:cubicBezTo>
                  <a:cubicBezTo>
                    <a:pt x="16" y="1"/>
                    <a:pt x="19" y="5"/>
                    <a:pt x="20" y="6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6" name="Freeform 15">
              <a:extLst>
                <a:ext uri="{FF2B5EF4-FFF2-40B4-BE49-F238E27FC236}">
                  <a16:creationId xmlns:a16="http://schemas.microsoft.com/office/drawing/2014/main" id="{E8263111-B25D-422D-A8BF-3968A3C15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2" y="2447"/>
              <a:ext cx="78" cy="81"/>
            </a:xfrm>
            <a:custGeom>
              <a:avLst/>
              <a:gdLst>
                <a:gd name="T0" fmla="*/ 190 w 58"/>
                <a:gd name="T1" fmla="*/ 49 h 60"/>
                <a:gd name="T2" fmla="*/ 69 w 58"/>
                <a:gd name="T3" fmla="*/ 41 h 60"/>
                <a:gd name="T4" fmla="*/ 20 w 58"/>
                <a:gd name="T5" fmla="*/ 198 h 60"/>
                <a:gd name="T6" fmla="*/ 73 w 58"/>
                <a:gd name="T7" fmla="*/ 78 h 60"/>
                <a:gd name="T8" fmla="*/ 180 w 58"/>
                <a:gd name="T9" fmla="*/ 9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0">
                  <a:moveTo>
                    <a:pt x="58" y="15"/>
                  </a:moveTo>
                  <a:cubicBezTo>
                    <a:pt x="49" y="0"/>
                    <a:pt x="35" y="3"/>
                    <a:pt x="21" y="12"/>
                  </a:cubicBezTo>
                  <a:cubicBezTo>
                    <a:pt x="5" y="23"/>
                    <a:pt x="0" y="41"/>
                    <a:pt x="6" y="60"/>
                  </a:cubicBezTo>
                  <a:cubicBezTo>
                    <a:pt x="13" y="48"/>
                    <a:pt x="7" y="32"/>
                    <a:pt x="22" y="24"/>
                  </a:cubicBezTo>
                  <a:cubicBezTo>
                    <a:pt x="34" y="18"/>
                    <a:pt x="46" y="23"/>
                    <a:pt x="55" y="29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7" name="Freeform 16">
              <a:extLst>
                <a:ext uri="{FF2B5EF4-FFF2-40B4-BE49-F238E27FC236}">
                  <a16:creationId xmlns:a16="http://schemas.microsoft.com/office/drawing/2014/main" id="{0D677219-E15A-42C6-88AF-435140C37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2419"/>
              <a:ext cx="84" cy="165"/>
            </a:xfrm>
            <a:custGeom>
              <a:avLst/>
              <a:gdLst>
                <a:gd name="T0" fmla="*/ 0 w 62"/>
                <a:gd name="T1" fmla="*/ 0 h 123"/>
                <a:gd name="T2" fmla="*/ 121 w 62"/>
                <a:gd name="T3" fmla="*/ 190 h 123"/>
                <a:gd name="T4" fmla="*/ 196 w 62"/>
                <a:gd name="T5" fmla="*/ 397 h 123"/>
                <a:gd name="T6" fmla="*/ 161 w 62"/>
                <a:gd name="T7" fmla="*/ 306 h 123"/>
                <a:gd name="T8" fmla="*/ 103 w 62"/>
                <a:gd name="T9" fmla="*/ 259 h 123"/>
                <a:gd name="T10" fmla="*/ 103 w 62"/>
                <a:gd name="T11" fmla="*/ 184 h 123"/>
                <a:gd name="T12" fmla="*/ 77 w 62"/>
                <a:gd name="T13" fmla="*/ 130 h 123"/>
                <a:gd name="T14" fmla="*/ 9 w 62"/>
                <a:gd name="T15" fmla="*/ 16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" h="123">
                  <a:moveTo>
                    <a:pt x="0" y="0"/>
                  </a:moveTo>
                  <a:cubicBezTo>
                    <a:pt x="12" y="19"/>
                    <a:pt x="25" y="38"/>
                    <a:pt x="36" y="59"/>
                  </a:cubicBezTo>
                  <a:cubicBezTo>
                    <a:pt x="45" y="76"/>
                    <a:pt x="62" y="102"/>
                    <a:pt x="58" y="123"/>
                  </a:cubicBezTo>
                  <a:cubicBezTo>
                    <a:pt x="48" y="121"/>
                    <a:pt x="51" y="103"/>
                    <a:pt x="48" y="95"/>
                  </a:cubicBezTo>
                  <a:cubicBezTo>
                    <a:pt x="43" y="86"/>
                    <a:pt x="34" y="87"/>
                    <a:pt x="30" y="80"/>
                  </a:cubicBezTo>
                  <a:cubicBezTo>
                    <a:pt x="26" y="74"/>
                    <a:pt x="31" y="64"/>
                    <a:pt x="30" y="57"/>
                  </a:cubicBezTo>
                  <a:cubicBezTo>
                    <a:pt x="29" y="51"/>
                    <a:pt x="26" y="45"/>
                    <a:pt x="23" y="40"/>
                  </a:cubicBezTo>
                  <a:cubicBezTo>
                    <a:pt x="16" y="29"/>
                    <a:pt x="11" y="14"/>
                    <a:pt x="3" y="5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8" name="Freeform 17">
              <a:extLst>
                <a:ext uri="{FF2B5EF4-FFF2-40B4-BE49-F238E27FC236}">
                  <a16:creationId xmlns:a16="http://schemas.microsoft.com/office/drawing/2014/main" id="{A2C1F667-00D8-400D-BCF8-1294BB664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937"/>
              <a:ext cx="99" cy="84"/>
            </a:xfrm>
            <a:custGeom>
              <a:avLst/>
              <a:gdLst>
                <a:gd name="T0" fmla="*/ 48 w 74"/>
                <a:gd name="T1" fmla="*/ 36 h 63"/>
                <a:gd name="T2" fmla="*/ 237 w 74"/>
                <a:gd name="T3" fmla="*/ 55 h 63"/>
                <a:gd name="T4" fmla="*/ 134 w 74"/>
                <a:gd name="T5" fmla="*/ 49 h 63"/>
                <a:gd name="T6" fmla="*/ 0 w 74"/>
                <a:gd name="T7" fmla="*/ 21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" h="63">
                  <a:moveTo>
                    <a:pt x="15" y="11"/>
                  </a:moveTo>
                  <a:cubicBezTo>
                    <a:pt x="33" y="12"/>
                    <a:pt x="67" y="63"/>
                    <a:pt x="74" y="17"/>
                  </a:cubicBezTo>
                  <a:cubicBezTo>
                    <a:pt x="66" y="32"/>
                    <a:pt x="52" y="23"/>
                    <a:pt x="42" y="16"/>
                  </a:cubicBezTo>
                  <a:cubicBezTo>
                    <a:pt x="30" y="8"/>
                    <a:pt x="14" y="0"/>
                    <a:pt x="0" y="7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9" name="Freeform 18">
              <a:extLst>
                <a:ext uri="{FF2B5EF4-FFF2-40B4-BE49-F238E27FC236}">
                  <a16:creationId xmlns:a16="http://schemas.microsoft.com/office/drawing/2014/main" id="{08F54B06-5936-4C03-AEA6-E306F6490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1941"/>
              <a:ext cx="87" cy="72"/>
            </a:xfrm>
            <a:custGeom>
              <a:avLst/>
              <a:gdLst>
                <a:gd name="T0" fmla="*/ 12 w 65"/>
                <a:gd name="T1" fmla="*/ 84 h 54"/>
                <a:gd name="T2" fmla="*/ 207 w 65"/>
                <a:gd name="T3" fmla="*/ 31 h 54"/>
                <a:gd name="T4" fmla="*/ 0 w 65"/>
                <a:gd name="T5" fmla="*/ 73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54">
                  <a:moveTo>
                    <a:pt x="4" y="26"/>
                  </a:moveTo>
                  <a:cubicBezTo>
                    <a:pt x="13" y="54"/>
                    <a:pt x="52" y="9"/>
                    <a:pt x="65" y="10"/>
                  </a:cubicBezTo>
                  <a:cubicBezTo>
                    <a:pt x="38" y="0"/>
                    <a:pt x="24" y="32"/>
                    <a:pt x="0" y="23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0" name="Freeform 19">
              <a:extLst>
                <a:ext uri="{FF2B5EF4-FFF2-40B4-BE49-F238E27FC236}">
                  <a16:creationId xmlns:a16="http://schemas.microsoft.com/office/drawing/2014/main" id="{8097DBD5-4FF8-4B08-B97E-3589DB561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1561"/>
              <a:ext cx="41" cy="386"/>
            </a:xfrm>
            <a:custGeom>
              <a:avLst/>
              <a:gdLst>
                <a:gd name="T0" fmla="*/ 83 w 31"/>
                <a:gd name="T1" fmla="*/ 0 h 288"/>
                <a:gd name="T2" fmla="*/ 83 w 31"/>
                <a:gd name="T3" fmla="*/ 397 h 288"/>
                <a:gd name="T4" fmla="*/ 37 w 31"/>
                <a:gd name="T5" fmla="*/ 815 h 288"/>
                <a:gd name="T6" fmla="*/ 21 w 31"/>
                <a:gd name="T7" fmla="*/ 929 h 288"/>
                <a:gd name="T8" fmla="*/ 29 w 31"/>
                <a:gd name="T9" fmla="*/ 545 h 288"/>
                <a:gd name="T10" fmla="*/ 83 w 31"/>
                <a:gd name="T11" fmla="*/ 0 h 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288">
                  <a:moveTo>
                    <a:pt x="27" y="0"/>
                  </a:moveTo>
                  <a:cubicBezTo>
                    <a:pt x="30" y="22"/>
                    <a:pt x="30" y="84"/>
                    <a:pt x="27" y="123"/>
                  </a:cubicBezTo>
                  <a:cubicBezTo>
                    <a:pt x="25" y="162"/>
                    <a:pt x="17" y="232"/>
                    <a:pt x="12" y="253"/>
                  </a:cubicBezTo>
                  <a:cubicBezTo>
                    <a:pt x="7" y="274"/>
                    <a:pt x="7" y="288"/>
                    <a:pt x="7" y="288"/>
                  </a:cubicBezTo>
                  <a:cubicBezTo>
                    <a:pt x="0" y="258"/>
                    <a:pt x="8" y="189"/>
                    <a:pt x="10" y="169"/>
                  </a:cubicBezTo>
                  <a:cubicBezTo>
                    <a:pt x="11" y="149"/>
                    <a:pt x="31" y="27"/>
                    <a:pt x="27" y="0"/>
                  </a:cubicBezTo>
                  <a:close/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1" name="Freeform 20">
              <a:extLst>
                <a:ext uri="{FF2B5EF4-FFF2-40B4-BE49-F238E27FC236}">
                  <a16:creationId xmlns:a16="http://schemas.microsoft.com/office/drawing/2014/main" id="{CC67F3F8-DC9F-403B-8DB0-E274F9F17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1972"/>
              <a:ext cx="97" cy="373"/>
            </a:xfrm>
            <a:custGeom>
              <a:avLst/>
              <a:gdLst>
                <a:gd name="T0" fmla="*/ 220 w 72"/>
                <a:gd name="T1" fmla="*/ 0 h 278"/>
                <a:gd name="T2" fmla="*/ 143 w 72"/>
                <a:gd name="T3" fmla="*/ 472 h 278"/>
                <a:gd name="T4" fmla="*/ 0 w 72"/>
                <a:gd name="T5" fmla="*/ 900 h 278"/>
                <a:gd name="T6" fmla="*/ 93 w 72"/>
                <a:gd name="T7" fmla="*/ 494 h 278"/>
                <a:gd name="T8" fmla="*/ 220 w 72"/>
                <a:gd name="T9" fmla="*/ 0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278">
                  <a:moveTo>
                    <a:pt x="67" y="0"/>
                  </a:moveTo>
                  <a:cubicBezTo>
                    <a:pt x="68" y="31"/>
                    <a:pt x="72" y="78"/>
                    <a:pt x="44" y="145"/>
                  </a:cubicBezTo>
                  <a:cubicBezTo>
                    <a:pt x="17" y="213"/>
                    <a:pt x="3" y="259"/>
                    <a:pt x="0" y="278"/>
                  </a:cubicBezTo>
                  <a:cubicBezTo>
                    <a:pt x="2" y="249"/>
                    <a:pt x="16" y="188"/>
                    <a:pt x="28" y="152"/>
                  </a:cubicBezTo>
                  <a:cubicBezTo>
                    <a:pt x="40" y="117"/>
                    <a:pt x="72" y="25"/>
                    <a:pt x="67" y="0"/>
                  </a:cubicBezTo>
                  <a:close/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2" name="Freeform 21">
              <a:extLst>
                <a:ext uri="{FF2B5EF4-FFF2-40B4-BE49-F238E27FC236}">
                  <a16:creationId xmlns:a16="http://schemas.microsoft.com/office/drawing/2014/main" id="{BB43A357-F5FD-4AE0-BAB5-9F35DCC5D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78"/>
              <a:ext cx="85" cy="145"/>
            </a:xfrm>
            <a:custGeom>
              <a:avLst/>
              <a:gdLst>
                <a:gd name="T0" fmla="*/ 0 w 63"/>
                <a:gd name="T1" fmla="*/ 111 h 108"/>
                <a:gd name="T2" fmla="*/ 125 w 63"/>
                <a:gd name="T3" fmla="*/ 0 h 108"/>
                <a:gd name="T4" fmla="*/ 115 w 63"/>
                <a:gd name="T5" fmla="*/ 115 h 108"/>
                <a:gd name="T6" fmla="*/ 135 w 63"/>
                <a:gd name="T7" fmla="*/ 153 h 108"/>
                <a:gd name="T8" fmla="*/ 188 w 63"/>
                <a:gd name="T9" fmla="*/ 172 h 108"/>
                <a:gd name="T10" fmla="*/ 146 w 63"/>
                <a:gd name="T11" fmla="*/ 240 h 108"/>
                <a:gd name="T12" fmla="*/ 98 w 63"/>
                <a:gd name="T13" fmla="*/ 283 h 108"/>
                <a:gd name="T14" fmla="*/ 78 w 63"/>
                <a:gd name="T15" fmla="*/ 352 h 108"/>
                <a:gd name="T16" fmla="*/ 20 w 63"/>
                <a:gd name="T17" fmla="*/ 126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108">
                  <a:moveTo>
                    <a:pt x="0" y="34"/>
                  </a:moveTo>
                  <a:cubicBezTo>
                    <a:pt x="22" y="32"/>
                    <a:pt x="23" y="11"/>
                    <a:pt x="38" y="0"/>
                  </a:cubicBezTo>
                  <a:cubicBezTo>
                    <a:pt x="43" y="11"/>
                    <a:pt x="31" y="23"/>
                    <a:pt x="35" y="36"/>
                  </a:cubicBezTo>
                  <a:cubicBezTo>
                    <a:pt x="36" y="40"/>
                    <a:pt x="38" y="44"/>
                    <a:pt x="41" y="47"/>
                  </a:cubicBezTo>
                  <a:cubicBezTo>
                    <a:pt x="45" y="51"/>
                    <a:pt x="53" y="50"/>
                    <a:pt x="56" y="53"/>
                  </a:cubicBezTo>
                  <a:cubicBezTo>
                    <a:pt x="63" y="60"/>
                    <a:pt x="50" y="69"/>
                    <a:pt x="44" y="74"/>
                  </a:cubicBezTo>
                  <a:cubicBezTo>
                    <a:pt x="39" y="79"/>
                    <a:pt x="33" y="82"/>
                    <a:pt x="30" y="87"/>
                  </a:cubicBezTo>
                  <a:cubicBezTo>
                    <a:pt x="26" y="94"/>
                    <a:pt x="27" y="102"/>
                    <a:pt x="24" y="108"/>
                  </a:cubicBezTo>
                  <a:cubicBezTo>
                    <a:pt x="17" y="89"/>
                    <a:pt x="6" y="59"/>
                    <a:pt x="6" y="39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3" name="Freeform 22">
              <a:extLst>
                <a:ext uri="{FF2B5EF4-FFF2-40B4-BE49-F238E27FC236}">
                  <a16:creationId xmlns:a16="http://schemas.microsoft.com/office/drawing/2014/main" id="{8BD88C55-F45B-4FBA-9A2B-1B8DEA7C5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2368"/>
              <a:ext cx="35" cy="195"/>
            </a:xfrm>
            <a:custGeom>
              <a:avLst/>
              <a:gdLst>
                <a:gd name="T0" fmla="*/ 40 w 26"/>
                <a:gd name="T1" fmla="*/ 83 h 145"/>
                <a:gd name="T2" fmla="*/ 69 w 26"/>
                <a:gd name="T3" fmla="*/ 242 h 145"/>
                <a:gd name="T4" fmla="*/ 48 w 26"/>
                <a:gd name="T5" fmla="*/ 473 h 145"/>
                <a:gd name="T6" fmla="*/ 7 w 26"/>
                <a:gd name="T7" fmla="*/ 192 h 145"/>
                <a:gd name="T8" fmla="*/ 12 w 26"/>
                <a:gd name="T9" fmla="*/ 101 h 145"/>
                <a:gd name="T10" fmla="*/ 16 w 26"/>
                <a:gd name="T11" fmla="*/ 0 h 145"/>
                <a:gd name="T12" fmla="*/ 40 w 26"/>
                <a:gd name="T13" fmla="*/ 58 h 145"/>
                <a:gd name="T14" fmla="*/ 43 w 26"/>
                <a:gd name="T15" fmla="*/ 105 h 1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145">
                  <a:moveTo>
                    <a:pt x="12" y="25"/>
                  </a:moveTo>
                  <a:cubicBezTo>
                    <a:pt x="11" y="44"/>
                    <a:pt x="17" y="55"/>
                    <a:pt x="21" y="74"/>
                  </a:cubicBezTo>
                  <a:cubicBezTo>
                    <a:pt x="26" y="97"/>
                    <a:pt x="23" y="124"/>
                    <a:pt x="15" y="145"/>
                  </a:cubicBezTo>
                  <a:cubicBezTo>
                    <a:pt x="23" y="115"/>
                    <a:pt x="8" y="88"/>
                    <a:pt x="2" y="59"/>
                  </a:cubicBezTo>
                  <a:cubicBezTo>
                    <a:pt x="0" y="48"/>
                    <a:pt x="2" y="43"/>
                    <a:pt x="4" y="31"/>
                  </a:cubicBezTo>
                  <a:cubicBezTo>
                    <a:pt x="5" y="21"/>
                    <a:pt x="2" y="11"/>
                    <a:pt x="5" y="0"/>
                  </a:cubicBezTo>
                  <a:cubicBezTo>
                    <a:pt x="6" y="6"/>
                    <a:pt x="11" y="12"/>
                    <a:pt x="12" y="18"/>
                  </a:cubicBezTo>
                  <a:cubicBezTo>
                    <a:pt x="13" y="23"/>
                    <a:pt x="12" y="28"/>
                    <a:pt x="13" y="32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4" name="Freeform 23">
              <a:extLst>
                <a:ext uri="{FF2B5EF4-FFF2-40B4-BE49-F238E27FC236}">
                  <a16:creationId xmlns:a16="http://schemas.microsoft.com/office/drawing/2014/main" id="{051CDAA2-8D1A-43B7-A815-BBE4D0507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" y="2467"/>
              <a:ext cx="73" cy="74"/>
            </a:xfrm>
            <a:custGeom>
              <a:avLst/>
              <a:gdLst>
                <a:gd name="T0" fmla="*/ 43 w 54"/>
                <a:gd name="T1" fmla="*/ 126 h 55"/>
                <a:gd name="T2" fmla="*/ 111 w 54"/>
                <a:gd name="T3" fmla="*/ 98 h 55"/>
                <a:gd name="T4" fmla="*/ 181 w 54"/>
                <a:gd name="T5" fmla="*/ 0 h 55"/>
                <a:gd name="T6" fmla="*/ 0 w 54"/>
                <a:gd name="T7" fmla="*/ 182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55">
                  <a:moveTo>
                    <a:pt x="13" y="39"/>
                  </a:moveTo>
                  <a:cubicBezTo>
                    <a:pt x="19" y="33"/>
                    <a:pt x="26" y="34"/>
                    <a:pt x="33" y="30"/>
                  </a:cubicBezTo>
                  <a:cubicBezTo>
                    <a:pt x="46" y="25"/>
                    <a:pt x="49" y="12"/>
                    <a:pt x="54" y="0"/>
                  </a:cubicBezTo>
                  <a:cubicBezTo>
                    <a:pt x="35" y="20"/>
                    <a:pt x="7" y="28"/>
                    <a:pt x="0" y="55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5" name="Freeform 24">
              <a:extLst>
                <a:ext uri="{FF2B5EF4-FFF2-40B4-BE49-F238E27FC236}">
                  <a16:creationId xmlns:a16="http://schemas.microsoft.com/office/drawing/2014/main" id="{95321F91-0486-4401-9E56-41CECEEE5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20"/>
              <a:ext cx="122" cy="319"/>
            </a:xfrm>
            <a:custGeom>
              <a:avLst/>
              <a:gdLst>
                <a:gd name="T0" fmla="*/ 304 w 90"/>
                <a:gd name="T1" fmla="*/ 0 h 237"/>
                <a:gd name="T2" fmla="*/ 64 w 90"/>
                <a:gd name="T3" fmla="*/ 256 h 237"/>
                <a:gd name="T4" fmla="*/ 1 w 90"/>
                <a:gd name="T5" fmla="*/ 627 h 237"/>
                <a:gd name="T6" fmla="*/ 7 w 90"/>
                <a:gd name="T7" fmla="*/ 777 h 237"/>
                <a:gd name="T8" fmla="*/ 70 w 90"/>
                <a:gd name="T9" fmla="*/ 429 h 237"/>
                <a:gd name="T10" fmla="*/ 304 w 90"/>
                <a:gd name="T11" fmla="*/ 0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237">
                  <a:moveTo>
                    <a:pt x="90" y="0"/>
                  </a:moveTo>
                  <a:cubicBezTo>
                    <a:pt x="67" y="0"/>
                    <a:pt x="34" y="26"/>
                    <a:pt x="19" y="78"/>
                  </a:cubicBezTo>
                  <a:cubicBezTo>
                    <a:pt x="4" y="130"/>
                    <a:pt x="2" y="172"/>
                    <a:pt x="1" y="191"/>
                  </a:cubicBezTo>
                  <a:cubicBezTo>
                    <a:pt x="0" y="210"/>
                    <a:pt x="6" y="224"/>
                    <a:pt x="2" y="237"/>
                  </a:cubicBezTo>
                  <a:cubicBezTo>
                    <a:pt x="7" y="218"/>
                    <a:pt x="14" y="153"/>
                    <a:pt x="21" y="131"/>
                  </a:cubicBezTo>
                  <a:cubicBezTo>
                    <a:pt x="28" y="108"/>
                    <a:pt x="40" y="8"/>
                    <a:pt x="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6" name="Freeform 25">
              <a:extLst>
                <a:ext uri="{FF2B5EF4-FFF2-40B4-BE49-F238E27FC236}">
                  <a16:creationId xmlns:a16="http://schemas.microsoft.com/office/drawing/2014/main" id="{E2C26194-A091-4B5B-9DC9-62853E3FA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1972"/>
              <a:ext cx="27" cy="323"/>
            </a:xfrm>
            <a:custGeom>
              <a:avLst/>
              <a:gdLst>
                <a:gd name="T0" fmla="*/ 0 w 20"/>
                <a:gd name="T1" fmla="*/ 777 h 241"/>
                <a:gd name="T2" fmla="*/ 22 w 20"/>
                <a:gd name="T3" fmla="*/ 424 h 241"/>
                <a:gd name="T4" fmla="*/ 57 w 20"/>
                <a:gd name="T5" fmla="*/ 0 h 241"/>
                <a:gd name="T6" fmla="*/ 58 w 20"/>
                <a:gd name="T7" fmla="*/ 316 h 241"/>
                <a:gd name="T8" fmla="*/ 0 w 20"/>
                <a:gd name="T9" fmla="*/ 777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41">
                  <a:moveTo>
                    <a:pt x="0" y="241"/>
                  </a:moveTo>
                  <a:cubicBezTo>
                    <a:pt x="0" y="234"/>
                    <a:pt x="7" y="175"/>
                    <a:pt x="7" y="131"/>
                  </a:cubicBezTo>
                  <a:cubicBezTo>
                    <a:pt x="7" y="83"/>
                    <a:pt x="10" y="34"/>
                    <a:pt x="17" y="0"/>
                  </a:cubicBezTo>
                  <a:cubicBezTo>
                    <a:pt x="14" y="21"/>
                    <a:pt x="17" y="66"/>
                    <a:pt x="18" y="98"/>
                  </a:cubicBezTo>
                  <a:cubicBezTo>
                    <a:pt x="20" y="130"/>
                    <a:pt x="10" y="212"/>
                    <a:pt x="0" y="2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7" name="Freeform 26">
              <a:extLst>
                <a:ext uri="{FF2B5EF4-FFF2-40B4-BE49-F238E27FC236}">
                  <a16:creationId xmlns:a16="http://schemas.microsoft.com/office/drawing/2014/main" id="{5A45B767-E0F9-42A5-B875-BDDE7200C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" y="1809"/>
              <a:ext cx="40" cy="345"/>
            </a:xfrm>
            <a:custGeom>
              <a:avLst/>
              <a:gdLst>
                <a:gd name="T0" fmla="*/ 1 w 30"/>
                <a:gd name="T1" fmla="*/ 0 h 257"/>
                <a:gd name="T2" fmla="*/ 37 w 30"/>
                <a:gd name="T3" fmla="*/ 267 h 257"/>
                <a:gd name="T4" fmla="*/ 57 w 30"/>
                <a:gd name="T5" fmla="*/ 575 h 257"/>
                <a:gd name="T6" fmla="*/ 95 w 30"/>
                <a:gd name="T7" fmla="*/ 835 h 257"/>
                <a:gd name="T8" fmla="*/ 92 w 30"/>
                <a:gd name="T9" fmla="*/ 546 h 257"/>
                <a:gd name="T10" fmla="*/ 73 w 30"/>
                <a:gd name="T11" fmla="*/ 238 h 257"/>
                <a:gd name="T12" fmla="*/ 1 w 30"/>
                <a:gd name="T13" fmla="*/ 0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257">
                  <a:moveTo>
                    <a:pt x="1" y="0"/>
                  </a:moveTo>
                  <a:cubicBezTo>
                    <a:pt x="6" y="36"/>
                    <a:pt x="6" y="50"/>
                    <a:pt x="12" y="82"/>
                  </a:cubicBezTo>
                  <a:cubicBezTo>
                    <a:pt x="18" y="114"/>
                    <a:pt x="14" y="133"/>
                    <a:pt x="18" y="177"/>
                  </a:cubicBezTo>
                  <a:cubicBezTo>
                    <a:pt x="21" y="220"/>
                    <a:pt x="22" y="242"/>
                    <a:pt x="30" y="257"/>
                  </a:cubicBezTo>
                  <a:cubicBezTo>
                    <a:pt x="28" y="231"/>
                    <a:pt x="28" y="192"/>
                    <a:pt x="29" y="168"/>
                  </a:cubicBezTo>
                  <a:cubicBezTo>
                    <a:pt x="30" y="145"/>
                    <a:pt x="29" y="93"/>
                    <a:pt x="23" y="73"/>
                  </a:cubicBezTo>
                  <a:cubicBezTo>
                    <a:pt x="18" y="53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8" name="Freeform 27">
              <a:extLst>
                <a:ext uri="{FF2B5EF4-FFF2-40B4-BE49-F238E27FC236}">
                  <a16:creationId xmlns:a16="http://schemas.microsoft.com/office/drawing/2014/main" id="{D8C470C9-41D5-40C6-B4D5-CAF0B0B5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2497"/>
              <a:ext cx="55" cy="481"/>
            </a:xfrm>
            <a:custGeom>
              <a:avLst/>
              <a:gdLst>
                <a:gd name="T0" fmla="*/ 83 w 41"/>
                <a:gd name="T1" fmla="*/ 552 h 358"/>
                <a:gd name="T2" fmla="*/ 0 w 41"/>
                <a:gd name="T3" fmla="*/ 1166 h 358"/>
                <a:gd name="T4" fmla="*/ 105 w 41"/>
                <a:gd name="T5" fmla="*/ 730 h 358"/>
                <a:gd name="T6" fmla="*/ 85 w 41"/>
                <a:gd name="T7" fmla="*/ 0 h 358"/>
                <a:gd name="T8" fmla="*/ 83 w 41"/>
                <a:gd name="T9" fmla="*/ 552 h 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358">
                  <a:moveTo>
                    <a:pt x="25" y="170"/>
                  </a:moveTo>
                  <a:cubicBezTo>
                    <a:pt x="26" y="211"/>
                    <a:pt x="6" y="333"/>
                    <a:pt x="0" y="358"/>
                  </a:cubicBezTo>
                  <a:cubicBezTo>
                    <a:pt x="11" y="331"/>
                    <a:pt x="23" y="295"/>
                    <a:pt x="32" y="224"/>
                  </a:cubicBezTo>
                  <a:cubicBezTo>
                    <a:pt x="41" y="153"/>
                    <a:pt x="38" y="52"/>
                    <a:pt x="26" y="0"/>
                  </a:cubicBezTo>
                  <a:cubicBezTo>
                    <a:pt x="28" y="41"/>
                    <a:pt x="21" y="137"/>
                    <a:pt x="25" y="170"/>
                  </a:cubicBezTo>
                  <a:close/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9" name="Freeform 28">
              <a:extLst>
                <a:ext uri="{FF2B5EF4-FFF2-40B4-BE49-F238E27FC236}">
                  <a16:creationId xmlns:a16="http://schemas.microsoft.com/office/drawing/2014/main" id="{AB4A92A9-75EC-41B0-A3D6-8ED41FF1D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" y="3302"/>
              <a:ext cx="84" cy="444"/>
            </a:xfrm>
            <a:custGeom>
              <a:avLst/>
              <a:gdLst>
                <a:gd name="T0" fmla="*/ 47 w 62"/>
                <a:gd name="T1" fmla="*/ 0 h 330"/>
                <a:gd name="T2" fmla="*/ 57 w 62"/>
                <a:gd name="T3" fmla="*/ 566 h 330"/>
                <a:gd name="T4" fmla="*/ 209 w 62"/>
                <a:gd name="T5" fmla="*/ 1080 h 330"/>
                <a:gd name="T6" fmla="*/ 98 w 62"/>
                <a:gd name="T7" fmla="*/ 549 h 330"/>
                <a:gd name="T8" fmla="*/ 47 w 62"/>
                <a:gd name="T9" fmla="*/ 0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330">
                  <a:moveTo>
                    <a:pt x="14" y="0"/>
                  </a:moveTo>
                  <a:cubicBezTo>
                    <a:pt x="13" y="40"/>
                    <a:pt x="0" y="95"/>
                    <a:pt x="17" y="173"/>
                  </a:cubicBezTo>
                  <a:cubicBezTo>
                    <a:pt x="33" y="251"/>
                    <a:pt x="56" y="304"/>
                    <a:pt x="62" y="330"/>
                  </a:cubicBezTo>
                  <a:cubicBezTo>
                    <a:pt x="55" y="296"/>
                    <a:pt x="33" y="198"/>
                    <a:pt x="29" y="167"/>
                  </a:cubicBezTo>
                  <a:cubicBezTo>
                    <a:pt x="24" y="137"/>
                    <a:pt x="12" y="44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0" name="Freeform 29">
              <a:extLst>
                <a:ext uri="{FF2B5EF4-FFF2-40B4-BE49-F238E27FC236}">
                  <a16:creationId xmlns:a16="http://schemas.microsoft.com/office/drawing/2014/main" id="{BF3A3622-CB7F-4B49-8A74-8E6C7B711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" y="2596"/>
              <a:ext cx="58" cy="586"/>
            </a:xfrm>
            <a:custGeom>
              <a:avLst/>
              <a:gdLst>
                <a:gd name="T0" fmla="*/ 30 w 43"/>
                <a:gd name="T1" fmla="*/ 797 h 436"/>
                <a:gd name="T2" fmla="*/ 12 w 43"/>
                <a:gd name="T3" fmla="*/ 1423 h 436"/>
                <a:gd name="T4" fmla="*/ 58 w 43"/>
                <a:gd name="T5" fmla="*/ 938 h 436"/>
                <a:gd name="T6" fmla="*/ 142 w 43"/>
                <a:gd name="T7" fmla="*/ 0 h 436"/>
                <a:gd name="T8" fmla="*/ 30 w 43"/>
                <a:gd name="T9" fmla="*/ 797 h 4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36">
                  <a:moveTo>
                    <a:pt x="9" y="244"/>
                  </a:moveTo>
                  <a:cubicBezTo>
                    <a:pt x="0" y="303"/>
                    <a:pt x="5" y="397"/>
                    <a:pt x="4" y="436"/>
                  </a:cubicBezTo>
                  <a:cubicBezTo>
                    <a:pt x="1" y="407"/>
                    <a:pt x="6" y="383"/>
                    <a:pt x="18" y="287"/>
                  </a:cubicBezTo>
                  <a:cubicBezTo>
                    <a:pt x="30" y="192"/>
                    <a:pt x="43" y="36"/>
                    <a:pt x="43" y="0"/>
                  </a:cubicBezTo>
                  <a:cubicBezTo>
                    <a:pt x="39" y="17"/>
                    <a:pt x="15" y="170"/>
                    <a:pt x="9" y="244"/>
                  </a:cubicBezTo>
                  <a:close/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1" name="Freeform 30">
              <a:extLst>
                <a:ext uri="{FF2B5EF4-FFF2-40B4-BE49-F238E27FC236}">
                  <a16:creationId xmlns:a16="http://schemas.microsoft.com/office/drawing/2014/main" id="{F7928FE2-5EDD-4BB5-8286-C94A94220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" y="3245"/>
              <a:ext cx="35" cy="413"/>
            </a:xfrm>
            <a:custGeom>
              <a:avLst/>
              <a:gdLst>
                <a:gd name="T0" fmla="*/ 27 w 26"/>
                <a:gd name="T1" fmla="*/ 0 h 308"/>
                <a:gd name="T2" fmla="*/ 83 w 26"/>
                <a:gd name="T3" fmla="*/ 485 h 308"/>
                <a:gd name="T4" fmla="*/ 30 w 26"/>
                <a:gd name="T5" fmla="*/ 996 h 308"/>
                <a:gd name="T6" fmla="*/ 43 w 26"/>
                <a:gd name="T7" fmla="*/ 373 h 308"/>
                <a:gd name="T8" fmla="*/ 27 w 26"/>
                <a:gd name="T9" fmla="*/ 0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308">
                  <a:moveTo>
                    <a:pt x="8" y="0"/>
                  </a:moveTo>
                  <a:cubicBezTo>
                    <a:pt x="14" y="29"/>
                    <a:pt x="26" y="109"/>
                    <a:pt x="25" y="150"/>
                  </a:cubicBezTo>
                  <a:cubicBezTo>
                    <a:pt x="24" y="192"/>
                    <a:pt x="13" y="241"/>
                    <a:pt x="9" y="308"/>
                  </a:cubicBezTo>
                  <a:cubicBezTo>
                    <a:pt x="4" y="278"/>
                    <a:pt x="14" y="150"/>
                    <a:pt x="13" y="115"/>
                  </a:cubicBezTo>
                  <a:cubicBezTo>
                    <a:pt x="12" y="79"/>
                    <a:pt x="0" y="9"/>
                    <a:pt x="8" y="0"/>
                  </a:cubicBezTo>
                  <a:close/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2" name="Freeform 31">
              <a:extLst>
                <a:ext uri="{FF2B5EF4-FFF2-40B4-BE49-F238E27FC236}">
                  <a16:creationId xmlns:a16="http://schemas.microsoft.com/office/drawing/2014/main" id="{53294B7E-E635-4C05-8904-1EAC289C5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" y="3816"/>
              <a:ext cx="39" cy="183"/>
            </a:xfrm>
            <a:custGeom>
              <a:avLst/>
              <a:gdLst>
                <a:gd name="T0" fmla="*/ 48 w 29"/>
                <a:gd name="T1" fmla="*/ 41 h 137"/>
                <a:gd name="T2" fmla="*/ 48 w 29"/>
                <a:gd name="T3" fmla="*/ 142 h 137"/>
                <a:gd name="T4" fmla="*/ 75 w 29"/>
                <a:gd name="T5" fmla="*/ 219 h 137"/>
                <a:gd name="T6" fmla="*/ 36 w 29"/>
                <a:gd name="T7" fmla="*/ 435 h 137"/>
                <a:gd name="T8" fmla="*/ 54 w 29"/>
                <a:gd name="T9" fmla="*/ 313 h 137"/>
                <a:gd name="T10" fmla="*/ 56 w 29"/>
                <a:gd name="T11" fmla="*/ 271 h 137"/>
                <a:gd name="T12" fmla="*/ 16 w 29"/>
                <a:gd name="T13" fmla="*/ 254 h 137"/>
                <a:gd name="T14" fmla="*/ 27 w 29"/>
                <a:gd name="T15" fmla="*/ 163 h 137"/>
                <a:gd name="T16" fmla="*/ 42 w 29"/>
                <a:gd name="T17" fmla="*/ 0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37">
                  <a:moveTo>
                    <a:pt x="15" y="13"/>
                  </a:moveTo>
                  <a:cubicBezTo>
                    <a:pt x="19" y="24"/>
                    <a:pt x="13" y="34"/>
                    <a:pt x="15" y="44"/>
                  </a:cubicBezTo>
                  <a:cubicBezTo>
                    <a:pt x="17" y="53"/>
                    <a:pt x="22" y="61"/>
                    <a:pt x="23" y="69"/>
                  </a:cubicBezTo>
                  <a:cubicBezTo>
                    <a:pt x="29" y="96"/>
                    <a:pt x="20" y="113"/>
                    <a:pt x="11" y="137"/>
                  </a:cubicBezTo>
                  <a:cubicBezTo>
                    <a:pt x="9" y="125"/>
                    <a:pt x="15" y="111"/>
                    <a:pt x="16" y="98"/>
                  </a:cubicBezTo>
                  <a:cubicBezTo>
                    <a:pt x="17" y="94"/>
                    <a:pt x="19" y="89"/>
                    <a:pt x="17" y="85"/>
                  </a:cubicBezTo>
                  <a:cubicBezTo>
                    <a:pt x="13" y="79"/>
                    <a:pt x="7" y="82"/>
                    <a:pt x="5" y="79"/>
                  </a:cubicBezTo>
                  <a:cubicBezTo>
                    <a:pt x="0" y="72"/>
                    <a:pt x="7" y="59"/>
                    <a:pt x="8" y="51"/>
                  </a:cubicBezTo>
                  <a:cubicBezTo>
                    <a:pt x="10" y="35"/>
                    <a:pt x="13" y="17"/>
                    <a:pt x="13" y="0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3" name="Freeform 32">
              <a:extLst>
                <a:ext uri="{FF2B5EF4-FFF2-40B4-BE49-F238E27FC236}">
                  <a16:creationId xmlns:a16="http://schemas.microsoft.com/office/drawing/2014/main" id="{776C9A20-4E93-44CF-A5B4-A59608437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" y="3985"/>
              <a:ext cx="77" cy="84"/>
            </a:xfrm>
            <a:custGeom>
              <a:avLst/>
              <a:gdLst>
                <a:gd name="T0" fmla="*/ 36 w 57"/>
                <a:gd name="T1" fmla="*/ 199 h 63"/>
                <a:gd name="T2" fmla="*/ 150 w 57"/>
                <a:gd name="T3" fmla="*/ 144 h 63"/>
                <a:gd name="T4" fmla="*/ 177 w 57"/>
                <a:gd name="T5" fmla="*/ 0 h 63"/>
                <a:gd name="T6" fmla="*/ 104 w 57"/>
                <a:gd name="T7" fmla="*/ 101 h 63"/>
                <a:gd name="T8" fmla="*/ 0 w 57"/>
                <a:gd name="T9" fmla="*/ 18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63">
                  <a:moveTo>
                    <a:pt x="11" y="63"/>
                  </a:moveTo>
                  <a:cubicBezTo>
                    <a:pt x="26" y="62"/>
                    <a:pt x="36" y="57"/>
                    <a:pt x="45" y="46"/>
                  </a:cubicBezTo>
                  <a:cubicBezTo>
                    <a:pt x="57" y="31"/>
                    <a:pt x="54" y="18"/>
                    <a:pt x="53" y="0"/>
                  </a:cubicBezTo>
                  <a:cubicBezTo>
                    <a:pt x="45" y="11"/>
                    <a:pt x="50" y="33"/>
                    <a:pt x="31" y="32"/>
                  </a:cubicBezTo>
                  <a:cubicBezTo>
                    <a:pt x="33" y="51"/>
                    <a:pt x="17" y="56"/>
                    <a:pt x="0" y="59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4" name="Freeform 33">
              <a:extLst>
                <a:ext uri="{FF2B5EF4-FFF2-40B4-BE49-F238E27FC236}">
                  <a16:creationId xmlns:a16="http://schemas.microsoft.com/office/drawing/2014/main" id="{D830DE3B-9C6D-4A84-859F-F518B11E0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" y="3957"/>
              <a:ext cx="66" cy="108"/>
            </a:xfrm>
            <a:custGeom>
              <a:avLst/>
              <a:gdLst>
                <a:gd name="T0" fmla="*/ 0 w 49"/>
                <a:gd name="T1" fmla="*/ 9 h 81"/>
                <a:gd name="T2" fmla="*/ 22 w 49"/>
                <a:gd name="T3" fmla="*/ 113 h 81"/>
                <a:gd name="T4" fmla="*/ 47 w 49"/>
                <a:gd name="T5" fmla="*/ 192 h 81"/>
                <a:gd name="T6" fmla="*/ 93 w 49"/>
                <a:gd name="T7" fmla="*/ 247 h 81"/>
                <a:gd name="T8" fmla="*/ 162 w 49"/>
                <a:gd name="T9" fmla="*/ 236 h 81"/>
                <a:gd name="T10" fmla="*/ 77 w 49"/>
                <a:gd name="T11" fmla="*/ 135 h 81"/>
                <a:gd name="T12" fmla="*/ 47 w 49"/>
                <a:gd name="T13" fmla="*/ 76 h 81"/>
                <a:gd name="T14" fmla="*/ 9 w 49"/>
                <a:gd name="T15" fmla="*/ 0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81">
                  <a:moveTo>
                    <a:pt x="0" y="3"/>
                  </a:moveTo>
                  <a:cubicBezTo>
                    <a:pt x="8" y="11"/>
                    <a:pt x="7" y="25"/>
                    <a:pt x="7" y="36"/>
                  </a:cubicBezTo>
                  <a:cubicBezTo>
                    <a:pt x="7" y="48"/>
                    <a:pt x="10" y="50"/>
                    <a:pt x="14" y="61"/>
                  </a:cubicBezTo>
                  <a:cubicBezTo>
                    <a:pt x="18" y="70"/>
                    <a:pt x="15" y="75"/>
                    <a:pt x="28" y="78"/>
                  </a:cubicBezTo>
                  <a:cubicBezTo>
                    <a:pt x="34" y="80"/>
                    <a:pt x="46" y="81"/>
                    <a:pt x="49" y="75"/>
                  </a:cubicBezTo>
                  <a:cubicBezTo>
                    <a:pt x="24" y="77"/>
                    <a:pt x="21" y="62"/>
                    <a:pt x="23" y="43"/>
                  </a:cubicBezTo>
                  <a:cubicBezTo>
                    <a:pt x="17" y="41"/>
                    <a:pt x="17" y="30"/>
                    <a:pt x="14" y="24"/>
                  </a:cubicBezTo>
                  <a:cubicBezTo>
                    <a:pt x="12" y="17"/>
                    <a:pt x="2" y="9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5" name="Freeform 34">
              <a:extLst>
                <a:ext uri="{FF2B5EF4-FFF2-40B4-BE49-F238E27FC236}">
                  <a16:creationId xmlns:a16="http://schemas.microsoft.com/office/drawing/2014/main" id="{8B54F7DC-534C-4E1F-B5EC-082D97D40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3253"/>
              <a:ext cx="29" cy="452"/>
            </a:xfrm>
            <a:custGeom>
              <a:avLst/>
              <a:gdLst>
                <a:gd name="T0" fmla="*/ 75 w 21"/>
                <a:gd name="T1" fmla="*/ 1054 h 337"/>
                <a:gd name="T2" fmla="*/ 21 w 21"/>
                <a:gd name="T3" fmla="*/ 586 h 337"/>
                <a:gd name="T4" fmla="*/ 69 w 21"/>
                <a:gd name="T5" fmla="*/ 0 h 337"/>
                <a:gd name="T6" fmla="*/ 69 w 21"/>
                <a:gd name="T7" fmla="*/ 433 h 337"/>
                <a:gd name="T8" fmla="*/ 75 w 21"/>
                <a:gd name="T9" fmla="*/ 1054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337">
                  <a:moveTo>
                    <a:pt x="20" y="326"/>
                  </a:moveTo>
                  <a:cubicBezTo>
                    <a:pt x="19" y="337"/>
                    <a:pt x="11" y="247"/>
                    <a:pt x="6" y="181"/>
                  </a:cubicBezTo>
                  <a:cubicBezTo>
                    <a:pt x="0" y="115"/>
                    <a:pt x="8" y="45"/>
                    <a:pt x="19" y="0"/>
                  </a:cubicBezTo>
                  <a:cubicBezTo>
                    <a:pt x="17" y="16"/>
                    <a:pt x="16" y="103"/>
                    <a:pt x="19" y="134"/>
                  </a:cubicBezTo>
                  <a:cubicBezTo>
                    <a:pt x="21" y="164"/>
                    <a:pt x="21" y="315"/>
                    <a:pt x="20" y="3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6" name="Freeform 35">
              <a:extLst>
                <a:ext uri="{FF2B5EF4-FFF2-40B4-BE49-F238E27FC236}">
                  <a16:creationId xmlns:a16="http://schemas.microsoft.com/office/drawing/2014/main" id="{7FB7FA64-99FC-4FCF-A101-6F67054F5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" y="3304"/>
              <a:ext cx="63" cy="404"/>
            </a:xfrm>
            <a:custGeom>
              <a:avLst/>
              <a:gdLst>
                <a:gd name="T0" fmla="*/ 0 w 47"/>
                <a:gd name="T1" fmla="*/ 976 h 301"/>
                <a:gd name="T2" fmla="*/ 113 w 47"/>
                <a:gd name="T3" fmla="*/ 506 h 301"/>
                <a:gd name="T4" fmla="*/ 122 w 47"/>
                <a:gd name="T5" fmla="*/ 0 h 301"/>
                <a:gd name="T6" fmla="*/ 84 w 47"/>
                <a:gd name="T7" fmla="*/ 501 h 301"/>
                <a:gd name="T8" fmla="*/ 0 w 47"/>
                <a:gd name="T9" fmla="*/ 976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301">
                  <a:moveTo>
                    <a:pt x="0" y="301"/>
                  </a:moveTo>
                  <a:cubicBezTo>
                    <a:pt x="5" y="277"/>
                    <a:pt x="23" y="202"/>
                    <a:pt x="35" y="156"/>
                  </a:cubicBezTo>
                  <a:cubicBezTo>
                    <a:pt x="47" y="110"/>
                    <a:pt x="39" y="32"/>
                    <a:pt x="38" y="0"/>
                  </a:cubicBezTo>
                  <a:cubicBezTo>
                    <a:pt x="34" y="32"/>
                    <a:pt x="34" y="120"/>
                    <a:pt x="26" y="154"/>
                  </a:cubicBezTo>
                  <a:cubicBezTo>
                    <a:pt x="18" y="187"/>
                    <a:pt x="5" y="276"/>
                    <a:pt x="0" y="301"/>
                  </a:cubicBezTo>
                  <a:close/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7" name="Freeform 36">
              <a:extLst>
                <a:ext uri="{FF2B5EF4-FFF2-40B4-BE49-F238E27FC236}">
                  <a16:creationId xmlns:a16="http://schemas.microsoft.com/office/drawing/2014/main" id="{BCF5A444-0157-444C-B919-8F10EF67A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" y="3983"/>
              <a:ext cx="106" cy="84"/>
            </a:xfrm>
            <a:custGeom>
              <a:avLst/>
              <a:gdLst>
                <a:gd name="T0" fmla="*/ 114 w 79"/>
                <a:gd name="T1" fmla="*/ 191 h 62"/>
                <a:gd name="T2" fmla="*/ 169 w 79"/>
                <a:gd name="T3" fmla="*/ 160 h 62"/>
                <a:gd name="T4" fmla="*/ 233 w 79"/>
                <a:gd name="T5" fmla="*/ 125 h 62"/>
                <a:gd name="T6" fmla="*/ 211 w 79"/>
                <a:gd name="T7" fmla="*/ 0 h 62"/>
                <a:gd name="T8" fmla="*/ 164 w 79"/>
                <a:gd name="T9" fmla="*/ 92 h 62"/>
                <a:gd name="T10" fmla="*/ 122 w 79"/>
                <a:gd name="T11" fmla="*/ 87 h 62"/>
                <a:gd name="T12" fmla="*/ 114 w 79"/>
                <a:gd name="T13" fmla="*/ 126 h 62"/>
                <a:gd name="T14" fmla="*/ 38 w 79"/>
                <a:gd name="T15" fmla="*/ 140 h 62"/>
                <a:gd name="T16" fmla="*/ 21 w 79"/>
                <a:gd name="T17" fmla="*/ 182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9" h="62">
                  <a:moveTo>
                    <a:pt x="35" y="57"/>
                  </a:moveTo>
                  <a:cubicBezTo>
                    <a:pt x="45" y="62"/>
                    <a:pt x="45" y="50"/>
                    <a:pt x="52" y="47"/>
                  </a:cubicBezTo>
                  <a:cubicBezTo>
                    <a:pt x="58" y="43"/>
                    <a:pt x="67" y="47"/>
                    <a:pt x="72" y="37"/>
                  </a:cubicBezTo>
                  <a:cubicBezTo>
                    <a:pt x="79" y="25"/>
                    <a:pt x="72" y="10"/>
                    <a:pt x="65" y="0"/>
                  </a:cubicBezTo>
                  <a:cubicBezTo>
                    <a:pt x="64" y="17"/>
                    <a:pt x="71" y="26"/>
                    <a:pt x="51" y="27"/>
                  </a:cubicBezTo>
                  <a:cubicBezTo>
                    <a:pt x="48" y="27"/>
                    <a:pt x="39" y="25"/>
                    <a:pt x="38" y="26"/>
                  </a:cubicBezTo>
                  <a:cubicBezTo>
                    <a:pt x="33" y="30"/>
                    <a:pt x="37" y="36"/>
                    <a:pt x="35" y="38"/>
                  </a:cubicBezTo>
                  <a:cubicBezTo>
                    <a:pt x="29" y="45"/>
                    <a:pt x="20" y="39"/>
                    <a:pt x="12" y="41"/>
                  </a:cubicBezTo>
                  <a:cubicBezTo>
                    <a:pt x="0" y="44"/>
                    <a:pt x="5" y="56"/>
                    <a:pt x="7" y="54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8" name="Freeform 37">
              <a:extLst>
                <a:ext uri="{FF2B5EF4-FFF2-40B4-BE49-F238E27FC236}">
                  <a16:creationId xmlns:a16="http://schemas.microsoft.com/office/drawing/2014/main" id="{73707EE6-61CB-49D7-8801-318F2DCE5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1292"/>
              <a:ext cx="65" cy="65"/>
            </a:xfrm>
            <a:custGeom>
              <a:avLst/>
              <a:gdLst>
                <a:gd name="T0" fmla="*/ 145 w 48"/>
                <a:gd name="T1" fmla="*/ 0 h 48"/>
                <a:gd name="T2" fmla="*/ 0 w 48"/>
                <a:gd name="T3" fmla="*/ 145 h 48"/>
                <a:gd name="T4" fmla="*/ 112 w 48"/>
                <a:gd name="T5" fmla="*/ 114 h 48"/>
                <a:gd name="T6" fmla="*/ 152 w 48"/>
                <a:gd name="T7" fmla="*/ 12 h 48"/>
                <a:gd name="T8" fmla="*/ 161 w 48"/>
                <a:gd name="T9" fmla="*/ 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48">
                  <a:moveTo>
                    <a:pt x="43" y="0"/>
                  </a:moveTo>
                  <a:cubicBezTo>
                    <a:pt x="32" y="16"/>
                    <a:pt x="25" y="46"/>
                    <a:pt x="0" y="43"/>
                  </a:cubicBezTo>
                  <a:cubicBezTo>
                    <a:pt x="15" y="45"/>
                    <a:pt x="22" y="48"/>
                    <a:pt x="33" y="34"/>
                  </a:cubicBezTo>
                  <a:cubicBezTo>
                    <a:pt x="40" y="26"/>
                    <a:pt x="48" y="14"/>
                    <a:pt x="45" y="4"/>
                  </a:cubicBezTo>
                  <a:cubicBezTo>
                    <a:pt x="46" y="3"/>
                    <a:pt x="47" y="3"/>
                    <a:pt x="48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9" name="Freeform 38">
              <a:extLst>
                <a:ext uri="{FF2B5EF4-FFF2-40B4-BE49-F238E27FC236}">
                  <a16:creationId xmlns:a16="http://schemas.microsoft.com/office/drawing/2014/main" id="{BA036B34-D087-432B-AD43-1DB4A7FD9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1334"/>
              <a:ext cx="161" cy="24"/>
            </a:xfrm>
            <a:custGeom>
              <a:avLst/>
              <a:gdLst>
                <a:gd name="T0" fmla="*/ 0 w 120"/>
                <a:gd name="T1" fmla="*/ 0 h 18"/>
                <a:gd name="T2" fmla="*/ 164 w 120"/>
                <a:gd name="T3" fmla="*/ 16 h 18"/>
                <a:gd name="T4" fmla="*/ 389 w 120"/>
                <a:gd name="T5" fmla="*/ 36 h 18"/>
                <a:gd name="T6" fmla="*/ 236 w 120"/>
                <a:gd name="T7" fmla="*/ 44 h 18"/>
                <a:gd name="T8" fmla="*/ 86 w 120"/>
                <a:gd name="T9" fmla="*/ 1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18">
                  <a:moveTo>
                    <a:pt x="0" y="0"/>
                  </a:moveTo>
                  <a:cubicBezTo>
                    <a:pt x="17" y="0"/>
                    <a:pt x="33" y="3"/>
                    <a:pt x="51" y="5"/>
                  </a:cubicBezTo>
                  <a:cubicBezTo>
                    <a:pt x="73" y="8"/>
                    <a:pt x="97" y="8"/>
                    <a:pt x="120" y="11"/>
                  </a:cubicBezTo>
                  <a:cubicBezTo>
                    <a:pt x="104" y="13"/>
                    <a:pt x="89" y="18"/>
                    <a:pt x="73" y="14"/>
                  </a:cubicBezTo>
                  <a:cubicBezTo>
                    <a:pt x="57" y="11"/>
                    <a:pt x="44" y="3"/>
                    <a:pt x="27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0" name="Freeform 39">
              <a:extLst>
                <a:ext uri="{FF2B5EF4-FFF2-40B4-BE49-F238E27FC236}">
                  <a16:creationId xmlns:a16="http://schemas.microsoft.com/office/drawing/2014/main" id="{0E015219-E9F3-4571-A2C0-5A5788EAD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1308"/>
              <a:ext cx="214" cy="43"/>
            </a:xfrm>
            <a:custGeom>
              <a:avLst/>
              <a:gdLst>
                <a:gd name="T0" fmla="*/ 409 w 159"/>
                <a:gd name="T1" fmla="*/ 40 h 32"/>
                <a:gd name="T2" fmla="*/ 192 w 159"/>
                <a:gd name="T3" fmla="*/ 78 h 32"/>
                <a:gd name="T4" fmla="*/ 0 w 159"/>
                <a:gd name="T5" fmla="*/ 75 h 32"/>
                <a:gd name="T6" fmla="*/ 262 w 159"/>
                <a:gd name="T7" fmla="*/ 20 h 32"/>
                <a:gd name="T8" fmla="*/ 522 w 159"/>
                <a:gd name="T9" fmla="*/ 3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32">
                  <a:moveTo>
                    <a:pt x="125" y="12"/>
                  </a:moveTo>
                  <a:cubicBezTo>
                    <a:pt x="102" y="14"/>
                    <a:pt x="81" y="21"/>
                    <a:pt x="59" y="24"/>
                  </a:cubicBezTo>
                  <a:cubicBezTo>
                    <a:pt x="42" y="26"/>
                    <a:pt x="14" y="32"/>
                    <a:pt x="0" y="23"/>
                  </a:cubicBezTo>
                  <a:cubicBezTo>
                    <a:pt x="25" y="23"/>
                    <a:pt x="55" y="11"/>
                    <a:pt x="80" y="6"/>
                  </a:cubicBezTo>
                  <a:cubicBezTo>
                    <a:pt x="107" y="1"/>
                    <a:pt x="136" y="0"/>
                    <a:pt x="159" y="10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1" name="Freeform 40">
              <a:extLst>
                <a:ext uri="{FF2B5EF4-FFF2-40B4-BE49-F238E27FC236}">
                  <a16:creationId xmlns:a16="http://schemas.microsoft.com/office/drawing/2014/main" id="{617A7CA6-5865-4DBF-994B-42C000D5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" y="1593"/>
              <a:ext cx="132" cy="89"/>
            </a:xfrm>
            <a:custGeom>
              <a:avLst/>
              <a:gdLst>
                <a:gd name="T0" fmla="*/ 7 w 98"/>
                <a:gd name="T1" fmla="*/ 27 h 66"/>
                <a:gd name="T2" fmla="*/ 113 w 98"/>
                <a:gd name="T3" fmla="*/ 178 h 66"/>
                <a:gd name="T4" fmla="*/ 323 w 98"/>
                <a:gd name="T5" fmla="*/ 202 h 66"/>
                <a:gd name="T6" fmla="*/ 32 w 98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" h="66">
                  <a:moveTo>
                    <a:pt x="2" y="8"/>
                  </a:moveTo>
                  <a:cubicBezTo>
                    <a:pt x="0" y="25"/>
                    <a:pt x="20" y="47"/>
                    <a:pt x="34" y="54"/>
                  </a:cubicBezTo>
                  <a:cubicBezTo>
                    <a:pt x="56" y="66"/>
                    <a:pt x="75" y="60"/>
                    <a:pt x="98" y="61"/>
                  </a:cubicBezTo>
                  <a:cubicBezTo>
                    <a:pt x="72" y="62"/>
                    <a:pt x="1" y="3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2" name="Freeform 41">
              <a:extLst>
                <a:ext uri="{FF2B5EF4-FFF2-40B4-BE49-F238E27FC236}">
                  <a16:creationId xmlns:a16="http://schemas.microsoft.com/office/drawing/2014/main" id="{FD98AAD8-C8E5-4041-A02D-79B0A5AEF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1169"/>
              <a:ext cx="99" cy="91"/>
            </a:xfrm>
            <a:custGeom>
              <a:avLst/>
              <a:gdLst>
                <a:gd name="T0" fmla="*/ 234 w 74"/>
                <a:gd name="T1" fmla="*/ 0 h 68"/>
                <a:gd name="T2" fmla="*/ 169 w 74"/>
                <a:gd name="T3" fmla="*/ 149 h 68"/>
                <a:gd name="T4" fmla="*/ 96 w 74"/>
                <a:gd name="T5" fmla="*/ 186 h 68"/>
                <a:gd name="T6" fmla="*/ 0 w 74"/>
                <a:gd name="T7" fmla="*/ 218 h 68"/>
                <a:gd name="T8" fmla="*/ 179 w 74"/>
                <a:gd name="T9" fmla="*/ 169 h 68"/>
                <a:gd name="T10" fmla="*/ 237 w 74"/>
                <a:gd name="T11" fmla="*/ 37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68">
                  <a:moveTo>
                    <a:pt x="73" y="0"/>
                  </a:moveTo>
                  <a:cubicBezTo>
                    <a:pt x="69" y="17"/>
                    <a:pt x="67" y="35"/>
                    <a:pt x="52" y="46"/>
                  </a:cubicBezTo>
                  <a:cubicBezTo>
                    <a:pt x="46" y="51"/>
                    <a:pt x="37" y="56"/>
                    <a:pt x="30" y="58"/>
                  </a:cubicBezTo>
                  <a:cubicBezTo>
                    <a:pt x="21" y="60"/>
                    <a:pt x="9" y="64"/>
                    <a:pt x="0" y="68"/>
                  </a:cubicBezTo>
                  <a:cubicBezTo>
                    <a:pt x="17" y="65"/>
                    <a:pt x="41" y="61"/>
                    <a:pt x="56" y="52"/>
                  </a:cubicBezTo>
                  <a:cubicBezTo>
                    <a:pt x="70" y="44"/>
                    <a:pt x="72" y="27"/>
                    <a:pt x="74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3" name="Freeform 42">
              <a:extLst>
                <a:ext uri="{FF2B5EF4-FFF2-40B4-BE49-F238E27FC236}">
                  <a16:creationId xmlns:a16="http://schemas.microsoft.com/office/drawing/2014/main" id="{6E176815-F35F-4B8D-A02E-D76335F3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2686"/>
              <a:ext cx="37" cy="345"/>
            </a:xfrm>
            <a:custGeom>
              <a:avLst/>
              <a:gdLst>
                <a:gd name="T0" fmla="*/ 0 w 28"/>
                <a:gd name="T1" fmla="*/ 0 h 257"/>
                <a:gd name="T2" fmla="*/ 77 w 28"/>
                <a:gd name="T3" fmla="*/ 835 h 257"/>
                <a:gd name="T4" fmla="*/ 0 w 28"/>
                <a:gd name="T5" fmla="*/ 0 h 2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257">
                  <a:moveTo>
                    <a:pt x="0" y="0"/>
                  </a:moveTo>
                  <a:cubicBezTo>
                    <a:pt x="0" y="48"/>
                    <a:pt x="12" y="171"/>
                    <a:pt x="25" y="257"/>
                  </a:cubicBezTo>
                  <a:cubicBezTo>
                    <a:pt x="28" y="205"/>
                    <a:pt x="16" y="4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4" name="Freeform 43">
              <a:extLst>
                <a:ext uri="{FF2B5EF4-FFF2-40B4-BE49-F238E27FC236}">
                  <a16:creationId xmlns:a16="http://schemas.microsoft.com/office/drawing/2014/main" id="{DAE3B4D5-2502-4230-ACD0-D74747CDE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" y="2173"/>
              <a:ext cx="46" cy="32"/>
            </a:xfrm>
            <a:custGeom>
              <a:avLst/>
              <a:gdLst>
                <a:gd name="T0" fmla="*/ 0 w 34"/>
                <a:gd name="T1" fmla="*/ 55 h 24"/>
                <a:gd name="T2" fmla="*/ 87 w 34"/>
                <a:gd name="T3" fmla="*/ 76 h 24"/>
                <a:gd name="T4" fmla="*/ 1 w 34"/>
                <a:gd name="T5" fmla="*/ 49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24">
                  <a:moveTo>
                    <a:pt x="0" y="17"/>
                  </a:moveTo>
                  <a:cubicBezTo>
                    <a:pt x="8" y="9"/>
                    <a:pt x="22" y="13"/>
                    <a:pt x="26" y="24"/>
                  </a:cubicBezTo>
                  <a:cubicBezTo>
                    <a:pt x="34" y="16"/>
                    <a:pt x="6" y="0"/>
                    <a:pt x="1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5" name="Freeform 44">
              <a:extLst>
                <a:ext uri="{FF2B5EF4-FFF2-40B4-BE49-F238E27FC236}">
                  <a16:creationId xmlns:a16="http://schemas.microsoft.com/office/drawing/2014/main" id="{BA6C249A-240F-42D7-BB29-7C414E252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" y="1108"/>
              <a:ext cx="120" cy="104"/>
            </a:xfrm>
            <a:custGeom>
              <a:avLst/>
              <a:gdLst>
                <a:gd name="T0" fmla="*/ 30 w 89"/>
                <a:gd name="T1" fmla="*/ 209 h 77"/>
                <a:gd name="T2" fmla="*/ 85 w 89"/>
                <a:gd name="T3" fmla="*/ 126 h 77"/>
                <a:gd name="T4" fmla="*/ 197 w 89"/>
                <a:gd name="T5" fmla="*/ 111 h 77"/>
                <a:gd name="T6" fmla="*/ 275 w 89"/>
                <a:gd name="T7" fmla="*/ 78 h 77"/>
                <a:gd name="T8" fmla="*/ 287 w 89"/>
                <a:gd name="T9" fmla="*/ 0 h 77"/>
                <a:gd name="T10" fmla="*/ 220 w 89"/>
                <a:gd name="T11" fmla="*/ 63 h 77"/>
                <a:gd name="T12" fmla="*/ 160 w 89"/>
                <a:gd name="T13" fmla="*/ 74 h 77"/>
                <a:gd name="T14" fmla="*/ 96 w 89"/>
                <a:gd name="T15" fmla="*/ 97 h 77"/>
                <a:gd name="T16" fmla="*/ 47 w 89"/>
                <a:gd name="T17" fmla="*/ 126 h 77"/>
                <a:gd name="T18" fmla="*/ 30 w 89"/>
                <a:gd name="T19" fmla="*/ 170 h 77"/>
                <a:gd name="T20" fmla="*/ 12 w 89"/>
                <a:gd name="T21" fmla="*/ 203 h 77"/>
                <a:gd name="T22" fmla="*/ 0 w 89"/>
                <a:gd name="T23" fmla="*/ 255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9" h="77">
                  <a:moveTo>
                    <a:pt x="9" y="63"/>
                  </a:moveTo>
                  <a:cubicBezTo>
                    <a:pt x="19" y="59"/>
                    <a:pt x="17" y="44"/>
                    <a:pt x="26" y="38"/>
                  </a:cubicBezTo>
                  <a:cubicBezTo>
                    <a:pt x="36" y="32"/>
                    <a:pt x="49" y="35"/>
                    <a:pt x="59" y="33"/>
                  </a:cubicBezTo>
                  <a:cubicBezTo>
                    <a:pt x="67" y="32"/>
                    <a:pt x="78" y="31"/>
                    <a:pt x="83" y="24"/>
                  </a:cubicBezTo>
                  <a:cubicBezTo>
                    <a:pt x="86" y="20"/>
                    <a:pt x="89" y="6"/>
                    <a:pt x="87" y="0"/>
                  </a:cubicBezTo>
                  <a:cubicBezTo>
                    <a:pt x="83" y="10"/>
                    <a:pt x="78" y="15"/>
                    <a:pt x="67" y="19"/>
                  </a:cubicBezTo>
                  <a:cubicBezTo>
                    <a:pt x="61" y="21"/>
                    <a:pt x="54" y="21"/>
                    <a:pt x="48" y="22"/>
                  </a:cubicBezTo>
                  <a:cubicBezTo>
                    <a:pt x="41" y="24"/>
                    <a:pt x="35" y="26"/>
                    <a:pt x="29" y="29"/>
                  </a:cubicBezTo>
                  <a:cubicBezTo>
                    <a:pt x="24" y="31"/>
                    <a:pt x="17" y="33"/>
                    <a:pt x="14" y="38"/>
                  </a:cubicBezTo>
                  <a:cubicBezTo>
                    <a:pt x="11" y="41"/>
                    <a:pt x="10" y="47"/>
                    <a:pt x="9" y="51"/>
                  </a:cubicBezTo>
                  <a:cubicBezTo>
                    <a:pt x="7" y="54"/>
                    <a:pt x="5" y="57"/>
                    <a:pt x="4" y="61"/>
                  </a:cubicBezTo>
                  <a:cubicBezTo>
                    <a:pt x="2" y="65"/>
                    <a:pt x="2" y="72"/>
                    <a:pt x="0" y="77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6" name="Freeform 45">
              <a:extLst>
                <a:ext uri="{FF2B5EF4-FFF2-40B4-BE49-F238E27FC236}">
                  <a16:creationId xmlns:a16="http://schemas.microsoft.com/office/drawing/2014/main" id="{819C34AC-D49A-4CBE-B2BC-2F68C40B4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" y="955"/>
              <a:ext cx="58" cy="60"/>
            </a:xfrm>
            <a:custGeom>
              <a:avLst/>
              <a:gdLst>
                <a:gd name="T0" fmla="*/ 84 w 43"/>
                <a:gd name="T1" fmla="*/ 44 h 45"/>
                <a:gd name="T2" fmla="*/ 20 w 43"/>
                <a:gd name="T3" fmla="*/ 21 h 45"/>
                <a:gd name="T4" fmla="*/ 9 w 43"/>
                <a:gd name="T5" fmla="*/ 79 h 45"/>
                <a:gd name="T6" fmla="*/ 43 w 43"/>
                <a:gd name="T7" fmla="*/ 107 h 45"/>
                <a:gd name="T8" fmla="*/ 78 w 43"/>
                <a:gd name="T9" fmla="*/ 129 h 45"/>
                <a:gd name="T10" fmla="*/ 121 w 43"/>
                <a:gd name="T11" fmla="*/ 140 h 45"/>
                <a:gd name="T12" fmla="*/ 115 w 43"/>
                <a:gd name="T13" fmla="*/ 112 h 45"/>
                <a:gd name="T14" fmla="*/ 105 w 43"/>
                <a:gd name="T15" fmla="*/ 69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45">
                  <a:moveTo>
                    <a:pt x="25" y="14"/>
                  </a:moveTo>
                  <a:cubicBezTo>
                    <a:pt x="26" y="4"/>
                    <a:pt x="11" y="0"/>
                    <a:pt x="6" y="7"/>
                  </a:cubicBezTo>
                  <a:cubicBezTo>
                    <a:pt x="3" y="11"/>
                    <a:pt x="0" y="21"/>
                    <a:pt x="3" y="25"/>
                  </a:cubicBezTo>
                  <a:cubicBezTo>
                    <a:pt x="5" y="29"/>
                    <a:pt x="11" y="30"/>
                    <a:pt x="13" y="34"/>
                  </a:cubicBezTo>
                  <a:cubicBezTo>
                    <a:pt x="18" y="40"/>
                    <a:pt x="17" y="39"/>
                    <a:pt x="24" y="41"/>
                  </a:cubicBezTo>
                  <a:cubicBezTo>
                    <a:pt x="28" y="42"/>
                    <a:pt x="32" y="45"/>
                    <a:pt x="37" y="44"/>
                  </a:cubicBezTo>
                  <a:cubicBezTo>
                    <a:pt x="43" y="42"/>
                    <a:pt x="37" y="40"/>
                    <a:pt x="35" y="35"/>
                  </a:cubicBezTo>
                  <a:cubicBezTo>
                    <a:pt x="33" y="32"/>
                    <a:pt x="35" y="22"/>
                    <a:pt x="32" y="22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7" name="Freeform 46">
              <a:extLst>
                <a:ext uri="{FF2B5EF4-FFF2-40B4-BE49-F238E27FC236}">
                  <a16:creationId xmlns:a16="http://schemas.microsoft.com/office/drawing/2014/main" id="{0F5C11C7-EE57-4648-A205-8172BC1E4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" y="950"/>
              <a:ext cx="15" cy="14"/>
            </a:xfrm>
            <a:custGeom>
              <a:avLst/>
              <a:gdLst>
                <a:gd name="T0" fmla="*/ 37 w 11"/>
                <a:gd name="T1" fmla="*/ 0 h 11"/>
                <a:gd name="T2" fmla="*/ 0 w 11"/>
                <a:gd name="T3" fmla="*/ 13 h 11"/>
                <a:gd name="T4" fmla="*/ 37 w 11"/>
                <a:gd name="T5" fmla="*/ 29 h 11"/>
                <a:gd name="T6" fmla="*/ 37 w 11"/>
                <a:gd name="T7" fmla="*/ 1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cubicBezTo>
                    <a:pt x="7" y="1"/>
                    <a:pt x="2" y="2"/>
                    <a:pt x="0" y="5"/>
                  </a:cubicBezTo>
                  <a:cubicBezTo>
                    <a:pt x="4" y="8"/>
                    <a:pt x="7" y="11"/>
                    <a:pt x="11" y="11"/>
                  </a:cubicBezTo>
                  <a:cubicBezTo>
                    <a:pt x="9" y="8"/>
                    <a:pt x="8" y="4"/>
                    <a:pt x="1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8" name="Freeform 47">
              <a:extLst>
                <a:ext uri="{FF2B5EF4-FFF2-40B4-BE49-F238E27FC236}">
                  <a16:creationId xmlns:a16="http://schemas.microsoft.com/office/drawing/2014/main" id="{845921C1-5E2A-4E8D-8F56-5DC493919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" y="758"/>
              <a:ext cx="108" cy="268"/>
            </a:xfrm>
            <a:custGeom>
              <a:avLst/>
              <a:gdLst>
                <a:gd name="T0" fmla="*/ 255 w 80"/>
                <a:gd name="T1" fmla="*/ 0 h 200"/>
                <a:gd name="T2" fmla="*/ 41 w 80"/>
                <a:gd name="T3" fmla="*/ 285 h 200"/>
                <a:gd name="T4" fmla="*/ 9 w 80"/>
                <a:gd name="T5" fmla="*/ 461 h 200"/>
                <a:gd name="T6" fmla="*/ 1 w 80"/>
                <a:gd name="T7" fmla="*/ 532 h 200"/>
                <a:gd name="T8" fmla="*/ 49 w 80"/>
                <a:gd name="T9" fmla="*/ 645 h 200"/>
                <a:gd name="T10" fmla="*/ 63 w 80"/>
                <a:gd name="T11" fmla="*/ 586 h 200"/>
                <a:gd name="T12" fmla="*/ 55 w 80"/>
                <a:gd name="T13" fmla="*/ 549 h 200"/>
                <a:gd name="T14" fmla="*/ 97 w 80"/>
                <a:gd name="T15" fmla="*/ 433 h 200"/>
                <a:gd name="T16" fmla="*/ 146 w 80"/>
                <a:gd name="T17" fmla="*/ 248 h 200"/>
                <a:gd name="T18" fmla="*/ 217 w 80"/>
                <a:gd name="T19" fmla="*/ 106 h 200"/>
                <a:gd name="T20" fmla="*/ 266 w 80"/>
                <a:gd name="T21" fmla="*/ 1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" h="200">
                  <a:moveTo>
                    <a:pt x="77" y="0"/>
                  </a:moveTo>
                  <a:cubicBezTo>
                    <a:pt x="43" y="27"/>
                    <a:pt x="22" y="47"/>
                    <a:pt x="12" y="89"/>
                  </a:cubicBezTo>
                  <a:cubicBezTo>
                    <a:pt x="8" y="104"/>
                    <a:pt x="2" y="128"/>
                    <a:pt x="3" y="143"/>
                  </a:cubicBezTo>
                  <a:cubicBezTo>
                    <a:pt x="3" y="150"/>
                    <a:pt x="0" y="159"/>
                    <a:pt x="1" y="165"/>
                  </a:cubicBezTo>
                  <a:cubicBezTo>
                    <a:pt x="4" y="178"/>
                    <a:pt x="14" y="184"/>
                    <a:pt x="15" y="200"/>
                  </a:cubicBezTo>
                  <a:cubicBezTo>
                    <a:pt x="16" y="194"/>
                    <a:pt x="19" y="187"/>
                    <a:pt x="19" y="181"/>
                  </a:cubicBezTo>
                  <a:cubicBezTo>
                    <a:pt x="19" y="172"/>
                    <a:pt x="18" y="178"/>
                    <a:pt x="16" y="170"/>
                  </a:cubicBezTo>
                  <a:cubicBezTo>
                    <a:pt x="12" y="151"/>
                    <a:pt x="7" y="142"/>
                    <a:pt x="29" y="134"/>
                  </a:cubicBezTo>
                  <a:cubicBezTo>
                    <a:pt x="9" y="117"/>
                    <a:pt x="24" y="86"/>
                    <a:pt x="44" y="77"/>
                  </a:cubicBezTo>
                  <a:cubicBezTo>
                    <a:pt x="29" y="62"/>
                    <a:pt x="42" y="25"/>
                    <a:pt x="65" y="33"/>
                  </a:cubicBezTo>
                  <a:cubicBezTo>
                    <a:pt x="56" y="15"/>
                    <a:pt x="79" y="13"/>
                    <a:pt x="8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9" name="Freeform 48">
              <a:extLst>
                <a:ext uri="{FF2B5EF4-FFF2-40B4-BE49-F238E27FC236}">
                  <a16:creationId xmlns:a16="http://schemas.microsoft.com/office/drawing/2014/main" id="{53D84F93-F056-4001-B826-D0EB7CD68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327"/>
              <a:ext cx="42" cy="8"/>
            </a:xfrm>
            <a:custGeom>
              <a:avLst/>
              <a:gdLst>
                <a:gd name="T0" fmla="*/ 0 w 31"/>
                <a:gd name="T1" fmla="*/ 9 h 6"/>
                <a:gd name="T2" fmla="*/ 104 w 31"/>
                <a:gd name="T3" fmla="*/ 2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6">
                  <a:moveTo>
                    <a:pt x="0" y="3"/>
                  </a:moveTo>
                  <a:cubicBezTo>
                    <a:pt x="13" y="0"/>
                    <a:pt x="21" y="1"/>
                    <a:pt x="31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0" name="Freeform 49">
              <a:extLst>
                <a:ext uri="{FF2B5EF4-FFF2-40B4-BE49-F238E27FC236}">
                  <a16:creationId xmlns:a16="http://schemas.microsoft.com/office/drawing/2014/main" id="{E6A1E701-3C1D-46BF-AF87-395EB2BA5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" y="1330"/>
              <a:ext cx="76" cy="13"/>
            </a:xfrm>
            <a:custGeom>
              <a:avLst/>
              <a:gdLst>
                <a:gd name="T0" fmla="*/ 190 w 56"/>
                <a:gd name="T1" fmla="*/ 29 h 10"/>
                <a:gd name="T2" fmla="*/ 107 w 56"/>
                <a:gd name="T3" fmla="*/ 9 h 10"/>
                <a:gd name="T4" fmla="*/ 0 w 56"/>
                <a:gd name="T5" fmla="*/ 7 h 10"/>
                <a:gd name="T6" fmla="*/ 72 w 56"/>
                <a:gd name="T7" fmla="*/ 12 h 10"/>
                <a:gd name="T8" fmla="*/ 105 w 56"/>
                <a:gd name="T9" fmla="*/ 17 h 10"/>
                <a:gd name="T10" fmla="*/ 134 w 56"/>
                <a:gd name="T11" fmla="*/ 1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" h="10">
                  <a:moveTo>
                    <a:pt x="56" y="10"/>
                  </a:moveTo>
                  <a:cubicBezTo>
                    <a:pt x="48" y="10"/>
                    <a:pt x="40" y="6"/>
                    <a:pt x="32" y="3"/>
                  </a:cubicBezTo>
                  <a:cubicBezTo>
                    <a:pt x="21" y="0"/>
                    <a:pt x="11" y="0"/>
                    <a:pt x="0" y="2"/>
                  </a:cubicBezTo>
                  <a:cubicBezTo>
                    <a:pt x="7" y="0"/>
                    <a:pt x="14" y="2"/>
                    <a:pt x="21" y="4"/>
                  </a:cubicBezTo>
                  <a:cubicBezTo>
                    <a:pt x="24" y="4"/>
                    <a:pt x="28" y="6"/>
                    <a:pt x="31" y="6"/>
                  </a:cubicBezTo>
                  <a:cubicBezTo>
                    <a:pt x="34" y="6"/>
                    <a:pt x="37" y="5"/>
                    <a:pt x="4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1" name="Freeform 50">
              <a:extLst>
                <a:ext uri="{FF2B5EF4-FFF2-40B4-BE49-F238E27FC236}">
                  <a16:creationId xmlns:a16="http://schemas.microsoft.com/office/drawing/2014/main" id="{B4907DCB-FCB0-4B37-BBBF-B53EBE1E0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" y="1330"/>
              <a:ext cx="76" cy="13"/>
            </a:xfrm>
            <a:custGeom>
              <a:avLst/>
              <a:gdLst>
                <a:gd name="T0" fmla="*/ 0 w 56"/>
                <a:gd name="T1" fmla="*/ 29 h 10"/>
                <a:gd name="T2" fmla="*/ 83 w 56"/>
                <a:gd name="T3" fmla="*/ 9 h 10"/>
                <a:gd name="T4" fmla="*/ 190 w 56"/>
                <a:gd name="T5" fmla="*/ 7 h 10"/>
                <a:gd name="T6" fmla="*/ 119 w 56"/>
                <a:gd name="T7" fmla="*/ 12 h 10"/>
                <a:gd name="T8" fmla="*/ 88 w 56"/>
                <a:gd name="T9" fmla="*/ 17 h 10"/>
                <a:gd name="T10" fmla="*/ 56 w 56"/>
                <a:gd name="T11" fmla="*/ 1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" h="10">
                  <a:moveTo>
                    <a:pt x="0" y="10"/>
                  </a:moveTo>
                  <a:cubicBezTo>
                    <a:pt x="8" y="10"/>
                    <a:pt x="17" y="6"/>
                    <a:pt x="24" y="3"/>
                  </a:cubicBezTo>
                  <a:cubicBezTo>
                    <a:pt x="35" y="0"/>
                    <a:pt x="45" y="0"/>
                    <a:pt x="56" y="2"/>
                  </a:cubicBezTo>
                  <a:cubicBezTo>
                    <a:pt x="50" y="0"/>
                    <a:pt x="42" y="2"/>
                    <a:pt x="35" y="4"/>
                  </a:cubicBezTo>
                  <a:cubicBezTo>
                    <a:pt x="32" y="4"/>
                    <a:pt x="29" y="6"/>
                    <a:pt x="26" y="6"/>
                  </a:cubicBezTo>
                  <a:cubicBezTo>
                    <a:pt x="22" y="6"/>
                    <a:pt x="19" y="5"/>
                    <a:pt x="1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2" name="Freeform 51">
              <a:extLst>
                <a:ext uri="{FF2B5EF4-FFF2-40B4-BE49-F238E27FC236}">
                  <a16:creationId xmlns:a16="http://schemas.microsoft.com/office/drawing/2014/main" id="{3A372548-7825-4FDE-BBB7-446D20FD3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1359"/>
              <a:ext cx="31" cy="4"/>
            </a:xfrm>
            <a:custGeom>
              <a:avLst/>
              <a:gdLst>
                <a:gd name="T0" fmla="*/ 0 w 23"/>
                <a:gd name="T1" fmla="*/ 9 h 3"/>
                <a:gd name="T2" fmla="*/ 77 w 23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3">
                  <a:moveTo>
                    <a:pt x="0" y="3"/>
                  </a:moveTo>
                  <a:cubicBezTo>
                    <a:pt x="8" y="1"/>
                    <a:pt x="16" y="1"/>
                    <a:pt x="23" y="0"/>
                  </a:cubicBezTo>
                </a:path>
              </a:pathLst>
            </a:custGeom>
            <a:solidFill>
              <a:srgbClr val="FEF6F2"/>
            </a:solidFill>
            <a:ln w="7938" cap="flat">
              <a:solidFill>
                <a:srgbClr val="FEF6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3" name="Freeform 52">
              <a:extLst>
                <a:ext uri="{FF2B5EF4-FFF2-40B4-BE49-F238E27FC236}">
                  <a16:creationId xmlns:a16="http://schemas.microsoft.com/office/drawing/2014/main" id="{E4D4AA3D-837E-463C-9D2E-404F5BFCF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1359"/>
              <a:ext cx="31" cy="4"/>
            </a:xfrm>
            <a:custGeom>
              <a:avLst/>
              <a:gdLst>
                <a:gd name="T0" fmla="*/ 0 w 23"/>
                <a:gd name="T1" fmla="*/ 9 h 3"/>
                <a:gd name="T2" fmla="*/ 77 w 23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3">
                  <a:moveTo>
                    <a:pt x="0" y="3"/>
                  </a:moveTo>
                  <a:cubicBezTo>
                    <a:pt x="8" y="1"/>
                    <a:pt x="16" y="1"/>
                    <a:pt x="23" y="0"/>
                  </a:cubicBezTo>
                </a:path>
              </a:pathLst>
            </a:custGeom>
            <a:noFill/>
            <a:ln w="7938" cap="flat">
              <a:solidFill>
                <a:srgbClr val="FEF6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4" name="Freeform 53">
              <a:extLst>
                <a:ext uri="{FF2B5EF4-FFF2-40B4-BE49-F238E27FC236}">
                  <a16:creationId xmlns:a16="http://schemas.microsoft.com/office/drawing/2014/main" id="{22C14EB8-320E-45E0-90E8-D0D0F2D57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" y="1359"/>
              <a:ext cx="31" cy="12"/>
            </a:xfrm>
            <a:custGeom>
              <a:avLst/>
              <a:gdLst>
                <a:gd name="T0" fmla="*/ 0 w 23"/>
                <a:gd name="T1" fmla="*/ 28 h 9"/>
                <a:gd name="T2" fmla="*/ 77 w 23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9">
                  <a:moveTo>
                    <a:pt x="0" y="9"/>
                  </a:moveTo>
                  <a:cubicBezTo>
                    <a:pt x="8" y="6"/>
                    <a:pt x="16" y="3"/>
                    <a:pt x="23" y="0"/>
                  </a:cubicBezTo>
                </a:path>
              </a:pathLst>
            </a:custGeom>
            <a:solidFill>
              <a:srgbClr val="FEF6F2"/>
            </a:solidFill>
            <a:ln w="7938" cap="flat">
              <a:solidFill>
                <a:srgbClr val="FEF6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5" name="Freeform 54">
              <a:extLst>
                <a:ext uri="{FF2B5EF4-FFF2-40B4-BE49-F238E27FC236}">
                  <a16:creationId xmlns:a16="http://schemas.microsoft.com/office/drawing/2014/main" id="{FEC4E0A0-9079-4C68-B30F-73ACB3B2E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" y="1359"/>
              <a:ext cx="31" cy="12"/>
            </a:xfrm>
            <a:custGeom>
              <a:avLst/>
              <a:gdLst>
                <a:gd name="T0" fmla="*/ 0 w 23"/>
                <a:gd name="T1" fmla="*/ 28 h 9"/>
                <a:gd name="T2" fmla="*/ 77 w 23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9">
                  <a:moveTo>
                    <a:pt x="0" y="9"/>
                  </a:moveTo>
                  <a:cubicBezTo>
                    <a:pt x="8" y="6"/>
                    <a:pt x="16" y="3"/>
                    <a:pt x="23" y="0"/>
                  </a:cubicBezTo>
                </a:path>
              </a:pathLst>
            </a:custGeom>
            <a:noFill/>
            <a:ln w="7938" cap="flat">
              <a:solidFill>
                <a:srgbClr val="FEF6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6" name="Freeform 55">
              <a:extLst>
                <a:ext uri="{FF2B5EF4-FFF2-40B4-BE49-F238E27FC236}">
                  <a16:creationId xmlns:a16="http://schemas.microsoft.com/office/drawing/2014/main" id="{C1D567B0-0A15-4B33-97A2-6792EE75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" y="1092"/>
              <a:ext cx="22" cy="9"/>
            </a:xfrm>
            <a:custGeom>
              <a:avLst/>
              <a:gdLst>
                <a:gd name="T0" fmla="*/ 56 w 16"/>
                <a:gd name="T1" fmla="*/ 8 h 7"/>
                <a:gd name="T2" fmla="*/ 0 w 16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7">
                  <a:moveTo>
                    <a:pt x="16" y="3"/>
                  </a:moveTo>
                  <a:cubicBezTo>
                    <a:pt x="11" y="7"/>
                    <a:pt x="5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1A1A1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7" name="Freeform 56">
              <a:extLst>
                <a:ext uri="{FF2B5EF4-FFF2-40B4-BE49-F238E27FC236}">
                  <a16:creationId xmlns:a16="http://schemas.microsoft.com/office/drawing/2014/main" id="{8F7EB9D1-6E5B-40B2-8765-C7340E88F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" y="971"/>
              <a:ext cx="42" cy="46"/>
            </a:xfrm>
            <a:custGeom>
              <a:avLst/>
              <a:gdLst>
                <a:gd name="T0" fmla="*/ 57 w 31"/>
                <a:gd name="T1" fmla="*/ 0 h 34"/>
                <a:gd name="T2" fmla="*/ 30 w 31"/>
                <a:gd name="T3" fmla="*/ 12 h 34"/>
                <a:gd name="T4" fmla="*/ 7 w 31"/>
                <a:gd name="T5" fmla="*/ 30 h 34"/>
                <a:gd name="T6" fmla="*/ 37 w 31"/>
                <a:gd name="T7" fmla="*/ 97 h 34"/>
                <a:gd name="T8" fmla="*/ 69 w 31"/>
                <a:gd name="T9" fmla="*/ 97 h 34"/>
                <a:gd name="T10" fmla="*/ 98 w 31"/>
                <a:gd name="T11" fmla="*/ 104 h 34"/>
                <a:gd name="T12" fmla="*/ 87 w 31"/>
                <a:gd name="T13" fmla="*/ 84 h 34"/>
                <a:gd name="T14" fmla="*/ 87 w 31"/>
                <a:gd name="T15" fmla="*/ 37 h 34"/>
                <a:gd name="T16" fmla="*/ 77 w 31"/>
                <a:gd name="T17" fmla="*/ 3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" h="34">
                  <a:moveTo>
                    <a:pt x="17" y="0"/>
                  </a:moveTo>
                  <a:cubicBezTo>
                    <a:pt x="12" y="2"/>
                    <a:pt x="10" y="3"/>
                    <a:pt x="9" y="4"/>
                  </a:cubicBezTo>
                  <a:cubicBezTo>
                    <a:pt x="7" y="4"/>
                    <a:pt x="3" y="4"/>
                    <a:pt x="2" y="9"/>
                  </a:cubicBezTo>
                  <a:cubicBezTo>
                    <a:pt x="0" y="14"/>
                    <a:pt x="6" y="29"/>
                    <a:pt x="11" y="29"/>
                  </a:cubicBezTo>
                  <a:cubicBezTo>
                    <a:pt x="16" y="29"/>
                    <a:pt x="19" y="28"/>
                    <a:pt x="21" y="29"/>
                  </a:cubicBezTo>
                  <a:cubicBezTo>
                    <a:pt x="22" y="30"/>
                    <a:pt x="27" y="34"/>
                    <a:pt x="29" y="31"/>
                  </a:cubicBezTo>
                  <a:cubicBezTo>
                    <a:pt x="31" y="29"/>
                    <a:pt x="28" y="27"/>
                    <a:pt x="26" y="25"/>
                  </a:cubicBezTo>
                  <a:cubicBezTo>
                    <a:pt x="25" y="23"/>
                    <a:pt x="26" y="11"/>
                    <a:pt x="26" y="11"/>
                  </a:cubicBezTo>
                  <a:cubicBezTo>
                    <a:pt x="25" y="10"/>
                    <a:pt x="23" y="9"/>
                    <a:pt x="23" y="9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8" name="Freeform 57">
              <a:extLst>
                <a:ext uri="{FF2B5EF4-FFF2-40B4-BE49-F238E27FC236}">
                  <a16:creationId xmlns:a16="http://schemas.microsoft.com/office/drawing/2014/main" id="{AF7DF03E-0801-4722-BA30-12A5AF856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" y="1092"/>
              <a:ext cx="22" cy="9"/>
            </a:xfrm>
            <a:custGeom>
              <a:avLst/>
              <a:gdLst>
                <a:gd name="T0" fmla="*/ 56 w 16"/>
                <a:gd name="T1" fmla="*/ 8 h 7"/>
                <a:gd name="T2" fmla="*/ 0 w 16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7">
                  <a:moveTo>
                    <a:pt x="16" y="3"/>
                  </a:moveTo>
                  <a:cubicBezTo>
                    <a:pt x="11" y="7"/>
                    <a:pt x="5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9" name="Freeform 58">
              <a:extLst>
                <a:ext uri="{FF2B5EF4-FFF2-40B4-BE49-F238E27FC236}">
                  <a16:creationId xmlns:a16="http://schemas.microsoft.com/office/drawing/2014/main" id="{0CFD02C6-98FF-4FA9-B3C9-8D287BC83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" y="971"/>
              <a:ext cx="42" cy="46"/>
            </a:xfrm>
            <a:custGeom>
              <a:avLst/>
              <a:gdLst>
                <a:gd name="T0" fmla="*/ 57 w 31"/>
                <a:gd name="T1" fmla="*/ 0 h 34"/>
                <a:gd name="T2" fmla="*/ 30 w 31"/>
                <a:gd name="T3" fmla="*/ 12 h 34"/>
                <a:gd name="T4" fmla="*/ 7 w 31"/>
                <a:gd name="T5" fmla="*/ 30 h 34"/>
                <a:gd name="T6" fmla="*/ 37 w 31"/>
                <a:gd name="T7" fmla="*/ 97 h 34"/>
                <a:gd name="T8" fmla="*/ 69 w 31"/>
                <a:gd name="T9" fmla="*/ 97 h 34"/>
                <a:gd name="T10" fmla="*/ 98 w 31"/>
                <a:gd name="T11" fmla="*/ 104 h 34"/>
                <a:gd name="T12" fmla="*/ 87 w 31"/>
                <a:gd name="T13" fmla="*/ 84 h 34"/>
                <a:gd name="T14" fmla="*/ 87 w 31"/>
                <a:gd name="T15" fmla="*/ 37 h 34"/>
                <a:gd name="T16" fmla="*/ 77 w 31"/>
                <a:gd name="T17" fmla="*/ 3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" h="34">
                  <a:moveTo>
                    <a:pt x="17" y="0"/>
                  </a:moveTo>
                  <a:cubicBezTo>
                    <a:pt x="12" y="2"/>
                    <a:pt x="10" y="3"/>
                    <a:pt x="9" y="4"/>
                  </a:cubicBezTo>
                  <a:cubicBezTo>
                    <a:pt x="7" y="4"/>
                    <a:pt x="3" y="4"/>
                    <a:pt x="2" y="9"/>
                  </a:cubicBezTo>
                  <a:cubicBezTo>
                    <a:pt x="0" y="14"/>
                    <a:pt x="6" y="29"/>
                    <a:pt x="11" y="29"/>
                  </a:cubicBezTo>
                  <a:cubicBezTo>
                    <a:pt x="16" y="29"/>
                    <a:pt x="19" y="28"/>
                    <a:pt x="21" y="29"/>
                  </a:cubicBezTo>
                  <a:cubicBezTo>
                    <a:pt x="22" y="30"/>
                    <a:pt x="27" y="34"/>
                    <a:pt x="29" y="31"/>
                  </a:cubicBezTo>
                  <a:cubicBezTo>
                    <a:pt x="31" y="29"/>
                    <a:pt x="28" y="27"/>
                    <a:pt x="26" y="25"/>
                  </a:cubicBezTo>
                  <a:cubicBezTo>
                    <a:pt x="25" y="23"/>
                    <a:pt x="26" y="11"/>
                    <a:pt x="26" y="11"/>
                  </a:cubicBezTo>
                  <a:cubicBezTo>
                    <a:pt x="25" y="10"/>
                    <a:pt x="23" y="9"/>
                    <a:pt x="23" y="9"/>
                  </a:cubicBezTo>
                </a:path>
              </a:pathLst>
            </a:custGeom>
            <a:noFill/>
            <a:ln w="3175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0" name="Freeform 59">
              <a:extLst>
                <a:ext uri="{FF2B5EF4-FFF2-40B4-BE49-F238E27FC236}">
                  <a16:creationId xmlns:a16="http://schemas.microsoft.com/office/drawing/2014/main" id="{98471B35-BE3E-4D10-98E7-07932144A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" y="939"/>
              <a:ext cx="67" cy="102"/>
            </a:xfrm>
            <a:custGeom>
              <a:avLst/>
              <a:gdLst>
                <a:gd name="T0" fmla="*/ 101 w 50"/>
                <a:gd name="T1" fmla="*/ 28 h 76"/>
                <a:gd name="T2" fmla="*/ 1 w 50"/>
                <a:gd name="T3" fmla="*/ 85 h 76"/>
                <a:gd name="T4" fmla="*/ 64 w 50"/>
                <a:gd name="T5" fmla="*/ 217 h 76"/>
                <a:gd name="T6" fmla="*/ 126 w 50"/>
                <a:gd name="T7" fmla="*/ 246 h 76"/>
                <a:gd name="T8" fmla="*/ 162 w 50"/>
                <a:gd name="T9" fmla="*/ 21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76">
                  <a:moveTo>
                    <a:pt x="31" y="9"/>
                  </a:moveTo>
                  <a:cubicBezTo>
                    <a:pt x="24" y="0"/>
                    <a:pt x="0" y="4"/>
                    <a:pt x="1" y="26"/>
                  </a:cubicBezTo>
                  <a:cubicBezTo>
                    <a:pt x="3" y="48"/>
                    <a:pt x="8" y="62"/>
                    <a:pt x="20" y="67"/>
                  </a:cubicBezTo>
                  <a:cubicBezTo>
                    <a:pt x="26" y="69"/>
                    <a:pt x="31" y="76"/>
                    <a:pt x="39" y="75"/>
                  </a:cubicBezTo>
                  <a:cubicBezTo>
                    <a:pt x="50" y="74"/>
                    <a:pt x="50" y="67"/>
                    <a:pt x="50" y="67"/>
                  </a:cubicBezTo>
                </a:path>
              </a:pathLst>
            </a:custGeom>
            <a:noFill/>
            <a:ln w="3175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" name="Freeform 60">
              <a:extLst>
                <a:ext uri="{FF2B5EF4-FFF2-40B4-BE49-F238E27FC236}">
                  <a16:creationId xmlns:a16="http://schemas.microsoft.com/office/drawing/2014/main" id="{42CB9F12-FF7C-4916-98E9-405D8824E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830"/>
              <a:ext cx="4" cy="11"/>
            </a:xfrm>
            <a:custGeom>
              <a:avLst/>
              <a:gdLst>
                <a:gd name="T0" fmla="*/ 0 w 3"/>
                <a:gd name="T1" fmla="*/ 0 h 8"/>
                <a:gd name="T2" fmla="*/ 9 w 3"/>
                <a:gd name="T3" fmla="*/ 29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cubicBezTo>
                    <a:pt x="2" y="3"/>
                    <a:pt x="3" y="5"/>
                    <a:pt x="3" y="8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2" name="Freeform 61">
              <a:extLst>
                <a:ext uri="{FF2B5EF4-FFF2-40B4-BE49-F238E27FC236}">
                  <a16:creationId xmlns:a16="http://schemas.microsoft.com/office/drawing/2014/main" id="{C7311CC9-E6A0-4524-9563-8DFDF662B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" y="946"/>
              <a:ext cx="27" cy="36"/>
            </a:xfrm>
            <a:custGeom>
              <a:avLst/>
              <a:gdLst>
                <a:gd name="T0" fmla="*/ 66 w 20"/>
                <a:gd name="T1" fmla="*/ 1 h 27"/>
                <a:gd name="T2" fmla="*/ 0 w 20"/>
                <a:gd name="T3" fmla="*/ 27 h 27"/>
                <a:gd name="T4" fmla="*/ 55 w 20"/>
                <a:gd name="T5" fmla="*/ 44 h 27"/>
                <a:gd name="T6" fmla="*/ 47 w 20"/>
                <a:gd name="T7" fmla="*/ 59 h 27"/>
                <a:gd name="T8" fmla="*/ 47 w 20"/>
                <a:gd name="T9" fmla="*/ 85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7">
                  <a:moveTo>
                    <a:pt x="20" y="1"/>
                  </a:moveTo>
                  <a:cubicBezTo>
                    <a:pt x="15" y="0"/>
                    <a:pt x="6" y="2"/>
                    <a:pt x="0" y="8"/>
                  </a:cubicBezTo>
                  <a:cubicBezTo>
                    <a:pt x="2" y="12"/>
                    <a:pt x="11" y="15"/>
                    <a:pt x="16" y="14"/>
                  </a:cubicBezTo>
                  <a:cubicBezTo>
                    <a:pt x="18" y="16"/>
                    <a:pt x="14" y="16"/>
                    <a:pt x="14" y="19"/>
                  </a:cubicBezTo>
                  <a:cubicBezTo>
                    <a:pt x="14" y="23"/>
                    <a:pt x="14" y="27"/>
                    <a:pt x="14" y="2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3" name="Freeform 62">
              <a:extLst>
                <a:ext uri="{FF2B5EF4-FFF2-40B4-BE49-F238E27FC236}">
                  <a16:creationId xmlns:a16="http://schemas.microsoft.com/office/drawing/2014/main" id="{357C6F6E-2F62-4A4E-A5E2-CBA57F2D8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" y="940"/>
              <a:ext cx="33" cy="15"/>
            </a:xfrm>
            <a:custGeom>
              <a:avLst/>
              <a:gdLst>
                <a:gd name="T0" fmla="*/ 0 w 25"/>
                <a:gd name="T1" fmla="*/ 37 h 11"/>
                <a:gd name="T2" fmla="*/ 77 w 25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11">
                  <a:moveTo>
                    <a:pt x="0" y="11"/>
                  </a:moveTo>
                  <a:cubicBezTo>
                    <a:pt x="8" y="3"/>
                    <a:pt x="20" y="0"/>
                    <a:pt x="25" y="0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4" name="Freeform 63">
              <a:extLst>
                <a:ext uri="{FF2B5EF4-FFF2-40B4-BE49-F238E27FC236}">
                  <a16:creationId xmlns:a16="http://schemas.microsoft.com/office/drawing/2014/main" id="{212F6964-49B8-46F2-A63F-B40C3CF72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913"/>
              <a:ext cx="46" cy="17"/>
            </a:xfrm>
            <a:custGeom>
              <a:avLst/>
              <a:gdLst>
                <a:gd name="T0" fmla="*/ 0 w 34"/>
                <a:gd name="T1" fmla="*/ 48 h 12"/>
                <a:gd name="T2" fmla="*/ 87 w 34"/>
                <a:gd name="T3" fmla="*/ 28 h 12"/>
                <a:gd name="T4" fmla="*/ 112 w 34"/>
                <a:gd name="T5" fmla="*/ 33 h 12"/>
                <a:gd name="T6" fmla="*/ 69 w 34"/>
                <a:gd name="T7" fmla="*/ 1 h 12"/>
                <a:gd name="T8" fmla="*/ 0 w 34"/>
                <a:gd name="T9" fmla="*/ 48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cubicBezTo>
                    <a:pt x="13" y="6"/>
                    <a:pt x="21" y="4"/>
                    <a:pt x="26" y="7"/>
                  </a:cubicBezTo>
                  <a:cubicBezTo>
                    <a:pt x="30" y="10"/>
                    <a:pt x="32" y="12"/>
                    <a:pt x="33" y="8"/>
                  </a:cubicBezTo>
                  <a:cubicBezTo>
                    <a:pt x="34" y="4"/>
                    <a:pt x="29" y="0"/>
                    <a:pt x="21" y="1"/>
                  </a:cubicBezTo>
                  <a:cubicBezTo>
                    <a:pt x="13" y="1"/>
                    <a:pt x="8" y="7"/>
                    <a:pt x="0" y="12"/>
                  </a:cubicBezTo>
                  <a:close/>
                </a:path>
              </a:pathLst>
            </a:custGeom>
            <a:solidFill>
              <a:srgbClr val="B49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5" name="Freeform 64">
              <a:extLst>
                <a:ext uri="{FF2B5EF4-FFF2-40B4-BE49-F238E27FC236}">
                  <a16:creationId xmlns:a16="http://schemas.microsoft.com/office/drawing/2014/main" id="{64881226-9A2C-4542-B109-0BDA4BF27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" y="948"/>
              <a:ext cx="11" cy="16"/>
            </a:xfrm>
            <a:custGeom>
              <a:avLst/>
              <a:gdLst>
                <a:gd name="T0" fmla="*/ 8 w 8"/>
                <a:gd name="T1" fmla="*/ 0 h 12"/>
                <a:gd name="T2" fmla="*/ 15 w 8"/>
                <a:gd name="T3" fmla="*/ 37 h 12"/>
                <a:gd name="T4" fmla="*/ 26 w 8"/>
                <a:gd name="T5" fmla="*/ 20 h 12"/>
                <a:gd name="T6" fmla="*/ 21 w 8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2">
                  <a:moveTo>
                    <a:pt x="2" y="0"/>
                  </a:moveTo>
                  <a:cubicBezTo>
                    <a:pt x="0" y="6"/>
                    <a:pt x="1" y="12"/>
                    <a:pt x="4" y="12"/>
                  </a:cubicBezTo>
                  <a:cubicBezTo>
                    <a:pt x="6" y="12"/>
                    <a:pt x="7" y="9"/>
                    <a:pt x="7" y="6"/>
                  </a:cubicBezTo>
                  <a:cubicBezTo>
                    <a:pt x="8" y="2"/>
                    <a:pt x="6" y="0"/>
                    <a:pt x="6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6" name="Freeform 65">
              <a:extLst>
                <a:ext uri="{FF2B5EF4-FFF2-40B4-BE49-F238E27FC236}">
                  <a16:creationId xmlns:a16="http://schemas.microsoft.com/office/drawing/2014/main" id="{EAF34F80-2D4D-44D0-81D2-9CAD6052A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947"/>
              <a:ext cx="6" cy="4"/>
            </a:xfrm>
            <a:custGeom>
              <a:avLst/>
              <a:gdLst>
                <a:gd name="T0" fmla="*/ 0 w 5"/>
                <a:gd name="T1" fmla="*/ 0 h 3"/>
                <a:gd name="T2" fmla="*/ 10 w 5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2" y="3"/>
                    <a:pt x="4" y="0"/>
                    <a:pt x="5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7" name="Freeform 66">
              <a:extLst>
                <a:ext uri="{FF2B5EF4-FFF2-40B4-BE49-F238E27FC236}">
                  <a16:creationId xmlns:a16="http://schemas.microsoft.com/office/drawing/2014/main" id="{899BDB49-C88E-49DA-982E-1C5ADA7B7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1014"/>
              <a:ext cx="35" cy="27"/>
            </a:xfrm>
            <a:custGeom>
              <a:avLst/>
              <a:gdLst>
                <a:gd name="T0" fmla="*/ 32 w 26"/>
                <a:gd name="T1" fmla="*/ 0 h 20"/>
                <a:gd name="T2" fmla="*/ 12 w 26"/>
                <a:gd name="T3" fmla="*/ 47 h 20"/>
                <a:gd name="T4" fmla="*/ 48 w 26"/>
                <a:gd name="T5" fmla="*/ 57 h 20"/>
                <a:gd name="T6" fmla="*/ 85 w 26"/>
                <a:gd name="T7" fmla="*/ 43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0">
                  <a:moveTo>
                    <a:pt x="10" y="0"/>
                  </a:moveTo>
                  <a:cubicBezTo>
                    <a:pt x="4" y="2"/>
                    <a:pt x="0" y="8"/>
                    <a:pt x="4" y="14"/>
                  </a:cubicBezTo>
                  <a:cubicBezTo>
                    <a:pt x="7" y="20"/>
                    <a:pt x="11" y="19"/>
                    <a:pt x="15" y="17"/>
                  </a:cubicBezTo>
                  <a:cubicBezTo>
                    <a:pt x="18" y="15"/>
                    <a:pt x="22" y="9"/>
                    <a:pt x="26" y="13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8" name="Freeform 67">
              <a:extLst>
                <a:ext uri="{FF2B5EF4-FFF2-40B4-BE49-F238E27FC236}">
                  <a16:creationId xmlns:a16="http://schemas.microsoft.com/office/drawing/2014/main" id="{D1746A8B-B3A9-49A7-8675-22FA882CD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" y="719"/>
              <a:ext cx="1303" cy="3361"/>
            </a:xfrm>
            <a:custGeom>
              <a:avLst/>
              <a:gdLst>
                <a:gd name="T0" fmla="*/ 1880 w 968"/>
                <a:gd name="T1" fmla="*/ 1093 h 2503"/>
                <a:gd name="T2" fmla="*/ 2121 w 968"/>
                <a:gd name="T3" fmla="*/ 898 h 2503"/>
                <a:gd name="T4" fmla="*/ 2115 w 968"/>
                <a:gd name="T5" fmla="*/ 777 h 2503"/>
                <a:gd name="T6" fmla="*/ 2080 w 968"/>
                <a:gd name="T7" fmla="*/ 538 h 2503"/>
                <a:gd name="T8" fmla="*/ 2057 w 968"/>
                <a:gd name="T9" fmla="*/ 295 h 2503"/>
                <a:gd name="T10" fmla="*/ 1944 w 968"/>
                <a:gd name="T11" fmla="*/ 111 h 2503"/>
                <a:gd name="T12" fmla="*/ 1763 w 968"/>
                <a:gd name="T13" fmla="*/ 36 h 2503"/>
                <a:gd name="T14" fmla="*/ 1592 w 968"/>
                <a:gd name="T15" fmla="*/ 7 h 2503"/>
                <a:gd name="T16" fmla="*/ 1127 w 968"/>
                <a:gd name="T17" fmla="*/ 551 h 2503"/>
                <a:gd name="T18" fmla="*/ 1252 w 968"/>
                <a:gd name="T19" fmla="*/ 854 h 2503"/>
                <a:gd name="T20" fmla="*/ 1172 w 968"/>
                <a:gd name="T21" fmla="*/ 1262 h 2503"/>
                <a:gd name="T22" fmla="*/ 475 w 968"/>
                <a:gd name="T23" fmla="*/ 2142 h 2503"/>
                <a:gd name="T24" fmla="*/ 303 w 968"/>
                <a:gd name="T25" fmla="*/ 3812 h 2503"/>
                <a:gd name="T26" fmla="*/ 58 w 968"/>
                <a:gd name="T27" fmla="*/ 4388 h 2503"/>
                <a:gd name="T28" fmla="*/ 199 w 968"/>
                <a:gd name="T29" fmla="*/ 4380 h 2503"/>
                <a:gd name="T30" fmla="*/ 345 w 968"/>
                <a:gd name="T31" fmla="*/ 4802 h 2503"/>
                <a:gd name="T32" fmla="*/ 493 w 968"/>
                <a:gd name="T33" fmla="*/ 4733 h 2503"/>
                <a:gd name="T34" fmla="*/ 614 w 968"/>
                <a:gd name="T35" fmla="*/ 4382 h 2503"/>
                <a:gd name="T36" fmla="*/ 766 w 968"/>
                <a:gd name="T37" fmla="*/ 3341 h 2503"/>
                <a:gd name="T38" fmla="*/ 837 w 968"/>
                <a:gd name="T39" fmla="*/ 2451 h 2503"/>
                <a:gd name="T40" fmla="*/ 931 w 968"/>
                <a:gd name="T41" fmla="*/ 3470 h 2503"/>
                <a:gd name="T42" fmla="*/ 975 w 968"/>
                <a:gd name="T43" fmla="*/ 5834 h 2503"/>
                <a:gd name="T44" fmla="*/ 1198 w 968"/>
                <a:gd name="T45" fmla="*/ 7537 h 2503"/>
                <a:gd name="T46" fmla="*/ 979 w 968"/>
                <a:gd name="T47" fmla="*/ 7952 h 2503"/>
                <a:gd name="T48" fmla="*/ 975 w 968"/>
                <a:gd name="T49" fmla="*/ 8051 h 2503"/>
                <a:gd name="T50" fmla="*/ 1140 w 968"/>
                <a:gd name="T51" fmla="*/ 8101 h 2503"/>
                <a:gd name="T52" fmla="*/ 1481 w 968"/>
                <a:gd name="T53" fmla="*/ 8002 h 2503"/>
                <a:gd name="T54" fmla="*/ 1454 w 968"/>
                <a:gd name="T55" fmla="*/ 7415 h 2503"/>
                <a:gd name="T56" fmla="*/ 1450 w 968"/>
                <a:gd name="T57" fmla="*/ 5829 h 2503"/>
                <a:gd name="T58" fmla="*/ 1633 w 968"/>
                <a:gd name="T59" fmla="*/ 5104 h 2503"/>
                <a:gd name="T60" fmla="*/ 1700 w 968"/>
                <a:gd name="T61" fmla="*/ 6984 h 2503"/>
                <a:gd name="T62" fmla="*/ 1691 w 968"/>
                <a:gd name="T63" fmla="*/ 7908 h 2503"/>
                <a:gd name="T64" fmla="*/ 1926 w 968"/>
                <a:gd name="T65" fmla="*/ 8096 h 2503"/>
                <a:gd name="T66" fmla="*/ 2143 w 968"/>
                <a:gd name="T67" fmla="*/ 8073 h 2503"/>
                <a:gd name="T68" fmla="*/ 2213 w 968"/>
                <a:gd name="T69" fmla="*/ 8023 h 2503"/>
                <a:gd name="T70" fmla="*/ 1972 w 968"/>
                <a:gd name="T71" fmla="*/ 7654 h 2503"/>
                <a:gd name="T72" fmla="*/ 2154 w 968"/>
                <a:gd name="T73" fmla="*/ 6061 h 2503"/>
                <a:gd name="T74" fmla="*/ 2334 w 968"/>
                <a:gd name="T75" fmla="*/ 4165 h 2503"/>
                <a:gd name="T76" fmla="*/ 2321 w 968"/>
                <a:gd name="T77" fmla="*/ 2672 h 2503"/>
                <a:gd name="T78" fmla="*/ 2354 w 968"/>
                <a:gd name="T79" fmla="*/ 2618 h 2503"/>
                <a:gd name="T80" fmla="*/ 2623 w 968"/>
                <a:gd name="T81" fmla="*/ 3976 h 2503"/>
                <a:gd name="T82" fmla="*/ 2619 w 968"/>
                <a:gd name="T83" fmla="*/ 4633 h 2503"/>
                <a:gd name="T84" fmla="*/ 2758 w 968"/>
                <a:gd name="T85" fmla="*/ 4787 h 2503"/>
                <a:gd name="T86" fmla="*/ 2930 w 968"/>
                <a:gd name="T87" fmla="*/ 4622 h 2503"/>
                <a:gd name="T88" fmla="*/ 3130 w 968"/>
                <a:gd name="T89" fmla="*/ 4559 h 2503"/>
                <a:gd name="T90" fmla="*/ 2910 w 968"/>
                <a:gd name="T91" fmla="*/ 4043 h 2503"/>
                <a:gd name="T92" fmla="*/ 2796 w 968"/>
                <a:gd name="T93" fmla="*/ 2937 h 2503"/>
                <a:gd name="T94" fmla="*/ 2439 w 968"/>
                <a:gd name="T95" fmla="*/ 1439 h 250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68" h="2503">
                  <a:moveTo>
                    <a:pt x="554" y="386"/>
                  </a:moveTo>
                  <a:cubicBezTo>
                    <a:pt x="554" y="386"/>
                    <a:pt x="551" y="368"/>
                    <a:pt x="559" y="361"/>
                  </a:cubicBezTo>
                  <a:cubicBezTo>
                    <a:pt x="565" y="356"/>
                    <a:pt x="568" y="345"/>
                    <a:pt x="568" y="345"/>
                  </a:cubicBezTo>
                  <a:cubicBezTo>
                    <a:pt x="568" y="345"/>
                    <a:pt x="569" y="342"/>
                    <a:pt x="573" y="336"/>
                  </a:cubicBezTo>
                  <a:cubicBezTo>
                    <a:pt x="579" y="327"/>
                    <a:pt x="599" y="333"/>
                    <a:pt x="620" y="328"/>
                  </a:cubicBezTo>
                  <a:cubicBezTo>
                    <a:pt x="641" y="323"/>
                    <a:pt x="637" y="304"/>
                    <a:pt x="637" y="297"/>
                  </a:cubicBezTo>
                  <a:cubicBezTo>
                    <a:pt x="637" y="290"/>
                    <a:pt x="638" y="287"/>
                    <a:pt x="644" y="281"/>
                  </a:cubicBezTo>
                  <a:cubicBezTo>
                    <a:pt x="644" y="280"/>
                    <a:pt x="646" y="279"/>
                    <a:pt x="646" y="276"/>
                  </a:cubicBezTo>
                  <a:cubicBezTo>
                    <a:pt x="646" y="273"/>
                    <a:pt x="645" y="270"/>
                    <a:pt x="643" y="269"/>
                  </a:cubicBezTo>
                  <a:cubicBezTo>
                    <a:pt x="646" y="266"/>
                    <a:pt x="647" y="264"/>
                    <a:pt x="645" y="259"/>
                  </a:cubicBezTo>
                  <a:cubicBezTo>
                    <a:pt x="644" y="258"/>
                    <a:pt x="643" y="256"/>
                    <a:pt x="642" y="253"/>
                  </a:cubicBezTo>
                  <a:cubicBezTo>
                    <a:pt x="641" y="248"/>
                    <a:pt x="640" y="241"/>
                    <a:pt x="644" y="239"/>
                  </a:cubicBezTo>
                  <a:cubicBezTo>
                    <a:pt x="650" y="237"/>
                    <a:pt x="652" y="239"/>
                    <a:pt x="658" y="234"/>
                  </a:cubicBezTo>
                  <a:cubicBezTo>
                    <a:pt x="669" y="226"/>
                    <a:pt x="663" y="216"/>
                    <a:pt x="657" y="207"/>
                  </a:cubicBezTo>
                  <a:cubicBezTo>
                    <a:pt x="651" y="198"/>
                    <a:pt x="654" y="203"/>
                    <a:pt x="645" y="188"/>
                  </a:cubicBezTo>
                  <a:cubicBezTo>
                    <a:pt x="641" y="182"/>
                    <a:pt x="636" y="178"/>
                    <a:pt x="634" y="166"/>
                  </a:cubicBezTo>
                  <a:cubicBezTo>
                    <a:pt x="634" y="163"/>
                    <a:pt x="636" y="157"/>
                    <a:pt x="636" y="152"/>
                  </a:cubicBezTo>
                  <a:cubicBezTo>
                    <a:pt x="636" y="141"/>
                    <a:pt x="635" y="132"/>
                    <a:pt x="632" y="123"/>
                  </a:cubicBezTo>
                  <a:cubicBezTo>
                    <a:pt x="630" y="114"/>
                    <a:pt x="628" y="101"/>
                    <a:pt x="625" y="91"/>
                  </a:cubicBezTo>
                  <a:cubicBezTo>
                    <a:pt x="626" y="91"/>
                    <a:pt x="626" y="91"/>
                    <a:pt x="626" y="91"/>
                  </a:cubicBezTo>
                  <a:cubicBezTo>
                    <a:pt x="631" y="86"/>
                    <a:pt x="628" y="77"/>
                    <a:pt x="636" y="75"/>
                  </a:cubicBezTo>
                  <a:cubicBezTo>
                    <a:pt x="628" y="73"/>
                    <a:pt x="620" y="62"/>
                    <a:pt x="616" y="55"/>
                  </a:cubicBezTo>
                  <a:cubicBezTo>
                    <a:pt x="614" y="51"/>
                    <a:pt x="612" y="45"/>
                    <a:pt x="608" y="42"/>
                  </a:cubicBezTo>
                  <a:cubicBezTo>
                    <a:pt x="604" y="39"/>
                    <a:pt x="597" y="37"/>
                    <a:pt x="592" y="34"/>
                  </a:cubicBezTo>
                  <a:cubicBezTo>
                    <a:pt x="587" y="31"/>
                    <a:pt x="582" y="28"/>
                    <a:pt x="577" y="26"/>
                  </a:cubicBezTo>
                  <a:cubicBezTo>
                    <a:pt x="571" y="25"/>
                    <a:pt x="565" y="24"/>
                    <a:pt x="560" y="21"/>
                  </a:cubicBezTo>
                  <a:cubicBezTo>
                    <a:pt x="556" y="18"/>
                    <a:pt x="553" y="15"/>
                    <a:pt x="549" y="14"/>
                  </a:cubicBezTo>
                  <a:cubicBezTo>
                    <a:pt x="545" y="13"/>
                    <a:pt x="541" y="13"/>
                    <a:pt x="537" y="11"/>
                  </a:cubicBezTo>
                  <a:cubicBezTo>
                    <a:pt x="534" y="10"/>
                    <a:pt x="531" y="8"/>
                    <a:pt x="528" y="7"/>
                  </a:cubicBezTo>
                  <a:cubicBezTo>
                    <a:pt x="521" y="4"/>
                    <a:pt x="513" y="8"/>
                    <a:pt x="506" y="5"/>
                  </a:cubicBezTo>
                  <a:cubicBezTo>
                    <a:pt x="506" y="5"/>
                    <a:pt x="506" y="5"/>
                    <a:pt x="506" y="5"/>
                  </a:cubicBezTo>
                  <a:cubicBezTo>
                    <a:pt x="498" y="3"/>
                    <a:pt x="491" y="2"/>
                    <a:pt x="485" y="2"/>
                  </a:cubicBezTo>
                  <a:cubicBezTo>
                    <a:pt x="469" y="0"/>
                    <a:pt x="413" y="14"/>
                    <a:pt x="380" y="50"/>
                  </a:cubicBezTo>
                  <a:cubicBezTo>
                    <a:pt x="363" y="68"/>
                    <a:pt x="352" y="101"/>
                    <a:pt x="346" y="125"/>
                  </a:cubicBezTo>
                  <a:cubicBezTo>
                    <a:pt x="341" y="138"/>
                    <a:pt x="341" y="153"/>
                    <a:pt x="338" y="166"/>
                  </a:cubicBezTo>
                  <a:cubicBezTo>
                    <a:pt x="339" y="167"/>
                    <a:pt x="341" y="168"/>
                    <a:pt x="343" y="169"/>
                  </a:cubicBezTo>
                  <a:cubicBezTo>
                    <a:pt x="338" y="175"/>
                    <a:pt x="337" y="185"/>
                    <a:pt x="336" y="193"/>
                  </a:cubicBezTo>
                  <a:cubicBezTo>
                    <a:pt x="350" y="194"/>
                    <a:pt x="340" y="220"/>
                    <a:pt x="341" y="228"/>
                  </a:cubicBezTo>
                  <a:cubicBezTo>
                    <a:pt x="355" y="219"/>
                    <a:pt x="357" y="249"/>
                    <a:pt x="365" y="255"/>
                  </a:cubicBezTo>
                  <a:cubicBezTo>
                    <a:pt x="368" y="259"/>
                    <a:pt x="376" y="258"/>
                    <a:pt x="381" y="263"/>
                  </a:cubicBezTo>
                  <a:cubicBezTo>
                    <a:pt x="388" y="269"/>
                    <a:pt x="389" y="270"/>
                    <a:pt x="391" y="279"/>
                  </a:cubicBezTo>
                  <a:cubicBezTo>
                    <a:pt x="398" y="270"/>
                    <a:pt x="405" y="278"/>
                    <a:pt x="412" y="281"/>
                  </a:cubicBezTo>
                  <a:cubicBezTo>
                    <a:pt x="412" y="282"/>
                    <a:pt x="412" y="282"/>
                    <a:pt x="412" y="282"/>
                  </a:cubicBezTo>
                  <a:cubicBezTo>
                    <a:pt x="413" y="301"/>
                    <a:pt x="399" y="381"/>
                    <a:pt x="357" y="388"/>
                  </a:cubicBezTo>
                  <a:cubicBezTo>
                    <a:pt x="340" y="390"/>
                    <a:pt x="288" y="417"/>
                    <a:pt x="280" y="425"/>
                  </a:cubicBezTo>
                  <a:cubicBezTo>
                    <a:pt x="268" y="436"/>
                    <a:pt x="242" y="438"/>
                    <a:pt x="225" y="442"/>
                  </a:cubicBezTo>
                  <a:cubicBezTo>
                    <a:pt x="208" y="445"/>
                    <a:pt x="173" y="465"/>
                    <a:pt x="156" y="539"/>
                  </a:cubicBezTo>
                  <a:cubicBezTo>
                    <a:pt x="148" y="574"/>
                    <a:pt x="139" y="618"/>
                    <a:pt x="145" y="659"/>
                  </a:cubicBezTo>
                  <a:cubicBezTo>
                    <a:pt x="147" y="688"/>
                    <a:pt x="126" y="740"/>
                    <a:pt x="124" y="832"/>
                  </a:cubicBezTo>
                  <a:cubicBezTo>
                    <a:pt x="125" y="865"/>
                    <a:pt x="121" y="889"/>
                    <a:pt x="117" y="903"/>
                  </a:cubicBezTo>
                  <a:cubicBezTo>
                    <a:pt x="98" y="950"/>
                    <a:pt x="98" y="1078"/>
                    <a:pt x="97" y="1111"/>
                  </a:cubicBezTo>
                  <a:cubicBezTo>
                    <a:pt x="96" y="1130"/>
                    <a:pt x="96" y="1158"/>
                    <a:pt x="92" y="1172"/>
                  </a:cubicBezTo>
                  <a:cubicBezTo>
                    <a:pt x="89" y="1186"/>
                    <a:pt x="91" y="1198"/>
                    <a:pt x="88" y="1210"/>
                  </a:cubicBezTo>
                  <a:cubicBezTo>
                    <a:pt x="84" y="1222"/>
                    <a:pt x="86" y="1239"/>
                    <a:pt x="83" y="1244"/>
                  </a:cubicBezTo>
                  <a:cubicBezTo>
                    <a:pt x="76" y="1251"/>
                    <a:pt x="46" y="1295"/>
                    <a:pt x="38" y="1305"/>
                  </a:cubicBezTo>
                  <a:cubicBezTo>
                    <a:pt x="31" y="1315"/>
                    <a:pt x="22" y="1344"/>
                    <a:pt x="18" y="1350"/>
                  </a:cubicBezTo>
                  <a:cubicBezTo>
                    <a:pt x="14" y="1355"/>
                    <a:pt x="13" y="1369"/>
                    <a:pt x="8" y="1381"/>
                  </a:cubicBezTo>
                  <a:cubicBezTo>
                    <a:pt x="4" y="1392"/>
                    <a:pt x="0" y="1403"/>
                    <a:pt x="15" y="1402"/>
                  </a:cubicBezTo>
                  <a:cubicBezTo>
                    <a:pt x="27" y="1401"/>
                    <a:pt x="40" y="1381"/>
                    <a:pt x="42" y="1367"/>
                  </a:cubicBezTo>
                  <a:cubicBezTo>
                    <a:pt x="46" y="1365"/>
                    <a:pt x="53" y="1356"/>
                    <a:pt x="61" y="1347"/>
                  </a:cubicBezTo>
                  <a:cubicBezTo>
                    <a:pt x="58" y="1354"/>
                    <a:pt x="64" y="1362"/>
                    <a:pt x="70" y="1385"/>
                  </a:cubicBezTo>
                  <a:cubicBezTo>
                    <a:pt x="70" y="1393"/>
                    <a:pt x="77" y="1413"/>
                    <a:pt x="76" y="1422"/>
                  </a:cubicBezTo>
                  <a:cubicBezTo>
                    <a:pt x="75" y="1431"/>
                    <a:pt x="82" y="1455"/>
                    <a:pt x="84" y="1467"/>
                  </a:cubicBezTo>
                  <a:cubicBezTo>
                    <a:pt x="87" y="1480"/>
                    <a:pt x="98" y="1481"/>
                    <a:pt x="105" y="1477"/>
                  </a:cubicBezTo>
                  <a:cubicBezTo>
                    <a:pt x="105" y="1477"/>
                    <a:pt x="105" y="1487"/>
                    <a:pt x="116" y="1489"/>
                  </a:cubicBezTo>
                  <a:cubicBezTo>
                    <a:pt x="126" y="1491"/>
                    <a:pt x="128" y="1472"/>
                    <a:pt x="128" y="1472"/>
                  </a:cubicBezTo>
                  <a:cubicBezTo>
                    <a:pt x="128" y="1472"/>
                    <a:pt x="128" y="1479"/>
                    <a:pt x="136" y="1479"/>
                  </a:cubicBezTo>
                  <a:cubicBezTo>
                    <a:pt x="148" y="1480"/>
                    <a:pt x="150" y="1456"/>
                    <a:pt x="150" y="1456"/>
                  </a:cubicBezTo>
                  <a:cubicBezTo>
                    <a:pt x="150" y="1459"/>
                    <a:pt x="151" y="1461"/>
                    <a:pt x="157" y="1461"/>
                  </a:cubicBezTo>
                  <a:cubicBezTo>
                    <a:pt x="163" y="1460"/>
                    <a:pt x="168" y="1436"/>
                    <a:pt x="170" y="1425"/>
                  </a:cubicBezTo>
                  <a:cubicBezTo>
                    <a:pt x="173" y="1415"/>
                    <a:pt x="177" y="1406"/>
                    <a:pt x="178" y="1398"/>
                  </a:cubicBezTo>
                  <a:cubicBezTo>
                    <a:pt x="179" y="1390"/>
                    <a:pt x="180" y="1385"/>
                    <a:pt x="187" y="1348"/>
                  </a:cubicBezTo>
                  <a:cubicBezTo>
                    <a:pt x="194" y="1310"/>
                    <a:pt x="172" y="1270"/>
                    <a:pt x="175" y="1258"/>
                  </a:cubicBezTo>
                  <a:cubicBezTo>
                    <a:pt x="178" y="1246"/>
                    <a:pt x="167" y="1227"/>
                    <a:pt x="168" y="1223"/>
                  </a:cubicBezTo>
                  <a:cubicBezTo>
                    <a:pt x="170" y="1220"/>
                    <a:pt x="174" y="1205"/>
                    <a:pt x="176" y="1192"/>
                  </a:cubicBezTo>
                  <a:cubicBezTo>
                    <a:pt x="178" y="1178"/>
                    <a:pt x="228" y="1056"/>
                    <a:pt x="233" y="1028"/>
                  </a:cubicBezTo>
                  <a:cubicBezTo>
                    <a:pt x="243" y="976"/>
                    <a:pt x="242" y="953"/>
                    <a:pt x="237" y="916"/>
                  </a:cubicBezTo>
                  <a:cubicBezTo>
                    <a:pt x="238" y="890"/>
                    <a:pt x="249" y="818"/>
                    <a:pt x="251" y="805"/>
                  </a:cubicBezTo>
                  <a:cubicBezTo>
                    <a:pt x="252" y="802"/>
                    <a:pt x="252" y="789"/>
                    <a:pt x="253" y="780"/>
                  </a:cubicBezTo>
                  <a:cubicBezTo>
                    <a:pt x="254" y="775"/>
                    <a:pt x="255" y="766"/>
                    <a:pt x="255" y="754"/>
                  </a:cubicBezTo>
                  <a:cubicBezTo>
                    <a:pt x="255" y="756"/>
                    <a:pt x="255" y="756"/>
                    <a:pt x="255" y="756"/>
                  </a:cubicBezTo>
                  <a:cubicBezTo>
                    <a:pt x="256" y="768"/>
                    <a:pt x="259" y="789"/>
                    <a:pt x="261" y="822"/>
                  </a:cubicBezTo>
                  <a:cubicBezTo>
                    <a:pt x="260" y="849"/>
                    <a:pt x="273" y="897"/>
                    <a:pt x="275" y="923"/>
                  </a:cubicBezTo>
                  <a:cubicBezTo>
                    <a:pt x="271" y="931"/>
                    <a:pt x="284" y="1067"/>
                    <a:pt x="284" y="1067"/>
                  </a:cubicBezTo>
                  <a:cubicBezTo>
                    <a:pt x="279" y="1075"/>
                    <a:pt x="256" y="1178"/>
                    <a:pt x="255" y="1209"/>
                  </a:cubicBezTo>
                  <a:cubicBezTo>
                    <a:pt x="253" y="1224"/>
                    <a:pt x="259" y="1246"/>
                    <a:pt x="257" y="1281"/>
                  </a:cubicBezTo>
                  <a:cubicBezTo>
                    <a:pt x="255" y="1324"/>
                    <a:pt x="217" y="1497"/>
                    <a:pt x="288" y="1715"/>
                  </a:cubicBezTo>
                  <a:cubicBezTo>
                    <a:pt x="292" y="1727"/>
                    <a:pt x="292" y="1771"/>
                    <a:pt x="297" y="1795"/>
                  </a:cubicBezTo>
                  <a:cubicBezTo>
                    <a:pt x="298" y="1800"/>
                    <a:pt x="310" y="1828"/>
                    <a:pt x="311" y="1865"/>
                  </a:cubicBezTo>
                  <a:cubicBezTo>
                    <a:pt x="312" y="1926"/>
                    <a:pt x="306" y="2004"/>
                    <a:pt x="307" y="2047"/>
                  </a:cubicBezTo>
                  <a:cubicBezTo>
                    <a:pt x="310" y="2117"/>
                    <a:pt x="340" y="2183"/>
                    <a:pt x="351" y="2228"/>
                  </a:cubicBezTo>
                  <a:cubicBezTo>
                    <a:pt x="362" y="2273"/>
                    <a:pt x="367" y="2309"/>
                    <a:pt x="365" y="2318"/>
                  </a:cubicBezTo>
                  <a:cubicBezTo>
                    <a:pt x="363" y="2326"/>
                    <a:pt x="361" y="2341"/>
                    <a:pt x="367" y="2354"/>
                  </a:cubicBezTo>
                  <a:cubicBezTo>
                    <a:pt x="368" y="2355"/>
                    <a:pt x="347" y="2400"/>
                    <a:pt x="336" y="2408"/>
                  </a:cubicBezTo>
                  <a:cubicBezTo>
                    <a:pt x="325" y="2416"/>
                    <a:pt x="323" y="2423"/>
                    <a:pt x="314" y="2428"/>
                  </a:cubicBezTo>
                  <a:cubicBezTo>
                    <a:pt x="306" y="2432"/>
                    <a:pt x="302" y="2437"/>
                    <a:pt x="298" y="2446"/>
                  </a:cubicBezTo>
                  <a:cubicBezTo>
                    <a:pt x="296" y="2453"/>
                    <a:pt x="288" y="2463"/>
                    <a:pt x="294" y="2468"/>
                  </a:cubicBezTo>
                  <a:cubicBezTo>
                    <a:pt x="294" y="2469"/>
                    <a:pt x="295" y="2469"/>
                    <a:pt x="296" y="2470"/>
                  </a:cubicBezTo>
                  <a:cubicBezTo>
                    <a:pt x="297" y="2470"/>
                    <a:pt x="297" y="2470"/>
                    <a:pt x="297" y="2470"/>
                  </a:cubicBezTo>
                  <a:cubicBezTo>
                    <a:pt x="296" y="2472"/>
                    <a:pt x="296" y="2475"/>
                    <a:pt x="297" y="2476"/>
                  </a:cubicBezTo>
                  <a:cubicBezTo>
                    <a:pt x="301" y="2482"/>
                    <a:pt x="307" y="2484"/>
                    <a:pt x="315" y="2483"/>
                  </a:cubicBezTo>
                  <a:cubicBezTo>
                    <a:pt x="315" y="2482"/>
                    <a:pt x="315" y="2482"/>
                    <a:pt x="315" y="2482"/>
                  </a:cubicBezTo>
                  <a:cubicBezTo>
                    <a:pt x="316" y="2484"/>
                    <a:pt x="316" y="2486"/>
                    <a:pt x="318" y="2488"/>
                  </a:cubicBezTo>
                  <a:cubicBezTo>
                    <a:pt x="323" y="2496"/>
                    <a:pt x="340" y="2499"/>
                    <a:pt x="347" y="2492"/>
                  </a:cubicBezTo>
                  <a:cubicBezTo>
                    <a:pt x="356" y="2498"/>
                    <a:pt x="374" y="2498"/>
                    <a:pt x="380" y="2490"/>
                  </a:cubicBezTo>
                  <a:cubicBezTo>
                    <a:pt x="385" y="2503"/>
                    <a:pt x="405" y="2501"/>
                    <a:pt x="417" y="2499"/>
                  </a:cubicBezTo>
                  <a:cubicBezTo>
                    <a:pt x="430" y="2497"/>
                    <a:pt x="435" y="2489"/>
                    <a:pt x="442" y="2484"/>
                  </a:cubicBezTo>
                  <a:cubicBezTo>
                    <a:pt x="448" y="2479"/>
                    <a:pt x="453" y="2474"/>
                    <a:pt x="451" y="2461"/>
                  </a:cubicBezTo>
                  <a:cubicBezTo>
                    <a:pt x="450" y="2448"/>
                    <a:pt x="451" y="2448"/>
                    <a:pt x="453" y="2432"/>
                  </a:cubicBezTo>
                  <a:cubicBezTo>
                    <a:pt x="453" y="2424"/>
                    <a:pt x="462" y="2421"/>
                    <a:pt x="463" y="2406"/>
                  </a:cubicBezTo>
                  <a:cubicBezTo>
                    <a:pt x="464" y="2394"/>
                    <a:pt x="454" y="2342"/>
                    <a:pt x="455" y="2335"/>
                  </a:cubicBezTo>
                  <a:cubicBezTo>
                    <a:pt x="457" y="2320"/>
                    <a:pt x="447" y="2307"/>
                    <a:pt x="443" y="2280"/>
                  </a:cubicBezTo>
                  <a:cubicBezTo>
                    <a:pt x="439" y="2254"/>
                    <a:pt x="449" y="2164"/>
                    <a:pt x="449" y="2148"/>
                  </a:cubicBezTo>
                  <a:cubicBezTo>
                    <a:pt x="449" y="2117"/>
                    <a:pt x="466" y="2066"/>
                    <a:pt x="461" y="2003"/>
                  </a:cubicBezTo>
                  <a:cubicBezTo>
                    <a:pt x="459" y="1966"/>
                    <a:pt x="441" y="1855"/>
                    <a:pt x="441" y="1830"/>
                  </a:cubicBezTo>
                  <a:cubicBezTo>
                    <a:pt x="441" y="1825"/>
                    <a:pt x="440" y="1798"/>
                    <a:pt x="441" y="1793"/>
                  </a:cubicBezTo>
                  <a:cubicBezTo>
                    <a:pt x="447" y="1776"/>
                    <a:pt x="470" y="1572"/>
                    <a:pt x="470" y="1570"/>
                  </a:cubicBezTo>
                  <a:cubicBezTo>
                    <a:pt x="473" y="1545"/>
                    <a:pt x="483" y="1385"/>
                    <a:pt x="483" y="1385"/>
                  </a:cubicBezTo>
                  <a:cubicBezTo>
                    <a:pt x="485" y="1385"/>
                    <a:pt x="485" y="1385"/>
                    <a:pt x="485" y="1385"/>
                  </a:cubicBezTo>
                  <a:cubicBezTo>
                    <a:pt x="485" y="1385"/>
                    <a:pt x="495" y="1545"/>
                    <a:pt x="497" y="1570"/>
                  </a:cubicBezTo>
                  <a:cubicBezTo>
                    <a:pt x="497" y="1572"/>
                    <a:pt x="521" y="1776"/>
                    <a:pt x="526" y="1793"/>
                  </a:cubicBezTo>
                  <a:cubicBezTo>
                    <a:pt x="528" y="1798"/>
                    <a:pt x="527" y="1825"/>
                    <a:pt x="527" y="1830"/>
                  </a:cubicBezTo>
                  <a:cubicBezTo>
                    <a:pt x="527" y="1855"/>
                    <a:pt x="509" y="1966"/>
                    <a:pt x="506" y="2003"/>
                  </a:cubicBezTo>
                  <a:cubicBezTo>
                    <a:pt x="502" y="2066"/>
                    <a:pt x="518" y="2117"/>
                    <a:pt x="518" y="2148"/>
                  </a:cubicBezTo>
                  <a:cubicBezTo>
                    <a:pt x="518" y="2164"/>
                    <a:pt x="528" y="2254"/>
                    <a:pt x="525" y="2280"/>
                  </a:cubicBezTo>
                  <a:cubicBezTo>
                    <a:pt x="521" y="2307"/>
                    <a:pt x="510" y="2320"/>
                    <a:pt x="512" y="2335"/>
                  </a:cubicBezTo>
                  <a:cubicBezTo>
                    <a:pt x="513" y="2342"/>
                    <a:pt x="504" y="2394"/>
                    <a:pt x="505" y="2406"/>
                  </a:cubicBezTo>
                  <a:cubicBezTo>
                    <a:pt x="506" y="2421"/>
                    <a:pt x="514" y="2424"/>
                    <a:pt x="515" y="2432"/>
                  </a:cubicBezTo>
                  <a:cubicBezTo>
                    <a:pt x="516" y="2448"/>
                    <a:pt x="518" y="2448"/>
                    <a:pt x="516" y="2461"/>
                  </a:cubicBezTo>
                  <a:cubicBezTo>
                    <a:pt x="514" y="2474"/>
                    <a:pt x="519" y="2479"/>
                    <a:pt x="526" y="2484"/>
                  </a:cubicBezTo>
                  <a:cubicBezTo>
                    <a:pt x="533" y="2489"/>
                    <a:pt x="538" y="2497"/>
                    <a:pt x="550" y="2499"/>
                  </a:cubicBezTo>
                  <a:cubicBezTo>
                    <a:pt x="562" y="2501"/>
                    <a:pt x="582" y="2503"/>
                    <a:pt x="587" y="2490"/>
                  </a:cubicBezTo>
                  <a:cubicBezTo>
                    <a:pt x="594" y="2498"/>
                    <a:pt x="611" y="2498"/>
                    <a:pt x="621" y="2492"/>
                  </a:cubicBezTo>
                  <a:cubicBezTo>
                    <a:pt x="627" y="2499"/>
                    <a:pt x="644" y="2496"/>
                    <a:pt x="649" y="2488"/>
                  </a:cubicBezTo>
                  <a:cubicBezTo>
                    <a:pt x="651" y="2486"/>
                    <a:pt x="652" y="2484"/>
                    <a:pt x="652" y="2482"/>
                  </a:cubicBezTo>
                  <a:cubicBezTo>
                    <a:pt x="653" y="2483"/>
                    <a:pt x="653" y="2483"/>
                    <a:pt x="653" y="2483"/>
                  </a:cubicBezTo>
                  <a:cubicBezTo>
                    <a:pt x="660" y="2484"/>
                    <a:pt x="669" y="2481"/>
                    <a:pt x="670" y="2476"/>
                  </a:cubicBezTo>
                  <a:cubicBezTo>
                    <a:pt x="671" y="2475"/>
                    <a:pt x="671" y="2472"/>
                    <a:pt x="671" y="2470"/>
                  </a:cubicBezTo>
                  <a:cubicBezTo>
                    <a:pt x="671" y="2470"/>
                    <a:pt x="671" y="2470"/>
                    <a:pt x="671" y="2470"/>
                  </a:cubicBezTo>
                  <a:cubicBezTo>
                    <a:pt x="672" y="2469"/>
                    <a:pt x="673" y="2469"/>
                    <a:pt x="674" y="2468"/>
                  </a:cubicBezTo>
                  <a:cubicBezTo>
                    <a:pt x="680" y="2463"/>
                    <a:pt x="672" y="2453"/>
                    <a:pt x="669" y="2446"/>
                  </a:cubicBezTo>
                  <a:cubicBezTo>
                    <a:pt x="666" y="2437"/>
                    <a:pt x="661" y="2432"/>
                    <a:pt x="653" y="2428"/>
                  </a:cubicBezTo>
                  <a:cubicBezTo>
                    <a:pt x="645" y="2423"/>
                    <a:pt x="642" y="2416"/>
                    <a:pt x="632" y="2408"/>
                  </a:cubicBezTo>
                  <a:cubicBezTo>
                    <a:pt x="620" y="2400"/>
                    <a:pt x="600" y="2355"/>
                    <a:pt x="600" y="2354"/>
                  </a:cubicBezTo>
                  <a:cubicBezTo>
                    <a:pt x="607" y="2341"/>
                    <a:pt x="605" y="2326"/>
                    <a:pt x="603" y="2318"/>
                  </a:cubicBezTo>
                  <a:cubicBezTo>
                    <a:pt x="600" y="2309"/>
                    <a:pt x="605" y="2273"/>
                    <a:pt x="616" y="2228"/>
                  </a:cubicBezTo>
                  <a:cubicBezTo>
                    <a:pt x="628" y="2183"/>
                    <a:pt x="657" y="2117"/>
                    <a:pt x="660" y="2047"/>
                  </a:cubicBezTo>
                  <a:cubicBezTo>
                    <a:pt x="662" y="2004"/>
                    <a:pt x="655" y="1926"/>
                    <a:pt x="656" y="1865"/>
                  </a:cubicBezTo>
                  <a:cubicBezTo>
                    <a:pt x="657" y="1828"/>
                    <a:pt x="669" y="1800"/>
                    <a:pt x="671" y="1795"/>
                  </a:cubicBezTo>
                  <a:cubicBezTo>
                    <a:pt x="675" y="1771"/>
                    <a:pt x="676" y="1727"/>
                    <a:pt x="680" y="1715"/>
                  </a:cubicBezTo>
                  <a:cubicBezTo>
                    <a:pt x="750" y="1497"/>
                    <a:pt x="712" y="1324"/>
                    <a:pt x="710" y="1281"/>
                  </a:cubicBezTo>
                  <a:cubicBezTo>
                    <a:pt x="711" y="1281"/>
                    <a:pt x="711" y="1281"/>
                    <a:pt x="711" y="1281"/>
                  </a:cubicBezTo>
                  <a:cubicBezTo>
                    <a:pt x="709" y="1246"/>
                    <a:pt x="715" y="1224"/>
                    <a:pt x="712" y="1209"/>
                  </a:cubicBezTo>
                  <a:cubicBezTo>
                    <a:pt x="712" y="1178"/>
                    <a:pt x="688" y="1075"/>
                    <a:pt x="684" y="1067"/>
                  </a:cubicBezTo>
                  <a:cubicBezTo>
                    <a:pt x="684" y="1067"/>
                    <a:pt x="696" y="931"/>
                    <a:pt x="693" y="923"/>
                  </a:cubicBezTo>
                  <a:cubicBezTo>
                    <a:pt x="695" y="897"/>
                    <a:pt x="708" y="849"/>
                    <a:pt x="707" y="822"/>
                  </a:cubicBezTo>
                  <a:cubicBezTo>
                    <a:pt x="708" y="789"/>
                    <a:pt x="712" y="768"/>
                    <a:pt x="712" y="756"/>
                  </a:cubicBezTo>
                  <a:cubicBezTo>
                    <a:pt x="713" y="754"/>
                    <a:pt x="713" y="754"/>
                    <a:pt x="713" y="754"/>
                  </a:cubicBezTo>
                  <a:cubicBezTo>
                    <a:pt x="713" y="766"/>
                    <a:pt x="714" y="775"/>
                    <a:pt x="715" y="780"/>
                  </a:cubicBezTo>
                  <a:cubicBezTo>
                    <a:pt x="716" y="789"/>
                    <a:pt x="716" y="802"/>
                    <a:pt x="717" y="805"/>
                  </a:cubicBezTo>
                  <a:cubicBezTo>
                    <a:pt x="719" y="818"/>
                    <a:pt x="730" y="890"/>
                    <a:pt x="731" y="916"/>
                  </a:cubicBezTo>
                  <a:cubicBezTo>
                    <a:pt x="725" y="953"/>
                    <a:pt x="725" y="976"/>
                    <a:pt x="735" y="1028"/>
                  </a:cubicBezTo>
                  <a:cubicBezTo>
                    <a:pt x="740" y="1056"/>
                    <a:pt x="790" y="1178"/>
                    <a:pt x="792" y="1192"/>
                  </a:cubicBezTo>
                  <a:cubicBezTo>
                    <a:pt x="794" y="1205"/>
                    <a:pt x="798" y="1220"/>
                    <a:pt x="799" y="1223"/>
                  </a:cubicBezTo>
                  <a:cubicBezTo>
                    <a:pt x="801" y="1227"/>
                    <a:pt x="790" y="1246"/>
                    <a:pt x="793" y="1258"/>
                  </a:cubicBezTo>
                  <a:cubicBezTo>
                    <a:pt x="796" y="1270"/>
                    <a:pt x="774" y="1310"/>
                    <a:pt x="781" y="1348"/>
                  </a:cubicBezTo>
                  <a:cubicBezTo>
                    <a:pt x="788" y="1385"/>
                    <a:pt x="789" y="1390"/>
                    <a:pt x="790" y="1398"/>
                  </a:cubicBezTo>
                  <a:cubicBezTo>
                    <a:pt x="791" y="1406"/>
                    <a:pt x="795" y="1415"/>
                    <a:pt x="798" y="1425"/>
                  </a:cubicBezTo>
                  <a:cubicBezTo>
                    <a:pt x="800" y="1436"/>
                    <a:pt x="805" y="1460"/>
                    <a:pt x="811" y="1461"/>
                  </a:cubicBezTo>
                  <a:cubicBezTo>
                    <a:pt x="817" y="1461"/>
                    <a:pt x="818" y="1459"/>
                    <a:pt x="818" y="1456"/>
                  </a:cubicBezTo>
                  <a:cubicBezTo>
                    <a:pt x="818" y="1456"/>
                    <a:pt x="820" y="1480"/>
                    <a:pt x="832" y="1479"/>
                  </a:cubicBezTo>
                  <a:cubicBezTo>
                    <a:pt x="840" y="1479"/>
                    <a:pt x="840" y="1472"/>
                    <a:pt x="840" y="1472"/>
                  </a:cubicBezTo>
                  <a:cubicBezTo>
                    <a:pt x="840" y="1472"/>
                    <a:pt x="841" y="1491"/>
                    <a:pt x="852" y="1489"/>
                  </a:cubicBezTo>
                  <a:cubicBezTo>
                    <a:pt x="863" y="1487"/>
                    <a:pt x="863" y="1477"/>
                    <a:pt x="863" y="1477"/>
                  </a:cubicBezTo>
                  <a:cubicBezTo>
                    <a:pt x="870" y="1481"/>
                    <a:pt x="881" y="1480"/>
                    <a:pt x="884" y="1467"/>
                  </a:cubicBezTo>
                  <a:cubicBezTo>
                    <a:pt x="886" y="1455"/>
                    <a:pt x="892" y="1431"/>
                    <a:pt x="892" y="1422"/>
                  </a:cubicBezTo>
                  <a:cubicBezTo>
                    <a:pt x="891" y="1413"/>
                    <a:pt x="898" y="1393"/>
                    <a:pt x="898" y="1385"/>
                  </a:cubicBezTo>
                  <a:cubicBezTo>
                    <a:pt x="903" y="1362"/>
                    <a:pt x="909" y="1354"/>
                    <a:pt x="907" y="1347"/>
                  </a:cubicBezTo>
                  <a:cubicBezTo>
                    <a:pt x="915" y="1356"/>
                    <a:pt x="922" y="1365"/>
                    <a:pt x="926" y="1367"/>
                  </a:cubicBezTo>
                  <a:cubicBezTo>
                    <a:pt x="928" y="1381"/>
                    <a:pt x="941" y="1401"/>
                    <a:pt x="953" y="1402"/>
                  </a:cubicBezTo>
                  <a:cubicBezTo>
                    <a:pt x="968" y="1403"/>
                    <a:pt x="964" y="1392"/>
                    <a:pt x="959" y="1381"/>
                  </a:cubicBezTo>
                  <a:cubicBezTo>
                    <a:pt x="955" y="1369"/>
                    <a:pt x="954" y="1355"/>
                    <a:pt x="950" y="1350"/>
                  </a:cubicBezTo>
                  <a:cubicBezTo>
                    <a:pt x="946" y="1344"/>
                    <a:pt x="939" y="1315"/>
                    <a:pt x="931" y="1305"/>
                  </a:cubicBezTo>
                  <a:cubicBezTo>
                    <a:pt x="924" y="1295"/>
                    <a:pt x="893" y="1251"/>
                    <a:pt x="886" y="1244"/>
                  </a:cubicBezTo>
                  <a:cubicBezTo>
                    <a:pt x="884" y="1239"/>
                    <a:pt x="885" y="1222"/>
                    <a:pt x="882" y="1210"/>
                  </a:cubicBezTo>
                  <a:cubicBezTo>
                    <a:pt x="878" y="1198"/>
                    <a:pt x="879" y="1186"/>
                    <a:pt x="876" y="1172"/>
                  </a:cubicBezTo>
                  <a:cubicBezTo>
                    <a:pt x="872" y="1158"/>
                    <a:pt x="872" y="1130"/>
                    <a:pt x="871" y="1111"/>
                  </a:cubicBezTo>
                  <a:cubicBezTo>
                    <a:pt x="870" y="1078"/>
                    <a:pt x="870" y="950"/>
                    <a:pt x="851" y="903"/>
                  </a:cubicBezTo>
                  <a:cubicBezTo>
                    <a:pt x="847" y="889"/>
                    <a:pt x="843" y="865"/>
                    <a:pt x="844" y="832"/>
                  </a:cubicBezTo>
                  <a:cubicBezTo>
                    <a:pt x="842" y="740"/>
                    <a:pt x="821" y="688"/>
                    <a:pt x="823" y="659"/>
                  </a:cubicBezTo>
                  <a:cubicBezTo>
                    <a:pt x="829" y="618"/>
                    <a:pt x="820" y="574"/>
                    <a:pt x="812" y="539"/>
                  </a:cubicBezTo>
                  <a:cubicBezTo>
                    <a:pt x="795" y="465"/>
                    <a:pt x="759" y="445"/>
                    <a:pt x="743" y="442"/>
                  </a:cubicBezTo>
                  <a:cubicBezTo>
                    <a:pt x="726" y="438"/>
                    <a:pt x="687" y="427"/>
                    <a:pt x="672" y="421"/>
                  </a:cubicBezTo>
                  <a:cubicBezTo>
                    <a:pt x="656" y="414"/>
                    <a:pt x="615" y="390"/>
                    <a:pt x="598" y="384"/>
                  </a:cubicBezTo>
                  <a:cubicBezTo>
                    <a:pt x="584" y="379"/>
                    <a:pt x="558" y="363"/>
                    <a:pt x="558" y="363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" name="Freeform 68">
              <a:extLst>
                <a:ext uri="{FF2B5EF4-FFF2-40B4-BE49-F238E27FC236}">
                  <a16:creationId xmlns:a16="http://schemas.microsoft.com/office/drawing/2014/main" id="{8FA623DE-2BD7-4698-AD9E-15D3F5353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951"/>
              <a:ext cx="34" cy="47"/>
            </a:xfrm>
            <a:custGeom>
              <a:avLst/>
              <a:gdLst>
                <a:gd name="T0" fmla="*/ 78 w 25"/>
                <a:gd name="T1" fmla="*/ 68 h 35"/>
                <a:gd name="T2" fmla="*/ 72 w 25"/>
                <a:gd name="T3" fmla="*/ 21 h 35"/>
                <a:gd name="T4" fmla="*/ 19 w 25"/>
                <a:gd name="T5" fmla="*/ 21 h 35"/>
                <a:gd name="T6" fmla="*/ 10 w 25"/>
                <a:gd name="T7" fmla="*/ 114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35">
                  <a:moveTo>
                    <a:pt x="23" y="21"/>
                  </a:moveTo>
                  <a:cubicBezTo>
                    <a:pt x="25" y="20"/>
                    <a:pt x="24" y="11"/>
                    <a:pt x="21" y="7"/>
                  </a:cubicBezTo>
                  <a:cubicBezTo>
                    <a:pt x="19" y="3"/>
                    <a:pt x="10" y="0"/>
                    <a:pt x="5" y="7"/>
                  </a:cubicBezTo>
                  <a:cubicBezTo>
                    <a:pt x="1" y="13"/>
                    <a:pt x="0" y="25"/>
                    <a:pt x="3" y="35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0" name="Freeform 69">
              <a:extLst>
                <a:ext uri="{FF2B5EF4-FFF2-40B4-BE49-F238E27FC236}">
                  <a16:creationId xmlns:a16="http://schemas.microsoft.com/office/drawing/2014/main" id="{BB0CF96A-9F5A-426F-BDAE-D6DA80614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" y="955"/>
              <a:ext cx="6" cy="17"/>
            </a:xfrm>
            <a:custGeom>
              <a:avLst/>
              <a:gdLst>
                <a:gd name="T0" fmla="*/ 21 w 4"/>
                <a:gd name="T1" fmla="*/ 0 h 13"/>
                <a:gd name="T2" fmla="*/ 18 w 4"/>
                <a:gd name="T3" fmla="*/ 38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3">
                  <a:moveTo>
                    <a:pt x="4" y="0"/>
                  </a:moveTo>
                  <a:cubicBezTo>
                    <a:pt x="1" y="3"/>
                    <a:pt x="0" y="9"/>
                    <a:pt x="3" y="13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1" name="Freeform 70">
              <a:extLst>
                <a:ext uri="{FF2B5EF4-FFF2-40B4-BE49-F238E27FC236}">
                  <a16:creationId xmlns:a16="http://schemas.microsoft.com/office/drawing/2014/main" id="{6588EC06-0DF4-4EB9-80DC-55BB9AD6D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1079"/>
              <a:ext cx="27" cy="8"/>
            </a:xfrm>
            <a:custGeom>
              <a:avLst/>
              <a:gdLst>
                <a:gd name="T0" fmla="*/ 66 w 20"/>
                <a:gd name="T1" fmla="*/ 0 h 6"/>
                <a:gd name="T2" fmla="*/ 49 w 20"/>
                <a:gd name="T3" fmla="*/ 9 h 6"/>
                <a:gd name="T4" fmla="*/ 0 w 20"/>
                <a:gd name="T5" fmla="*/ 12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6">
                  <a:moveTo>
                    <a:pt x="20" y="0"/>
                  </a:moveTo>
                  <a:cubicBezTo>
                    <a:pt x="18" y="2"/>
                    <a:pt x="17" y="2"/>
                    <a:pt x="15" y="3"/>
                  </a:cubicBezTo>
                  <a:cubicBezTo>
                    <a:pt x="9" y="6"/>
                    <a:pt x="6" y="2"/>
                    <a:pt x="0" y="4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2" name="Freeform 71">
              <a:extLst>
                <a:ext uri="{FF2B5EF4-FFF2-40B4-BE49-F238E27FC236}">
                  <a16:creationId xmlns:a16="http://schemas.microsoft.com/office/drawing/2014/main" id="{FA71C8F2-D73E-4D54-8FB3-5CA16B5A0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" y="2201"/>
              <a:ext cx="42" cy="23"/>
            </a:xfrm>
            <a:custGeom>
              <a:avLst/>
              <a:gdLst>
                <a:gd name="T0" fmla="*/ 35 w 31"/>
                <a:gd name="T1" fmla="*/ 0 h 17"/>
                <a:gd name="T2" fmla="*/ 30 w 31"/>
                <a:gd name="T3" fmla="*/ 50 h 17"/>
                <a:gd name="T4" fmla="*/ 69 w 31"/>
                <a:gd name="T5" fmla="*/ 2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17">
                  <a:moveTo>
                    <a:pt x="10" y="0"/>
                  </a:moveTo>
                  <a:cubicBezTo>
                    <a:pt x="0" y="2"/>
                    <a:pt x="1" y="12"/>
                    <a:pt x="9" y="15"/>
                  </a:cubicBezTo>
                  <a:cubicBezTo>
                    <a:pt x="16" y="17"/>
                    <a:pt x="31" y="8"/>
                    <a:pt x="21" y="6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3" name="Freeform 72">
              <a:extLst>
                <a:ext uri="{FF2B5EF4-FFF2-40B4-BE49-F238E27FC236}">
                  <a16:creationId xmlns:a16="http://schemas.microsoft.com/office/drawing/2014/main" id="{55DBC7EE-B11D-451F-95FF-241ACE3D9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" y="1590"/>
              <a:ext cx="41" cy="39"/>
            </a:xfrm>
            <a:custGeom>
              <a:avLst/>
              <a:gdLst>
                <a:gd name="T0" fmla="*/ 28 w 31"/>
                <a:gd name="T1" fmla="*/ 9 h 29"/>
                <a:gd name="T2" fmla="*/ 58 w 31"/>
                <a:gd name="T3" fmla="*/ 85 h 29"/>
                <a:gd name="T4" fmla="*/ 93 w 31"/>
                <a:gd name="T5" fmla="*/ 47 h 29"/>
                <a:gd name="T6" fmla="*/ 50 w 31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9">
                  <a:moveTo>
                    <a:pt x="9" y="3"/>
                  </a:moveTo>
                  <a:cubicBezTo>
                    <a:pt x="0" y="12"/>
                    <a:pt x="5" y="29"/>
                    <a:pt x="19" y="26"/>
                  </a:cubicBezTo>
                  <a:cubicBezTo>
                    <a:pt x="24" y="24"/>
                    <a:pt x="29" y="20"/>
                    <a:pt x="30" y="14"/>
                  </a:cubicBezTo>
                  <a:cubicBezTo>
                    <a:pt x="31" y="5"/>
                    <a:pt x="24" y="2"/>
                    <a:pt x="17" y="0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4" name="Freeform 73">
              <a:extLst>
                <a:ext uri="{FF2B5EF4-FFF2-40B4-BE49-F238E27FC236}">
                  <a16:creationId xmlns:a16="http://schemas.microsoft.com/office/drawing/2014/main" id="{E9CD9ABD-AAA3-4B5D-B861-B781F269B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" y="1589"/>
              <a:ext cx="60" cy="55"/>
            </a:xfrm>
            <a:custGeom>
              <a:avLst/>
              <a:gdLst>
                <a:gd name="T0" fmla="*/ 75 w 44"/>
                <a:gd name="T1" fmla="*/ 1 h 41"/>
                <a:gd name="T2" fmla="*/ 27 w 44"/>
                <a:gd name="T3" fmla="*/ 78 h 41"/>
                <a:gd name="T4" fmla="*/ 117 w 44"/>
                <a:gd name="T5" fmla="*/ 12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41">
                  <a:moveTo>
                    <a:pt x="21" y="1"/>
                  </a:moveTo>
                  <a:cubicBezTo>
                    <a:pt x="10" y="0"/>
                    <a:pt x="0" y="13"/>
                    <a:pt x="8" y="24"/>
                  </a:cubicBezTo>
                  <a:cubicBezTo>
                    <a:pt x="20" y="41"/>
                    <a:pt x="44" y="21"/>
                    <a:pt x="34" y="4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5" name="Freeform 74">
              <a:extLst>
                <a:ext uri="{FF2B5EF4-FFF2-40B4-BE49-F238E27FC236}">
                  <a16:creationId xmlns:a16="http://schemas.microsoft.com/office/drawing/2014/main" id="{7736A000-6BB3-4296-81E2-A725AD9E7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1561"/>
              <a:ext cx="6" cy="173"/>
            </a:xfrm>
            <a:custGeom>
              <a:avLst/>
              <a:gdLst>
                <a:gd name="T0" fmla="*/ 0 w 4"/>
                <a:gd name="T1" fmla="*/ 417 h 129"/>
                <a:gd name="T2" fmla="*/ 0 w 4"/>
                <a:gd name="T3" fmla="*/ 410 h 129"/>
                <a:gd name="T4" fmla="*/ 0 w 4"/>
                <a:gd name="T5" fmla="*/ 0 h 1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29">
                  <a:moveTo>
                    <a:pt x="0" y="129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3" y="84"/>
                    <a:pt x="4" y="9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6" name="Freeform 75">
              <a:extLst>
                <a:ext uri="{FF2B5EF4-FFF2-40B4-BE49-F238E27FC236}">
                  <a16:creationId xmlns:a16="http://schemas.microsoft.com/office/drawing/2014/main" id="{B249FBEC-888A-401F-A5B1-ADEF90A88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1590"/>
              <a:ext cx="36" cy="39"/>
            </a:xfrm>
            <a:custGeom>
              <a:avLst/>
              <a:gdLst>
                <a:gd name="T0" fmla="*/ 41 w 27"/>
                <a:gd name="T1" fmla="*/ 0 h 29"/>
                <a:gd name="T2" fmla="*/ 85 w 27"/>
                <a:gd name="T3" fmla="*/ 47 h 29"/>
                <a:gd name="T4" fmla="*/ 41 w 27"/>
                <a:gd name="T5" fmla="*/ 94 h 29"/>
                <a:gd name="T6" fmla="*/ 0 w 27"/>
                <a:gd name="T7" fmla="*/ 65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9">
                  <a:moveTo>
                    <a:pt x="13" y="0"/>
                  </a:moveTo>
                  <a:cubicBezTo>
                    <a:pt x="21" y="0"/>
                    <a:pt x="27" y="6"/>
                    <a:pt x="27" y="14"/>
                  </a:cubicBezTo>
                  <a:cubicBezTo>
                    <a:pt x="27" y="22"/>
                    <a:pt x="21" y="29"/>
                    <a:pt x="13" y="29"/>
                  </a:cubicBezTo>
                  <a:cubicBezTo>
                    <a:pt x="7" y="29"/>
                    <a:pt x="2" y="25"/>
                    <a:pt x="0" y="2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7" name="Oval 76">
              <a:extLst>
                <a:ext uri="{FF2B5EF4-FFF2-40B4-BE49-F238E27FC236}">
                  <a16:creationId xmlns:a16="http://schemas.microsoft.com/office/drawing/2014/main" id="{55EE3787-8DFC-4A54-90C4-91E9723C4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" y="1604"/>
              <a:ext cx="11" cy="10"/>
            </a:xfrm>
            <a:prstGeom prst="ellips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88" name="Freeform 77">
              <a:extLst>
                <a:ext uri="{FF2B5EF4-FFF2-40B4-BE49-F238E27FC236}">
                  <a16:creationId xmlns:a16="http://schemas.microsoft.com/office/drawing/2014/main" id="{52C9028B-0EF9-45D0-BD17-9E69FAE97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" y="1324"/>
              <a:ext cx="174" cy="18"/>
            </a:xfrm>
            <a:custGeom>
              <a:avLst/>
              <a:gdLst>
                <a:gd name="T0" fmla="*/ 0 w 129"/>
                <a:gd name="T1" fmla="*/ 1 h 13"/>
                <a:gd name="T2" fmla="*/ 40 w 129"/>
                <a:gd name="T3" fmla="*/ 8 h 13"/>
                <a:gd name="T4" fmla="*/ 84 w 129"/>
                <a:gd name="T5" fmla="*/ 11 h 13"/>
                <a:gd name="T6" fmla="*/ 231 w 129"/>
                <a:gd name="T7" fmla="*/ 33 h 13"/>
                <a:gd name="T8" fmla="*/ 283 w 129"/>
                <a:gd name="T9" fmla="*/ 46 h 13"/>
                <a:gd name="T10" fmla="*/ 428 w 129"/>
                <a:gd name="T11" fmla="*/ 46 h 13"/>
                <a:gd name="T12" fmla="*/ 428 w 129"/>
                <a:gd name="T13" fmla="*/ 46 h 13"/>
                <a:gd name="T14" fmla="*/ 428 w 129"/>
                <a:gd name="T15" fmla="*/ 46 h 13"/>
                <a:gd name="T16" fmla="*/ 428 w 129"/>
                <a:gd name="T17" fmla="*/ 46 h 13"/>
                <a:gd name="T18" fmla="*/ 283 w 129"/>
                <a:gd name="T19" fmla="*/ 33 h 13"/>
                <a:gd name="T20" fmla="*/ 235 w 129"/>
                <a:gd name="T21" fmla="*/ 26 h 13"/>
                <a:gd name="T22" fmla="*/ 84 w 129"/>
                <a:gd name="T23" fmla="*/ 0 h 13"/>
                <a:gd name="T24" fmla="*/ 40 w 129"/>
                <a:gd name="T25" fmla="*/ 0 h 13"/>
                <a:gd name="T26" fmla="*/ 0 w 129"/>
                <a:gd name="T27" fmla="*/ 1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9" h="13">
                  <a:moveTo>
                    <a:pt x="0" y="1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8" y="3"/>
                    <a:pt x="24" y="3"/>
                    <a:pt x="25" y="3"/>
                  </a:cubicBezTo>
                  <a:cubicBezTo>
                    <a:pt x="40" y="4"/>
                    <a:pt x="57" y="7"/>
                    <a:pt x="70" y="9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100" y="13"/>
                    <a:pt x="11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19" y="12"/>
                    <a:pt x="101" y="11"/>
                    <a:pt x="86" y="9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57" y="5"/>
                    <a:pt x="40" y="2"/>
                    <a:pt x="25" y="0"/>
                  </a:cubicBezTo>
                  <a:cubicBezTo>
                    <a:pt x="24" y="0"/>
                    <a:pt x="18" y="1"/>
                    <a:pt x="12" y="0"/>
                  </a:cubicBezTo>
                  <a:cubicBezTo>
                    <a:pt x="1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7A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9" name="Freeform 78">
              <a:extLst>
                <a:ext uri="{FF2B5EF4-FFF2-40B4-BE49-F238E27FC236}">
                  <a16:creationId xmlns:a16="http://schemas.microsoft.com/office/drawing/2014/main" id="{EA338080-3978-4D58-9AA3-DE8B2986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" y="1261"/>
              <a:ext cx="81" cy="78"/>
            </a:xfrm>
            <a:custGeom>
              <a:avLst/>
              <a:gdLst>
                <a:gd name="T0" fmla="*/ 100 w 60"/>
                <a:gd name="T1" fmla="*/ 180 h 58"/>
                <a:gd name="T2" fmla="*/ 85 w 60"/>
                <a:gd name="T3" fmla="*/ 180 h 58"/>
                <a:gd name="T4" fmla="*/ 77 w 60"/>
                <a:gd name="T5" fmla="*/ 180 h 58"/>
                <a:gd name="T6" fmla="*/ 0 w 60"/>
                <a:gd name="T7" fmla="*/ 83 h 58"/>
                <a:gd name="T8" fmla="*/ 0 w 60"/>
                <a:gd name="T9" fmla="*/ 83 h 58"/>
                <a:gd name="T10" fmla="*/ 77 w 60"/>
                <a:gd name="T11" fmla="*/ 188 h 58"/>
                <a:gd name="T12" fmla="*/ 85 w 60"/>
                <a:gd name="T13" fmla="*/ 190 h 58"/>
                <a:gd name="T14" fmla="*/ 100 w 60"/>
                <a:gd name="T15" fmla="*/ 188 h 58"/>
                <a:gd name="T16" fmla="*/ 198 w 60"/>
                <a:gd name="T17" fmla="*/ 0 h 58"/>
                <a:gd name="T18" fmla="*/ 198 w 60"/>
                <a:gd name="T19" fmla="*/ 0 h 58"/>
                <a:gd name="T20" fmla="*/ 100 w 60"/>
                <a:gd name="T21" fmla="*/ 180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58">
                  <a:moveTo>
                    <a:pt x="30" y="55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17" y="54"/>
                    <a:pt x="8" y="43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32"/>
                    <a:pt x="12" y="56"/>
                    <a:pt x="23" y="57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2" y="56"/>
                    <a:pt x="56" y="22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5" y="23"/>
                    <a:pt x="39" y="54"/>
                    <a:pt x="30" y="55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0" name="Freeform 79">
              <a:extLst>
                <a:ext uri="{FF2B5EF4-FFF2-40B4-BE49-F238E27FC236}">
                  <a16:creationId xmlns:a16="http://schemas.microsoft.com/office/drawing/2014/main" id="{54C97274-3150-40B4-AD66-7E7628F9D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2199"/>
              <a:ext cx="46" cy="17"/>
            </a:xfrm>
            <a:custGeom>
              <a:avLst/>
              <a:gdLst>
                <a:gd name="T0" fmla="*/ 0 w 34"/>
                <a:gd name="T1" fmla="*/ 35 h 13"/>
                <a:gd name="T2" fmla="*/ 55 w 34"/>
                <a:gd name="T3" fmla="*/ 0 h 13"/>
                <a:gd name="T4" fmla="*/ 114 w 34"/>
                <a:gd name="T5" fmla="*/ 38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13">
                  <a:moveTo>
                    <a:pt x="0" y="12"/>
                  </a:moveTo>
                  <a:cubicBezTo>
                    <a:pt x="7" y="3"/>
                    <a:pt x="8" y="0"/>
                    <a:pt x="16" y="0"/>
                  </a:cubicBezTo>
                  <a:cubicBezTo>
                    <a:pt x="24" y="0"/>
                    <a:pt x="25" y="3"/>
                    <a:pt x="34" y="13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1" name="Freeform 80">
              <a:extLst>
                <a:ext uri="{FF2B5EF4-FFF2-40B4-BE49-F238E27FC236}">
                  <a16:creationId xmlns:a16="http://schemas.microsoft.com/office/drawing/2014/main" id="{0BCADE9D-BDE4-4256-9E5C-EE33A296A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2460"/>
              <a:ext cx="46" cy="9"/>
            </a:xfrm>
            <a:custGeom>
              <a:avLst/>
              <a:gdLst>
                <a:gd name="T0" fmla="*/ 0 w 34"/>
                <a:gd name="T1" fmla="*/ 8 h 6"/>
                <a:gd name="T2" fmla="*/ 55 w 34"/>
                <a:gd name="T3" fmla="*/ 32 h 6"/>
                <a:gd name="T4" fmla="*/ 114 w 34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6">
                  <a:moveTo>
                    <a:pt x="0" y="1"/>
                  </a:moveTo>
                  <a:cubicBezTo>
                    <a:pt x="7" y="5"/>
                    <a:pt x="8" y="6"/>
                    <a:pt x="16" y="6"/>
                  </a:cubicBezTo>
                  <a:cubicBezTo>
                    <a:pt x="24" y="6"/>
                    <a:pt x="25" y="4"/>
                    <a:pt x="34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2" name="Freeform 81">
              <a:extLst>
                <a:ext uri="{FF2B5EF4-FFF2-40B4-BE49-F238E27FC236}">
                  <a16:creationId xmlns:a16="http://schemas.microsoft.com/office/drawing/2014/main" id="{3EB5B30B-320A-427F-8C47-B283DD172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2208"/>
              <a:ext cx="30" cy="13"/>
            </a:xfrm>
            <a:custGeom>
              <a:avLst/>
              <a:gdLst>
                <a:gd name="T0" fmla="*/ 0 w 22"/>
                <a:gd name="T1" fmla="*/ 0 h 10"/>
                <a:gd name="T2" fmla="*/ 76 w 22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10">
                  <a:moveTo>
                    <a:pt x="0" y="0"/>
                  </a:moveTo>
                  <a:cubicBezTo>
                    <a:pt x="2" y="10"/>
                    <a:pt x="18" y="10"/>
                    <a:pt x="22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3" name="Freeform 82">
              <a:extLst>
                <a:ext uri="{FF2B5EF4-FFF2-40B4-BE49-F238E27FC236}">
                  <a16:creationId xmlns:a16="http://schemas.microsoft.com/office/drawing/2014/main" id="{FC20D2CA-2952-4C70-ADDF-C92BB23D0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" y="1664"/>
              <a:ext cx="200" cy="34"/>
            </a:xfrm>
            <a:custGeom>
              <a:avLst/>
              <a:gdLst>
                <a:gd name="T0" fmla="*/ 0 w 149"/>
                <a:gd name="T1" fmla="*/ 0 h 25"/>
                <a:gd name="T2" fmla="*/ 373 w 149"/>
                <a:gd name="T3" fmla="*/ 41 h 25"/>
                <a:gd name="T4" fmla="*/ 483 w 149"/>
                <a:gd name="T5" fmla="*/ 20 h 25"/>
                <a:gd name="T6" fmla="*/ 483 w 149"/>
                <a:gd name="T7" fmla="*/ 20 h 25"/>
                <a:gd name="T8" fmla="*/ 373 w 149"/>
                <a:gd name="T9" fmla="*/ 30 h 25"/>
                <a:gd name="T10" fmla="*/ 0 w 149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9" h="25">
                  <a:moveTo>
                    <a:pt x="0" y="0"/>
                  </a:moveTo>
                  <a:cubicBezTo>
                    <a:pt x="29" y="25"/>
                    <a:pt x="74" y="18"/>
                    <a:pt x="115" y="12"/>
                  </a:cubicBezTo>
                  <a:cubicBezTo>
                    <a:pt x="127" y="10"/>
                    <a:pt x="139" y="7"/>
                    <a:pt x="149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39" y="7"/>
                    <a:pt x="127" y="7"/>
                    <a:pt x="115" y="9"/>
                  </a:cubicBezTo>
                  <a:cubicBezTo>
                    <a:pt x="74" y="16"/>
                    <a:pt x="28" y="24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4" name="Freeform 83">
              <a:extLst>
                <a:ext uri="{FF2B5EF4-FFF2-40B4-BE49-F238E27FC236}">
                  <a16:creationId xmlns:a16="http://schemas.microsoft.com/office/drawing/2014/main" id="{FD71AAE4-B4F1-4F04-8131-88B1EC7CB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6" y="1561"/>
              <a:ext cx="6" cy="173"/>
            </a:xfrm>
            <a:custGeom>
              <a:avLst/>
              <a:gdLst>
                <a:gd name="T0" fmla="*/ 18 w 4"/>
                <a:gd name="T1" fmla="*/ 417 h 129"/>
                <a:gd name="T2" fmla="*/ 18 w 4"/>
                <a:gd name="T3" fmla="*/ 410 h 129"/>
                <a:gd name="T4" fmla="*/ 21 w 4"/>
                <a:gd name="T5" fmla="*/ 0 h 1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29">
                  <a:moveTo>
                    <a:pt x="3" y="129"/>
                  </a:moveTo>
                  <a:cubicBezTo>
                    <a:pt x="3" y="127"/>
                    <a:pt x="3" y="127"/>
                    <a:pt x="3" y="127"/>
                  </a:cubicBezTo>
                  <a:cubicBezTo>
                    <a:pt x="1" y="84"/>
                    <a:pt x="0" y="9"/>
                    <a:pt x="4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5" name="Freeform 84">
              <a:extLst>
                <a:ext uri="{FF2B5EF4-FFF2-40B4-BE49-F238E27FC236}">
                  <a16:creationId xmlns:a16="http://schemas.microsoft.com/office/drawing/2014/main" id="{994C2E69-CFE7-4BA8-B8E1-ECB1D609A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" y="1600"/>
              <a:ext cx="1" cy="4"/>
            </a:xfrm>
            <a:custGeom>
              <a:avLst/>
              <a:gdLst>
                <a:gd name="T0" fmla="*/ 1 w 1"/>
                <a:gd name="T1" fmla="*/ 9 h 3"/>
                <a:gd name="T2" fmla="*/ 0 w 1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6" name="Freeform 85">
              <a:extLst>
                <a:ext uri="{FF2B5EF4-FFF2-40B4-BE49-F238E27FC236}">
                  <a16:creationId xmlns:a16="http://schemas.microsoft.com/office/drawing/2014/main" id="{BDE96263-99E1-498F-98A6-70F43BF06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" y="1590"/>
              <a:ext cx="38" cy="39"/>
            </a:xfrm>
            <a:custGeom>
              <a:avLst/>
              <a:gdLst>
                <a:gd name="T0" fmla="*/ 50 w 28"/>
                <a:gd name="T1" fmla="*/ 0 h 29"/>
                <a:gd name="T2" fmla="*/ 0 w 28"/>
                <a:gd name="T3" fmla="*/ 47 h 29"/>
                <a:gd name="T4" fmla="*/ 50 w 28"/>
                <a:gd name="T5" fmla="*/ 94 h 29"/>
                <a:gd name="T6" fmla="*/ 96 w 28"/>
                <a:gd name="T7" fmla="*/ 65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9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20" y="29"/>
                    <a:pt x="25" y="25"/>
                    <a:pt x="28" y="2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7" name="Oval 86">
              <a:extLst>
                <a:ext uri="{FF2B5EF4-FFF2-40B4-BE49-F238E27FC236}">
                  <a16:creationId xmlns:a16="http://schemas.microsoft.com/office/drawing/2014/main" id="{8F954BD5-661E-4333-AD52-01056EA18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" y="1604"/>
              <a:ext cx="11" cy="10"/>
            </a:xfrm>
            <a:prstGeom prst="ellips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98" name="Freeform 87">
              <a:extLst>
                <a:ext uri="{FF2B5EF4-FFF2-40B4-BE49-F238E27FC236}">
                  <a16:creationId xmlns:a16="http://schemas.microsoft.com/office/drawing/2014/main" id="{DE2B92F4-4170-43E2-BC50-3BA1A4FD5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1323"/>
              <a:ext cx="173" cy="19"/>
            </a:xfrm>
            <a:custGeom>
              <a:avLst/>
              <a:gdLst>
                <a:gd name="T0" fmla="*/ 334 w 129"/>
                <a:gd name="T1" fmla="*/ 7 h 14"/>
                <a:gd name="T2" fmla="*/ 189 w 129"/>
                <a:gd name="T3" fmla="*/ 27 h 14"/>
                <a:gd name="T4" fmla="*/ 135 w 129"/>
                <a:gd name="T5" fmla="*/ 35 h 14"/>
                <a:gd name="T6" fmla="*/ 0 w 129"/>
                <a:gd name="T7" fmla="*/ 45 h 14"/>
                <a:gd name="T8" fmla="*/ 0 w 129"/>
                <a:gd name="T9" fmla="*/ 45 h 14"/>
                <a:gd name="T10" fmla="*/ 0 w 129"/>
                <a:gd name="T11" fmla="*/ 45 h 14"/>
                <a:gd name="T12" fmla="*/ 0 w 129"/>
                <a:gd name="T13" fmla="*/ 45 h 14"/>
                <a:gd name="T14" fmla="*/ 141 w 129"/>
                <a:gd name="T15" fmla="*/ 45 h 14"/>
                <a:gd name="T16" fmla="*/ 189 w 129"/>
                <a:gd name="T17" fmla="*/ 35 h 14"/>
                <a:gd name="T18" fmla="*/ 334 w 129"/>
                <a:gd name="T19" fmla="*/ 14 h 14"/>
                <a:gd name="T20" fmla="*/ 380 w 129"/>
                <a:gd name="T21" fmla="*/ 10 h 14"/>
                <a:gd name="T22" fmla="*/ 417 w 129"/>
                <a:gd name="T23" fmla="*/ 7 h 14"/>
                <a:gd name="T24" fmla="*/ 417 w 129"/>
                <a:gd name="T25" fmla="*/ 7 h 14"/>
                <a:gd name="T26" fmla="*/ 380 w 129"/>
                <a:gd name="T27" fmla="*/ 1 h 14"/>
                <a:gd name="T28" fmla="*/ 334 w 129"/>
                <a:gd name="T29" fmla="*/ 7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9" h="14">
                  <a:moveTo>
                    <a:pt x="104" y="2"/>
                  </a:moveTo>
                  <a:cubicBezTo>
                    <a:pt x="88" y="3"/>
                    <a:pt x="72" y="6"/>
                    <a:pt x="58" y="8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28" y="12"/>
                    <a:pt x="1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0" y="13"/>
                    <a:pt x="28" y="14"/>
                    <a:pt x="43" y="13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72" y="8"/>
                    <a:pt x="89" y="5"/>
                    <a:pt x="104" y="4"/>
                  </a:cubicBezTo>
                  <a:cubicBezTo>
                    <a:pt x="110" y="3"/>
                    <a:pt x="117" y="3"/>
                    <a:pt x="117" y="3"/>
                  </a:cubicBezTo>
                  <a:cubicBezTo>
                    <a:pt x="117" y="3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7" y="1"/>
                    <a:pt x="109" y="0"/>
                    <a:pt x="104" y="2"/>
                  </a:cubicBezTo>
                  <a:close/>
                </a:path>
              </a:pathLst>
            </a:custGeom>
            <a:solidFill>
              <a:srgbClr val="A7A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9" name="Freeform 88">
              <a:extLst>
                <a:ext uri="{FF2B5EF4-FFF2-40B4-BE49-F238E27FC236}">
                  <a16:creationId xmlns:a16="http://schemas.microsoft.com/office/drawing/2014/main" id="{9C2D71D9-8E1B-44EF-B765-04639B6B5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1664"/>
              <a:ext cx="202" cy="34"/>
            </a:xfrm>
            <a:custGeom>
              <a:avLst/>
              <a:gdLst>
                <a:gd name="T0" fmla="*/ 114 w 150"/>
                <a:gd name="T1" fmla="*/ 30 h 25"/>
                <a:gd name="T2" fmla="*/ 0 w 150"/>
                <a:gd name="T3" fmla="*/ 20 h 25"/>
                <a:gd name="T4" fmla="*/ 0 w 150"/>
                <a:gd name="T5" fmla="*/ 20 h 25"/>
                <a:gd name="T6" fmla="*/ 114 w 150"/>
                <a:gd name="T7" fmla="*/ 41 h 25"/>
                <a:gd name="T8" fmla="*/ 493 w 150"/>
                <a:gd name="T9" fmla="*/ 0 h 25"/>
                <a:gd name="T10" fmla="*/ 493 w 150"/>
                <a:gd name="T11" fmla="*/ 0 h 25"/>
                <a:gd name="T12" fmla="*/ 114 w 150"/>
                <a:gd name="T13" fmla="*/ 3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25">
                  <a:moveTo>
                    <a:pt x="35" y="9"/>
                  </a:moveTo>
                  <a:cubicBezTo>
                    <a:pt x="23" y="7"/>
                    <a:pt x="11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1" y="7"/>
                    <a:pt x="22" y="10"/>
                    <a:pt x="35" y="12"/>
                  </a:cubicBezTo>
                  <a:cubicBezTo>
                    <a:pt x="75" y="18"/>
                    <a:pt x="121" y="25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22" y="24"/>
                    <a:pt x="75" y="16"/>
                    <a:pt x="35" y="9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0" name="Freeform 89">
              <a:extLst>
                <a:ext uri="{FF2B5EF4-FFF2-40B4-BE49-F238E27FC236}">
                  <a16:creationId xmlns:a16="http://schemas.microsoft.com/office/drawing/2014/main" id="{C58D3763-F943-41AE-AF81-AC79E46BE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" y="1541"/>
              <a:ext cx="34" cy="40"/>
            </a:xfrm>
            <a:custGeom>
              <a:avLst/>
              <a:gdLst>
                <a:gd name="T0" fmla="*/ 0 w 25"/>
                <a:gd name="T1" fmla="*/ 95 h 30"/>
                <a:gd name="T2" fmla="*/ 0 w 25"/>
                <a:gd name="T3" fmla="*/ 95 h 30"/>
                <a:gd name="T4" fmla="*/ 86 w 25"/>
                <a:gd name="T5" fmla="*/ 1 h 30"/>
                <a:gd name="T6" fmla="*/ 78 w 25"/>
                <a:gd name="T7" fmla="*/ 0 h 30"/>
                <a:gd name="T8" fmla="*/ 0 w 25"/>
                <a:gd name="T9" fmla="*/ 9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30"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9" y="24"/>
                    <a:pt x="18" y="15"/>
                    <a:pt x="25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6" y="13"/>
                    <a:pt x="9" y="24"/>
                    <a:pt x="0" y="3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1" name="Freeform 90">
              <a:extLst>
                <a:ext uri="{FF2B5EF4-FFF2-40B4-BE49-F238E27FC236}">
                  <a16:creationId xmlns:a16="http://schemas.microsoft.com/office/drawing/2014/main" id="{D6687C61-6400-4DBB-AD21-CDDA8504E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1541"/>
              <a:ext cx="33" cy="40"/>
            </a:xfrm>
            <a:custGeom>
              <a:avLst/>
              <a:gdLst>
                <a:gd name="T0" fmla="*/ 0 w 25"/>
                <a:gd name="T1" fmla="*/ 1 h 30"/>
                <a:gd name="T2" fmla="*/ 77 w 25"/>
                <a:gd name="T3" fmla="*/ 95 h 30"/>
                <a:gd name="T4" fmla="*/ 77 w 25"/>
                <a:gd name="T5" fmla="*/ 95 h 30"/>
                <a:gd name="T6" fmla="*/ 7 w 25"/>
                <a:gd name="T7" fmla="*/ 0 h 30"/>
                <a:gd name="T8" fmla="*/ 0 w 25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30">
                  <a:moveTo>
                    <a:pt x="0" y="1"/>
                  </a:moveTo>
                  <a:cubicBezTo>
                    <a:pt x="6" y="15"/>
                    <a:pt x="15" y="24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16" y="24"/>
                    <a:pt x="8" y="13"/>
                    <a:pt x="2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2" name="Freeform 91">
              <a:extLst>
                <a:ext uri="{FF2B5EF4-FFF2-40B4-BE49-F238E27FC236}">
                  <a16:creationId xmlns:a16="http://schemas.microsoft.com/office/drawing/2014/main" id="{9E372453-C962-4F71-BF3A-BA2FE5DAC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" y="935"/>
              <a:ext cx="19" cy="17"/>
            </a:xfrm>
            <a:custGeom>
              <a:avLst/>
              <a:gdLst>
                <a:gd name="T0" fmla="*/ 20 w 14"/>
                <a:gd name="T1" fmla="*/ 38 h 13"/>
                <a:gd name="T2" fmla="*/ 7 w 14"/>
                <a:gd name="T3" fmla="*/ 27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3">
                  <a:moveTo>
                    <a:pt x="6" y="13"/>
                  </a:moveTo>
                  <a:cubicBezTo>
                    <a:pt x="14" y="4"/>
                    <a:pt x="0" y="0"/>
                    <a:pt x="2" y="9"/>
                  </a:cubicBezTo>
                </a:path>
              </a:pathLst>
            </a:custGeom>
            <a:noFill/>
            <a:ln w="3175" cap="flat">
              <a:solidFill>
                <a:srgbClr val="FEF6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3" name="Freeform 92">
              <a:extLst>
                <a:ext uri="{FF2B5EF4-FFF2-40B4-BE49-F238E27FC236}">
                  <a16:creationId xmlns:a16="http://schemas.microsoft.com/office/drawing/2014/main" id="{76B54483-BF13-4CBF-AAF9-8902402FB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" y="1030"/>
              <a:ext cx="5" cy="2"/>
            </a:xfrm>
            <a:custGeom>
              <a:avLst/>
              <a:gdLst>
                <a:gd name="T0" fmla="*/ 0 w 4"/>
                <a:gd name="T1" fmla="*/ 0 h 1"/>
                <a:gd name="T2" fmla="*/ 10 w 4"/>
                <a:gd name="T3" fmla="*/ 16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1"/>
                  </a:cubicBezTo>
                </a:path>
              </a:pathLst>
            </a:custGeom>
            <a:noFill/>
            <a:ln w="3175" cap="flat">
              <a:solidFill>
                <a:srgbClr val="FEF6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4" name="Freeform 93">
              <a:extLst>
                <a:ext uri="{FF2B5EF4-FFF2-40B4-BE49-F238E27FC236}">
                  <a16:creationId xmlns:a16="http://schemas.microsoft.com/office/drawing/2014/main" id="{5463BB41-FD53-42E9-8E0F-8CF64DF8E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989"/>
              <a:ext cx="8" cy="8"/>
            </a:xfrm>
            <a:custGeom>
              <a:avLst/>
              <a:gdLst>
                <a:gd name="T0" fmla="*/ 20 w 6"/>
                <a:gd name="T1" fmla="*/ 20 h 6"/>
                <a:gd name="T2" fmla="*/ 0 w 6"/>
                <a:gd name="T3" fmla="*/ 12 h 6"/>
                <a:gd name="T4" fmla="*/ 12 w 6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cubicBezTo>
                    <a:pt x="5" y="5"/>
                    <a:pt x="0" y="6"/>
                    <a:pt x="0" y="4"/>
                  </a:cubicBezTo>
                  <a:cubicBezTo>
                    <a:pt x="0" y="2"/>
                    <a:pt x="3" y="0"/>
                    <a:pt x="4" y="0"/>
                  </a:cubicBezTo>
                </a:path>
              </a:pathLst>
            </a:custGeom>
            <a:noFill/>
            <a:ln w="3175" cap="flat">
              <a:solidFill>
                <a:srgbClr val="FEF6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5" name="Freeform 94">
              <a:extLst>
                <a:ext uri="{FF2B5EF4-FFF2-40B4-BE49-F238E27FC236}">
                  <a16:creationId xmlns:a16="http://schemas.microsoft.com/office/drawing/2014/main" id="{8AC98A7E-664B-4506-BF04-6AD148EF1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" y="975"/>
              <a:ext cx="7" cy="4"/>
            </a:xfrm>
            <a:custGeom>
              <a:avLst/>
              <a:gdLst>
                <a:gd name="T0" fmla="*/ 0 w 5"/>
                <a:gd name="T1" fmla="*/ 7 h 3"/>
                <a:gd name="T2" fmla="*/ 20 w 5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2" y="2"/>
                    <a:pt x="5" y="3"/>
                    <a:pt x="5" y="0"/>
                  </a:cubicBezTo>
                </a:path>
              </a:pathLst>
            </a:custGeom>
            <a:noFill/>
            <a:ln w="3175" cap="flat">
              <a:solidFill>
                <a:srgbClr val="FEF6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6" name="Freeform 95">
              <a:extLst>
                <a:ext uri="{FF2B5EF4-FFF2-40B4-BE49-F238E27FC236}">
                  <a16:creationId xmlns:a16="http://schemas.microsoft.com/office/drawing/2014/main" id="{3AE64A12-5E6E-42A7-973E-A0522BBA1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" y="1007"/>
              <a:ext cx="11" cy="17"/>
            </a:xfrm>
            <a:custGeom>
              <a:avLst/>
              <a:gdLst>
                <a:gd name="T0" fmla="*/ 29 w 8"/>
                <a:gd name="T1" fmla="*/ 33 h 12"/>
                <a:gd name="T2" fmla="*/ 29 w 8"/>
                <a:gd name="T3" fmla="*/ 48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2">
                  <a:moveTo>
                    <a:pt x="8" y="8"/>
                  </a:moveTo>
                  <a:cubicBezTo>
                    <a:pt x="0" y="0"/>
                    <a:pt x="1" y="12"/>
                    <a:pt x="8" y="12"/>
                  </a:cubicBezTo>
                </a:path>
              </a:pathLst>
            </a:custGeom>
            <a:noFill/>
            <a:ln w="3175" cap="flat">
              <a:solidFill>
                <a:srgbClr val="FEF6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7" name="Freeform 96">
              <a:extLst>
                <a:ext uri="{FF2B5EF4-FFF2-40B4-BE49-F238E27FC236}">
                  <a16:creationId xmlns:a16="http://schemas.microsoft.com/office/drawing/2014/main" id="{B610C1D1-4210-4599-9FBD-E4A808D78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" y="1076"/>
              <a:ext cx="17" cy="13"/>
            </a:xfrm>
            <a:custGeom>
              <a:avLst/>
              <a:gdLst>
                <a:gd name="T0" fmla="*/ 1 w 12"/>
                <a:gd name="T1" fmla="*/ 21 h 10"/>
                <a:gd name="T2" fmla="*/ 9 w 12"/>
                <a:gd name="T3" fmla="*/ 7 h 10"/>
                <a:gd name="T4" fmla="*/ 28 w 12"/>
                <a:gd name="T5" fmla="*/ 27 h 10"/>
                <a:gd name="T6" fmla="*/ 37 w 12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0">
                  <a:moveTo>
                    <a:pt x="1" y="7"/>
                  </a:moveTo>
                  <a:cubicBezTo>
                    <a:pt x="0" y="5"/>
                    <a:pt x="0" y="3"/>
                    <a:pt x="2" y="2"/>
                  </a:cubicBezTo>
                  <a:cubicBezTo>
                    <a:pt x="4" y="4"/>
                    <a:pt x="3" y="9"/>
                    <a:pt x="7" y="9"/>
                  </a:cubicBezTo>
                  <a:cubicBezTo>
                    <a:pt x="12" y="10"/>
                    <a:pt x="9" y="3"/>
                    <a:pt x="9" y="0"/>
                  </a:cubicBezTo>
                </a:path>
              </a:pathLst>
            </a:custGeom>
            <a:noFill/>
            <a:ln w="3175" cap="flat">
              <a:solidFill>
                <a:srgbClr val="FEF6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8" name="Freeform 97">
              <a:extLst>
                <a:ext uri="{FF2B5EF4-FFF2-40B4-BE49-F238E27FC236}">
                  <a16:creationId xmlns:a16="http://schemas.microsoft.com/office/drawing/2014/main" id="{D063C6B4-D23A-450A-B0DB-9E7CAD10B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" y="1091"/>
              <a:ext cx="3" cy="8"/>
            </a:xfrm>
            <a:custGeom>
              <a:avLst/>
              <a:gdLst>
                <a:gd name="T0" fmla="*/ 12 w 2"/>
                <a:gd name="T1" fmla="*/ 0 h 6"/>
                <a:gd name="T2" fmla="*/ 8 w 2"/>
                <a:gd name="T3" fmla="*/ 2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cubicBezTo>
                    <a:pt x="1" y="2"/>
                    <a:pt x="0" y="4"/>
                    <a:pt x="1" y="6"/>
                  </a:cubicBezTo>
                </a:path>
              </a:pathLst>
            </a:custGeom>
            <a:noFill/>
            <a:ln w="3175" cap="flat">
              <a:solidFill>
                <a:srgbClr val="FEF6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9" name="Freeform 98">
              <a:extLst>
                <a:ext uri="{FF2B5EF4-FFF2-40B4-BE49-F238E27FC236}">
                  <a16:creationId xmlns:a16="http://schemas.microsoft.com/office/drawing/2014/main" id="{07BD68EE-29BD-4DB0-836C-B7552E076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" y="1228"/>
              <a:ext cx="11" cy="6"/>
            </a:xfrm>
            <a:custGeom>
              <a:avLst/>
              <a:gdLst>
                <a:gd name="T0" fmla="*/ 1 w 8"/>
                <a:gd name="T1" fmla="*/ 10 h 5"/>
                <a:gd name="T2" fmla="*/ 29 w 8"/>
                <a:gd name="T3" fmla="*/ 7 h 5"/>
                <a:gd name="T4" fmla="*/ 0 w 8"/>
                <a:gd name="T5" fmla="*/ 1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5">
                  <a:moveTo>
                    <a:pt x="1" y="5"/>
                  </a:moveTo>
                  <a:cubicBezTo>
                    <a:pt x="3" y="5"/>
                    <a:pt x="6" y="5"/>
                    <a:pt x="8" y="3"/>
                  </a:cubicBezTo>
                  <a:cubicBezTo>
                    <a:pt x="6" y="0"/>
                    <a:pt x="3" y="1"/>
                    <a:pt x="0" y="1"/>
                  </a:cubicBezTo>
                </a:path>
              </a:pathLst>
            </a:custGeom>
            <a:noFill/>
            <a:ln w="3175" cap="flat">
              <a:solidFill>
                <a:srgbClr val="FEF6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0" name="Freeform 99">
              <a:extLst>
                <a:ext uri="{FF2B5EF4-FFF2-40B4-BE49-F238E27FC236}">
                  <a16:creationId xmlns:a16="http://schemas.microsoft.com/office/drawing/2014/main" id="{4FCEDB58-6EFC-47F6-9AAA-78BA90701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" y="2575"/>
              <a:ext cx="24" cy="4"/>
            </a:xfrm>
            <a:custGeom>
              <a:avLst/>
              <a:gdLst>
                <a:gd name="T0" fmla="*/ 0 w 18"/>
                <a:gd name="T1" fmla="*/ 1 h 3"/>
                <a:gd name="T2" fmla="*/ 57 w 18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3">
                  <a:moveTo>
                    <a:pt x="0" y="1"/>
                  </a:moveTo>
                  <a:cubicBezTo>
                    <a:pt x="6" y="3"/>
                    <a:pt x="15" y="2"/>
                    <a:pt x="18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1" name="Freeform 100">
              <a:extLst>
                <a:ext uri="{FF2B5EF4-FFF2-40B4-BE49-F238E27FC236}">
                  <a16:creationId xmlns:a16="http://schemas.microsoft.com/office/drawing/2014/main" id="{29996D5A-F214-4063-AB16-B82D0B4A3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" y="2568"/>
              <a:ext cx="4" cy="23"/>
            </a:xfrm>
            <a:custGeom>
              <a:avLst/>
              <a:gdLst>
                <a:gd name="T0" fmla="*/ 9 w 3"/>
                <a:gd name="T1" fmla="*/ 0 h 17"/>
                <a:gd name="T2" fmla="*/ 9 w 3"/>
                <a:gd name="T3" fmla="*/ 57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7">
                  <a:moveTo>
                    <a:pt x="3" y="0"/>
                  </a:moveTo>
                  <a:cubicBezTo>
                    <a:pt x="0" y="5"/>
                    <a:pt x="2" y="12"/>
                    <a:pt x="3" y="17"/>
                  </a:cubicBezTo>
                </a:path>
              </a:pathLst>
            </a:custGeom>
            <a:noFill/>
            <a:ln w="7938" cap="flat">
              <a:solidFill>
                <a:srgbClr val="FEF6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7" name="Group 101">
            <a:extLst>
              <a:ext uri="{FF2B5EF4-FFF2-40B4-BE49-F238E27FC236}">
                <a16:creationId xmlns:a16="http://schemas.microsoft.com/office/drawing/2014/main" id="{81C87A9A-6ECD-4C5C-BB1B-AE11E494D8E8}"/>
              </a:ext>
            </a:extLst>
          </p:cNvPr>
          <p:cNvGrpSpPr>
            <a:grpSpLocks/>
          </p:cNvGrpSpPr>
          <p:nvPr/>
        </p:nvGrpSpPr>
        <p:grpSpPr bwMode="auto">
          <a:xfrm>
            <a:off x="2909888" y="1619250"/>
            <a:ext cx="1846262" cy="4835525"/>
            <a:chOff x="3866" y="1297"/>
            <a:chExt cx="1163" cy="3046"/>
          </a:xfrm>
        </p:grpSpPr>
        <p:sp>
          <p:nvSpPr>
            <p:cNvPr id="11342" name="Freeform 102">
              <a:extLst>
                <a:ext uri="{FF2B5EF4-FFF2-40B4-BE49-F238E27FC236}">
                  <a16:creationId xmlns:a16="http://schemas.microsoft.com/office/drawing/2014/main" id="{EC13BB0C-DF77-4EC9-99BE-1071597BA1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6" y="1510"/>
              <a:ext cx="523" cy="1457"/>
            </a:xfrm>
            <a:custGeom>
              <a:avLst/>
              <a:gdLst>
                <a:gd name="T0" fmla="*/ 1051 w 389"/>
                <a:gd name="T1" fmla="*/ 2668 h 1084"/>
                <a:gd name="T2" fmla="*/ 1111 w 389"/>
                <a:gd name="T3" fmla="*/ 2645 h 1084"/>
                <a:gd name="T4" fmla="*/ 936 w 389"/>
                <a:gd name="T5" fmla="*/ 2104 h 1084"/>
                <a:gd name="T6" fmla="*/ 1007 w 389"/>
                <a:gd name="T7" fmla="*/ 1918 h 1084"/>
                <a:gd name="T8" fmla="*/ 844 w 389"/>
                <a:gd name="T9" fmla="*/ 1476 h 1084"/>
                <a:gd name="T10" fmla="*/ 996 w 389"/>
                <a:gd name="T11" fmla="*/ 1706 h 1084"/>
                <a:gd name="T12" fmla="*/ 844 w 389"/>
                <a:gd name="T13" fmla="*/ 1406 h 1084"/>
                <a:gd name="T14" fmla="*/ 918 w 389"/>
                <a:gd name="T15" fmla="*/ 1202 h 1084"/>
                <a:gd name="T16" fmla="*/ 975 w 389"/>
                <a:gd name="T17" fmla="*/ 1117 h 1084"/>
                <a:gd name="T18" fmla="*/ 791 w 389"/>
                <a:gd name="T19" fmla="*/ 1183 h 1084"/>
                <a:gd name="T20" fmla="*/ 797 w 389"/>
                <a:gd name="T21" fmla="*/ 891 h 1084"/>
                <a:gd name="T22" fmla="*/ 976 w 389"/>
                <a:gd name="T23" fmla="*/ 1028 h 1084"/>
                <a:gd name="T24" fmla="*/ 828 w 389"/>
                <a:gd name="T25" fmla="*/ 626 h 1084"/>
                <a:gd name="T26" fmla="*/ 945 w 389"/>
                <a:gd name="T27" fmla="*/ 642 h 1084"/>
                <a:gd name="T28" fmla="*/ 750 w 389"/>
                <a:gd name="T29" fmla="*/ 524 h 1084"/>
                <a:gd name="T30" fmla="*/ 761 w 389"/>
                <a:gd name="T31" fmla="*/ 828 h 1084"/>
                <a:gd name="T32" fmla="*/ 699 w 389"/>
                <a:gd name="T33" fmla="*/ 464 h 1084"/>
                <a:gd name="T34" fmla="*/ 851 w 389"/>
                <a:gd name="T35" fmla="*/ 352 h 1084"/>
                <a:gd name="T36" fmla="*/ 636 w 389"/>
                <a:gd name="T37" fmla="*/ 440 h 1084"/>
                <a:gd name="T38" fmla="*/ 609 w 389"/>
                <a:gd name="T39" fmla="*/ 320 h 1084"/>
                <a:gd name="T40" fmla="*/ 500 w 389"/>
                <a:gd name="T41" fmla="*/ 294 h 1084"/>
                <a:gd name="T42" fmla="*/ 331 w 389"/>
                <a:gd name="T43" fmla="*/ 191 h 1084"/>
                <a:gd name="T44" fmla="*/ 210 w 389"/>
                <a:gd name="T45" fmla="*/ 133 h 1084"/>
                <a:gd name="T46" fmla="*/ 101 w 389"/>
                <a:gd name="T47" fmla="*/ 177 h 1084"/>
                <a:gd name="T48" fmla="*/ 101 w 389"/>
                <a:gd name="T49" fmla="*/ 198 h 1084"/>
                <a:gd name="T50" fmla="*/ 503 w 389"/>
                <a:gd name="T51" fmla="*/ 379 h 1084"/>
                <a:gd name="T52" fmla="*/ 430 w 389"/>
                <a:gd name="T53" fmla="*/ 398 h 1084"/>
                <a:gd name="T54" fmla="*/ 313 w 389"/>
                <a:gd name="T55" fmla="*/ 560 h 1084"/>
                <a:gd name="T56" fmla="*/ 352 w 389"/>
                <a:gd name="T57" fmla="*/ 569 h 1084"/>
                <a:gd name="T58" fmla="*/ 578 w 389"/>
                <a:gd name="T59" fmla="*/ 636 h 1084"/>
                <a:gd name="T60" fmla="*/ 531 w 389"/>
                <a:gd name="T61" fmla="*/ 649 h 1084"/>
                <a:gd name="T62" fmla="*/ 484 w 389"/>
                <a:gd name="T63" fmla="*/ 739 h 1084"/>
                <a:gd name="T64" fmla="*/ 495 w 389"/>
                <a:gd name="T65" fmla="*/ 734 h 1084"/>
                <a:gd name="T66" fmla="*/ 641 w 389"/>
                <a:gd name="T67" fmla="*/ 847 h 1084"/>
                <a:gd name="T68" fmla="*/ 686 w 389"/>
                <a:gd name="T69" fmla="*/ 1263 h 1084"/>
                <a:gd name="T70" fmla="*/ 770 w 389"/>
                <a:gd name="T71" fmla="*/ 1755 h 1084"/>
                <a:gd name="T72" fmla="*/ 994 w 389"/>
                <a:gd name="T73" fmla="*/ 2788 h 1084"/>
                <a:gd name="T74" fmla="*/ 898 w 389"/>
                <a:gd name="T75" fmla="*/ 3266 h 1084"/>
                <a:gd name="T76" fmla="*/ 914 w 389"/>
                <a:gd name="T77" fmla="*/ 3091 h 1084"/>
                <a:gd name="T78" fmla="*/ 988 w 389"/>
                <a:gd name="T79" fmla="*/ 3538 h 1084"/>
                <a:gd name="T80" fmla="*/ 1085 w 389"/>
                <a:gd name="T81" fmla="*/ 3281 h 1084"/>
                <a:gd name="T82" fmla="*/ 1117 w 389"/>
                <a:gd name="T83" fmla="*/ 3329 h 1084"/>
                <a:gd name="T84" fmla="*/ 1156 w 389"/>
                <a:gd name="T85" fmla="*/ 3004 h 1084"/>
                <a:gd name="T86" fmla="*/ 777 w 389"/>
                <a:gd name="T87" fmla="*/ 909 h 1084"/>
                <a:gd name="T88" fmla="*/ 788 w 389"/>
                <a:gd name="T89" fmla="*/ 1403 h 1084"/>
                <a:gd name="T90" fmla="*/ 735 w 389"/>
                <a:gd name="T91" fmla="*/ 797 h 1084"/>
                <a:gd name="T92" fmla="*/ 680 w 389"/>
                <a:gd name="T93" fmla="*/ 708 h 1084"/>
                <a:gd name="T94" fmla="*/ 625 w 389"/>
                <a:gd name="T95" fmla="*/ 503 h 1084"/>
                <a:gd name="T96" fmla="*/ 663 w 389"/>
                <a:gd name="T97" fmla="*/ 585 h 1084"/>
                <a:gd name="T98" fmla="*/ 683 w 389"/>
                <a:gd name="T99" fmla="*/ 894 h 1084"/>
                <a:gd name="T100" fmla="*/ 692 w 389"/>
                <a:gd name="T101" fmla="*/ 852 h 1084"/>
                <a:gd name="T102" fmla="*/ 714 w 389"/>
                <a:gd name="T103" fmla="*/ 988 h 1084"/>
                <a:gd name="T104" fmla="*/ 756 w 389"/>
                <a:gd name="T105" fmla="*/ 1056 h 1084"/>
                <a:gd name="T106" fmla="*/ 725 w 389"/>
                <a:gd name="T107" fmla="*/ 1489 h 1084"/>
                <a:gd name="T108" fmla="*/ 804 w 389"/>
                <a:gd name="T109" fmla="*/ 1340 h 1084"/>
                <a:gd name="T110" fmla="*/ 770 w 389"/>
                <a:gd name="T111" fmla="*/ 1698 h 1084"/>
                <a:gd name="T112" fmla="*/ 912 w 389"/>
                <a:gd name="T113" fmla="*/ 2056 h 1084"/>
                <a:gd name="T114" fmla="*/ 840 w 389"/>
                <a:gd name="T115" fmla="*/ 2398 h 1084"/>
                <a:gd name="T116" fmla="*/ 980 w 389"/>
                <a:gd name="T117" fmla="*/ 3124 h 1084"/>
                <a:gd name="T118" fmla="*/ 922 w 389"/>
                <a:gd name="T119" fmla="*/ 2535 h 1084"/>
                <a:gd name="T120" fmla="*/ 870 w 389"/>
                <a:gd name="T121" fmla="*/ 2032 h 1084"/>
                <a:gd name="T122" fmla="*/ 1128 w 389"/>
                <a:gd name="T123" fmla="*/ 2952 h 10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9" h="1084">
                  <a:moveTo>
                    <a:pt x="386" y="949"/>
                  </a:moveTo>
                  <a:cubicBezTo>
                    <a:pt x="385" y="947"/>
                    <a:pt x="383" y="946"/>
                    <a:pt x="383" y="945"/>
                  </a:cubicBezTo>
                  <a:cubicBezTo>
                    <a:pt x="380" y="939"/>
                    <a:pt x="380" y="939"/>
                    <a:pt x="380" y="939"/>
                  </a:cubicBezTo>
                  <a:cubicBezTo>
                    <a:pt x="378" y="933"/>
                    <a:pt x="375" y="928"/>
                    <a:pt x="372" y="924"/>
                  </a:cubicBezTo>
                  <a:cubicBezTo>
                    <a:pt x="369" y="920"/>
                    <a:pt x="365" y="917"/>
                    <a:pt x="361" y="914"/>
                  </a:cubicBezTo>
                  <a:cubicBezTo>
                    <a:pt x="355" y="909"/>
                    <a:pt x="355" y="909"/>
                    <a:pt x="355" y="909"/>
                  </a:cubicBezTo>
                  <a:cubicBezTo>
                    <a:pt x="352" y="907"/>
                    <a:pt x="352" y="907"/>
                    <a:pt x="352" y="907"/>
                  </a:cubicBezTo>
                  <a:cubicBezTo>
                    <a:pt x="351" y="905"/>
                    <a:pt x="350" y="904"/>
                    <a:pt x="349" y="903"/>
                  </a:cubicBezTo>
                  <a:cubicBezTo>
                    <a:pt x="348" y="903"/>
                    <a:pt x="348" y="902"/>
                    <a:pt x="348" y="902"/>
                  </a:cubicBezTo>
                  <a:cubicBezTo>
                    <a:pt x="343" y="896"/>
                    <a:pt x="338" y="889"/>
                    <a:pt x="335" y="874"/>
                  </a:cubicBezTo>
                  <a:cubicBezTo>
                    <a:pt x="334" y="865"/>
                    <a:pt x="331" y="858"/>
                    <a:pt x="329" y="851"/>
                  </a:cubicBezTo>
                  <a:cubicBezTo>
                    <a:pt x="326" y="841"/>
                    <a:pt x="322" y="832"/>
                    <a:pt x="322" y="818"/>
                  </a:cubicBezTo>
                  <a:cubicBezTo>
                    <a:pt x="322" y="818"/>
                    <a:pt x="322" y="817"/>
                    <a:pt x="322" y="816"/>
                  </a:cubicBezTo>
                  <a:cubicBezTo>
                    <a:pt x="323" y="797"/>
                    <a:pt x="323" y="797"/>
                    <a:pt x="323" y="797"/>
                  </a:cubicBezTo>
                  <a:cubicBezTo>
                    <a:pt x="324" y="788"/>
                    <a:pt x="324" y="780"/>
                    <a:pt x="324" y="771"/>
                  </a:cubicBezTo>
                  <a:cubicBezTo>
                    <a:pt x="324" y="767"/>
                    <a:pt x="324" y="762"/>
                    <a:pt x="324" y="758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31" y="775"/>
                    <a:pt x="331" y="775"/>
                    <a:pt x="331" y="775"/>
                  </a:cubicBezTo>
                  <a:cubicBezTo>
                    <a:pt x="333" y="780"/>
                    <a:pt x="334" y="784"/>
                    <a:pt x="335" y="788"/>
                  </a:cubicBezTo>
                  <a:cubicBezTo>
                    <a:pt x="336" y="795"/>
                    <a:pt x="333" y="808"/>
                    <a:pt x="331" y="811"/>
                  </a:cubicBezTo>
                  <a:cubicBezTo>
                    <a:pt x="331" y="811"/>
                    <a:pt x="331" y="811"/>
                    <a:pt x="331" y="811"/>
                  </a:cubicBezTo>
                  <a:cubicBezTo>
                    <a:pt x="334" y="807"/>
                    <a:pt x="337" y="805"/>
                    <a:pt x="337" y="800"/>
                  </a:cubicBezTo>
                  <a:cubicBezTo>
                    <a:pt x="337" y="800"/>
                    <a:pt x="337" y="800"/>
                    <a:pt x="337" y="800"/>
                  </a:cubicBezTo>
                  <a:cubicBezTo>
                    <a:pt x="338" y="803"/>
                    <a:pt x="339" y="807"/>
                    <a:pt x="340" y="810"/>
                  </a:cubicBezTo>
                  <a:cubicBezTo>
                    <a:pt x="341" y="809"/>
                    <a:pt x="341" y="809"/>
                    <a:pt x="341" y="809"/>
                  </a:cubicBezTo>
                  <a:cubicBezTo>
                    <a:pt x="338" y="804"/>
                    <a:pt x="341" y="797"/>
                    <a:pt x="339" y="791"/>
                  </a:cubicBezTo>
                  <a:cubicBezTo>
                    <a:pt x="338" y="785"/>
                    <a:pt x="337" y="780"/>
                    <a:pt x="335" y="774"/>
                  </a:cubicBezTo>
                  <a:cubicBezTo>
                    <a:pt x="329" y="759"/>
                    <a:pt x="329" y="759"/>
                    <a:pt x="329" y="759"/>
                  </a:cubicBezTo>
                  <a:cubicBezTo>
                    <a:pt x="322" y="744"/>
                    <a:pt x="322" y="744"/>
                    <a:pt x="322" y="744"/>
                  </a:cubicBezTo>
                  <a:cubicBezTo>
                    <a:pt x="322" y="744"/>
                    <a:pt x="322" y="744"/>
                    <a:pt x="322" y="744"/>
                  </a:cubicBezTo>
                  <a:cubicBezTo>
                    <a:pt x="322" y="741"/>
                    <a:pt x="321" y="738"/>
                    <a:pt x="320" y="735"/>
                  </a:cubicBezTo>
                  <a:cubicBezTo>
                    <a:pt x="316" y="720"/>
                    <a:pt x="310" y="707"/>
                    <a:pt x="304" y="692"/>
                  </a:cubicBezTo>
                  <a:cubicBezTo>
                    <a:pt x="299" y="680"/>
                    <a:pt x="294" y="668"/>
                    <a:pt x="289" y="653"/>
                  </a:cubicBezTo>
                  <a:cubicBezTo>
                    <a:pt x="288" y="650"/>
                    <a:pt x="287" y="647"/>
                    <a:pt x="286" y="645"/>
                  </a:cubicBezTo>
                  <a:cubicBezTo>
                    <a:pt x="286" y="645"/>
                    <a:pt x="286" y="645"/>
                    <a:pt x="286" y="645"/>
                  </a:cubicBezTo>
                  <a:cubicBezTo>
                    <a:pt x="286" y="644"/>
                    <a:pt x="286" y="644"/>
                    <a:pt x="286" y="644"/>
                  </a:cubicBezTo>
                  <a:cubicBezTo>
                    <a:pt x="281" y="628"/>
                    <a:pt x="280" y="615"/>
                    <a:pt x="280" y="604"/>
                  </a:cubicBezTo>
                  <a:cubicBezTo>
                    <a:pt x="280" y="600"/>
                    <a:pt x="281" y="597"/>
                    <a:pt x="281" y="594"/>
                  </a:cubicBezTo>
                  <a:cubicBezTo>
                    <a:pt x="281" y="580"/>
                    <a:pt x="281" y="580"/>
                    <a:pt x="281" y="580"/>
                  </a:cubicBezTo>
                  <a:cubicBezTo>
                    <a:pt x="281" y="579"/>
                    <a:pt x="281" y="578"/>
                    <a:pt x="281" y="577"/>
                  </a:cubicBezTo>
                  <a:cubicBezTo>
                    <a:pt x="285" y="582"/>
                    <a:pt x="293" y="587"/>
                    <a:pt x="298" y="591"/>
                  </a:cubicBezTo>
                  <a:cubicBezTo>
                    <a:pt x="307" y="596"/>
                    <a:pt x="321" y="605"/>
                    <a:pt x="326" y="614"/>
                  </a:cubicBezTo>
                  <a:cubicBezTo>
                    <a:pt x="326" y="614"/>
                    <a:pt x="326" y="614"/>
                    <a:pt x="326" y="614"/>
                  </a:cubicBezTo>
                  <a:cubicBezTo>
                    <a:pt x="322" y="607"/>
                    <a:pt x="316" y="599"/>
                    <a:pt x="308" y="593"/>
                  </a:cubicBezTo>
                  <a:cubicBezTo>
                    <a:pt x="309" y="592"/>
                    <a:pt x="310" y="592"/>
                    <a:pt x="311" y="591"/>
                  </a:cubicBezTo>
                  <a:cubicBezTo>
                    <a:pt x="315" y="587"/>
                    <a:pt x="317" y="581"/>
                    <a:pt x="317" y="576"/>
                  </a:cubicBezTo>
                  <a:cubicBezTo>
                    <a:pt x="317" y="576"/>
                    <a:pt x="317" y="576"/>
                    <a:pt x="317" y="576"/>
                  </a:cubicBezTo>
                  <a:cubicBezTo>
                    <a:pt x="317" y="579"/>
                    <a:pt x="311" y="585"/>
                    <a:pt x="308" y="588"/>
                  </a:cubicBezTo>
                  <a:cubicBezTo>
                    <a:pt x="307" y="589"/>
                    <a:pt x="306" y="590"/>
                    <a:pt x="305" y="590"/>
                  </a:cubicBezTo>
                  <a:cubicBezTo>
                    <a:pt x="303" y="589"/>
                    <a:pt x="302" y="588"/>
                    <a:pt x="300" y="587"/>
                  </a:cubicBezTo>
                  <a:cubicBezTo>
                    <a:pt x="293" y="583"/>
                    <a:pt x="283" y="576"/>
                    <a:pt x="280" y="567"/>
                  </a:cubicBezTo>
                  <a:cubicBezTo>
                    <a:pt x="279" y="568"/>
                    <a:pt x="279" y="568"/>
                    <a:pt x="279" y="568"/>
                  </a:cubicBezTo>
                  <a:cubicBezTo>
                    <a:pt x="276" y="549"/>
                    <a:pt x="265" y="534"/>
                    <a:pt x="264" y="532"/>
                  </a:cubicBezTo>
                  <a:cubicBezTo>
                    <a:pt x="264" y="532"/>
                    <a:pt x="250" y="514"/>
                    <a:pt x="248" y="512"/>
                  </a:cubicBezTo>
                  <a:cubicBezTo>
                    <a:pt x="248" y="509"/>
                    <a:pt x="248" y="505"/>
                    <a:pt x="247" y="501"/>
                  </a:cubicBezTo>
                  <a:cubicBezTo>
                    <a:pt x="246" y="489"/>
                    <a:pt x="246" y="489"/>
                    <a:pt x="246" y="489"/>
                  </a:cubicBezTo>
                  <a:cubicBezTo>
                    <a:pt x="247" y="489"/>
                    <a:pt x="247" y="489"/>
                    <a:pt x="247" y="489"/>
                  </a:cubicBezTo>
                  <a:cubicBezTo>
                    <a:pt x="247" y="483"/>
                    <a:pt x="250" y="476"/>
                    <a:pt x="253" y="469"/>
                  </a:cubicBezTo>
                  <a:cubicBezTo>
                    <a:pt x="254" y="467"/>
                    <a:pt x="254" y="467"/>
                    <a:pt x="254" y="467"/>
                  </a:cubicBezTo>
                  <a:cubicBezTo>
                    <a:pt x="256" y="462"/>
                    <a:pt x="258" y="457"/>
                    <a:pt x="258" y="452"/>
                  </a:cubicBezTo>
                  <a:cubicBezTo>
                    <a:pt x="261" y="461"/>
                    <a:pt x="266" y="470"/>
                    <a:pt x="272" y="478"/>
                  </a:cubicBezTo>
                  <a:cubicBezTo>
                    <a:pt x="277" y="483"/>
                    <a:pt x="277" y="483"/>
                    <a:pt x="277" y="483"/>
                  </a:cubicBezTo>
                  <a:cubicBezTo>
                    <a:pt x="280" y="486"/>
                    <a:pt x="283" y="488"/>
                    <a:pt x="285" y="491"/>
                  </a:cubicBezTo>
                  <a:cubicBezTo>
                    <a:pt x="288" y="497"/>
                    <a:pt x="292" y="504"/>
                    <a:pt x="296" y="512"/>
                  </a:cubicBezTo>
                  <a:cubicBezTo>
                    <a:pt x="300" y="521"/>
                    <a:pt x="300" y="521"/>
                    <a:pt x="300" y="521"/>
                  </a:cubicBezTo>
                  <a:cubicBezTo>
                    <a:pt x="305" y="530"/>
                    <a:pt x="305" y="530"/>
                    <a:pt x="305" y="530"/>
                  </a:cubicBezTo>
                  <a:cubicBezTo>
                    <a:pt x="307" y="534"/>
                    <a:pt x="307" y="534"/>
                    <a:pt x="307" y="534"/>
                  </a:cubicBezTo>
                  <a:cubicBezTo>
                    <a:pt x="309" y="536"/>
                    <a:pt x="314" y="539"/>
                    <a:pt x="314" y="541"/>
                  </a:cubicBezTo>
                  <a:cubicBezTo>
                    <a:pt x="314" y="541"/>
                    <a:pt x="314" y="541"/>
                    <a:pt x="314" y="541"/>
                  </a:cubicBezTo>
                  <a:cubicBezTo>
                    <a:pt x="314" y="538"/>
                    <a:pt x="312" y="534"/>
                    <a:pt x="310" y="532"/>
                  </a:cubicBezTo>
                  <a:cubicBezTo>
                    <a:pt x="308" y="528"/>
                    <a:pt x="308" y="528"/>
                    <a:pt x="308" y="528"/>
                  </a:cubicBezTo>
                  <a:cubicBezTo>
                    <a:pt x="305" y="522"/>
                    <a:pt x="305" y="522"/>
                    <a:pt x="305" y="522"/>
                  </a:cubicBezTo>
                  <a:cubicBezTo>
                    <a:pt x="307" y="522"/>
                    <a:pt x="310" y="521"/>
                    <a:pt x="312" y="521"/>
                  </a:cubicBezTo>
                  <a:cubicBezTo>
                    <a:pt x="316" y="520"/>
                    <a:pt x="316" y="520"/>
                    <a:pt x="316" y="520"/>
                  </a:cubicBezTo>
                  <a:cubicBezTo>
                    <a:pt x="316" y="520"/>
                    <a:pt x="316" y="520"/>
                    <a:pt x="316" y="520"/>
                  </a:cubicBezTo>
                  <a:cubicBezTo>
                    <a:pt x="316" y="520"/>
                    <a:pt x="305" y="519"/>
                    <a:pt x="303" y="517"/>
                  </a:cubicBezTo>
                  <a:cubicBezTo>
                    <a:pt x="303" y="517"/>
                    <a:pt x="303" y="517"/>
                    <a:pt x="303" y="517"/>
                  </a:cubicBezTo>
                  <a:cubicBezTo>
                    <a:pt x="300" y="510"/>
                    <a:pt x="300" y="510"/>
                    <a:pt x="300" y="510"/>
                  </a:cubicBezTo>
                  <a:cubicBezTo>
                    <a:pt x="296" y="502"/>
                    <a:pt x="292" y="495"/>
                    <a:pt x="288" y="489"/>
                  </a:cubicBezTo>
                  <a:cubicBezTo>
                    <a:pt x="286" y="486"/>
                    <a:pt x="283" y="483"/>
                    <a:pt x="280" y="480"/>
                  </a:cubicBezTo>
                  <a:cubicBezTo>
                    <a:pt x="275" y="475"/>
                    <a:pt x="275" y="475"/>
                    <a:pt x="275" y="475"/>
                  </a:cubicBezTo>
                  <a:cubicBezTo>
                    <a:pt x="267" y="465"/>
                    <a:pt x="262" y="455"/>
                    <a:pt x="260" y="442"/>
                  </a:cubicBezTo>
                  <a:cubicBezTo>
                    <a:pt x="260" y="438"/>
                    <a:pt x="259" y="435"/>
                    <a:pt x="258" y="431"/>
                  </a:cubicBezTo>
                  <a:cubicBezTo>
                    <a:pt x="258" y="431"/>
                    <a:pt x="258" y="431"/>
                    <a:pt x="258" y="431"/>
                  </a:cubicBezTo>
                  <a:cubicBezTo>
                    <a:pt x="258" y="431"/>
                    <a:pt x="258" y="431"/>
                    <a:pt x="258" y="431"/>
                  </a:cubicBezTo>
                  <a:cubicBezTo>
                    <a:pt x="256" y="425"/>
                    <a:pt x="254" y="420"/>
                    <a:pt x="249" y="416"/>
                  </a:cubicBezTo>
                  <a:cubicBezTo>
                    <a:pt x="249" y="415"/>
                    <a:pt x="250" y="413"/>
                    <a:pt x="250" y="411"/>
                  </a:cubicBezTo>
                  <a:cubicBezTo>
                    <a:pt x="250" y="410"/>
                    <a:pt x="250" y="410"/>
                    <a:pt x="250" y="409"/>
                  </a:cubicBezTo>
                  <a:cubicBezTo>
                    <a:pt x="250" y="409"/>
                    <a:pt x="250" y="409"/>
                    <a:pt x="250" y="409"/>
                  </a:cubicBezTo>
                  <a:cubicBezTo>
                    <a:pt x="250" y="409"/>
                    <a:pt x="250" y="409"/>
                    <a:pt x="250" y="409"/>
                  </a:cubicBezTo>
                  <a:cubicBezTo>
                    <a:pt x="250" y="408"/>
                    <a:pt x="253" y="406"/>
                    <a:pt x="258" y="403"/>
                  </a:cubicBezTo>
                  <a:cubicBezTo>
                    <a:pt x="259" y="402"/>
                    <a:pt x="259" y="402"/>
                    <a:pt x="259" y="402"/>
                  </a:cubicBezTo>
                  <a:cubicBezTo>
                    <a:pt x="267" y="396"/>
                    <a:pt x="272" y="387"/>
                    <a:pt x="277" y="378"/>
                  </a:cubicBezTo>
                  <a:cubicBezTo>
                    <a:pt x="279" y="372"/>
                    <a:pt x="279" y="372"/>
                    <a:pt x="279" y="372"/>
                  </a:cubicBezTo>
                  <a:cubicBezTo>
                    <a:pt x="280" y="370"/>
                    <a:pt x="280" y="369"/>
                    <a:pt x="281" y="368"/>
                  </a:cubicBezTo>
                  <a:cubicBezTo>
                    <a:pt x="281" y="368"/>
                    <a:pt x="281" y="368"/>
                    <a:pt x="281" y="368"/>
                  </a:cubicBezTo>
                  <a:cubicBezTo>
                    <a:pt x="284" y="367"/>
                    <a:pt x="286" y="367"/>
                    <a:pt x="288" y="368"/>
                  </a:cubicBezTo>
                  <a:cubicBezTo>
                    <a:pt x="291" y="369"/>
                    <a:pt x="293" y="372"/>
                    <a:pt x="296" y="375"/>
                  </a:cubicBezTo>
                  <a:cubicBezTo>
                    <a:pt x="298" y="377"/>
                    <a:pt x="302" y="377"/>
                    <a:pt x="305" y="379"/>
                  </a:cubicBezTo>
                  <a:cubicBezTo>
                    <a:pt x="305" y="379"/>
                    <a:pt x="305" y="379"/>
                    <a:pt x="305" y="379"/>
                  </a:cubicBezTo>
                  <a:cubicBezTo>
                    <a:pt x="303" y="377"/>
                    <a:pt x="301" y="375"/>
                    <a:pt x="299" y="372"/>
                  </a:cubicBezTo>
                  <a:cubicBezTo>
                    <a:pt x="296" y="369"/>
                    <a:pt x="294" y="366"/>
                    <a:pt x="290" y="364"/>
                  </a:cubicBezTo>
                  <a:cubicBezTo>
                    <a:pt x="287" y="363"/>
                    <a:pt x="285" y="363"/>
                    <a:pt x="283" y="363"/>
                  </a:cubicBezTo>
                  <a:cubicBezTo>
                    <a:pt x="285" y="361"/>
                    <a:pt x="287" y="359"/>
                    <a:pt x="289" y="357"/>
                  </a:cubicBezTo>
                  <a:cubicBezTo>
                    <a:pt x="294" y="354"/>
                    <a:pt x="295" y="346"/>
                    <a:pt x="299" y="341"/>
                  </a:cubicBezTo>
                  <a:cubicBezTo>
                    <a:pt x="301" y="338"/>
                    <a:pt x="301" y="338"/>
                    <a:pt x="301" y="338"/>
                  </a:cubicBezTo>
                  <a:cubicBezTo>
                    <a:pt x="301" y="338"/>
                    <a:pt x="301" y="338"/>
                    <a:pt x="301" y="338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295" y="346"/>
                    <a:pt x="291" y="351"/>
                    <a:pt x="287" y="354"/>
                  </a:cubicBezTo>
                  <a:cubicBezTo>
                    <a:pt x="282" y="357"/>
                    <a:pt x="280" y="361"/>
                    <a:pt x="278" y="364"/>
                  </a:cubicBezTo>
                  <a:cubicBezTo>
                    <a:pt x="278" y="364"/>
                    <a:pt x="278" y="364"/>
                    <a:pt x="278" y="364"/>
                  </a:cubicBezTo>
                  <a:cubicBezTo>
                    <a:pt x="278" y="365"/>
                    <a:pt x="278" y="365"/>
                    <a:pt x="278" y="365"/>
                  </a:cubicBezTo>
                  <a:cubicBezTo>
                    <a:pt x="277" y="367"/>
                    <a:pt x="276" y="368"/>
                    <a:pt x="276" y="370"/>
                  </a:cubicBezTo>
                  <a:cubicBezTo>
                    <a:pt x="273" y="376"/>
                    <a:pt x="273" y="376"/>
                    <a:pt x="273" y="376"/>
                  </a:cubicBezTo>
                  <a:cubicBezTo>
                    <a:pt x="269" y="385"/>
                    <a:pt x="264" y="394"/>
                    <a:pt x="257" y="398"/>
                  </a:cubicBezTo>
                  <a:cubicBezTo>
                    <a:pt x="255" y="399"/>
                    <a:pt x="255" y="399"/>
                    <a:pt x="255" y="399"/>
                  </a:cubicBezTo>
                  <a:cubicBezTo>
                    <a:pt x="254" y="401"/>
                    <a:pt x="252" y="402"/>
                    <a:pt x="250" y="403"/>
                  </a:cubicBezTo>
                  <a:cubicBezTo>
                    <a:pt x="249" y="399"/>
                    <a:pt x="248" y="396"/>
                    <a:pt x="247" y="392"/>
                  </a:cubicBezTo>
                  <a:cubicBezTo>
                    <a:pt x="246" y="389"/>
                    <a:pt x="245" y="385"/>
                    <a:pt x="244" y="380"/>
                  </a:cubicBezTo>
                  <a:cubicBezTo>
                    <a:pt x="244" y="374"/>
                    <a:pt x="243" y="368"/>
                    <a:pt x="242" y="362"/>
                  </a:cubicBezTo>
                  <a:cubicBezTo>
                    <a:pt x="242" y="361"/>
                    <a:pt x="242" y="360"/>
                    <a:pt x="242" y="359"/>
                  </a:cubicBezTo>
                  <a:cubicBezTo>
                    <a:pt x="242" y="359"/>
                    <a:pt x="242" y="359"/>
                    <a:pt x="242" y="359"/>
                  </a:cubicBezTo>
                  <a:cubicBezTo>
                    <a:pt x="240" y="350"/>
                    <a:pt x="238" y="342"/>
                    <a:pt x="236" y="336"/>
                  </a:cubicBezTo>
                  <a:cubicBezTo>
                    <a:pt x="235" y="331"/>
                    <a:pt x="235" y="327"/>
                    <a:pt x="235" y="324"/>
                  </a:cubicBezTo>
                  <a:cubicBezTo>
                    <a:pt x="235" y="318"/>
                    <a:pt x="236" y="312"/>
                    <a:pt x="237" y="307"/>
                  </a:cubicBezTo>
                  <a:cubicBezTo>
                    <a:pt x="238" y="304"/>
                    <a:pt x="238" y="304"/>
                    <a:pt x="238" y="304"/>
                  </a:cubicBezTo>
                  <a:cubicBezTo>
                    <a:pt x="239" y="299"/>
                    <a:pt x="239" y="295"/>
                    <a:pt x="239" y="290"/>
                  </a:cubicBezTo>
                  <a:cubicBezTo>
                    <a:pt x="239" y="290"/>
                    <a:pt x="239" y="290"/>
                    <a:pt x="239" y="290"/>
                  </a:cubicBezTo>
                  <a:cubicBezTo>
                    <a:pt x="240" y="287"/>
                    <a:pt x="240" y="285"/>
                    <a:pt x="241" y="282"/>
                  </a:cubicBezTo>
                  <a:cubicBezTo>
                    <a:pt x="243" y="273"/>
                    <a:pt x="243" y="273"/>
                    <a:pt x="243" y="273"/>
                  </a:cubicBezTo>
                  <a:cubicBezTo>
                    <a:pt x="243" y="273"/>
                    <a:pt x="243" y="272"/>
                    <a:pt x="243" y="272"/>
                  </a:cubicBezTo>
                  <a:cubicBezTo>
                    <a:pt x="244" y="273"/>
                    <a:pt x="244" y="273"/>
                    <a:pt x="244" y="273"/>
                  </a:cubicBezTo>
                  <a:cubicBezTo>
                    <a:pt x="247" y="279"/>
                    <a:pt x="247" y="279"/>
                    <a:pt x="247" y="279"/>
                  </a:cubicBezTo>
                  <a:cubicBezTo>
                    <a:pt x="251" y="284"/>
                    <a:pt x="255" y="288"/>
                    <a:pt x="259" y="292"/>
                  </a:cubicBezTo>
                  <a:cubicBezTo>
                    <a:pt x="262" y="296"/>
                    <a:pt x="262" y="296"/>
                    <a:pt x="262" y="296"/>
                  </a:cubicBezTo>
                  <a:cubicBezTo>
                    <a:pt x="266" y="299"/>
                    <a:pt x="269" y="303"/>
                    <a:pt x="271" y="308"/>
                  </a:cubicBezTo>
                  <a:cubicBezTo>
                    <a:pt x="273" y="312"/>
                    <a:pt x="273" y="318"/>
                    <a:pt x="274" y="323"/>
                  </a:cubicBezTo>
                  <a:cubicBezTo>
                    <a:pt x="275" y="333"/>
                    <a:pt x="275" y="333"/>
                    <a:pt x="275" y="333"/>
                  </a:cubicBezTo>
                  <a:cubicBezTo>
                    <a:pt x="275" y="333"/>
                    <a:pt x="275" y="333"/>
                    <a:pt x="275" y="333"/>
                  </a:cubicBezTo>
                  <a:cubicBezTo>
                    <a:pt x="276" y="323"/>
                    <a:pt x="276" y="323"/>
                    <a:pt x="276" y="323"/>
                  </a:cubicBezTo>
                  <a:cubicBezTo>
                    <a:pt x="276" y="320"/>
                    <a:pt x="277" y="317"/>
                    <a:pt x="277" y="315"/>
                  </a:cubicBezTo>
                  <a:cubicBezTo>
                    <a:pt x="281" y="317"/>
                    <a:pt x="285" y="316"/>
                    <a:pt x="289" y="316"/>
                  </a:cubicBezTo>
                  <a:cubicBezTo>
                    <a:pt x="292" y="316"/>
                    <a:pt x="296" y="314"/>
                    <a:pt x="299" y="315"/>
                  </a:cubicBezTo>
                  <a:cubicBezTo>
                    <a:pt x="299" y="315"/>
                    <a:pt x="299" y="315"/>
                    <a:pt x="299" y="315"/>
                  </a:cubicBezTo>
                  <a:cubicBezTo>
                    <a:pt x="296" y="314"/>
                    <a:pt x="293" y="314"/>
                    <a:pt x="290" y="314"/>
                  </a:cubicBezTo>
                  <a:cubicBezTo>
                    <a:pt x="284" y="313"/>
                    <a:pt x="279" y="313"/>
                    <a:pt x="275" y="308"/>
                  </a:cubicBezTo>
                  <a:cubicBezTo>
                    <a:pt x="275" y="307"/>
                    <a:pt x="275" y="307"/>
                    <a:pt x="275" y="306"/>
                  </a:cubicBezTo>
                  <a:cubicBezTo>
                    <a:pt x="273" y="300"/>
                    <a:pt x="269" y="297"/>
                    <a:pt x="265" y="293"/>
                  </a:cubicBezTo>
                  <a:cubicBezTo>
                    <a:pt x="261" y="289"/>
                    <a:pt x="261" y="289"/>
                    <a:pt x="261" y="289"/>
                  </a:cubicBezTo>
                  <a:cubicBezTo>
                    <a:pt x="258" y="285"/>
                    <a:pt x="254" y="281"/>
                    <a:pt x="250" y="276"/>
                  </a:cubicBezTo>
                  <a:cubicBezTo>
                    <a:pt x="244" y="265"/>
                    <a:pt x="244" y="265"/>
                    <a:pt x="244" y="265"/>
                  </a:cubicBezTo>
                  <a:cubicBezTo>
                    <a:pt x="244" y="265"/>
                    <a:pt x="241" y="256"/>
                    <a:pt x="240" y="253"/>
                  </a:cubicBezTo>
                  <a:cubicBezTo>
                    <a:pt x="236" y="242"/>
                    <a:pt x="235" y="229"/>
                    <a:pt x="237" y="215"/>
                  </a:cubicBezTo>
                  <a:cubicBezTo>
                    <a:pt x="239" y="204"/>
                    <a:pt x="239" y="204"/>
                    <a:pt x="239" y="204"/>
                  </a:cubicBezTo>
                  <a:cubicBezTo>
                    <a:pt x="241" y="199"/>
                    <a:pt x="242" y="193"/>
                    <a:pt x="242" y="188"/>
                  </a:cubicBezTo>
                  <a:cubicBezTo>
                    <a:pt x="246" y="189"/>
                    <a:pt x="250" y="190"/>
                    <a:pt x="254" y="192"/>
                  </a:cubicBezTo>
                  <a:cubicBezTo>
                    <a:pt x="256" y="192"/>
                    <a:pt x="256" y="192"/>
                    <a:pt x="256" y="192"/>
                  </a:cubicBezTo>
                  <a:cubicBezTo>
                    <a:pt x="262" y="193"/>
                    <a:pt x="266" y="197"/>
                    <a:pt x="270" y="201"/>
                  </a:cubicBezTo>
                  <a:cubicBezTo>
                    <a:pt x="273" y="203"/>
                    <a:pt x="273" y="203"/>
                    <a:pt x="273" y="203"/>
                  </a:cubicBezTo>
                  <a:cubicBezTo>
                    <a:pt x="274" y="204"/>
                    <a:pt x="274" y="204"/>
                    <a:pt x="274" y="204"/>
                  </a:cubicBezTo>
                  <a:cubicBezTo>
                    <a:pt x="278" y="207"/>
                    <a:pt x="282" y="210"/>
                    <a:pt x="287" y="212"/>
                  </a:cubicBezTo>
                  <a:cubicBezTo>
                    <a:pt x="290" y="213"/>
                    <a:pt x="290" y="213"/>
                    <a:pt x="290" y="213"/>
                  </a:cubicBezTo>
                  <a:cubicBezTo>
                    <a:pt x="293" y="214"/>
                    <a:pt x="296" y="215"/>
                    <a:pt x="297" y="217"/>
                  </a:cubicBezTo>
                  <a:cubicBezTo>
                    <a:pt x="297" y="217"/>
                    <a:pt x="297" y="217"/>
                    <a:pt x="297" y="217"/>
                  </a:cubicBezTo>
                  <a:cubicBezTo>
                    <a:pt x="295" y="214"/>
                    <a:pt x="294" y="210"/>
                    <a:pt x="291" y="209"/>
                  </a:cubicBezTo>
                  <a:cubicBezTo>
                    <a:pt x="288" y="208"/>
                    <a:pt x="288" y="208"/>
                    <a:pt x="288" y="208"/>
                  </a:cubicBezTo>
                  <a:cubicBezTo>
                    <a:pt x="284" y="207"/>
                    <a:pt x="282" y="205"/>
                    <a:pt x="279" y="203"/>
                  </a:cubicBezTo>
                  <a:cubicBezTo>
                    <a:pt x="283" y="202"/>
                    <a:pt x="287" y="199"/>
                    <a:pt x="289" y="197"/>
                  </a:cubicBezTo>
                  <a:cubicBezTo>
                    <a:pt x="291" y="194"/>
                    <a:pt x="289" y="190"/>
                    <a:pt x="290" y="188"/>
                  </a:cubicBezTo>
                  <a:cubicBezTo>
                    <a:pt x="290" y="186"/>
                    <a:pt x="291" y="182"/>
                    <a:pt x="291" y="182"/>
                  </a:cubicBezTo>
                  <a:cubicBezTo>
                    <a:pt x="291" y="181"/>
                    <a:pt x="291" y="181"/>
                    <a:pt x="291" y="181"/>
                  </a:cubicBezTo>
                  <a:cubicBezTo>
                    <a:pt x="289" y="183"/>
                    <a:pt x="288" y="186"/>
                    <a:pt x="288" y="188"/>
                  </a:cubicBezTo>
                  <a:cubicBezTo>
                    <a:pt x="288" y="190"/>
                    <a:pt x="287" y="193"/>
                    <a:pt x="286" y="194"/>
                  </a:cubicBezTo>
                  <a:cubicBezTo>
                    <a:pt x="284" y="197"/>
                    <a:pt x="279" y="199"/>
                    <a:pt x="275" y="199"/>
                  </a:cubicBezTo>
                  <a:cubicBezTo>
                    <a:pt x="273" y="198"/>
                    <a:pt x="273" y="198"/>
                    <a:pt x="273" y="198"/>
                  </a:cubicBezTo>
                  <a:cubicBezTo>
                    <a:pt x="268" y="194"/>
                    <a:pt x="264" y="190"/>
                    <a:pt x="257" y="188"/>
                  </a:cubicBezTo>
                  <a:cubicBezTo>
                    <a:pt x="255" y="188"/>
                    <a:pt x="255" y="188"/>
                    <a:pt x="255" y="188"/>
                  </a:cubicBezTo>
                  <a:cubicBezTo>
                    <a:pt x="251" y="186"/>
                    <a:pt x="246" y="185"/>
                    <a:pt x="242" y="183"/>
                  </a:cubicBezTo>
                  <a:cubicBezTo>
                    <a:pt x="242" y="181"/>
                    <a:pt x="241" y="178"/>
                    <a:pt x="240" y="175"/>
                  </a:cubicBezTo>
                  <a:cubicBezTo>
                    <a:pt x="237" y="169"/>
                    <a:pt x="234" y="164"/>
                    <a:pt x="230" y="161"/>
                  </a:cubicBezTo>
                  <a:cubicBezTo>
                    <a:pt x="228" y="158"/>
                    <a:pt x="225" y="157"/>
                    <a:pt x="222" y="155"/>
                  </a:cubicBezTo>
                  <a:cubicBezTo>
                    <a:pt x="219" y="153"/>
                    <a:pt x="215" y="147"/>
                    <a:pt x="213" y="145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2" y="150"/>
                    <a:pt x="217" y="157"/>
                    <a:pt x="220" y="158"/>
                  </a:cubicBezTo>
                  <a:cubicBezTo>
                    <a:pt x="223" y="160"/>
                    <a:pt x="226" y="162"/>
                    <a:pt x="228" y="164"/>
                  </a:cubicBezTo>
                  <a:cubicBezTo>
                    <a:pt x="231" y="167"/>
                    <a:pt x="234" y="171"/>
                    <a:pt x="236" y="177"/>
                  </a:cubicBezTo>
                  <a:cubicBezTo>
                    <a:pt x="240" y="185"/>
                    <a:pt x="238" y="194"/>
                    <a:pt x="236" y="203"/>
                  </a:cubicBezTo>
                  <a:cubicBezTo>
                    <a:pt x="233" y="214"/>
                    <a:pt x="233" y="214"/>
                    <a:pt x="233" y="214"/>
                  </a:cubicBezTo>
                  <a:cubicBezTo>
                    <a:pt x="231" y="229"/>
                    <a:pt x="232" y="242"/>
                    <a:pt x="236" y="254"/>
                  </a:cubicBezTo>
                  <a:cubicBezTo>
                    <a:pt x="236" y="254"/>
                    <a:pt x="236" y="255"/>
                    <a:pt x="237" y="255"/>
                  </a:cubicBezTo>
                  <a:cubicBezTo>
                    <a:pt x="236" y="255"/>
                    <a:pt x="235" y="254"/>
                    <a:pt x="234" y="254"/>
                  </a:cubicBezTo>
                  <a:cubicBezTo>
                    <a:pt x="233" y="254"/>
                    <a:pt x="233" y="254"/>
                    <a:pt x="233" y="254"/>
                  </a:cubicBezTo>
                  <a:cubicBezTo>
                    <a:pt x="231" y="244"/>
                    <a:pt x="226" y="236"/>
                    <a:pt x="221" y="227"/>
                  </a:cubicBezTo>
                  <a:cubicBezTo>
                    <a:pt x="217" y="220"/>
                    <a:pt x="209" y="205"/>
                    <a:pt x="209" y="205"/>
                  </a:cubicBezTo>
                  <a:cubicBezTo>
                    <a:pt x="209" y="204"/>
                    <a:pt x="209" y="204"/>
                    <a:pt x="209" y="203"/>
                  </a:cubicBezTo>
                  <a:cubicBezTo>
                    <a:pt x="208" y="195"/>
                    <a:pt x="208" y="186"/>
                    <a:pt x="207" y="178"/>
                  </a:cubicBezTo>
                  <a:cubicBezTo>
                    <a:pt x="210" y="177"/>
                    <a:pt x="212" y="172"/>
                    <a:pt x="211" y="168"/>
                  </a:cubicBezTo>
                  <a:cubicBezTo>
                    <a:pt x="211" y="164"/>
                    <a:pt x="209" y="161"/>
                    <a:pt x="207" y="160"/>
                  </a:cubicBezTo>
                  <a:cubicBezTo>
                    <a:pt x="207" y="155"/>
                    <a:pt x="207" y="151"/>
                    <a:pt x="206" y="147"/>
                  </a:cubicBezTo>
                  <a:cubicBezTo>
                    <a:pt x="207" y="147"/>
                    <a:pt x="208" y="147"/>
                    <a:pt x="209" y="147"/>
                  </a:cubicBezTo>
                  <a:cubicBezTo>
                    <a:pt x="211" y="148"/>
                    <a:pt x="211" y="148"/>
                    <a:pt x="211" y="148"/>
                  </a:cubicBezTo>
                  <a:cubicBezTo>
                    <a:pt x="213" y="145"/>
                    <a:pt x="213" y="145"/>
                    <a:pt x="213" y="145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213" y="144"/>
                    <a:pt x="214" y="143"/>
                    <a:pt x="214" y="142"/>
                  </a:cubicBezTo>
                  <a:cubicBezTo>
                    <a:pt x="214" y="139"/>
                    <a:pt x="213" y="137"/>
                    <a:pt x="211" y="136"/>
                  </a:cubicBezTo>
                  <a:cubicBezTo>
                    <a:pt x="211" y="134"/>
                    <a:pt x="212" y="133"/>
                    <a:pt x="213" y="132"/>
                  </a:cubicBezTo>
                  <a:cubicBezTo>
                    <a:pt x="221" y="126"/>
                    <a:pt x="221" y="126"/>
                    <a:pt x="221" y="126"/>
                  </a:cubicBezTo>
                  <a:cubicBezTo>
                    <a:pt x="229" y="120"/>
                    <a:pt x="229" y="120"/>
                    <a:pt x="229" y="120"/>
                  </a:cubicBezTo>
                  <a:cubicBezTo>
                    <a:pt x="232" y="117"/>
                    <a:pt x="235" y="113"/>
                    <a:pt x="238" y="109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41" y="109"/>
                    <a:pt x="244" y="110"/>
                    <a:pt x="247" y="111"/>
                  </a:cubicBezTo>
                  <a:cubicBezTo>
                    <a:pt x="250" y="112"/>
                    <a:pt x="254" y="111"/>
                    <a:pt x="258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3" y="110"/>
                    <a:pt x="267" y="108"/>
                    <a:pt x="268" y="108"/>
                  </a:cubicBezTo>
                  <a:cubicBezTo>
                    <a:pt x="268" y="108"/>
                    <a:pt x="268" y="108"/>
                    <a:pt x="268" y="108"/>
                  </a:cubicBezTo>
                  <a:cubicBezTo>
                    <a:pt x="266" y="107"/>
                    <a:pt x="263" y="108"/>
                    <a:pt x="260" y="108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54" y="109"/>
                    <a:pt x="251" y="108"/>
                    <a:pt x="248" y="107"/>
                  </a:cubicBezTo>
                  <a:cubicBezTo>
                    <a:pt x="246" y="106"/>
                    <a:pt x="243" y="106"/>
                    <a:pt x="241" y="106"/>
                  </a:cubicBezTo>
                  <a:cubicBezTo>
                    <a:pt x="245" y="98"/>
                    <a:pt x="248" y="89"/>
                    <a:pt x="247" y="81"/>
                  </a:cubicBezTo>
                  <a:cubicBezTo>
                    <a:pt x="247" y="81"/>
                    <a:pt x="247" y="81"/>
                    <a:pt x="247" y="81"/>
                  </a:cubicBezTo>
                  <a:cubicBezTo>
                    <a:pt x="249" y="94"/>
                    <a:pt x="235" y="108"/>
                    <a:pt x="226" y="117"/>
                  </a:cubicBezTo>
                  <a:cubicBezTo>
                    <a:pt x="219" y="123"/>
                    <a:pt x="219" y="123"/>
                    <a:pt x="219" y="123"/>
                  </a:cubicBezTo>
                  <a:cubicBezTo>
                    <a:pt x="210" y="130"/>
                    <a:pt x="210" y="130"/>
                    <a:pt x="210" y="130"/>
                  </a:cubicBezTo>
                  <a:cubicBezTo>
                    <a:pt x="209" y="131"/>
                    <a:pt x="208" y="132"/>
                    <a:pt x="207" y="134"/>
                  </a:cubicBezTo>
                  <a:cubicBezTo>
                    <a:pt x="206" y="134"/>
                    <a:pt x="205" y="134"/>
                    <a:pt x="204" y="133"/>
                  </a:cubicBezTo>
                  <a:cubicBezTo>
                    <a:pt x="201" y="133"/>
                    <a:pt x="199" y="134"/>
                    <a:pt x="197" y="135"/>
                  </a:cubicBezTo>
                  <a:cubicBezTo>
                    <a:pt x="196" y="135"/>
                    <a:pt x="196" y="135"/>
                    <a:pt x="195" y="135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80" y="131"/>
                    <a:pt x="171" y="129"/>
                    <a:pt x="164" y="123"/>
                  </a:cubicBezTo>
                  <a:cubicBezTo>
                    <a:pt x="163" y="120"/>
                    <a:pt x="161" y="118"/>
                    <a:pt x="158" y="11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8" y="111"/>
                    <a:pt x="158" y="110"/>
                    <a:pt x="158" y="109"/>
                  </a:cubicBezTo>
                  <a:cubicBezTo>
                    <a:pt x="161" y="109"/>
                    <a:pt x="163" y="105"/>
                    <a:pt x="163" y="100"/>
                  </a:cubicBezTo>
                  <a:cubicBezTo>
                    <a:pt x="166" y="99"/>
                    <a:pt x="170" y="99"/>
                    <a:pt x="174" y="99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80" y="99"/>
                    <a:pt x="184" y="98"/>
                    <a:pt x="187" y="97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93" y="98"/>
                    <a:pt x="200" y="98"/>
                    <a:pt x="205" y="101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1" y="98"/>
                    <a:pt x="197" y="96"/>
                    <a:pt x="192" y="94"/>
                  </a:cubicBezTo>
                  <a:cubicBezTo>
                    <a:pt x="195" y="93"/>
                    <a:pt x="198" y="90"/>
                    <a:pt x="201" y="87"/>
                  </a:cubicBezTo>
                  <a:cubicBezTo>
                    <a:pt x="200" y="86"/>
                    <a:pt x="200" y="86"/>
                    <a:pt x="200" y="86"/>
                  </a:cubicBezTo>
                  <a:cubicBezTo>
                    <a:pt x="195" y="93"/>
                    <a:pt x="186" y="95"/>
                    <a:pt x="176" y="95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0" y="95"/>
                    <a:pt x="166" y="95"/>
                    <a:pt x="163" y="96"/>
                  </a:cubicBezTo>
                  <a:cubicBezTo>
                    <a:pt x="161" y="92"/>
                    <a:pt x="158" y="89"/>
                    <a:pt x="155" y="89"/>
                  </a:cubicBezTo>
                  <a:cubicBezTo>
                    <a:pt x="154" y="89"/>
                    <a:pt x="153" y="89"/>
                    <a:pt x="153" y="90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3" y="89"/>
                    <a:pt x="152" y="88"/>
                    <a:pt x="152" y="88"/>
                  </a:cubicBezTo>
                  <a:cubicBezTo>
                    <a:pt x="150" y="84"/>
                    <a:pt x="150" y="80"/>
                    <a:pt x="151" y="75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0" y="61"/>
                    <a:pt x="150" y="61"/>
                    <a:pt x="150" y="61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6" y="78"/>
                    <a:pt x="146" y="81"/>
                    <a:pt x="147" y="84"/>
                  </a:cubicBezTo>
                  <a:cubicBezTo>
                    <a:pt x="142" y="82"/>
                    <a:pt x="138" y="80"/>
                    <a:pt x="133" y="79"/>
                  </a:cubicBezTo>
                  <a:cubicBezTo>
                    <a:pt x="124" y="76"/>
                    <a:pt x="114" y="73"/>
                    <a:pt x="107" y="66"/>
                  </a:cubicBezTo>
                  <a:cubicBezTo>
                    <a:pt x="104" y="64"/>
                    <a:pt x="102" y="62"/>
                    <a:pt x="101" y="59"/>
                  </a:cubicBezTo>
                  <a:cubicBezTo>
                    <a:pt x="99" y="56"/>
                    <a:pt x="97" y="54"/>
                    <a:pt x="94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4" y="50"/>
                    <a:pt x="94" y="47"/>
                    <a:pt x="94" y="44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28"/>
                    <a:pt x="91" y="8"/>
                    <a:pt x="78" y="7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87" y="8"/>
                    <a:pt x="89" y="31"/>
                    <a:pt x="89" y="40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0" y="45"/>
                    <a:pt x="90" y="47"/>
                    <a:pt x="90" y="48"/>
                  </a:cubicBezTo>
                  <a:cubicBezTo>
                    <a:pt x="82" y="43"/>
                    <a:pt x="73" y="40"/>
                    <a:pt x="64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0" y="36"/>
                    <a:pt x="56" y="31"/>
                    <a:pt x="52" y="29"/>
                  </a:cubicBezTo>
                  <a:cubicBezTo>
                    <a:pt x="49" y="27"/>
                    <a:pt x="45" y="26"/>
                    <a:pt x="42" y="24"/>
                  </a:cubicBezTo>
                  <a:cubicBezTo>
                    <a:pt x="37" y="23"/>
                    <a:pt x="32" y="21"/>
                    <a:pt x="29" y="17"/>
                  </a:cubicBezTo>
                  <a:cubicBezTo>
                    <a:pt x="25" y="13"/>
                    <a:pt x="18" y="6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6"/>
                    <a:pt x="21" y="15"/>
                    <a:pt x="26" y="20"/>
                  </a:cubicBezTo>
                  <a:cubicBezTo>
                    <a:pt x="30" y="24"/>
                    <a:pt x="35" y="26"/>
                    <a:pt x="41" y="28"/>
                  </a:cubicBezTo>
                  <a:cubicBezTo>
                    <a:pt x="44" y="29"/>
                    <a:pt x="47" y="30"/>
                    <a:pt x="49" y="32"/>
                  </a:cubicBezTo>
                  <a:cubicBezTo>
                    <a:pt x="53" y="34"/>
                    <a:pt x="56" y="38"/>
                    <a:pt x="59" y="41"/>
                  </a:cubicBezTo>
                  <a:cubicBezTo>
                    <a:pt x="56" y="41"/>
                    <a:pt x="54" y="42"/>
                    <a:pt x="51" y="43"/>
                  </a:cubicBezTo>
                  <a:cubicBezTo>
                    <a:pt x="43" y="45"/>
                    <a:pt x="37" y="50"/>
                    <a:pt x="31" y="54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0" y="63"/>
                    <a:pt x="15" y="65"/>
                    <a:pt x="10" y="6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5" y="65"/>
                    <a:pt x="3" y="65"/>
                    <a:pt x="0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" y="66"/>
                    <a:pt x="6" y="67"/>
                    <a:pt x="8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7" y="67"/>
                    <a:pt x="22" y="66"/>
                    <a:pt x="2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9"/>
                    <a:pt x="27" y="76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8" y="77"/>
                    <a:pt x="30" y="65"/>
                    <a:pt x="31" y="6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40" y="53"/>
                    <a:pt x="45" y="48"/>
                    <a:pt x="52" y="46"/>
                  </a:cubicBezTo>
                  <a:cubicBezTo>
                    <a:pt x="67" y="42"/>
                    <a:pt x="79" y="45"/>
                    <a:pt x="90" y="53"/>
                  </a:cubicBezTo>
                  <a:cubicBezTo>
                    <a:pt x="93" y="55"/>
                    <a:pt x="95" y="58"/>
                    <a:pt x="97" y="61"/>
                  </a:cubicBezTo>
                  <a:cubicBezTo>
                    <a:pt x="99" y="64"/>
                    <a:pt x="101" y="67"/>
                    <a:pt x="104" y="69"/>
                  </a:cubicBezTo>
                  <a:cubicBezTo>
                    <a:pt x="112" y="76"/>
                    <a:pt x="123" y="80"/>
                    <a:pt x="132" y="83"/>
                  </a:cubicBezTo>
                  <a:cubicBezTo>
                    <a:pt x="138" y="84"/>
                    <a:pt x="144" y="86"/>
                    <a:pt x="148" y="90"/>
                  </a:cubicBezTo>
                  <a:cubicBezTo>
                    <a:pt x="149" y="91"/>
                    <a:pt x="149" y="92"/>
                    <a:pt x="150" y="94"/>
                  </a:cubicBezTo>
                  <a:cubicBezTo>
                    <a:pt x="149" y="96"/>
                    <a:pt x="149" y="98"/>
                    <a:pt x="149" y="100"/>
                  </a:cubicBezTo>
                  <a:cubicBezTo>
                    <a:pt x="150" y="104"/>
                    <a:pt x="151" y="107"/>
                    <a:pt x="154" y="108"/>
                  </a:cubicBezTo>
                  <a:cubicBezTo>
                    <a:pt x="154" y="110"/>
                    <a:pt x="154" y="111"/>
                    <a:pt x="154" y="112"/>
                  </a:cubicBezTo>
                  <a:cubicBezTo>
                    <a:pt x="154" y="116"/>
                    <a:pt x="154" y="116"/>
                    <a:pt x="154" y="116"/>
                  </a:cubicBezTo>
                  <a:cubicBezTo>
                    <a:pt x="155" y="118"/>
                    <a:pt x="155" y="118"/>
                    <a:pt x="155" y="118"/>
                  </a:cubicBezTo>
                  <a:cubicBezTo>
                    <a:pt x="153" y="119"/>
                    <a:pt x="151" y="122"/>
                    <a:pt x="151" y="125"/>
                  </a:cubicBezTo>
                  <a:cubicBezTo>
                    <a:pt x="147" y="126"/>
                    <a:pt x="145" y="126"/>
                    <a:pt x="140" y="123"/>
                  </a:cubicBezTo>
                  <a:cubicBezTo>
                    <a:pt x="140" y="123"/>
                    <a:pt x="138" y="121"/>
                    <a:pt x="136" y="119"/>
                  </a:cubicBezTo>
                  <a:cubicBezTo>
                    <a:pt x="134" y="114"/>
                    <a:pt x="128" y="105"/>
                    <a:pt x="130" y="99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29" y="105"/>
                    <a:pt x="129" y="110"/>
                    <a:pt x="131" y="116"/>
                  </a:cubicBezTo>
                  <a:cubicBezTo>
                    <a:pt x="129" y="115"/>
                    <a:pt x="128" y="114"/>
                    <a:pt x="128" y="114"/>
                  </a:cubicBezTo>
                  <a:cubicBezTo>
                    <a:pt x="120" y="108"/>
                    <a:pt x="112" y="101"/>
                    <a:pt x="10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12" y="101"/>
                    <a:pt x="118" y="111"/>
                    <a:pt x="126" y="117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3" y="129"/>
                    <a:pt x="146" y="131"/>
                    <a:pt x="151" y="129"/>
                  </a:cubicBezTo>
                  <a:cubicBezTo>
                    <a:pt x="151" y="130"/>
                    <a:pt x="152" y="130"/>
                    <a:pt x="152" y="131"/>
                  </a:cubicBezTo>
                  <a:cubicBezTo>
                    <a:pt x="150" y="135"/>
                    <a:pt x="147" y="138"/>
                    <a:pt x="143" y="139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4" y="140"/>
                    <a:pt x="131" y="141"/>
                    <a:pt x="128" y="144"/>
                  </a:cubicBezTo>
                  <a:cubicBezTo>
                    <a:pt x="123" y="147"/>
                    <a:pt x="120" y="152"/>
                    <a:pt x="117" y="157"/>
                  </a:cubicBezTo>
                  <a:cubicBezTo>
                    <a:pt x="115" y="159"/>
                    <a:pt x="115" y="159"/>
                    <a:pt x="115" y="159"/>
                  </a:cubicBezTo>
                  <a:cubicBezTo>
                    <a:pt x="113" y="164"/>
                    <a:pt x="110" y="168"/>
                    <a:pt x="106" y="170"/>
                  </a:cubicBezTo>
                  <a:cubicBezTo>
                    <a:pt x="103" y="172"/>
                    <a:pt x="100" y="172"/>
                    <a:pt x="96" y="172"/>
                  </a:cubicBezTo>
                  <a:cubicBezTo>
                    <a:pt x="93" y="171"/>
                    <a:pt x="93" y="171"/>
                    <a:pt x="93" y="171"/>
                  </a:cubicBezTo>
                  <a:cubicBezTo>
                    <a:pt x="79" y="172"/>
                    <a:pt x="70" y="177"/>
                    <a:pt x="61" y="188"/>
                  </a:cubicBezTo>
                  <a:cubicBezTo>
                    <a:pt x="61" y="188"/>
                    <a:pt x="61" y="188"/>
                    <a:pt x="61" y="188"/>
                  </a:cubicBezTo>
                  <a:cubicBezTo>
                    <a:pt x="69" y="178"/>
                    <a:pt x="81" y="176"/>
                    <a:pt x="93" y="175"/>
                  </a:cubicBezTo>
                  <a:cubicBezTo>
                    <a:pt x="96" y="176"/>
                    <a:pt x="96" y="176"/>
                    <a:pt x="96" y="176"/>
                  </a:cubicBezTo>
                  <a:cubicBezTo>
                    <a:pt x="97" y="176"/>
                    <a:pt x="98" y="176"/>
                    <a:pt x="99" y="176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9"/>
                    <a:pt x="99" y="195"/>
                    <a:pt x="95" y="200"/>
                  </a:cubicBezTo>
                  <a:cubicBezTo>
                    <a:pt x="95" y="200"/>
                    <a:pt x="95" y="200"/>
                    <a:pt x="95" y="200"/>
                  </a:cubicBezTo>
                  <a:cubicBezTo>
                    <a:pt x="100" y="194"/>
                    <a:pt x="103" y="189"/>
                    <a:pt x="103" y="182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05" y="175"/>
                    <a:pt x="106" y="174"/>
                    <a:pt x="108" y="174"/>
                  </a:cubicBezTo>
                  <a:cubicBezTo>
                    <a:pt x="113" y="171"/>
                    <a:pt x="116" y="166"/>
                    <a:pt x="119" y="161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3" y="154"/>
                    <a:pt x="126" y="150"/>
                    <a:pt x="130" y="147"/>
                  </a:cubicBezTo>
                  <a:cubicBezTo>
                    <a:pt x="133" y="145"/>
                    <a:pt x="135" y="144"/>
                    <a:pt x="138" y="144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9" y="142"/>
                    <a:pt x="152" y="139"/>
                    <a:pt x="154" y="135"/>
                  </a:cubicBezTo>
                  <a:cubicBezTo>
                    <a:pt x="155" y="136"/>
                    <a:pt x="157" y="137"/>
                    <a:pt x="158" y="137"/>
                  </a:cubicBezTo>
                  <a:cubicBezTo>
                    <a:pt x="159" y="141"/>
                    <a:pt x="159" y="141"/>
                    <a:pt x="159" y="141"/>
                  </a:cubicBezTo>
                  <a:cubicBezTo>
                    <a:pt x="159" y="145"/>
                    <a:pt x="160" y="150"/>
                    <a:pt x="162" y="155"/>
                  </a:cubicBezTo>
                  <a:cubicBezTo>
                    <a:pt x="162" y="155"/>
                    <a:pt x="162" y="155"/>
                    <a:pt x="162" y="155"/>
                  </a:cubicBezTo>
                  <a:cubicBezTo>
                    <a:pt x="162" y="155"/>
                    <a:pt x="162" y="155"/>
                    <a:pt x="162" y="155"/>
                  </a:cubicBezTo>
                  <a:cubicBezTo>
                    <a:pt x="166" y="169"/>
                    <a:pt x="171" y="182"/>
                    <a:pt x="177" y="195"/>
                  </a:cubicBezTo>
                  <a:cubicBezTo>
                    <a:pt x="180" y="202"/>
                    <a:pt x="189" y="225"/>
                    <a:pt x="191" y="231"/>
                  </a:cubicBezTo>
                  <a:cubicBezTo>
                    <a:pt x="191" y="231"/>
                    <a:pt x="191" y="231"/>
                    <a:pt x="191" y="231"/>
                  </a:cubicBezTo>
                  <a:cubicBezTo>
                    <a:pt x="191" y="232"/>
                    <a:pt x="190" y="234"/>
                    <a:pt x="189" y="238"/>
                  </a:cubicBezTo>
                  <a:cubicBezTo>
                    <a:pt x="187" y="237"/>
                    <a:pt x="184" y="236"/>
                    <a:pt x="182" y="236"/>
                  </a:cubicBezTo>
                  <a:cubicBezTo>
                    <a:pt x="182" y="233"/>
                    <a:pt x="181" y="231"/>
                    <a:pt x="181" y="228"/>
                  </a:cubicBezTo>
                  <a:cubicBezTo>
                    <a:pt x="180" y="227"/>
                    <a:pt x="180" y="227"/>
                    <a:pt x="180" y="227"/>
                  </a:cubicBezTo>
                  <a:cubicBezTo>
                    <a:pt x="181" y="225"/>
                    <a:pt x="182" y="223"/>
                    <a:pt x="182" y="220"/>
                  </a:cubicBezTo>
                  <a:cubicBezTo>
                    <a:pt x="182" y="215"/>
                    <a:pt x="179" y="211"/>
                    <a:pt x="175" y="211"/>
                  </a:cubicBezTo>
                  <a:cubicBezTo>
                    <a:pt x="175" y="210"/>
                    <a:pt x="175" y="210"/>
                    <a:pt x="175" y="210"/>
                  </a:cubicBezTo>
                  <a:cubicBezTo>
                    <a:pt x="174" y="208"/>
                    <a:pt x="172" y="206"/>
                    <a:pt x="171" y="204"/>
                  </a:cubicBezTo>
                  <a:cubicBezTo>
                    <a:pt x="166" y="201"/>
                    <a:pt x="166" y="201"/>
                    <a:pt x="166" y="201"/>
                  </a:cubicBezTo>
                  <a:cubicBezTo>
                    <a:pt x="163" y="199"/>
                    <a:pt x="163" y="199"/>
                    <a:pt x="163" y="199"/>
                  </a:cubicBezTo>
                  <a:cubicBezTo>
                    <a:pt x="163" y="199"/>
                    <a:pt x="163" y="199"/>
                    <a:pt x="163" y="199"/>
                  </a:cubicBezTo>
                  <a:cubicBezTo>
                    <a:pt x="168" y="207"/>
                    <a:pt x="168" y="207"/>
                    <a:pt x="168" y="207"/>
                  </a:cubicBezTo>
                  <a:cubicBezTo>
                    <a:pt x="169" y="208"/>
                    <a:pt x="170" y="210"/>
                    <a:pt x="171" y="212"/>
                  </a:cubicBezTo>
                  <a:cubicBezTo>
                    <a:pt x="170" y="213"/>
                    <a:pt x="169" y="215"/>
                    <a:pt x="168" y="218"/>
                  </a:cubicBezTo>
                  <a:cubicBezTo>
                    <a:pt x="168" y="218"/>
                    <a:pt x="168" y="218"/>
                    <a:pt x="167" y="218"/>
                  </a:cubicBezTo>
                  <a:cubicBezTo>
                    <a:pt x="165" y="217"/>
                    <a:pt x="165" y="217"/>
                    <a:pt x="165" y="217"/>
                  </a:cubicBezTo>
                  <a:cubicBezTo>
                    <a:pt x="160" y="216"/>
                    <a:pt x="156" y="215"/>
                    <a:pt x="152" y="214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6" y="204"/>
                    <a:pt x="140" y="199"/>
                    <a:pt x="132" y="193"/>
                  </a:cubicBezTo>
                  <a:cubicBezTo>
                    <a:pt x="132" y="193"/>
                    <a:pt x="132" y="193"/>
                    <a:pt x="132" y="193"/>
                  </a:cubicBezTo>
                  <a:cubicBezTo>
                    <a:pt x="142" y="201"/>
                    <a:pt x="145" y="213"/>
                    <a:pt x="148" y="226"/>
                  </a:cubicBezTo>
                  <a:cubicBezTo>
                    <a:pt x="148" y="227"/>
                    <a:pt x="148" y="227"/>
                    <a:pt x="149" y="228"/>
                  </a:cubicBezTo>
                  <a:cubicBezTo>
                    <a:pt x="148" y="233"/>
                    <a:pt x="146" y="236"/>
                    <a:pt x="144" y="239"/>
                  </a:cubicBezTo>
                  <a:cubicBezTo>
                    <a:pt x="139" y="248"/>
                    <a:pt x="131" y="256"/>
                    <a:pt x="120" y="254"/>
                  </a:cubicBezTo>
                  <a:cubicBezTo>
                    <a:pt x="120" y="254"/>
                    <a:pt x="120" y="254"/>
                    <a:pt x="120" y="254"/>
                  </a:cubicBezTo>
                  <a:cubicBezTo>
                    <a:pt x="133" y="256"/>
                    <a:pt x="142" y="252"/>
                    <a:pt x="148" y="241"/>
                  </a:cubicBezTo>
                  <a:cubicBezTo>
                    <a:pt x="149" y="240"/>
                    <a:pt x="150" y="238"/>
                    <a:pt x="151" y="236"/>
                  </a:cubicBezTo>
                  <a:cubicBezTo>
                    <a:pt x="153" y="244"/>
                    <a:pt x="156" y="253"/>
                    <a:pt x="163" y="259"/>
                  </a:cubicBezTo>
                  <a:cubicBezTo>
                    <a:pt x="164" y="260"/>
                    <a:pt x="168" y="263"/>
                    <a:pt x="168" y="263"/>
                  </a:cubicBezTo>
                  <a:cubicBezTo>
                    <a:pt x="169" y="263"/>
                    <a:pt x="169" y="263"/>
                    <a:pt x="169" y="263"/>
                  </a:cubicBezTo>
                  <a:cubicBezTo>
                    <a:pt x="173" y="261"/>
                    <a:pt x="173" y="261"/>
                    <a:pt x="173" y="261"/>
                  </a:cubicBezTo>
                  <a:cubicBezTo>
                    <a:pt x="170" y="259"/>
                    <a:pt x="170" y="259"/>
                    <a:pt x="170" y="259"/>
                  </a:cubicBezTo>
                  <a:cubicBezTo>
                    <a:pt x="158" y="252"/>
                    <a:pt x="155" y="239"/>
                    <a:pt x="152" y="225"/>
                  </a:cubicBezTo>
                  <a:cubicBezTo>
                    <a:pt x="151" y="223"/>
                    <a:pt x="151" y="220"/>
                    <a:pt x="150" y="217"/>
                  </a:cubicBezTo>
                  <a:cubicBezTo>
                    <a:pt x="151" y="218"/>
                    <a:pt x="151" y="218"/>
                    <a:pt x="151" y="218"/>
                  </a:cubicBezTo>
                  <a:cubicBezTo>
                    <a:pt x="155" y="219"/>
                    <a:pt x="159" y="220"/>
                    <a:pt x="164" y="221"/>
                  </a:cubicBezTo>
                  <a:cubicBezTo>
                    <a:pt x="167" y="221"/>
                    <a:pt x="167" y="221"/>
                    <a:pt x="167" y="221"/>
                  </a:cubicBezTo>
                  <a:cubicBezTo>
                    <a:pt x="167" y="222"/>
                    <a:pt x="168" y="222"/>
                    <a:pt x="168" y="222"/>
                  </a:cubicBezTo>
                  <a:cubicBezTo>
                    <a:pt x="168" y="227"/>
                    <a:pt x="172" y="231"/>
                    <a:pt x="175" y="231"/>
                  </a:cubicBezTo>
                  <a:cubicBezTo>
                    <a:pt x="176" y="231"/>
                    <a:pt x="176" y="231"/>
                    <a:pt x="177" y="231"/>
                  </a:cubicBezTo>
                  <a:cubicBezTo>
                    <a:pt x="177" y="233"/>
                    <a:pt x="178" y="235"/>
                    <a:pt x="179" y="237"/>
                  </a:cubicBezTo>
                  <a:cubicBezTo>
                    <a:pt x="178" y="237"/>
                    <a:pt x="178" y="237"/>
                    <a:pt x="178" y="238"/>
                  </a:cubicBezTo>
                  <a:cubicBezTo>
                    <a:pt x="175" y="240"/>
                    <a:pt x="177" y="246"/>
                    <a:pt x="181" y="250"/>
                  </a:cubicBezTo>
                  <a:cubicBezTo>
                    <a:pt x="184" y="253"/>
                    <a:pt x="190" y="254"/>
                    <a:pt x="192" y="252"/>
                  </a:cubicBezTo>
                  <a:cubicBezTo>
                    <a:pt x="194" y="254"/>
                    <a:pt x="195" y="257"/>
                    <a:pt x="196" y="260"/>
                  </a:cubicBezTo>
                  <a:cubicBezTo>
                    <a:pt x="196" y="263"/>
                    <a:pt x="197" y="265"/>
                    <a:pt x="198" y="268"/>
                  </a:cubicBezTo>
                  <a:cubicBezTo>
                    <a:pt x="201" y="271"/>
                    <a:pt x="204" y="274"/>
                    <a:pt x="207" y="277"/>
                  </a:cubicBezTo>
                  <a:cubicBezTo>
                    <a:pt x="209" y="280"/>
                    <a:pt x="211" y="282"/>
                    <a:pt x="213" y="284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1" y="287"/>
                    <a:pt x="209" y="290"/>
                    <a:pt x="209" y="293"/>
                  </a:cubicBezTo>
                  <a:cubicBezTo>
                    <a:pt x="207" y="299"/>
                    <a:pt x="210" y="304"/>
                    <a:pt x="213" y="305"/>
                  </a:cubicBezTo>
                  <a:cubicBezTo>
                    <a:pt x="214" y="305"/>
                    <a:pt x="214" y="305"/>
                    <a:pt x="214" y="305"/>
                  </a:cubicBezTo>
                  <a:cubicBezTo>
                    <a:pt x="214" y="306"/>
                    <a:pt x="214" y="306"/>
                    <a:pt x="214" y="306"/>
                  </a:cubicBezTo>
                  <a:cubicBezTo>
                    <a:pt x="213" y="329"/>
                    <a:pt x="213" y="329"/>
                    <a:pt x="213" y="329"/>
                  </a:cubicBezTo>
                  <a:cubicBezTo>
                    <a:pt x="213" y="337"/>
                    <a:pt x="213" y="337"/>
                    <a:pt x="213" y="337"/>
                  </a:cubicBezTo>
                  <a:cubicBezTo>
                    <a:pt x="210" y="384"/>
                    <a:pt x="210" y="384"/>
                    <a:pt x="210" y="384"/>
                  </a:cubicBezTo>
                  <a:cubicBezTo>
                    <a:pt x="210" y="385"/>
                    <a:pt x="210" y="386"/>
                    <a:pt x="210" y="387"/>
                  </a:cubicBezTo>
                  <a:cubicBezTo>
                    <a:pt x="210" y="396"/>
                    <a:pt x="212" y="404"/>
                    <a:pt x="217" y="412"/>
                  </a:cubicBezTo>
                  <a:cubicBezTo>
                    <a:pt x="221" y="420"/>
                    <a:pt x="221" y="420"/>
                    <a:pt x="221" y="420"/>
                  </a:cubicBezTo>
                  <a:cubicBezTo>
                    <a:pt x="221" y="420"/>
                    <a:pt x="222" y="423"/>
                    <a:pt x="223" y="425"/>
                  </a:cubicBezTo>
                  <a:cubicBezTo>
                    <a:pt x="223" y="425"/>
                    <a:pt x="223" y="425"/>
                    <a:pt x="223" y="425"/>
                  </a:cubicBezTo>
                  <a:cubicBezTo>
                    <a:pt x="224" y="426"/>
                    <a:pt x="224" y="426"/>
                    <a:pt x="224" y="426"/>
                  </a:cubicBezTo>
                  <a:cubicBezTo>
                    <a:pt x="221" y="431"/>
                    <a:pt x="221" y="431"/>
                    <a:pt x="221" y="431"/>
                  </a:cubicBezTo>
                  <a:cubicBezTo>
                    <a:pt x="219" y="437"/>
                    <a:pt x="219" y="446"/>
                    <a:pt x="218" y="453"/>
                  </a:cubicBezTo>
                  <a:cubicBezTo>
                    <a:pt x="218" y="456"/>
                    <a:pt x="218" y="456"/>
                    <a:pt x="218" y="456"/>
                  </a:cubicBezTo>
                  <a:cubicBezTo>
                    <a:pt x="218" y="468"/>
                    <a:pt x="222" y="479"/>
                    <a:pt x="225" y="491"/>
                  </a:cubicBezTo>
                  <a:cubicBezTo>
                    <a:pt x="230" y="506"/>
                    <a:pt x="230" y="506"/>
                    <a:pt x="230" y="506"/>
                  </a:cubicBezTo>
                  <a:cubicBezTo>
                    <a:pt x="232" y="521"/>
                    <a:pt x="232" y="521"/>
                    <a:pt x="232" y="521"/>
                  </a:cubicBezTo>
                  <a:cubicBezTo>
                    <a:pt x="233" y="526"/>
                    <a:pt x="234" y="532"/>
                    <a:pt x="236" y="538"/>
                  </a:cubicBezTo>
                  <a:cubicBezTo>
                    <a:pt x="233" y="543"/>
                    <a:pt x="230" y="548"/>
                    <a:pt x="230" y="553"/>
                  </a:cubicBezTo>
                  <a:cubicBezTo>
                    <a:pt x="230" y="560"/>
                    <a:pt x="230" y="560"/>
                    <a:pt x="230" y="560"/>
                  </a:cubicBezTo>
                  <a:cubicBezTo>
                    <a:pt x="230" y="563"/>
                    <a:pt x="231" y="566"/>
                    <a:pt x="231" y="568"/>
                  </a:cubicBezTo>
                  <a:cubicBezTo>
                    <a:pt x="231" y="574"/>
                    <a:pt x="230" y="580"/>
                    <a:pt x="229" y="585"/>
                  </a:cubicBezTo>
                  <a:cubicBezTo>
                    <a:pt x="227" y="591"/>
                    <a:pt x="225" y="597"/>
                    <a:pt x="225" y="604"/>
                  </a:cubicBezTo>
                  <a:cubicBezTo>
                    <a:pt x="225" y="609"/>
                    <a:pt x="226" y="615"/>
                    <a:pt x="229" y="621"/>
                  </a:cubicBezTo>
                  <a:cubicBezTo>
                    <a:pt x="234" y="635"/>
                    <a:pt x="241" y="654"/>
                    <a:pt x="242" y="678"/>
                  </a:cubicBezTo>
                  <a:cubicBezTo>
                    <a:pt x="242" y="680"/>
                    <a:pt x="242" y="680"/>
                    <a:pt x="242" y="680"/>
                  </a:cubicBezTo>
                  <a:cubicBezTo>
                    <a:pt x="244" y="703"/>
                    <a:pt x="244" y="717"/>
                    <a:pt x="254" y="736"/>
                  </a:cubicBezTo>
                  <a:cubicBezTo>
                    <a:pt x="268" y="760"/>
                    <a:pt x="268" y="760"/>
                    <a:pt x="268" y="760"/>
                  </a:cubicBezTo>
                  <a:cubicBezTo>
                    <a:pt x="282" y="786"/>
                    <a:pt x="282" y="786"/>
                    <a:pt x="282" y="786"/>
                  </a:cubicBezTo>
                  <a:cubicBezTo>
                    <a:pt x="289" y="801"/>
                    <a:pt x="304" y="829"/>
                    <a:pt x="304" y="854"/>
                  </a:cubicBezTo>
                  <a:cubicBezTo>
                    <a:pt x="304" y="861"/>
                    <a:pt x="303" y="867"/>
                    <a:pt x="301" y="873"/>
                  </a:cubicBezTo>
                  <a:cubicBezTo>
                    <a:pt x="296" y="886"/>
                    <a:pt x="291" y="894"/>
                    <a:pt x="287" y="901"/>
                  </a:cubicBezTo>
                  <a:cubicBezTo>
                    <a:pt x="282" y="910"/>
                    <a:pt x="278" y="917"/>
                    <a:pt x="278" y="928"/>
                  </a:cubicBezTo>
                  <a:cubicBezTo>
                    <a:pt x="278" y="929"/>
                    <a:pt x="278" y="930"/>
                    <a:pt x="278" y="931"/>
                  </a:cubicBezTo>
                  <a:cubicBezTo>
                    <a:pt x="278" y="933"/>
                    <a:pt x="278" y="935"/>
                    <a:pt x="278" y="937"/>
                  </a:cubicBezTo>
                  <a:cubicBezTo>
                    <a:pt x="278" y="937"/>
                    <a:pt x="278" y="938"/>
                    <a:pt x="278" y="938"/>
                  </a:cubicBezTo>
                  <a:cubicBezTo>
                    <a:pt x="277" y="940"/>
                    <a:pt x="277" y="940"/>
                    <a:pt x="277" y="940"/>
                  </a:cubicBezTo>
                  <a:cubicBezTo>
                    <a:pt x="276" y="950"/>
                    <a:pt x="276" y="950"/>
                    <a:pt x="276" y="950"/>
                  </a:cubicBezTo>
                  <a:cubicBezTo>
                    <a:pt x="275" y="956"/>
                    <a:pt x="275" y="956"/>
                    <a:pt x="275" y="956"/>
                  </a:cubicBezTo>
                  <a:cubicBezTo>
                    <a:pt x="273" y="964"/>
                    <a:pt x="273" y="964"/>
                    <a:pt x="273" y="964"/>
                  </a:cubicBezTo>
                  <a:cubicBezTo>
                    <a:pt x="272" y="969"/>
                    <a:pt x="271" y="976"/>
                    <a:pt x="271" y="982"/>
                  </a:cubicBezTo>
                  <a:cubicBezTo>
                    <a:pt x="271" y="988"/>
                    <a:pt x="273" y="994"/>
                    <a:pt x="275" y="1001"/>
                  </a:cubicBezTo>
                  <a:cubicBezTo>
                    <a:pt x="278" y="1009"/>
                    <a:pt x="278" y="1009"/>
                    <a:pt x="278" y="1009"/>
                  </a:cubicBezTo>
                  <a:cubicBezTo>
                    <a:pt x="279" y="1014"/>
                    <a:pt x="279" y="1018"/>
                    <a:pt x="279" y="1022"/>
                  </a:cubicBezTo>
                  <a:cubicBezTo>
                    <a:pt x="279" y="1027"/>
                    <a:pt x="279" y="1031"/>
                    <a:pt x="280" y="1035"/>
                  </a:cubicBezTo>
                  <a:cubicBezTo>
                    <a:pt x="281" y="1035"/>
                    <a:pt x="281" y="1035"/>
                    <a:pt x="281" y="1035"/>
                  </a:cubicBezTo>
                  <a:cubicBezTo>
                    <a:pt x="280" y="1031"/>
                    <a:pt x="281" y="1024"/>
                    <a:pt x="281" y="1020"/>
                  </a:cubicBezTo>
                  <a:cubicBezTo>
                    <a:pt x="281" y="1016"/>
                    <a:pt x="283" y="1013"/>
                    <a:pt x="282" y="1008"/>
                  </a:cubicBezTo>
                  <a:cubicBezTo>
                    <a:pt x="279" y="999"/>
                    <a:pt x="279" y="999"/>
                    <a:pt x="279" y="999"/>
                  </a:cubicBezTo>
                  <a:cubicBezTo>
                    <a:pt x="277" y="994"/>
                    <a:pt x="275" y="988"/>
                    <a:pt x="275" y="982"/>
                  </a:cubicBezTo>
                  <a:cubicBezTo>
                    <a:pt x="275" y="976"/>
                    <a:pt x="276" y="970"/>
                    <a:pt x="277" y="964"/>
                  </a:cubicBezTo>
                  <a:cubicBezTo>
                    <a:pt x="279" y="956"/>
                    <a:pt x="279" y="956"/>
                    <a:pt x="279" y="956"/>
                  </a:cubicBezTo>
                  <a:cubicBezTo>
                    <a:pt x="280" y="951"/>
                    <a:pt x="280" y="951"/>
                    <a:pt x="280" y="951"/>
                  </a:cubicBezTo>
                  <a:cubicBezTo>
                    <a:pt x="280" y="947"/>
                    <a:pt x="280" y="947"/>
                    <a:pt x="280" y="947"/>
                  </a:cubicBezTo>
                  <a:cubicBezTo>
                    <a:pt x="282" y="953"/>
                    <a:pt x="287" y="958"/>
                    <a:pt x="295" y="960"/>
                  </a:cubicBezTo>
                  <a:cubicBezTo>
                    <a:pt x="299" y="961"/>
                    <a:pt x="299" y="961"/>
                    <a:pt x="299" y="961"/>
                  </a:cubicBezTo>
                  <a:cubicBezTo>
                    <a:pt x="302" y="962"/>
                    <a:pt x="305" y="963"/>
                    <a:pt x="307" y="964"/>
                  </a:cubicBezTo>
                  <a:cubicBezTo>
                    <a:pt x="307" y="968"/>
                    <a:pt x="306" y="972"/>
                    <a:pt x="305" y="976"/>
                  </a:cubicBezTo>
                  <a:cubicBezTo>
                    <a:pt x="303" y="980"/>
                    <a:pt x="302" y="984"/>
                    <a:pt x="302" y="988"/>
                  </a:cubicBezTo>
                  <a:cubicBezTo>
                    <a:pt x="302" y="994"/>
                    <a:pt x="303" y="999"/>
                    <a:pt x="304" y="1004"/>
                  </a:cubicBezTo>
                  <a:cubicBezTo>
                    <a:pt x="304" y="1008"/>
                    <a:pt x="305" y="1012"/>
                    <a:pt x="305" y="1017"/>
                  </a:cubicBezTo>
                  <a:cubicBezTo>
                    <a:pt x="304" y="1030"/>
                    <a:pt x="304" y="1030"/>
                    <a:pt x="304" y="1030"/>
                  </a:cubicBezTo>
                  <a:cubicBezTo>
                    <a:pt x="304" y="1037"/>
                    <a:pt x="303" y="1044"/>
                    <a:pt x="304" y="1052"/>
                  </a:cubicBezTo>
                  <a:cubicBezTo>
                    <a:pt x="305" y="1060"/>
                    <a:pt x="304" y="1067"/>
                    <a:pt x="304" y="1075"/>
                  </a:cubicBezTo>
                  <a:cubicBezTo>
                    <a:pt x="303" y="1084"/>
                    <a:pt x="303" y="1084"/>
                    <a:pt x="303" y="1084"/>
                  </a:cubicBezTo>
                  <a:cubicBezTo>
                    <a:pt x="303" y="1084"/>
                    <a:pt x="303" y="1084"/>
                    <a:pt x="303" y="1084"/>
                  </a:cubicBezTo>
                  <a:cubicBezTo>
                    <a:pt x="305" y="1074"/>
                    <a:pt x="305" y="1074"/>
                    <a:pt x="305" y="1074"/>
                  </a:cubicBezTo>
                  <a:cubicBezTo>
                    <a:pt x="306" y="1066"/>
                    <a:pt x="309" y="1060"/>
                    <a:pt x="308" y="1051"/>
                  </a:cubicBezTo>
                  <a:cubicBezTo>
                    <a:pt x="307" y="1044"/>
                    <a:pt x="307" y="1037"/>
                    <a:pt x="308" y="1030"/>
                  </a:cubicBezTo>
                  <a:cubicBezTo>
                    <a:pt x="309" y="1017"/>
                    <a:pt x="309" y="1017"/>
                    <a:pt x="309" y="1017"/>
                  </a:cubicBezTo>
                  <a:cubicBezTo>
                    <a:pt x="309" y="1012"/>
                    <a:pt x="308" y="1007"/>
                    <a:pt x="308" y="1003"/>
                  </a:cubicBezTo>
                  <a:cubicBezTo>
                    <a:pt x="307" y="998"/>
                    <a:pt x="306" y="993"/>
                    <a:pt x="306" y="989"/>
                  </a:cubicBezTo>
                  <a:cubicBezTo>
                    <a:pt x="306" y="985"/>
                    <a:pt x="307" y="981"/>
                    <a:pt x="308" y="977"/>
                  </a:cubicBezTo>
                  <a:cubicBezTo>
                    <a:pt x="310" y="973"/>
                    <a:pt x="311" y="969"/>
                    <a:pt x="311" y="965"/>
                  </a:cubicBezTo>
                  <a:cubicBezTo>
                    <a:pt x="313" y="966"/>
                    <a:pt x="315" y="967"/>
                    <a:pt x="319" y="969"/>
                  </a:cubicBezTo>
                  <a:cubicBezTo>
                    <a:pt x="324" y="972"/>
                    <a:pt x="329" y="974"/>
                    <a:pt x="333" y="974"/>
                  </a:cubicBezTo>
                  <a:cubicBezTo>
                    <a:pt x="333" y="983"/>
                    <a:pt x="333" y="983"/>
                    <a:pt x="333" y="983"/>
                  </a:cubicBezTo>
                  <a:cubicBezTo>
                    <a:pt x="333" y="990"/>
                    <a:pt x="333" y="997"/>
                    <a:pt x="332" y="1005"/>
                  </a:cubicBezTo>
                  <a:cubicBezTo>
                    <a:pt x="331" y="1012"/>
                    <a:pt x="331" y="1012"/>
                    <a:pt x="331" y="1012"/>
                  </a:cubicBezTo>
                  <a:cubicBezTo>
                    <a:pt x="330" y="1016"/>
                    <a:pt x="329" y="1020"/>
                    <a:pt x="329" y="1024"/>
                  </a:cubicBezTo>
                  <a:cubicBezTo>
                    <a:pt x="330" y="1037"/>
                    <a:pt x="330" y="1037"/>
                    <a:pt x="330" y="1037"/>
                  </a:cubicBezTo>
                  <a:cubicBezTo>
                    <a:pt x="330" y="1041"/>
                    <a:pt x="331" y="1045"/>
                    <a:pt x="331" y="1050"/>
                  </a:cubicBezTo>
                  <a:cubicBezTo>
                    <a:pt x="331" y="1050"/>
                    <a:pt x="331" y="1050"/>
                    <a:pt x="331" y="1050"/>
                  </a:cubicBezTo>
                  <a:cubicBezTo>
                    <a:pt x="331" y="1045"/>
                    <a:pt x="332" y="1039"/>
                    <a:pt x="332" y="1035"/>
                  </a:cubicBezTo>
                  <a:cubicBezTo>
                    <a:pt x="333" y="1024"/>
                    <a:pt x="333" y="1024"/>
                    <a:pt x="333" y="1024"/>
                  </a:cubicBezTo>
                  <a:cubicBezTo>
                    <a:pt x="333" y="1020"/>
                    <a:pt x="334" y="1017"/>
                    <a:pt x="334" y="1013"/>
                  </a:cubicBezTo>
                  <a:cubicBezTo>
                    <a:pt x="336" y="1005"/>
                    <a:pt x="336" y="1005"/>
                    <a:pt x="336" y="1005"/>
                  </a:cubicBezTo>
                  <a:cubicBezTo>
                    <a:pt x="336" y="1005"/>
                    <a:pt x="336" y="1005"/>
                    <a:pt x="336" y="1005"/>
                  </a:cubicBezTo>
                  <a:cubicBezTo>
                    <a:pt x="338" y="1010"/>
                    <a:pt x="340" y="1015"/>
                    <a:pt x="342" y="1019"/>
                  </a:cubicBezTo>
                  <a:cubicBezTo>
                    <a:pt x="342" y="1020"/>
                    <a:pt x="342" y="1020"/>
                    <a:pt x="342" y="1020"/>
                  </a:cubicBezTo>
                  <a:cubicBezTo>
                    <a:pt x="347" y="1032"/>
                    <a:pt x="350" y="1046"/>
                    <a:pt x="350" y="1062"/>
                  </a:cubicBezTo>
                  <a:cubicBezTo>
                    <a:pt x="350" y="1062"/>
                    <a:pt x="350" y="1062"/>
                    <a:pt x="350" y="1062"/>
                  </a:cubicBezTo>
                  <a:cubicBezTo>
                    <a:pt x="350" y="1045"/>
                    <a:pt x="351" y="1030"/>
                    <a:pt x="346" y="1018"/>
                  </a:cubicBezTo>
                  <a:cubicBezTo>
                    <a:pt x="345" y="1017"/>
                    <a:pt x="345" y="1017"/>
                    <a:pt x="345" y="1017"/>
                  </a:cubicBezTo>
                  <a:cubicBezTo>
                    <a:pt x="342" y="1010"/>
                    <a:pt x="338" y="1000"/>
                    <a:pt x="338" y="992"/>
                  </a:cubicBezTo>
                  <a:cubicBezTo>
                    <a:pt x="337" y="992"/>
                    <a:pt x="337" y="992"/>
                    <a:pt x="337" y="992"/>
                  </a:cubicBezTo>
                  <a:cubicBezTo>
                    <a:pt x="337" y="989"/>
                    <a:pt x="337" y="986"/>
                    <a:pt x="337" y="983"/>
                  </a:cubicBezTo>
                  <a:cubicBezTo>
                    <a:pt x="337" y="972"/>
                    <a:pt x="337" y="972"/>
                    <a:pt x="337" y="972"/>
                  </a:cubicBezTo>
                  <a:cubicBezTo>
                    <a:pt x="339" y="971"/>
                    <a:pt x="340" y="969"/>
                    <a:pt x="341" y="967"/>
                  </a:cubicBezTo>
                  <a:cubicBezTo>
                    <a:pt x="342" y="964"/>
                    <a:pt x="342" y="961"/>
                    <a:pt x="342" y="958"/>
                  </a:cubicBezTo>
                  <a:cubicBezTo>
                    <a:pt x="343" y="954"/>
                    <a:pt x="343" y="949"/>
                    <a:pt x="347" y="942"/>
                  </a:cubicBezTo>
                  <a:cubicBezTo>
                    <a:pt x="352" y="934"/>
                    <a:pt x="354" y="926"/>
                    <a:pt x="354" y="920"/>
                  </a:cubicBezTo>
                  <a:cubicBezTo>
                    <a:pt x="354" y="917"/>
                    <a:pt x="353" y="915"/>
                    <a:pt x="353" y="913"/>
                  </a:cubicBezTo>
                  <a:cubicBezTo>
                    <a:pt x="359" y="918"/>
                    <a:pt x="359" y="918"/>
                    <a:pt x="359" y="918"/>
                  </a:cubicBezTo>
                  <a:cubicBezTo>
                    <a:pt x="363" y="920"/>
                    <a:pt x="366" y="922"/>
                    <a:pt x="369" y="926"/>
                  </a:cubicBezTo>
                  <a:cubicBezTo>
                    <a:pt x="372" y="930"/>
                    <a:pt x="374" y="935"/>
                    <a:pt x="376" y="940"/>
                  </a:cubicBezTo>
                  <a:cubicBezTo>
                    <a:pt x="379" y="946"/>
                    <a:pt x="379" y="946"/>
                    <a:pt x="379" y="946"/>
                  </a:cubicBezTo>
                  <a:cubicBezTo>
                    <a:pt x="380" y="948"/>
                    <a:pt x="381" y="950"/>
                    <a:pt x="383" y="951"/>
                  </a:cubicBezTo>
                  <a:cubicBezTo>
                    <a:pt x="385" y="953"/>
                    <a:pt x="387" y="956"/>
                    <a:pt x="387" y="958"/>
                  </a:cubicBezTo>
                  <a:cubicBezTo>
                    <a:pt x="387" y="958"/>
                    <a:pt x="387" y="958"/>
                    <a:pt x="387" y="958"/>
                  </a:cubicBezTo>
                  <a:cubicBezTo>
                    <a:pt x="387" y="954"/>
                    <a:pt x="389" y="951"/>
                    <a:pt x="386" y="949"/>
                  </a:cubicBezTo>
                  <a:close/>
                  <a:moveTo>
                    <a:pt x="239" y="272"/>
                  </a:moveTo>
                  <a:cubicBezTo>
                    <a:pt x="239" y="272"/>
                    <a:pt x="239" y="272"/>
                    <a:pt x="239" y="272"/>
                  </a:cubicBezTo>
                  <a:cubicBezTo>
                    <a:pt x="238" y="278"/>
                    <a:pt x="238" y="278"/>
                    <a:pt x="238" y="278"/>
                  </a:cubicBezTo>
                  <a:cubicBezTo>
                    <a:pt x="238" y="276"/>
                    <a:pt x="237" y="275"/>
                    <a:pt x="237" y="274"/>
                  </a:cubicBezTo>
                  <a:cubicBezTo>
                    <a:pt x="238" y="274"/>
                    <a:pt x="238" y="273"/>
                    <a:pt x="239" y="272"/>
                  </a:cubicBezTo>
                  <a:close/>
                  <a:moveTo>
                    <a:pt x="254" y="432"/>
                  </a:moveTo>
                  <a:cubicBezTo>
                    <a:pt x="255" y="440"/>
                    <a:pt x="255" y="440"/>
                    <a:pt x="255" y="440"/>
                  </a:cubicBezTo>
                  <a:cubicBezTo>
                    <a:pt x="255" y="443"/>
                    <a:pt x="255" y="445"/>
                    <a:pt x="255" y="448"/>
                  </a:cubicBezTo>
                  <a:cubicBezTo>
                    <a:pt x="254" y="454"/>
                    <a:pt x="252" y="460"/>
                    <a:pt x="250" y="465"/>
                  </a:cubicBezTo>
                  <a:cubicBezTo>
                    <a:pt x="249" y="467"/>
                    <a:pt x="249" y="467"/>
                    <a:pt x="249" y="467"/>
                  </a:cubicBezTo>
                  <a:cubicBezTo>
                    <a:pt x="248" y="470"/>
                    <a:pt x="246" y="473"/>
                    <a:pt x="245" y="477"/>
                  </a:cubicBezTo>
                  <a:cubicBezTo>
                    <a:pt x="244" y="469"/>
                    <a:pt x="241" y="463"/>
                    <a:pt x="239" y="458"/>
                  </a:cubicBezTo>
                  <a:cubicBezTo>
                    <a:pt x="237" y="454"/>
                    <a:pt x="235" y="450"/>
                    <a:pt x="234" y="446"/>
                  </a:cubicBezTo>
                  <a:cubicBezTo>
                    <a:pt x="234" y="445"/>
                    <a:pt x="234" y="445"/>
                    <a:pt x="234" y="444"/>
                  </a:cubicBezTo>
                  <a:cubicBezTo>
                    <a:pt x="234" y="440"/>
                    <a:pt x="237" y="435"/>
                    <a:pt x="241" y="430"/>
                  </a:cubicBezTo>
                  <a:cubicBezTo>
                    <a:pt x="243" y="427"/>
                    <a:pt x="245" y="424"/>
                    <a:pt x="247" y="420"/>
                  </a:cubicBezTo>
                  <a:cubicBezTo>
                    <a:pt x="251" y="423"/>
                    <a:pt x="253" y="427"/>
                    <a:pt x="254" y="432"/>
                  </a:cubicBezTo>
                  <a:close/>
                  <a:moveTo>
                    <a:pt x="229" y="257"/>
                  </a:moveTo>
                  <a:cubicBezTo>
                    <a:pt x="228" y="259"/>
                    <a:pt x="227" y="262"/>
                    <a:pt x="227" y="265"/>
                  </a:cubicBezTo>
                  <a:cubicBezTo>
                    <a:pt x="227" y="265"/>
                    <a:pt x="227" y="266"/>
                    <a:pt x="227" y="266"/>
                  </a:cubicBezTo>
                  <a:cubicBezTo>
                    <a:pt x="227" y="267"/>
                    <a:pt x="226" y="269"/>
                    <a:pt x="225" y="270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3" y="273"/>
                    <a:pt x="222" y="275"/>
                    <a:pt x="220" y="278"/>
                  </a:cubicBezTo>
                  <a:cubicBezTo>
                    <a:pt x="220" y="272"/>
                    <a:pt x="220" y="266"/>
                    <a:pt x="218" y="260"/>
                  </a:cubicBezTo>
                  <a:cubicBezTo>
                    <a:pt x="220" y="258"/>
                    <a:pt x="222" y="256"/>
                    <a:pt x="222" y="254"/>
                  </a:cubicBezTo>
                  <a:cubicBezTo>
                    <a:pt x="222" y="253"/>
                    <a:pt x="222" y="252"/>
                    <a:pt x="221" y="251"/>
                  </a:cubicBezTo>
                  <a:cubicBezTo>
                    <a:pt x="223" y="249"/>
                    <a:pt x="224" y="247"/>
                    <a:pt x="225" y="244"/>
                  </a:cubicBezTo>
                  <a:cubicBezTo>
                    <a:pt x="227" y="248"/>
                    <a:pt x="229" y="253"/>
                    <a:pt x="229" y="257"/>
                  </a:cubicBezTo>
                  <a:close/>
                  <a:moveTo>
                    <a:pt x="208" y="217"/>
                  </a:moveTo>
                  <a:cubicBezTo>
                    <a:pt x="209" y="216"/>
                    <a:pt x="209" y="215"/>
                    <a:pt x="209" y="214"/>
                  </a:cubicBezTo>
                  <a:cubicBezTo>
                    <a:pt x="211" y="219"/>
                    <a:pt x="214" y="224"/>
                    <a:pt x="217" y="229"/>
                  </a:cubicBezTo>
                  <a:cubicBezTo>
                    <a:pt x="219" y="233"/>
                    <a:pt x="222" y="237"/>
                    <a:pt x="223" y="240"/>
                  </a:cubicBezTo>
                  <a:cubicBezTo>
                    <a:pt x="223" y="240"/>
                    <a:pt x="223" y="240"/>
                    <a:pt x="223" y="240"/>
                  </a:cubicBezTo>
                  <a:cubicBezTo>
                    <a:pt x="222" y="243"/>
                    <a:pt x="220" y="246"/>
                    <a:pt x="218" y="249"/>
                  </a:cubicBezTo>
                  <a:cubicBezTo>
                    <a:pt x="217" y="248"/>
                    <a:pt x="214" y="247"/>
                    <a:pt x="212" y="247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11" y="243"/>
                    <a:pt x="211" y="243"/>
                    <a:pt x="211" y="243"/>
                  </a:cubicBezTo>
                  <a:cubicBezTo>
                    <a:pt x="209" y="237"/>
                    <a:pt x="208" y="233"/>
                    <a:pt x="208" y="229"/>
                  </a:cubicBezTo>
                  <a:lnTo>
                    <a:pt x="208" y="217"/>
                  </a:lnTo>
                  <a:close/>
                  <a:moveTo>
                    <a:pt x="162" y="140"/>
                  </a:moveTo>
                  <a:cubicBezTo>
                    <a:pt x="162" y="140"/>
                    <a:pt x="162" y="138"/>
                    <a:pt x="162" y="136"/>
                  </a:cubicBezTo>
                  <a:cubicBezTo>
                    <a:pt x="164" y="135"/>
                    <a:pt x="165" y="132"/>
                    <a:pt x="165" y="129"/>
                  </a:cubicBezTo>
                  <a:cubicBezTo>
                    <a:pt x="172" y="133"/>
                    <a:pt x="180" y="135"/>
                    <a:pt x="188" y="137"/>
                  </a:cubicBezTo>
                  <a:cubicBezTo>
                    <a:pt x="191" y="138"/>
                    <a:pt x="191" y="138"/>
                    <a:pt x="191" y="138"/>
                  </a:cubicBezTo>
                  <a:cubicBezTo>
                    <a:pt x="194" y="139"/>
                    <a:pt x="194" y="139"/>
                    <a:pt x="194" y="139"/>
                  </a:cubicBezTo>
                  <a:cubicBezTo>
                    <a:pt x="194" y="139"/>
                    <a:pt x="194" y="139"/>
                    <a:pt x="194" y="139"/>
                  </a:cubicBezTo>
                  <a:cubicBezTo>
                    <a:pt x="193" y="143"/>
                    <a:pt x="197" y="147"/>
                    <a:pt x="202" y="147"/>
                  </a:cubicBezTo>
                  <a:cubicBezTo>
                    <a:pt x="202" y="151"/>
                    <a:pt x="203" y="155"/>
                    <a:pt x="203" y="158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2" y="159"/>
                    <a:pt x="201" y="159"/>
                    <a:pt x="200" y="160"/>
                  </a:cubicBezTo>
                  <a:cubicBezTo>
                    <a:pt x="197" y="157"/>
                    <a:pt x="194" y="156"/>
                    <a:pt x="191" y="154"/>
                  </a:cubicBezTo>
                  <a:cubicBezTo>
                    <a:pt x="185" y="152"/>
                    <a:pt x="179" y="152"/>
                    <a:pt x="173" y="152"/>
                  </a:cubicBezTo>
                  <a:cubicBezTo>
                    <a:pt x="173" y="152"/>
                    <a:pt x="170" y="152"/>
                    <a:pt x="170" y="152"/>
                  </a:cubicBezTo>
                  <a:cubicBezTo>
                    <a:pt x="168" y="152"/>
                    <a:pt x="166" y="152"/>
                    <a:pt x="165" y="152"/>
                  </a:cubicBezTo>
                  <a:cubicBezTo>
                    <a:pt x="164" y="148"/>
                    <a:pt x="163" y="144"/>
                    <a:pt x="162" y="140"/>
                  </a:cubicBezTo>
                  <a:close/>
                  <a:moveTo>
                    <a:pt x="180" y="193"/>
                  </a:moveTo>
                  <a:cubicBezTo>
                    <a:pt x="175" y="181"/>
                    <a:pt x="170" y="169"/>
                    <a:pt x="166" y="156"/>
                  </a:cubicBezTo>
                  <a:cubicBezTo>
                    <a:pt x="167" y="156"/>
                    <a:pt x="169" y="156"/>
                    <a:pt x="170" y="156"/>
                  </a:cubicBezTo>
                  <a:cubicBezTo>
                    <a:pt x="173" y="156"/>
                    <a:pt x="173" y="156"/>
                    <a:pt x="173" y="156"/>
                  </a:cubicBezTo>
                  <a:cubicBezTo>
                    <a:pt x="179" y="156"/>
                    <a:pt x="184" y="156"/>
                    <a:pt x="189" y="158"/>
                  </a:cubicBezTo>
                  <a:cubicBezTo>
                    <a:pt x="193" y="159"/>
                    <a:pt x="195" y="161"/>
                    <a:pt x="198" y="163"/>
                  </a:cubicBezTo>
                  <a:cubicBezTo>
                    <a:pt x="197" y="165"/>
                    <a:pt x="197" y="167"/>
                    <a:pt x="197" y="170"/>
                  </a:cubicBezTo>
                  <a:cubicBezTo>
                    <a:pt x="198" y="174"/>
                    <a:pt x="200" y="178"/>
                    <a:pt x="203" y="179"/>
                  </a:cubicBezTo>
                  <a:cubicBezTo>
                    <a:pt x="204" y="187"/>
                    <a:pt x="204" y="195"/>
                    <a:pt x="205" y="203"/>
                  </a:cubicBezTo>
                  <a:cubicBezTo>
                    <a:pt x="205" y="208"/>
                    <a:pt x="205" y="212"/>
                    <a:pt x="204" y="217"/>
                  </a:cubicBezTo>
                  <a:cubicBezTo>
                    <a:pt x="204" y="224"/>
                    <a:pt x="204" y="224"/>
                    <a:pt x="204" y="224"/>
                  </a:cubicBezTo>
                  <a:cubicBezTo>
                    <a:pt x="202" y="219"/>
                    <a:pt x="197" y="217"/>
                    <a:pt x="194" y="218"/>
                  </a:cubicBezTo>
                  <a:cubicBezTo>
                    <a:pt x="193" y="218"/>
                    <a:pt x="192" y="219"/>
                    <a:pt x="192" y="220"/>
                  </a:cubicBezTo>
                  <a:cubicBezTo>
                    <a:pt x="187" y="208"/>
                    <a:pt x="181" y="194"/>
                    <a:pt x="180" y="193"/>
                  </a:cubicBezTo>
                  <a:close/>
                  <a:moveTo>
                    <a:pt x="206" y="240"/>
                  </a:moveTo>
                  <a:cubicBezTo>
                    <a:pt x="205" y="239"/>
                    <a:pt x="205" y="239"/>
                    <a:pt x="205" y="239"/>
                  </a:cubicBezTo>
                  <a:cubicBezTo>
                    <a:pt x="204" y="238"/>
                    <a:pt x="203" y="237"/>
                    <a:pt x="202" y="237"/>
                  </a:cubicBezTo>
                  <a:cubicBezTo>
                    <a:pt x="203" y="236"/>
                    <a:pt x="204" y="235"/>
                    <a:pt x="204" y="235"/>
                  </a:cubicBezTo>
                  <a:cubicBezTo>
                    <a:pt x="205" y="236"/>
                    <a:pt x="205" y="238"/>
                    <a:pt x="206" y="240"/>
                  </a:cubicBezTo>
                  <a:close/>
                  <a:moveTo>
                    <a:pt x="209" y="274"/>
                  </a:moveTo>
                  <a:cubicBezTo>
                    <a:pt x="207" y="272"/>
                    <a:pt x="204" y="269"/>
                    <a:pt x="202" y="266"/>
                  </a:cubicBezTo>
                  <a:cubicBezTo>
                    <a:pt x="201" y="264"/>
                    <a:pt x="200" y="261"/>
                    <a:pt x="200" y="259"/>
                  </a:cubicBezTo>
                  <a:cubicBezTo>
                    <a:pt x="199" y="255"/>
                    <a:pt x="198" y="251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5" y="247"/>
                    <a:pt x="194" y="244"/>
                    <a:pt x="192" y="241"/>
                  </a:cubicBezTo>
                  <a:cubicBezTo>
                    <a:pt x="193" y="238"/>
                    <a:pt x="194" y="236"/>
                    <a:pt x="194" y="234"/>
                  </a:cubicBezTo>
                  <a:cubicBezTo>
                    <a:pt x="195" y="235"/>
                    <a:pt x="196" y="236"/>
                    <a:pt x="197" y="236"/>
                  </a:cubicBezTo>
                  <a:cubicBezTo>
                    <a:pt x="198" y="238"/>
                    <a:pt x="200" y="240"/>
                    <a:pt x="201" y="242"/>
                  </a:cubicBezTo>
                  <a:cubicBezTo>
                    <a:pt x="203" y="243"/>
                    <a:pt x="203" y="243"/>
                    <a:pt x="203" y="243"/>
                  </a:cubicBezTo>
                  <a:cubicBezTo>
                    <a:pt x="204" y="244"/>
                    <a:pt x="205" y="246"/>
                    <a:pt x="207" y="248"/>
                  </a:cubicBezTo>
                  <a:cubicBezTo>
                    <a:pt x="204" y="249"/>
                    <a:pt x="202" y="251"/>
                    <a:pt x="201" y="254"/>
                  </a:cubicBezTo>
                  <a:cubicBezTo>
                    <a:pt x="201" y="258"/>
                    <a:pt x="206" y="261"/>
                    <a:pt x="212" y="261"/>
                  </a:cubicBezTo>
                  <a:cubicBezTo>
                    <a:pt x="212" y="261"/>
                    <a:pt x="213" y="261"/>
                    <a:pt x="214" y="261"/>
                  </a:cubicBezTo>
                  <a:cubicBezTo>
                    <a:pt x="214" y="261"/>
                    <a:pt x="214" y="261"/>
                    <a:pt x="214" y="261"/>
                  </a:cubicBezTo>
                  <a:cubicBezTo>
                    <a:pt x="216" y="267"/>
                    <a:pt x="217" y="274"/>
                    <a:pt x="217" y="281"/>
                  </a:cubicBezTo>
                  <a:cubicBezTo>
                    <a:pt x="217" y="281"/>
                    <a:pt x="217" y="282"/>
                    <a:pt x="217" y="283"/>
                  </a:cubicBezTo>
                  <a:cubicBezTo>
                    <a:pt x="216" y="282"/>
                    <a:pt x="216" y="282"/>
                    <a:pt x="216" y="282"/>
                  </a:cubicBezTo>
                  <a:cubicBezTo>
                    <a:pt x="214" y="279"/>
                    <a:pt x="212" y="277"/>
                    <a:pt x="209" y="274"/>
                  </a:cubicBezTo>
                  <a:close/>
                  <a:moveTo>
                    <a:pt x="220" y="410"/>
                  </a:moveTo>
                  <a:cubicBezTo>
                    <a:pt x="216" y="402"/>
                    <a:pt x="214" y="394"/>
                    <a:pt x="214" y="385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217" y="329"/>
                    <a:pt x="217" y="329"/>
                    <a:pt x="217" y="329"/>
                  </a:cubicBezTo>
                  <a:cubicBezTo>
                    <a:pt x="218" y="307"/>
                    <a:pt x="218" y="307"/>
                    <a:pt x="218" y="307"/>
                  </a:cubicBezTo>
                  <a:cubicBezTo>
                    <a:pt x="219" y="303"/>
                    <a:pt x="219" y="303"/>
                    <a:pt x="219" y="303"/>
                  </a:cubicBezTo>
                  <a:cubicBezTo>
                    <a:pt x="220" y="301"/>
                    <a:pt x="222" y="299"/>
                    <a:pt x="222" y="296"/>
                  </a:cubicBezTo>
                  <a:cubicBezTo>
                    <a:pt x="223" y="292"/>
                    <a:pt x="223" y="289"/>
                    <a:pt x="221" y="287"/>
                  </a:cubicBezTo>
                  <a:cubicBezTo>
                    <a:pt x="222" y="282"/>
                    <a:pt x="225" y="277"/>
                    <a:pt x="228" y="273"/>
                  </a:cubicBezTo>
                  <a:cubicBezTo>
                    <a:pt x="228" y="272"/>
                    <a:pt x="228" y="272"/>
                    <a:pt x="228" y="272"/>
                  </a:cubicBezTo>
                  <a:cubicBezTo>
                    <a:pt x="229" y="272"/>
                    <a:pt x="229" y="271"/>
                    <a:pt x="229" y="271"/>
                  </a:cubicBezTo>
                  <a:cubicBezTo>
                    <a:pt x="230" y="273"/>
                    <a:pt x="232" y="274"/>
                    <a:pt x="233" y="275"/>
                  </a:cubicBezTo>
                  <a:cubicBezTo>
                    <a:pt x="234" y="279"/>
                    <a:pt x="235" y="284"/>
                    <a:pt x="235" y="289"/>
                  </a:cubicBezTo>
                  <a:cubicBezTo>
                    <a:pt x="235" y="291"/>
                    <a:pt x="235" y="292"/>
                    <a:pt x="235" y="293"/>
                  </a:cubicBezTo>
                  <a:cubicBezTo>
                    <a:pt x="235" y="293"/>
                    <a:pt x="235" y="293"/>
                    <a:pt x="235" y="293"/>
                  </a:cubicBezTo>
                  <a:cubicBezTo>
                    <a:pt x="235" y="296"/>
                    <a:pt x="235" y="299"/>
                    <a:pt x="234" y="303"/>
                  </a:cubicBezTo>
                  <a:cubicBezTo>
                    <a:pt x="234" y="303"/>
                    <a:pt x="233" y="306"/>
                    <a:pt x="233" y="306"/>
                  </a:cubicBezTo>
                  <a:cubicBezTo>
                    <a:pt x="232" y="311"/>
                    <a:pt x="231" y="317"/>
                    <a:pt x="231" y="324"/>
                  </a:cubicBezTo>
                  <a:cubicBezTo>
                    <a:pt x="231" y="328"/>
                    <a:pt x="231" y="332"/>
                    <a:pt x="233" y="337"/>
                  </a:cubicBezTo>
                  <a:cubicBezTo>
                    <a:pt x="235" y="344"/>
                    <a:pt x="237" y="353"/>
                    <a:pt x="238" y="362"/>
                  </a:cubicBezTo>
                  <a:cubicBezTo>
                    <a:pt x="238" y="369"/>
                    <a:pt x="236" y="379"/>
                    <a:pt x="235" y="387"/>
                  </a:cubicBezTo>
                  <a:cubicBezTo>
                    <a:pt x="234" y="393"/>
                    <a:pt x="234" y="393"/>
                    <a:pt x="234" y="393"/>
                  </a:cubicBezTo>
                  <a:cubicBezTo>
                    <a:pt x="234" y="397"/>
                    <a:pt x="232" y="401"/>
                    <a:pt x="231" y="405"/>
                  </a:cubicBezTo>
                  <a:cubicBezTo>
                    <a:pt x="228" y="415"/>
                    <a:pt x="228" y="415"/>
                    <a:pt x="228" y="415"/>
                  </a:cubicBezTo>
                  <a:cubicBezTo>
                    <a:pt x="227" y="417"/>
                    <a:pt x="226" y="419"/>
                    <a:pt x="226" y="421"/>
                  </a:cubicBezTo>
                  <a:cubicBezTo>
                    <a:pt x="224" y="418"/>
                    <a:pt x="224" y="418"/>
                    <a:pt x="224" y="418"/>
                  </a:cubicBezTo>
                  <a:lnTo>
                    <a:pt x="220" y="410"/>
                  </a:lnTo>
                  <a:close/>
                  <a:moveTo>
                    <a:pt x="234" y="505"/>
                  </a:moveTo>
                  <a:cubicBezTo>
                    <a:pt x="229" y="489"/>
                    <a:pt x="229" y="489"/>
                    <a:pt x="229" y="489"/>
                  </a:cubicBezTo>
                  <a:cubicBezTo>
                    <a:pt x="226" y="478"/>
                    <a:pt x="222" y="467"/>
                    <a:pt x="222" y="456"/>
                  </a:cubicBezTo>
                  <a:cubicBezTo>
                    <a:pt x="222" y="453"/>
                    <a:pt x="222" y="453"/>
                    <a:pt x="222" y="453"/>
                  </a:cubicBezTo>
                  <a:cubicBezTo>
                    <a:pt x="223" y="446"/>
                    <a:pt x="223" y="438"/>
                    <a:pt x="225" y="433"/>
                  </a:cubicBezTo>
                  <a:cubicBezTo>
                    <a:pt x="227" y="427"/>
                    <a:pt x="227" y="427"/>
                    <a:pt x="227" y="427"/>
                  </a:cubicBezTo>
                  <a:cubicBezTo>
                    <a:pt x="229" y="424"/>
                    <a:pt x="230" y="420"/>
                    <a:pt x="231" y="416"/>
                  </a:cubicBezTo>
                  <a:cubicBezTo>
                    <a:pt x="234" y="407"/>
                    <a:pt x="234" y="407"/>
                    <a:pt x="234" y="407"/>
                  </a:cubicBezTo>
                  <a:cubicBezTo>
                    <a:pt x="236" y="403"/>
                    <a:pt x="237" y="398"/>
                    <a:pt x="238" y="393"/>
                  </a:cubicBezTo>
                  <a:cubicBezTo>
                    <a:pt x="239" y="387"/>
                    <a:pt x="239" y="387"/>
                    <a:pt x="239" y="387"/>
                  </a:cubicBezTo>
                  <a:cubicBezTo>
                    <a:pt x="240" y="385"/>
                    <a:pt x="240" y="382"/>
                    <a:pt x="240" y="380"/>
                  </a:cubicBezTo>
                  <a:cubicBezTo>
                    <a:pt x="240" y="380"/>
                    <a:pt x="240" y="380"/>
                    <a:pt x="240" y="380"/>
                  </a:cubicBezTo>
                  <a:cubicBezTo>
                    <a:pt x="241" y="385"/>
                    <a:pt x="242" y="390"/>
                    <a:pt x="243" y="394"/>
                  </a:cubicBezTo>
                  <a:cubicBezTo>
                    <a:pt x="245" y="398"/>
                    <a:pt x="246" y="401"/>
                    <a:pt x="246" y="406"/>
                  </a:cubicBezTo>
                  <a:cubicBezTo>
                    <a:pt x="246" y="408"/>
                    <a:pt x="246" y="409"/>
                    <a:pt x="246" y="411"/>
                  </a:cubicBezTo>
                  <a:cubicBezTo>
                    <a:pt x="245" y="417"/>
                    <a:pt x="241" y="422"/>
                    <a:pt x="237" y="428"/>
                  </a:cubicBezTo>
                  <a:cubicBezTo>
                    <a:pt x="233" y="433"/>
                    <a:pt x="230" y="438"/>
                    <a:pt x="230" y="444"/>
                  </a:cubicBezTo>
                  <a:cubicBezTo>
                    <a:pt x="230" y="445"/>
                    <a:pt x="230" y="446"/>
                    <a:pt x="230" y="447"/>
                  </a:cubicBezTo>
                  <a:cubicBezTo>
                    <a:pt x="231" y="451"/>
                    <a:pt x="233" y="456"/>
                    <a:pt x="235" y="460"/>
                  </a:cubicBezTo>
                  <a:cubicBezTo>
                    <a:pt x="238" y="466"/>
                    <a:pt x="241" y="472"/>
                    <a:pt x="242" y="480"/>
                  </a:cubicBezTo>
                  <a:cubicBezTo>
                    <a:pt x="243" y="502"/>
                    <a:pt x="243" y="502"/>
                    <a:pt x="243" y="502"/>
                  </a:cubicBezTo>
                  <a:cubicBezTo>
                    <a:pt x="244" y="506"/>
                    <a:pt x="244" y="510"/>
                    <a:pt x="244" y="514"/>
                  </a:cubicBezTo>
                  <a:cubicBezTo>
                    <a:pt x="244" y="514"/>
                    <a:pt x="244" y="514"/>
                    <a:pt x="244" y="514"/>
                  </a:cubicBezTo>
                  <a:cubicBezTo>
                    <a:pt x="244" y="514"/>
                    <a:pt x="244" y="514"/>
                    <a:pt x="244" y="514"/>
                  </a:cubicBezTo>
                  <a:cubicBezTo>
                    <a:pt x="245" y="517"/>
                    <a:pt x="245" y="519"/>
                    <a:pt x="245" y="521"/>
                  </a:cubicBezTo>
                  <a:cubicBezTo>
                    <a:pt x="245" y="524"/>
                    <a:pt x="242" y="529"/>
                    <a:pt x="239" y="533"/>
                  </a:cubicBezTo>
                  <a:cubicBezTo>
                    <a:pt x="238" y="529"/>
                    <a:pt x="237" y="524"/>
                    <a:pt x="236" y="520"/>
                  </a:cubicBezTo>
                  <a:lnTo>
                    <a:pt x="234" y="505"/>
                  </a:lnTo>
                  <a:close/>
                  <a:moveTo>
                    <a:pt x="240" y="539"/>
                  </a:moveTo>
                  <a:cubicBezTo>
                    <a:pt x="240" y="539"/>
                    <a:pt x="240" y="539"/>
                    <a:pt x="240" y="539"/>
                  </a:cubicBezTo>
                  <a:cubicBezTo>
                    <a:pt x="240" y="539"/>
                    <a:pt x="240" y="539"/>
                    <a:pt x="240" y="538"/>
                  </a:cubicBezTo>
                  <a:cubicBezTo>
                    <a:pt x="241" y="537"/>
                    <a:pt x="241" y="536"/>
                    <a:pt x="242" y="535"/>
                  </a:cubicBezTo>
                  <a:cubicBezTo>
                    <a:pt x="246" y="530"/>
                    <a:pt x="249" y="525"/>
                    <a:pt x="249" y="521"/>
                  </a:cubicBezTo>
                  <a:cubicBezTo>
                    <a:pt x="249" y="521"/>
                    <a:pt x="249" y="520"/>
                    <a:pt x="249" y="519"/>
                  </a:cubicBezTo>
                  <a:cubicBezTo>
                    <a:pt x="253" y="525"/>
                    <a:pt x="261" y="535"/>
                    <a:pt x="261" y="535"/>
                  </a:cubicBezTo>
                  <a:cubicBezTo>
                    <a:pt x="262" y="537"/>
                    <a:pt x="276" y="557"/>
                    <a:pt x="277" y="580"/>
                  </a:cubicBezTo>
                  <a:cubicBezTo>
                    <a:pt x="277" y="594"/>
                    <a:pt x="277" y="594"/>
                    <a:pt x="277" y="594"/>
                  </a:cubicBezTo>
                  <a:cubicBezTo>
                    <a:pt x="277" y="597"/>
                    <a:pt x="276" y="600"/>
                    <a:pt x="276" y="604"/>
                  </a:cubicBezTo>
                  <a:cubicBezTo>
                    <a:pt x="276" y="612"/>
                    <a:pt x="277" y="620"/>
                    <a:pt x="279" y="630"/>
                  </a:cubicBezTo>
                  <a:cubicBezTo>
                    <a:pt x="275" y="625"/>
                    <a:pt x="271" y="622"/>
                    <a:pt x="269" y="620"/>
                  </a:cubicBezTo>
                  <a:cubicBezTo>
                    <a:pt x="258" y="612"/>
                    <a:pt x="258" y="612"/>
                    <a:pt x="258" y="612"/>
                  </a:cubicBezTo>
                  <a:cubicBezTo>
                    <a:pt x="252" y="608"/>
                    <a:pt x="246" y="604"/>
                    <a:pt x="242" y="598"/>
                  </a:cubicBezTo>
                  <a:cubicBezTo>
                    <a:pt x="238" y="593"/>
                    <a:pt x="237" y="586"/>
                    <a:pt x="236" y="580"/>
                  </a:cubicBezTo>
                  <a:cubicBezTo>
                    <a:pt x="235" y="575"/>
                    <a:pt x="235" y="575"/>
                    <a:pt x="235" y="575"/>
                  </a:cubicBezTo>
                  <a:cubicBezTo>
                    <a:pt x="234" y="575"/>
                    <a:pt x="234" y="575"/>
                    <a:pt x="234" y="575"/>
                  </a:cubicBezTo>
                  <a:cubicBezTo>
                    <a:pt x="234" y="573"/>
                    <a:pt x="235" y="571"/>
                    <a:pt x="235" y="568"/>
                  </a:cubicBezTo>
                  <a:cubicBezTo>
                    <a:pt x="235" y="566"/>
                    <a:pt x="234" y="563"/>
                    <a:pt x="234" y="560"/>
                  </a:cubicBezTo>
                  <a:cubicBezTo>
                    <a:pt x="234" y="553"/>
                    <a:pt x="234" y="553"/>
                    <a:pt x="234" y="553"/>
                  </a:cubicBezTo>
                  <a:cubicBezTo>
                    <a:pt x="234" y="549"/>
                    <a:pt x="237" y="544"/>
                    <a:pt x="240" y="539"/>
                  </a:cubicBezTo>
                  <a:close/>
                  <a:moveTo>
                    <a:pt x="271" y="758"/>
                  </a:moveTo>
                  <a:cubicBezTo>
                    <a:pt x="257" y="734"/>
                    <a:pt x="257" y="734"/>
                    <a:pt x="257" y="734"/>
                  </a:cubicBezTo>
                  <a:cubicBezTo>
                    <a:pt x="249" y="717"/>
                    <a:pt x="248" y="705"/>
                    <a:pt x="247" y="684"/>
                  </a:cubicBezTo>
                  <a:cubicBezTo>
                    <a:pt x="248" y="686"/>
                    <a:pt x="250" y="688"/>
                    <a:pt x="252" y="690"/>
                  </a:cubicBezTo>
                  <a:cubicBezTo>
                    <a:pt x="255" y="694"/>
                    <a:pt x="258" y="697"/>
                    <a:pt x="261" y="701"/>
                  </a:cubicBezTo>
                  <a:cubicBezTo>
                    <a:pt x="268" y="714"/>
                    <a:pt x="273" y="727"/>
                    <a:pt x="274" y="741"/>
                  </a:cubicBezTo>
                  <a:cubicBezTo>
                    <a:pt x="274" y="750"/>
                    <a:pt x="276" y="760"/>
                    <a:pt x="277" y="768"/>
                  </a:cubicBezTo>
                  <a:lnTo>
                    <a:pt x="271" y="758"/>
                  </a:lnTo>
                  <a:close/>
                  <a:moveTo>
                    <a:pt x="344" y="940"/>
                  </a:moveTo>
                  <a:cubicBezTo>
                    <a:pt x="339" y="948"/>
                    <a:pt x="339" y="953"/>
                    <a:pt x="338" y="958"/>
                  </a:cubicBezTo>
                  <a:cubicBezTo>
                    <a:pt x="338" y="961"/>
                    <a:pt x="338" y="963"/>
                    <a:pt x="337" y="966"/>
                  </a:cubicBezTo>
                  <a:cubicBezTo>
                    <a:pt x="336" y="968"/>
                    <a:pt x="335" y="969"/>
                    <a:pt x="334" y="970"/>
                  </a:cubicBezTo>
                  <a:cubicBezTo>
                    <a:pt x="331" y="971"/>
                    <a:pt x="325" y="968"/>
                    <a:pt x="321" y="966"/>
                  </a:cubicBezTo>
                  <a:cubicBezTo>
                    <a:pt x="312" y="961"/>
                    <a:pt x="310" y="960"/>
                    <a:pt x="300" y="957"/>
                  </a:cubicBezTo>
                  <a:cubicBezTo>
                    <a:pt x="297" y="956"/>
                    <a:pt x="297" y="956"/>
                    <a:pt x="297" y="956"/>
                  </a:cubicBezTo>
                  <a:cubicBezTo>
                    <a:pt x="287" y="953"/>
                    <a:pt x="283" y="949"/>
                    <a:pt x="282" y="937"/>
                  </a:cubicBezTo>
                  <a:cubicBezTo>
                    <a:pt x="282" y="936"/>
                    <a:pt x="283" y="935"/>
                    <a:pt x="283" y="933"/>
                  </a:cubicBezTo>
                  <a:cubicBezTo>
                    <a:pt x="282" y="933"/>
                    <a:pt x="282" y="933"/>
                    <a:pt x="282" y="933"/>
                  </a:cubicBezTo>
                  <a:cubicBezTo>
                    <a:pt x="282" y="933"/>
                    <a:pt x="282" y="932"/>
                    <a:pt x="282" y="931"/>
                  </a:cubicBezTo>
                  <a:cubicBezTo>
                    <a:pt x="282" y="930"/>
                    <a:pt x="282" y="929"/>
                    <a:pt x="282" y="928"/>
                  </a:cubicBezTo>
                  <a:cubicBezTo>
                    <a:pt x="282" y="918"/>
                    <a:pt x="286" y="912"/>
                    <a:pt x="291" y="903"/>
                  </a:cubicBezTo>
                  <a:cubicBezTo>
                    <a:pt x="295" y="896"/>
                    <a:pt x="300" y="887"/>
                    <a:pt x="305" y="874"/>
                  </a:cubicBezTo>
                  <a:cubicBezTo>
                    <a:pt x="307" y="868"/>
                    <a:pt x="308" y="861"/>
                    <a:pt x="308" y="854"/>
                  </a:cubicBezTo>
                  <a:cubicBezTo>
                    <a:pt x="308" y="828"/>
                    <a:pt x="293" y="800"/>
                    <a:pt x="285" y="784"/>
                  </a:cubicBezTo>
                  <a:cubicBezTo>
                    <a:pt x="281" y="777"/>
                    <a:pt x="281" y="777"/>
                    <a:pt x="281" y="777"/>
                  </a:cubicBezTo>
                  <a:cubicBezTo>
                    <a:pt x="282" y="777"/>
                    <a:pt x="282" y="777"/>
                    <a:pt x="282" y="777"/>
                  </a:cubicBezTo>
                  <a:cubicBezTo>
                    <a:pt x="280" y="766"/>
                    <a:pt x="279" y="753"/>
                    <a:pt x="278" y="740"/>
                  </a:cubicBezTo>
                  <a:cubicBezTo>
                    <a:pt x="277" y="726"/>
                    <a:pt x="272" y="712"/>
                    <a:pt x="264" y="699"/>
                  </a:cubicBezTo>
                  <a:cubicBezTo>
                    <a:pt x="262" y="695"/>
                    <a:pt x="258" y="691"/>
                    <a:pt x="255" y="688"/>
                  </a:cubicBezTo>
                  <a:cubicBezTo>
                    <a:pt x="252" y="685"/>
                    <a:pt x="250" y="682"/>
                    <a:pt x="248" y="679"/>
                  </a:cubicBezTo>
                  <a:cubicBezTo>
                    <a:pt x="246" y="678"/>
                    <a:pt x="246" y="678"/>
                    <a:pt x="246" y="678"/>
                  </a:cubicBezTo>
                  <a:cubicBezTo>
                    <a:pt x="245" y="653"/>
                    <a:pt x="238" y="634"/>
                    <a:pt x="232" y="619"/>
                  </a:cubicBezTo>
                  <a:cubicBezTo>
                    <a:pt x="230" y="614"/>
                    <a:pt x="229" y="609"/>
                    <a:pt x="229" y="604"/>
                  </a:cubicBezTo>
                  <a:cubicBezTo>
                    <a:pt x="229" y="598"/>
                    <a:pt x="231" y="592"/>
                    <a:pt x="232" y="586"/>
                  </a:cubicBezTo>
                  <a:cubicBezTo>
                    <a:pt x="232" y="586"/>
                    <a:pt x="233" y="586"/>
                    <a:pt x="233" y="585"/>
                  </a:cubicBezTo>
                  <a:cubicBezTo>
                    <a:pt x="234" y="591"/>
                    <a:pt x="235" y="596"/>
                    <a:pt x="238" y="600"/>
                  </a:cubicBezTo>
                  <a:cubicBezTo>
                    <a:pt x="243" y="607"/>
                    <a:pt x="250" y="611"/>
                    <a:pt x="256" y="615"/>
                  </a:cubicBezTo>
                  <a:cubicBezTo>
                    <a:pt x="266" y="623"/>
                    <a:pt x="266" y="623"/>
                    <a:pt x="266" y="623"/>
                  </a:cubicBezTo>
                  <a:cubicBezTo>
                    <a:pt x="269" y="626"/>
                    <a:pt x="279" y="635"/>
                    <a:pt x="282" y="645"/>
                  </a:cubicBezTo>
                  <a:cubicBezTo>
                    <a:pt x="283" y="648"/>
                    <a:pt x="284" y="651"/>
                    <a:pt x="285" y="654"/>
                  </a:cubicBezTo>
                  <a:cubicBezTo>
                    <a:pt x="291" y="669"/>
                    <a:pt x="296" y="681"/>
                    <a:pt x="300" y="693"/>
                  </a:cubicBezTo>
                  <a:cubicBezTo>
                    <a:pt x="307" y="708"/>
                    <a:pt x="312" y="721"/>
                    <a:pt x="316" y="736"/>
                  </a:cubicBezTo>
                  <a:cubicBezTo>
                    <a:pt x="319" y="748"/>
                    <a:pt x="320" y="759"/>
                    <a:pt x="320" y="771"/>
                  </a:cubicBezTo>
                  <a:cubicBezTo>
                    <a:pt x="320" y="779"/>
                    <a:pt x="320" y="788"/>
                    <a:pt x="319" y="797"/>
                  </a:cubicBezTo>
                  <a:cubicBezTo>
                    <a:pt x="318" y="816"/>
                    <a:pt x="318" y="816"/>
                    <a:pt x="318" y="816"/>
                  </a:cubicBezTo>
                  <a:cubicBezTo>
                    <a:pt x="318" y="817"/>
                    <a:pt x="318" y="818"/>
                    <a:pt x="318" y="818"/>
                  </a:cubicBezTo>
                  <a:cubicBezTo>
                    <a:pt x="318" y="832"/>
                    <a:pt x="322" y="842"/>
                    <a:pt x="325" y="852"/>
                  </a:cubicBezTo>
                  <a:cubicBezTo>
                    <a:pt x="327" y="859"/>
                    <a:pt x="330" y="866"/>
                    <a:pt x="331" y="875"/>
                  </a:cubicBezTo>
                  <a:cubicBezTo>
                    <a:pt x="334" y="890"/>
                    <a:pt x="340" y="898"/>
                    <a:pt x="344" y="904"/>
                  </a:cubicBezTo>
                  <a:cubicBezTo>
                    <a:pt x="345" y="904"/>
                    <a:pt x="345" y="905"/>
                    <a:pt x="345" y="905"/>
                  </a:cubicBezTo>
                  <a:cubicBezTo>
                    <a:pt x="345" y="905"/>
                    <a:pt x="345" y="905"/>
                    <a:pt x="345" y="905"/>
                  </a:cubicBezTo>
                  <a:cubicBezTo>
                    <a:pt x="345" y="906"/>
                    <a:pt x="346" y="906"/>
                    <a:pt x="346" y="906"/>
                  </a:cubicBezTo>
                  <a:cubicBezTo>
                    <a:pt x="347" y="908"/>
                    <a:pt x="348" y="910"/>
                    <a:pt x="349" y="911"/>
                  </a:cubicBezTo>
                  <a:cubicBezTo>
                    <a:pt x="349" y="914"/>
                    <a:pt x="349" y="917"/>
                    <a:pt x="349" y="920"/>
                  </a:cubicBezTo>
                  <a:cubicBezTo>
                    <a:pt x="349" y="926"/>
                    <a:pt x="348" y="932"/>
                    <a:pt x="344" y="94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Freeform 103">
              <a:extLst>
                <a:ext uri="{FF2B5EF4-FFF2-40B4-BE49-F238E27FC236}">
                  <a16:creationId xmlns:a16="http://schemas.microsoft.com/office/drawing/2014/main" id="{312A6A0B-F8D6-4DF9-B20F-402D3E7681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" y="1979"/>
              <a:ext cx="585" cy="2364"/>
            </a:xfrm>
            <a:custGeom>
              <a:avLst/>
              <a:gdLst>
                <a:gd name="T0" fmla="*/ 1155 w 435"/>
                <a:gd name="T1" fmla="*/ 2231 h 1758"/>
                <a:gd name="T2" fmla="*/ 1334 w 435"/>
                <a:gd name="T3" fmla="*/ 2024 h 1758"/>
                <a:gd name="T4" fmla="*/ 1263 w 435"/>
                <a:gd name="T5" fmla="*/ 1642 h 1758"/>
                <a:gd name="T6" fmla="*/ 1138 w 435"/>
                <a:gd name="T7" fmla="*/ 1311 h 1758"/>
                <a:gd name="T8" fmla="*/ 1045 w 435"/>
                <a:gd name="T9" fmla="*/ 896 h 1758"/>
                <a:gd name="T10" fmla="*/ 917 w 435"/>
                <a:gd name="T11" fmla="*/ 608 h 1758"/>
                <a:gd name="T12" fmla="*/ 1101 w 435"/>
                <a:gd name="T13" fmla="*/ 473 h 1758"/>
                <a:gd name="T14" fmla="*/ 1072 w 435"/>
                <a:gd name="T15" fmla="*/ 377 h 1758"/>
                <a:gd name="T16" fmla="*/ 1186 w 435"/>
                <a:gd name="T17" fmla="*/ 136 h 1758"/>
                <a:gd name="T18" fmla="*/ 1064 w 435"/>
                <a:gd name="T19" fmla="*/ 105 h 1758"/>
                <a:gd name="T20" fmla="*/ 854 w 435"/>
                <a:gd name="T21" fmla="*/ 862 h 1758"/>
                <a:gd name="T22" fmla="*/ 666 w 435"/>
                <a:gd name="T23" fmla="*/ 523 h 1758"/>
                <a:gd name="T24" fmla="*/ 399 w 435"/>
                <a:gd name="T25" fmla="*/ 114 h 1758"/>
                <a:gd name="T26" fmla="*/ 409 w 435"/>
                <a:gd name="T27" fmla="*/ 290 h 1758"/>
                <a:gd name="T28" fmla="*/ 304 w 435"/>
                <a:gd name="T29" fmla="*/ 465 h 1758"/>
                <a:gd name="T30" fmla="*/ 628 w 435"/>
                <a:gd name="T31" fmla="*/ 500 h 1758"/>
                <a:gd name="T32" fmla="*/ 465 w 435"/>
                <a:gd name="T33" fmla="*/ 769 h 1758"/>
                <a:gd name="T34" fmla="*/ 266 w 435"/>
                <a:gd name="T35" fmla="*/ 693 h 1758"/>
                <a:gd name="T36" fmla="*/ 418 w 435"/>
                <a:gd name="T37" fmla="*/ 1056 h 1758"/>
                <a:gd name="T38" fmla="*/ 592 w 435"/>
                <a:gd name="T39" fmla="*/ 955 h 1758"/>
                <a:gd name="T40" fmla="*/ 421 w 435"/>
                <a:gd name="T41" fmla="*/ 1311 h 1758"/>
                <a:gd name="T42" fmla="*/ 452 w 435"/>
                <a:gd name="T43" fmla="*/ 1448 h 1758"/>
                <a:gd name="T44" fmla="*/ 239 w 435"/>
                <a:gd name="T45" fmla="*/ 1671 h 1758"/>
                <a:gd name="T46" fmla="*/ 217 w 435"/>
                <a:gd name="T47" fmla="*/ 1962 h 1758"/>
                <a:gd name="T48" fmla="*/ 258 w 435"/>
                <a:gd name="T49" fmla="*/ 2146 h 1758"/>
                <a:gd name="T50" fmla="*/ 161 w 435"/>
                <a:gd name="T51" fmla="*/ 2403 h 1758"/>
                <a:gd name="T52" fmla="*/ 303 w 435"/>
                <a:gd name="T53" fmla="*/ 3320 h 1758"/>
                <a:gd name="T54" fmla="*/ 551 w 435"/>
                <a:gd name="T55" fmla="*/ 3168 h 1758"/>
                <a:gd name="T56" fmla="*/ 455 w 435"/>
                <a:gd name="T57" fmla="*/ 3757 h 1758"/>
                <a:gd name="T58" fmla="*/ 515 w 435"/>
                <a:gd name="T59" fmla="*/ 4924 h 1758"/>
                <a:gd name="T60" fmla="*/ 487 w 435"/>
                <a:gd name="T61" fmla="*/ 4732 h 1758"/>
                <a:gd name="T62" fmla="*/ 467 w 435"/>
                <a:gd name="T63" fmla="*/ 3760 h 1758"/>
                <a:gd name="T64" fmla="*/ 487 w 435"/>
                <a:gd name="T65" fmla="*/ 2702 h 1758"/>
                <a:gd name="T66" fmla="*/ 644 w 435"/>
                <a:gd name="T67" fmla="*/ 1841 h 1758"/>
                <a:gd name="T68" fmla="*/ 619 w 435"/>
                <a:gd name="T69" fmla="*/ 1643 h 1758"/>
                <a:gd name="T70" fmla="*/ 515 w 435"/>
                <a:gd name="T71" fmla="*/ 1595 h 1758"/>
                <a:gd name="T72" fmla="*/ 697 w 435"/>
                <a:gd name="T73" fmla="*/ 1354 h 1758"/>
                <a:gd name="T74" fmla="*/ 975 w 435"/>
                <a:gd name="T75" fmla="*/ 1899 h 1758"/>
                <a:gd name="T76" fmla="*/ 1011 w 435"/>
                <a:gd name="T77" fmla="*/ 2559 h 1758"/>
                <a:gd name="T78" fmla="*/ 919 w 435"/>
                <a:gd name="T79" fmla="*/ 3633 h 1758"/>
                <a:gd name="T80" fmla="*/ 1034 w 435"/>
                <a:gd name="T81" fmla="*/ 3796 h 1758"/>
                <a:gd name="T82" fmla="*/ 917 w 435"/>
                <a:gd name="T83" fmla="*/ 5009 h 1758"/>
                <a:gd name="T84" fmla="*/ 1080 w 435"/>
                <a:gd name="T85" fmla="*/ 5523 h 1758"/>
                <a:gd name="T86" fmla="*/ 1296 w 435"/>
                <a:gd name="T87" fmla="*/ 4354 h 1758"/>
                <a:gd name="T88" fmla="*/ 1064 w 435"/>
                <a:gd name="T89" fmla="*/ 3511 h 1758"/>
                <a:gd name="T90" fmla="*/ 1233 w 435"/>
                <a:gd name="T91" fmla="*/ 2989 h 1758"/>
                <a:gd name="T92" fmla="*/ 1405 w 435"/>
                <a:gd name="T93" fmla="*/ 2410 h 1758"/>
                <a:gd name="T94" fmla="*/ 588 w 435"/>
                <a:gd name="T95" fmla="*/ 168 h 1758"/>
                <a:gd name="T96" fmla="*/ 503 w 435"/>
                <a:gd name="T97" fmla="*/ 4296 h 1758"/>
                <a:gd name="T98" fmla="*/ 487 w 435"/>
                <a:gd name="T99" fmla="*/ 3539 h 1758"/>
                <a:gd name="T100" fmla="*/ 484 w 435"/>
                <a:gd name="T101" fmla="*/ 1899 h 1758"/>
                <a:gd name="T102" fmla="*/ 507 w 435"/>
                <a:gd name="T103" fmla="*/ 2369 h 1758"/>
                <a:gd name="T104" fmla="*/ 551 w 435"/>
                <a:gd name="T105" fmla="*/ 1877 h 1758"/>
                <a:gd name="T106" fmla="*/ 515 w 435"/>
                <a:gd name="T107" fmla="*/ 1549 h 1758"/>
                <a:gd name="T108" fmla="*/ 749 w 435"/>
                <a:gd name="T109" fmla="*/ 442 h 1758"/>
                <a:gd name="T110" fmla="*/ 959 w 435"/>
                <a:gd name="T111" fmla="*/ 4265 h 1758"/>
                <a:gd name="T112" fmla="*/ 1053 w 435"/>
                <a:gd name="T113" fmla="*/ 3725 h 1758"/>
                <a:gd name="T114" fmla="*/ 1070 w 435"/>
                <a:gd name="T115" fmla="*/ 1939 h 1758"/>
                <a:gd name="T116" fmla="*/ 1127 w 435"/>
                <a:gd name="T117" fmla="*/ 1622 h 1758"/>
                <a:gd name="T118" fmla="*/ 1050 w 435"/>
                <a:gd name="T119" fmla="*/ 1659 h 1758"/>
                <a:gd name="T120" fmla="*/ 1011 w 435"/>
                <a:gd name="T121" fmla="*/ 2040 h 1758"/>
                <a:gd name="T122" fmla="*/ 1175 w 435"/>
                <a:gd name="T123" fmla="*/ 2524 h 17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35" h="1758">
                  <a:moveTo>
                    <a:pt x="203" y="1702"/>
                  </a:moveTo>
                  <a:cubicBezTo>
                    <a:pt x="202" y="1704"/>
                    <a:pt x="202" y="1704"/>
                    <a:pt x="202" y="1704"/>
                  </a:cubicBezTo>
                  <a:cubicBezTo>
                    <a:pt x="201" y="1705"/>
                    <a:pt x="198" y="1706"/>
                    <a:pt x="197" y="1707"/>
                  </a:cubicBezTo>
                  <a:cubicBezTo>
                    <a:pt x="192" y="1708"/>
                    <a:pt x="192" y="1708"/>
                    <a:pt x="192" y="1708"/>
                  </a:cubicBezTo>
                  <a:cubicBezTo>
                    <a:pt x="188" y="1710"/>
                    <a:pt x="185" y="1711"/>
                    <a:pt x="181" y="1714"/>
                  </a:cubicBezTo>
                  <a:cubicBezTo>
                    <a:pt x="176" y="1720"/>
                    <a:pt x="176" y="1720"/>
                    <a:pt x="176" y="1720"/>
                  </a:cubicBezTo>
                  <a:cubicBezTo>
                    <a:pt x="174" y="1723"/>
                    <a:pt x="172" y="1725"/>
                    <a:pt x="169" y="1728"/>
                  </a:cubicBezTo>
                  <a:cubicBezTo>
                    <a:pt x="162" y="1733"/>
                    <a:pt x="153" y="1739"/>
                    <a:pt x="151" y="1738"/>
                  </a:cubicBezTo>
                  <a:cubicBezTo>
                    <a:pt x="151" y="1738"/>
                    <a:pt x="151" y="1738"/>
                    <a:pt x="151" y="1738"/>
                  </a:cubicBezTo>
                  <a:cubicBezTo>
                    <a:pt x="156" y="1741"/>
                    <a:pt x="165" y="1736"/>
                    <a:pt x="171" y="1731"/>
                  </a:cubicBezTo>
                  <a:cubicBezTo>
                    <a:pt x="174" y="1728"/>
                    <a:pt x="177" y="1726"/>
                    <a:pt x="179" y="1723"/>
                  </a:cubicBezTo>
                  <a:cubicBezTo>
                    <a:pt x="179" y="1727"/>
                    <a:pt x="178" y="1731"/>
                    <a:pt x="179" y="1735"/>
                  </a:cubicBezTo>
                  <a:cubicBezTo>
                    <a:pt x="179" y="1741"/>
                    <a:pt x="182" y="1753"/>
                    <a:pt x="176" y="1758"/>
                  </a:cubicBezTo>
                  <a:cubicBezTo>
                    <a:pt x="176" y="1758"/>
                    <a:pt x="176" y="1758"/>
                    <a:pt x="176" y="1758"/>
                  </a:cubicBezTo>
                  <a:cubicBezTo>
                    <a:pt x="183" y="1752"/>
                    <a:pt x="184" y="1742"/>
                    <a:pt x="183" y="1735"/>
                  </a:cubicBezTo>
                  <a:cubicBezTo>
                    <a:pt x="182" y="1729"/>
                    <a:pt x="183" y="1724"/>
                    <a:pt x="183" y="1718"/>
                  </a:cubicBezTo>
                  <a:cubicBezTo>
                    <a:pt x="184" y="1717"/>
                    <a:pt x="184" y="1717"/>
                    <a:pt x="184" y="1717"/>
                  </a:cubicBezTo>
                  <a:cubicBezTo>
                    <a:pt x="187" y="1714"/>
                    <a:pt x="190" y="1713"/>
                    <a:pt x="193" y="1712"/>
                  </a:cubicBezTo>
                  <a:cubicBezTo>
                    <a:pt x="198" y="1710"/>
                    <a:pt x="198" y="1710"/>
                    <a:pt x="198" y="1710"/>
                  </a:cubicBezTo>
                  <a:cubicBezTo>
                    <a:pt x="200" y="1710"/>
                    <a:pt x="201" y="1707"/>
                    <a:pt x="203" y="1705"/>
                  </a:cubicBezTo>
                  <a:cubicBezTo>
                    <a:pt x="205" y="1703"/>
                    <a:pt x="205" y="1703"/>
                    <a:pt x="205" y="1703"/>
                  </a:cubicBezTo>
                  <a:cubicBezTo>
                    <a:pt x="206" y="1702"/>
                    <a:pt x="206" y="1702"/>
                    <a:pt x="206" y="1702"/>
                  </a:cubicBezTo>
                  <a:cubicBezTo>
                    <a:pt x="205" y="1701"/>
                    <a:pt x="205" y="1701"/>
                    <a:pt x="205" y="1701"/>
                  </a:cubicBezTo>
                  <a:lnTo>
                    <a:pt x="203" y="1702"/>
                  </a:lnTo>
                  <a:close/>
                  <a:moveTo>
                    <a:pt x="431" y="718"/>
                  </a:moveTo>
                  <a:cubicBezTo>
                    <a:pt x="431" y="718"/>
                    <a:pt x="431" y="718"/>
                    <a:pt x="431" y="718"/>
                  </a:cubicBezTo>
                  <a:cubicBezTo>
                    <a:pt x="426" y="719"/>
                    <a:pt x="426" y="719"/>
                    <a:pt x="426" y="719"/>
                  </a:cubicBezTo>
                  <a:cubicBezTo>
                    <a:pt x="422" y="722"/>
                    <a:pt x="418" y="723"/>
                    <a:pt x="414" y="723"/>
                  </a:cubicBezTo>
                  <a:cubicBezTo>
                    <a:pt x="413" y="722"/>
                    <a:pt x="411" y="722"/>
                    <a:pt x="409" y="721"/>
                  </a:cubicBezTo>
                  <a:cubicBezTo>
                    <a:pt x="398" y="721"/>
                    <a:pt x="398" y="721"/>
                    <a:pt x="398" y="721"/>
                  </a:cubicBezTo>
                  <a:cubicBezTo>
                    <a:pt x="391" y="720"/>
                    <a:pt x="385" y="720"/>
                    <a:pt x="379" y="718"/>
                  </a:cubicBezTo>
                  <a:cubicBezTo>
                    <a:pt x="370" y="714"/>
                    <a:pt x="359" y="704"/>
                    <a:pt x="355" y="693"/>
                  </a:cubicBezTo>
                  <a:cubicBezTo>
                    <a:pt x="354" y="690"/>
                    <a:pt x="354" y="687"/>
                    <a:pt x="354" y="684"/>
                  </a:cubicBezTo>
                  <a:cubicBezTo>
                    <a:pt x="354" y="684"/>
                    <a:pt x="353" y="684"/>
                    <a:pt x="353" y="683"/>
                  </a:cubicBezTo>
                  <a:cubicBezTo>
                    <a:pt x="354" y="672"/>
                    <a:pt x="360" y="662"/>
                    <a:pt x="366" y="652"/>
                  </a:cubicBezTo>
                  <a:cubicBezTo>
                    <a:pt x="369" y="647"/>
                    <a:pt x="372" y="642"/>
                    <a:pt x="375" y="637"/>
                  </a:cubicBezTo>
                  <a:cubicBezTo>
                    <a:pt x="378" y="642"/>
                    <a:pt x="382" y="645"/>
                    <a:pt x="387" y="649"/>
                  </a:cubicBezTo>
                  <a:cubicBezTo>
                    <a:pt x="391" y="652"/>
                    <a:pt x="394" y="655"/>
                    <a:pt x="398" y="659"/>
                  </a:cubicBezTo>
                  <a:cubicBezTo>
                    <a:pt x="402" y="664"/>
                    <a:pt x="407" y="671"/>
                    <a:pt x="410" y="678"/>
                  </a:cubicBezTo>
                  <a:cubicBezTo>
                    <a:pt x="412" y="682"/>
                    <a:pt x="412" y="682"/>
                    <a:pt x="412" y="682"/>
                  </a:cubicBezTo>
                  <a:cubicBezTo>
                    <a:pt x="414" y="688"/>
                    <a:pt x="421" y="695"/>
                    <a:pt x="422" y="701"/>
                  </a:cubicBezTo>
                  <a:cubicBezTo>
                    <a:pt x="422" y="701"/>
                    <a:pt x="422" y="701"/>
                    <a:pt x="422" y="701"/>
                  </a:cubicBezTo>
                  <a:cubicBezTo>
                    <a:pt x="422" y="694"/>
                    <a:pt x="418" y="687"/>
                    <a:pt x="416" y="680"/>
                  </a:cubicBezTo>
                  <a:cubicBezTo>
                    <a:pt x="414" y="676"/>
                    <a:pt x="414" y="676"/>
                    <a:pt x="414" y="676"/>
                  </a:cubicBezTo>
                  <a:cubicBezTo>
                    <a:pt x="414" y="676"/>
                    <a:pt x="413" y="675"/>
                    <a:pt x="413" y="674"/>
                  </a:cubicBezTo>
                  <a:cubicBezTo>
                    <a:pt x="415" y="674"/>
                    <a:pt x="417" y="675"/>
                    <a:pt x="420" y="675"/>
                  </a:cubicBezTo>
                  <a:cubicBezTo>
                    <a:pt x="423" y="675"/>
                    <a:pt x="426" y="672"/>
                    <a:pt x="429" y="671"/>
                  </a:cubicBezTo>
                  <a:cubicBezTo>
                    <a:pt x="435" y="666"/>
                    <a:pt x="435" y="666"/>
                    <a:pt x="435" y="666"/>
                  </a:cubicBezTo>
                  <a:cubicBezTo>
                    <a:pt x="435" y="666"/>
                    <a:pt x="435" y="666"/>
                    <a:pt x="435" y="666"/>
                  </a:cubicBezTo>
                  <a:cubicBezTo>
                    <a:pt x="428" y="668"/>
                    <a:pt x="428" y="668"/>
                    <a:pt x="428" y="668"/>
                  </a:cubicBezTo>
                  <a:cubicBezTo>
                    <a:pt x="425" y="670"/>
                    <a:pt x="422" y="671"/>
                    <a:pt x="419" y="671"/>
                  </a:cubicBezTo>
                  <a:cubicBezTo>
                    <a:pt x="417" y="671"/>
                    <a:pt x="414" y="670"/>
                    <a:pt x="411" y="669"/>
                  </a:cubicBezTo>
                  <a:cubicBezTo>
                    <a:pt x="410" y="669"/>
                    <a:pt x="410" y="669"/>
                    <a:pt x="410" y="669"/>
                  </a:cubicBezTo>
                  <a:cubicBezTo>
                    <a:pt x="407" y="664"/>
                    <a:pt x="404" y="660"/>
                    <a:pt x="401" y="656"/>
                  </a:cubicBezTo>
                  <a:cubicBezTo>
                    <a:pt x="397" y="652"/>
                    <a:pt x="393" y="649"/>
                    <a:pt x="389" y="646"/>
                  </a:cubicBezTo>
                  <a:cubicBezTo>
                    <a:pt x="385" y="642"/>
                    <a:pt x="381" y="639"/>
                    <a:pt x="378" y="635"/>
                  </a:cubicBezTo>
                  <a:cubicBezTo>
                    <a:pt x="373" y="628"/>
                    <a:pt x="372" y="619"/>
                    <a:pt x="372" y="611"/>
                  </a:cubicBezTo>
                  <a:cubicBezTo>
                    <a:pt x="372" y="602"/>
                    <a:pt x="372" y="602"/>
                    <a:pt x="372" y="602"/>
                  </a:cubicBezTo>
                  <a:cubicBezTo>
                    <a:pt x="372" y="600"/>
                    <a:pt x="371" y="598"/>
                    <a:pt x="371" y="597"/>
                  </a:cubicBezTo>
                  <a:cubicBezTo>
                    <a:pt x="382" y="597"/>
                    <a:pt x="391" y="588"/>
                    <a:pt x="399" y="582"/>
                  </a:cubicBezTo>
                  <a:cubicBezTo>
                    <a:pt x="399" y="581"/>
                    <a:pt x="399" y="581"/>
                    <a:pt x="399" y="581"/>
                  </a:cubicBezTo>
                  <a:cubicBezTo>
                    <a:pt x="402" y="578"/>
                    <a:pt x="408" y="575"/>
                    <a:pt x="411" y="577"/>
                  </a:cubicBezTo>
                  <a:cubicBezTo>
                    <a:pt x="411" y="578"/>
                    <a:pt x="412" y="578"/>
                    <a:pt x="412" y="579"/>
                  </a:cubicBezTo>
                  <a:cubicBezTo>
                    <a:pt x="413" y="581"/>
                    <a:pt x="414" y="584"/>
                    <a:pt x="416" y="586"/>
                  </a:cubicBezTo>
                  <a:cubicBezTo>
                    <a:pt x="415" y="586"/>
                    <a:pt x="415" y="586"/>
                    <a:pt x="415" y="586"/>
                  </a:cubicBezTo>
                  <a:cubicBezTo>
                    <a:pt x="413" y="591"/>
                    <a:pt x="413" y="591"/>
                    <a:pt x="413" y="591"/>
                  </a:cubicBezTo>
                  <a:cubicBezTo>
                    <a:pt x="411" y="594"/>
                    <a:pt x="411" y="594"/>
                    <a:pt x="411" y="594"/>
                  </a:cubicBezTo>
                  <a:cubicBezTo>
                    <a:pt x="407" y="602"/>
                    <a:pt x="407" y="611"/>
                    <a:pt x="408" y="619"/>
                  </a:cubicBezTo>
                  <a:cubicBezTo>
                    <a:pt x="408" y="619"/>
                    <a:pt x="408" y="619"/>
                    <a:pt x="408" y="619"/>
                  </a:cubicBezTo>
                  <a:cubicBezTo>
                    <a:pt x="407" y="612"/>
                    <a:pt x="411" y="603"/>
                    <a:pt x="415" y="596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8" y="590"/>
                    <a:pt x="418" y="590"/>
                    <a:pt x="418" y="590"/>
                  </a:cubicBezTo>
                  <a:cubicBezTo>
                    <a:pt x="421" y="594"/>
                    <a:pt x="426" y="598"/>
                    <a:pt x="433" y="600"/>
                  </a:cubicBezTo>
                  <a:cubicBezTo>
                    <a:pt x="433" y="599"/>
                    <a:pt x="433" y="599"/>
                    <a:pt x="433" y="599"/>
                  </a:cubicBezTo>
                  <a:cubicBezTo>
                    <a:pt x="423" y="597"/>
                    <a:pt x="420" y="586"/>
                    <a:pt x="416" y="577"/>
                  </a:cubicBezTo>
                  <a:cubicBezTo>
                    <a:pt x="412" y="570"/>
                    <a:pt x="409" y="563"/>
                    <a:pt x="402" y="559"/>
                  </a:cubicBezTo>
                  <a:cubicBezTo>
                    <a:pt x="410" y="554"/>
                    <a:pt x="415" y="544"/>
                    <a:pt x="416" y="532"/>
                  </a:cubicBezTo>
                  <a:cubicBezTo>
                    <a:pt x="416" y="532"/>
                    <a:pt x="416" y="532"/>
                    <a:pt x="416" y="532"/>
                  </a:cubicBezTo>
                  <a:cubicBezTo>
                    <a:pt x="415" y="543"/>
                    <a:pt x="406" y="553"/>
                    <a:pt x="397" y="557"/>
                  </a:cubicBezTo>
                  <a:cubicBezTo>
                    <a:pt x="397" y="557"/>
                    <a:pt x="397" y="557"/>
                    <a:pt x="397" y="557"/>
                  </a:cubicBezTo>
                  <a:cubicBezTo>
                    <a:pt x="397" y="557"/>
                    <a:pt x="396" y="557"/>
                    <a:pt x="396" y="557"/>
                  </a:cubicBezTo>
                  <a:cubicBezTo>
                    <a:pt x="395" y="553"/>
                    <a:pt x="390" y="551"/>
                    <a:pt x="385" y="551"/>
                  </a:cubicBezTo>
                  <a:cubicBezTo>
                    <a:pt x="381" y="551"/>
                    <a:pt x="378" y="553"/>
                    <a:pt x="377" y="555"/>
                  </a:cubicBezTo>
                  <a:cubicBezTo>
                    <a:pt x="376" y="555"/>
                    <a:pt x="376" y="555"/>
                    <a:pt x="376" y="555"/>
                  </a:cubicBezTo>
                  <a:cubicBezTo>
                    <a:pt x="374" y="553"/>
                    <a:pt x="371" y="552"/>
                    <a:pt x="368" y="551"/>
                  </a:cubicBezTo>
                  <a:cubicBezTo>
                    <a:pt x="368" y="551"/>
                    <a:pt x="368" y="551"/>
                    <a:pt x="367" y="551"/>
                  </a:cubicBezTo>
                  <a:cubicBezTo>
                    <a:pt x="367" y="550"/>
                    <a:pt x="367" y="550"/>
                    <a:pt x="367" y="550"/>
                  </a:cubicBezTo>
                  <a:cubicBezTo>
                    <a:pt x="366" y="550"/>
                    <a:pt x="366" y="549"/>
                    <a:pt x="365" y="549"/>
                  </a:cubicBezTo>
                  <a:cubicBezTo>
                    <a:pt x="366" y="546"/>
                    <a:pt x="367" y="544"/>
                    <a:pt x="366" y="540"/>
                  </a:cubicBezTo>
                  <a:cubicBezTo>
                    <a:pt x="366" y="538"/>
                    <a:pt x="364" y="536"/>
                    <a:pt x="363" y="534"/>
                  </a:cubicBezTo>
                  <a:cubicBezTo>
                    <a:pt x="365" y="529"/>
                    <a:pt x="370" y="526"/>
                    <a:pt x="374" y="522"/>
                  </a:cubicBezTo>
                  <a:cubicBezTo>
                    <a:pt x="379" y="519"/>
                    <a:pt x="379" y="519"/>
                    <a:pt x="379" y="519"/>
                  </a:cubicBezTo>
                  <a:cubicBezTo>
                    <a:pt x="383" y="515"/>
                    <a:pt x="386" y="511"/>
                    <a:pt x="388" y="507"/>
                  </a:cubicBezTo>
                  <a:cubicBezTo>
                    <a:pt x="388" y="507"/>
                    <a:pt x="388" y="507"/>
                    <a:pt x="388" y="507"/>
                  </a:cubicBezTo>
                  <a:cubicBezTo>
                    <a:pt x="394" y="504"/>
                    <a:pt x="402" y="503"/>
                    <a:pt x="406" y="506"/>
                  </a:cubicBezTo>
                  <a:cubicBezTo>
                    <a:pt x="406" y="506"/>
                    <a:pt x="406" y="506"/>
                    <a:pt x="406" y="506"/>
                  </a:cubicBezTo>
                  <a:cubicBezTo>
                    <a:pt x="401" y="502"/>
                    <a:pt x="395" y="501"/>
                    <a:pt x="390" y="503"/>
                  </a:cubicBezTo>
                  <a:cubicBezTo>
                    <a:pt x="391" y="499"/>
                    <a:pt x="390" y="495"/>
                    <a:pt x="390" y="492"/>
                  </a:cubicBezTo>
                  <a:cubicBezTo>
                    <a:pt x="390" y="486"/>
                    <a:pt x="390" y="486"/>
                    <a:pt x="390" y="486"/>
                  </a:cubicBezTo>
                  <a:cubicBezTo>
                    <a:pt x="390" y="486"/>
                    <a:pt x="390" y="486"/>
                    <a:pt x="390" y="486"/>
                  </a:cubicBezTo>
                  <a:cubicBezTo>
                    <a:pt x="389" y="493"/>
                    <a:pt x="389" y="493"/>
                    <a:pt x="389" y="493"/>
                  </a:cubicBezTo>
                  <a:cubicBezTo>
                    <a:pt x="389" y="496"/>
                    <a:pt x="387" y="498"/>
                    <a:pt x="386" y="502"/>
                  </a:cubicBezTo>
                  <a:cubicBezTo>
                    <a:pt x="384" y="507"/>
                    <a:pt x="381" y="512"/>
                    <a:pt x="376" y="516"/>
                  </a:cubicBezTo>
                  <a:cubicBezTo>
                    <a:pt x="372" y="519"/>
                    <a:pt x="372" y="519"/>
                    <a:pt x="372" y="519"/>
                  </a:cubicBezTo>
                  <a:cubicBezTo>
                    <a:pt x="367" y="523"/>
                    <a:pt x="362" y="526"/>
                    <a:pt x="360" y="532"/>
                  </a:cubicBezTo>
                  <a:cubicBezTo>
                    <a:pt x="359" y="532"/>
                    <a:pt x="358" y="531"/>
                    <a:pt x="357" y="532"/>
                  </a:cubicBezTo>
                  <a:cubicBezTo>
                    <a:pt x="355" y="532"/>
                    <a:pt x="353" y="534"/>
                    <a:pt x="353" y="536"/>
                  </a:cubicBezTo>
                  <a:cubicBezTo>
                    <a:pt x="350" y="536"/>
                    <a:pt x="347" y="535"/>
                    <a:pt x="345" y="534"/>
                  </a:cubicBezTo>
                  <a:cubicBezTo>
                    <a:pt x="341" y="530"/>
                    <a:pt x="339" y="523"/>
                    <a:pt x="340" y="518"/>
                  </a:cubicBezTo>
                  <a:cubicBezTo>
                    <a:pt x="342" y="512"/>
                    <a:pt x="342" y="512"/>
                    <a:pt x="342" y="512"/>
                  </a:cubicBezTo>
                  <a:cubicBezTo>
                    <a:pt x="344" y="509"/>
                    <a:pt x="346" y="505"/>
                    <a:pt x="347" y="501"/>
                  </a:cubicBezTo>
                  <a:cubicBezTo>
                    <a:pt x="350" y="491"/>
                    <a:pt x="342" y="471"/>
                    <a:pt x="340" y="466"/>
                  </a:cubicBezTo>
                  <a:cubicBezTo>
                    <a:pt x="341" y="464"/>
                    <a:pt x="341" y="461"/>
                    <a:pt x="341" y="459"/>
                  </a:cubicBezTo>
                  <a:cubicBezTo>
                    <a:pt x="346" y="461"/>
                    <a:pt x="352" y="463"/>
                    <a:pt x="357" y="459"/>
                  </a:cubicBezTo>
                  <a:cubicBezTo>
                    <a:pt x="357" y="459"/>
                    <a:pt x="357" y="459"/>
                    <a:pt x="357" y="459"/>
                  </a:cubicBezTo>
                  <a:cubicBezTo>
                    <a:pt x="353" y="462"/>
                    <a:pt x="344" y="456"/>
                    <a:pt x="341" y="454"/>
                  </a:cubicBezTo>
                  <a:cubicBezTo>
                    <a:pt x="339" y="449"/>
                    <a:pt x="336" y="445"/>
                    <a:pt x="333" y="441"/>
                  </a:cubicBezTo>
                  <a:cubicBezTo>
                    <a:pt x="329" y="436"/>
                    <a:pt x="329" y="436"/>
                    <a:pt x="329" y="436"/>
                  </a:cubicBezTo>
                  <a:cubicBezTo>
                    <a:pt x="330" y="435"/>
                    <a:pt x="330" y="435"/>
                    <a:pt x="330" y="435"/>
                  </a:cubicBezTo>
                  <a:cubicBezTo>
                    <a:pt x="331" y="432"/>
                    <a:pt x="333" y="428"/>
                    <a:pt x="336" y="425"/>
                  </a:cubicBezTo>
                  <a:cubicBezTo>
                    <a:pt x="340" y="425"/>
                    <a:pt x="343" y="426"/>
                    <a:pt x="347" y="429"/>
                  </a:cubicBezTo>
                  <a:cubicBezTo>
                    <a:pt x="354" y="434"/>
                    <a:pt x="357" y="435"/>
                    <a:pt x="365" y="431"/>
                  </a:cubicBezTo>
                  <a:cubicBezTo>
                    <a:pt x="367" y="430"/>
                    <a:pt x="367" y="430"/>
                    <a:pt x="367" y="430"/>
                  </a:cubicBezTo>
                  <a:cubicBezTo>
                    <a:pt x="375" y="425"/>
                    <a:pt x="384" y="418"/>
                    <a:pt x="392" y="420"/>
                  </a:cubicBezTo>
                  <a:cubicBezTo>
                    <a:pt x="392" y="420"/>
                    <a:pt x="392" y="420"/>
                    <a:pt x="392" y="420"/>
                  </a:cubicBezTo>
                  <a:cubicBezTo>
                    <a:pt x="389" y="419"/>
                    <a:pt x="385" y="418"/>
                    <a:pt x="382" y="419"/>
                  </a:cubicBezTo>
                  <a:cubicBezTo>
                    <a:pt x="385" y="413"/>
                    <a:pt x="386" y="406"/>
                    <a:pt x="386" y="399"/>
                  </a:cubicBezTo>
                  <a:cubicBezTo>
                    <a:pt x="386" y="396"/>
                    <a:pt x="386" y="396"/>
                    <a:pt x="386" y="396"/>
                  </a:cubicBezTo>
                  <a:cubicBezTo>
                    <a:pt x="386" y="396"/>
                    <a:pt x="386" y="396"/>
                    <a:pt x="386" y="396"/>
                  </a:cubicBezTo>
                  <a:cubicBezTo>
                    <a:pt x="386" y="399"/>
                    <a:pt x="386" y="399"/>
                    <a:pt x="386" y="399"/>
                  </a:cubicBezTo>
                  <a:cubicBezTo>
                    <a:pt x="386" y="407"/>
                    <a:pt x="382" y="416"/>
                    <a:pt x="379" y="420"/>
                  </a:cubicBezTo>
                  <a:cubicBezTo>
                    <a:pt x="374" y="422"/>
                    <a:pt x="369" y="424"/>
                    <a:pt x="365" y="426"/>
                  </a:cubicBezTo>
                  <a:cubicBezTo>
                    <a:pt x="363" y="427"/>
                    <a:pt x="363" y="427"/>
                    <a:pt x="363" y="427"/>
                  </a:cubicBezTo>
                  <a:cubicBezTo>
                    <a:pt x="356" y="431"/>
                    <a:pt x="355" y="430"/>
                    <a:pt x="349" y="426"/>
                  </a:cubicBezTo>
                  <a:cubicBezTo>
                    <a:pt x="346" y="424"/>
                    <a:pt x="343" y="422"/>
                    <a:pt x="338" y="421"/>
                  </a:cubicBezTo>
                  <a:cubicBezTo>
                    <a:pt x="343" y="415"/>
                    <a:pt x="347" y="409"/>
                    <a:pt x="348" y="401"/>
                  </a:cubicBezTo>
                  <a:cubicBezTo>
                    <a:pt x="347" y="401"/>
                    <a:pt x="347" y="401"/>
                    <a:pt x="347" y="401"/>
                  </a:cubicBezTo>
                  <a:cubicBezTo>
                    <a:pt x="346" y="409"/>
                    <a:pt x="339" y="414"/>
                    <a:pt x="334" y="421"/>
                  </a:cubicBezTo>
                  <a:cubicBezTo>
                    <a:pt x="331" y="425"/>
                    <a:pt x="328" y="429"/>
                    <a:pt x="326" y="433"/>
                  </a:cubicBezTo>
                  <a:cubicBezTo>
                    <a:pt x="325" y="436"/>
                    <a:pt x="325" y="436"/>
                    <a:pt x="325" y="436"/>
                  </a:cubicBezTo>
                  <a:cubicBezTo>
                    <a:pt x="322" y="443"/>
                    <a:pt x="317" y="455"/>
                    <a:pt x="310" y="453"/>
                  </a:cubicBezTo>
                  <a:cubicBezTo>
                    <a:pt x="309" y="452"/>
                    <a:pt x="308" y="451"/>
                    <a:pt x="307" y="450"/>
                  </a:cubicBezTo>
                  <a:cubicBezTo>
                    <a:pt x="304" y="444"/>
                    <a:pt x="304" y="444"/>
                    <a:pt x="304" y="444"/>
                  </a:cubicBezTo>
                  <a:cubicBezTo>
                    <a:pt x="305" y="441"/>
                    <a:pt x="305" y="438"/>
                    <a:pt x="304" y="434"/>
                  </a:cubicBezTo>
                  <a:cubicBezTo>
                    <a:pt x="302" y="431"/>
                    <a:pt x="300" y="429"/>
                    <a:pt x="298" y="427"/>
                  </a:cubicBezTo>
                  <a:cubicBezTo>
                    <a:pt x="297" y="419"/>
                    <a:pt x="294" y="383"/>
                    <a:pt x="290" y="373"/>
                  </a:cubicBezTo>
                  <a:cubicBezTo>
                    <a:pt x="287" y="361"/>
                    <a:pt x="286" y="353"/>
                    <a:pt x="277" y="343"/>
                  </a:cubicBezTo>
                  <a:cubicBezTo>
                    <a:pt x="269" y="334"/>
                    <a:pt x="269" y="318"/>
                    <a:pt x="271" y="312"/>
                  </a:cubicBezTo>
                  <a:cubicBezTo>
                    <a:pt x="271" y="312"/>
                    <a:pt x="271" y="311"/>
                    <a:pt x="271" y="310"/>
                  </a:cubicBezTo>
                  <a:cubicBezTo>
                    <a:pt x="274" y="309"/>
                    <a:pt x="275" y="306"/>
                    <a:pt x="276" y="302"/>
                  </a:cubicBezTo>
                  <a:cubicBezTo>
                    <a:pt x="281" y="302"/>
                    <a:pt x="286" y="301"/>
                    <a:pt x="291" y="299"/>
                  </a:cubicBezTo>
                  <a:cubicBezTo>
                    <a:pt x="293" y="300"/>
                    <a:pt x="293" y="300"/>
                    <a:pt x="293" y="300"/>
                  </a:cubicBezTo>
                  <a:cubicBezTo>
                    <a:pt x="298" y="302"/>
                    <a:pt x="301" y="301"/>
                    <a:pt x="306" y="297"/>
                  </a:cubicBezTo>
                  <a:cubicBezTo>
                    <a:pt x="306" y="297"/>
                    <a:pt x="306" y="297"/>
                    <a:pt x="306" y="297"/>
                  </a:cubicBezTo>
                  <a:cubicBezTo>
                    <a:pt x="303" y="300"/>
                    <a:pt x="300" y="298"/>
                    <a:pt x="295" y="296"/>
                  </a:cubicBezTo>
                  <a:cubicBezTo>
                    <a:pt x="299" y="293"/>
                    <a:pt x="302" y="290"/>
                    <a:pt x="303" y="285"/>
                  </a:cubicBezTo>
                  <a:cubicBezTo>
                    <a:pt x="303" y="284"/>
                    <a:pt x="303" y="284"/>
                    <a:pt x="303" y="284"/>
                  </a:cubicBezTo>
                  <a:cubicBezTo>
                    <a:pt x="301" y="294"/>
                    <a:pt x="286" y="298"/>
                    <a:pt x="275" y="298"/>
                  </a:cubicBezTo>
                  <a:cubicBezTo>
                    <a:pt x="274" y="293"/>
                    <a:pt x="271" y="290"/>
                    <a:pt x="268" y="290"/>
                  </a:cubicBezTo>
                  <a:cubicBezTo>
                    <a:pt x="267" y="290"/>
                    <a:pt x="267" y="290"/>
                    <a:pt x="267" y="290"/>
                  </a:cubicBezTo>
                  <a:cubicBezTo>
                    <a:pt x="267" y="288"/>
                    <a:pt x="266" y="286"/>
                    <a:pt x="266" y="283"/>
                  </a:cubicBezTo>
                  <a:cubicBezTo>
                    <a:pt x="266" y="283"/>
                    <a:pt x="266" y="282"/>
                    <a:pt x="266" y="282"/>
                  </a:cubicBezTo>
                  <a:cubicBezTo>
                    <a:pt x="267" y="282"/>
                    <a:pt x="267" y="282"/>
                    <a:pt x="268" y="282"/>
                  </a:cubicBezTo>
                  <a:cubicBezTo>
                    <a:pt x="271" y="281"/>
                    <a:pt x="273" y="278"/>
                    <a:pt x="274" y="273"/>
                  </a:cubicBezTo>
                  <a:cubicBezTo>
                    <a:pt x="279" y="272"/>
                    <a:pt x="283" y="269"/>
                    <a:pt x="289" y="265"/>
                  </a:cubicBezTo>
                  <a:cubicBezTo>
                    <a:pt x="292" y="261"/>
                    <a:pt x="297" y="260"/>
                    <a:pt x="301" y="259"/>
                  </a:cubicBezTo>
                  <a:cubicBezTo>
                    <a:pt x="304" y="258"/>
                    <a:pt x="304" y="258"/>
                    <a:pt x="304" y="258"/>
                  </a:cubicBezTo>
                  <a:cubicBezTo>
                    <a:pt x="305" y="260"/>
                    <a:pt x="307" y="262"/>
                    <a:pt x="308" y="264"/>
                  </a:cubicBezTo>
                  <a:cubicBezTo>
                    <a:pt x="310" y="266"/>
                    <a:pt x="312" y="268"/>
                    <a:pt x="314" y="269"/>
                  </a:cubicBezTo>
                  <a:cubicBezTo>
                    <a:pt x="316" y="270"/>
                    <a:pt x="318" y="272"/>
                    <a:pt x="320" y="274"/>
                  </a:cubicBezTo>
                  <a:cubicBezTo>
                    <a:pt x="326" y="282"/>
                    <a:pt x="328" y="291"/>
                    <a:pt x="330" y="304"/>
                  </a:cubicBezTo>
                  <a:cubicBezTo>
                    <a:pt x="330" y="315"/>
                    <a:pt x="330" y="324"/>
                    <a:pt x="328" y="333"/>
                  </a:cubicBezTo>
                  <a:cubicBezTo>
                    <a:pt x="327" y="346"/>
                    <a:pt x="327" y="346"/>
                    <a:pt x="327" y="346"/>
                  </a:cubicBezTo>
                  <a:cubicBezTo>
                    <a:pt x="327" y="346"/>
                    <a:pt x="327" y="346"/>
                    <a:pt x="327" y="346"/>
                  </a:cubicBezTo>
                  <a:cubicBezTo>
                    <a:pt x="329" y="335"/>
                    <a:pt x="329" y="335"/>
                    <a:pt x="329" y="335"/>
                  </a:cubicBezTo>
                  <a:cubicBezTo>
                    <a:pt x="330" y="331"/>
                    <a:pt x="331" y="328"/>
                    <a:pt x="332" y="324"/>
                  </a:cubicBezTo>
                  <a:cubicBezTo>
                    <a:pt x="335" y="330"/>
                    <a:pt x="341" y="335"/>
                    <a:pt x="346" y="339"/>
                  </a:cubicBezTo>
                  <a:cubicBezTo>
                    <a:pt x="346" y="339"/>
                    <a:pt x="346" y="339"/>
                    <a:pt x="346" y="339"/>
                  </a:cubicBezTo>
                  <a:cubicBezTo>
                    <a:pt x="339" y="333"/>
                    <a:pt x="334" y="323"/>
                    <a:pt x="334" y="314"/>
                  </a:cubicBezTo>
                  <a:cubicBezTo>
                    <a:pt x="334" y="314"/>
                    <a:pt x="334" y="314"/>
                    <a:pt x="334" y="314"/>
                  </a:cubicBezTo>
                  <a:cubicBezTo>
                    <a:pt x="334" y="311"/>
                    <a:pt x="334" y="307"/>
                    <a:pt x="334" y="304"/>
                  </a:cubicBezTo>
                  <a:cubicBezTo>
                    <a:pt x="332" y="291"/>
                    <a:pt x="329" y="281"/>
                    <a:pt x="324" y="272"/>
                  </a:cubicBezTo>
                  <a:cubicBezTo>
                    <a:pt x="325" y="272"/>
                    <a:pt x="326" y="271"/>
                    <a:pt x="328" y="270"/>
                  </a:cubicBezTo>
                  <a:cubicBezTo>
                    <a:pt x="333" y="266"/>
                    <a:pt x="337" y="254"/>
                    <a:pt x="336" y="248"/>
                  </a:cubicBezTo>
                  <a:cubicBezTo>
                    <a:pt x="332" y="248"/>
                    <a:pt x="332" y="248"/>
                    <a:pt x="332" y="248"/>
                  </a:cubicBezTo>
                  <a:cubicBezTo>
                    <a:pt x="333" y="253"/>
                    <a:pt x="330" y="264"/>
                    <a:pt x="325" y="267"/>
                  </a:cubicBezTo>
                  <a:cubicBezTo>
                    <a:pt x="324" y="268"/>
                    <a:pt x="322" y="269"/>
                    <a:pt x="321" y="268"/>
                  </a:cubicBezTo>
                  <a:cubicBezTo>
                    <a:pt x="321" y="269"/>
                    <a:pt x="321" y="269"/>
                    <a:pt x="321" y="269"/>
                  </a:cubicBezTo>
                  <a:cubicBezTo>
                    <a:pt x="319" y="268"/>
                    <a:pt x="318" y="267"/>
                    <a:pt x="317" y="266"/>
                  </a:cubicBezTo>
                  <a:cubicBezTo>
                    <a:pt x="315" y="264"/>
                    <a:pt x="313" y="263"/>
                    <a:pt x="311" y="261"/>
                  </a:cubicBezTo>
                  <a:cubicBezTo>
                    <a:pt x="307" y="256"/>
                    <a:pt x="303" y="249"/>
                    <a:pt x="302" y="243"/>
                  </a:cubicBezTo>
                  <a:cubicBezTo>
                    <a:pt x="301" y="240"/>
                    <a:pt x="302" y="237"/>
                    <a:pt x="302" y="234"/>
                  </a:cubicBezTo>
                  <a:cubicBezTo>
                    <a:pt x="303" y="230"/>
                    <a:pt x="303" y="230"/>
                    <a:pt x="303" y="230"/>
                  </a:cubicBezTo>
                  <a:cubicBezTo>
                    <a:pt x="304" y="224"/>
                    <a:pt x="303" y="220"/>
                    <a:pt x="302" y="214"/>
                  </a:cubicBezTo>
                  <a:cubicBezTo>
                    <a:pt x="308" y="216"/>
                    <a:pt x="314" y="216"/>
                    <a:pt x="320" y="215"/>
                  </a:cubicBezTo>
                  <a:cubicBezTo>
                    <a:pt x="323" y="215"/>
                    <a:pt x="328" y="216"/>
                    <a:pt x="332" y="217"/>
                  </a:cubicBezTo>
                  <a:cubicBezTo>
                    <a:pt x="338" y="218"/>
                    <a:pt x="344" y="216"/>
                    <a:pt x="350" y="213"/>
                  </a:cubicBezTo>
                  <a:cubicBezTo>
                    <a:pt x="349" y="209"/>
                    <a:pt x="349" y="209"/>
                    <a:pt x="349" y="209"/>
                  </a:cubicBezTo>
                  <a:cubicBezTo>
                    <a:pt x="344" y="212"/>
                    <a:pt x="338" y="214"/>
                    <a:pt x="332" y="213"/>
                  </a:cubicBezTo>
                  <a:cubicBezTo>
                    <a:pt x="328" y="212"/>
                    <a:pt x="324" y="211"/>
                    <a:pt x="319" y="211"/>
                  </a:cubicBezTo>
                  <a:cubicBezTo>
                    <a:pt x="312" y="212"/>
                    <a:pt x="306" y="212"/>
                    <a:pt x="299" y="209"/>
                  </a:cubicBezTo>
                  <a:cubicBezTo>
                    <a:pt x="293" y="207"/>
                    <a:pt x="287" y="205"/>
                    <a:pt x="281" y="204"/>
                  </a:cubicBezTo>
                  <a:cubicBezTo>
                    <a:pt x="282" y="200"/>
                    <a:pt x="280" y="196"/>
                    <a:pt x="278" y="195"/>
                  </a:cubicBezTo>
                  <a:cubicBezTo>
                    <a:pt x="278" y="192"/>
                    <a:pt x="279" y="189"/>
                    <a:pt x="280" y="186"/>
                  </a:cubicBezTo>
                  <a:cubicBezTo>
                    <a:pt x="283" y="185"/>
                    <a:pt x="285" y="182"/>
                    <a:pt x="287" y="178"/>
                  </a:cubicBezTo>
                  <a:cubicBezTo>
                    <a:pt x="288" y="179"/>
                    <a:pt x="289" y="179"/>
                    <a:pt x="290" y="179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300" y="182"/>
                    <a:pt x="300" y="182"/>
                    <a:pt x="300" y="182"/>
                  </a:cubicBezTo>
                  <a:cubicBezTo>
                    <a:pt x="303" y="183"/>
                    <a:pt x="306" y="184"/>
                    <a:pt x="311" y="184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20" y="181"/>
                    <a:pt x="320" y="181"/>
                    <a:pt x="320" y="181"/>
                  </a:cubicBezTo>
                  <a:cubicBezTo>
                    <a:pt x="323" y="185"/>
                    <a:pt x="323" y="185"/>
                    <a:pt x="323" y="185"/>
                  </a:cubicBezTo>
                  <a:cubicBezTo>
                    <a:pt x="325" y="186"/>
                    <a:pt x="326" y="188"/>
                    <a:pt x="327" y="190"/>
                  </a:cubicBezTo>
                  <a:cubicBezTo>
                    <a:pt x="327" y="190"/>
                    <a:pt x="327" y="190"/>
                    <a:pt x="327" y="190"/>
                  </a:cubicBezTo>
                  <a:cubicBezTo>
                    <a:pt x="327" y="186"/>
                    <a:pt x="328" y="183"/>
                    <a:pt x="325" y="182"/>
                  </a:cubicBezTo>
                  <a:cubicBezTo>
                    <a:pt x="324" y="181"/>
                    <a:pt x="324" y="181"/>
                    <a:pt x="324" y="181"/>
                  </a:cubicBezTo>
                  <a:cubicBezTo>
                    <a:pt x="326" y="181"/>
                    <a:pt x="327" y="181"/>
                    <a:pt x="329" y="181"/>
                  </a:cubicBezTo>
                  <a:cubicBezTo>
                    <a:pt x="334" y="181"/>
                    <a:pt x="334" y="181"/>
                    <a:pt x="334" y="181"/>
                  </a:cubicBezTo>
                  <a:cubicBezTo>
                    <a:pt x="334" y="181"/>
                    <a:pt x="334" y="181"/>
                    <a:pt x="334" y="181"/>
                  </a:cubicBezTo>
                  <a:cubicBezTo>
                    <a:pt x="329" y="179"/>
                    <a:pt x="329" y="179"/>
                    <a:pt x="329" y="179"/>
                  </a:cubicBezTo>
                  <a:cubicBezTo>
                    <a:pt x="326" y="179"/>
                    <a:pt x="324" y="176"/>
                    <a:pt x="321" y="177"/>
                  </a:cubicBezTo>
                  <a:cubicBezTo>
                    <a:pt x="316" y="178"/>
                    <a:pt x="316" y="178"/>
                    <a:pt x="316" y="178"/>
                  </a:cubicBezTo>
                  <a:cubicBezTo>
                    <a:pt x="310" y="180"/>
                    <a:pt x="310" y="180"/>
                    <a:pt x="310" y="180"/>
                  </a:cubicBezTo>
                  <a:cubicBezTo>
                    <a:pt x="307" y="180"/>
                    <a:pt x="305" y="179"/>
                    <a:pt x="301" y="178"/>
                  </a:cubicBezTo>
                  <a:cubicBezTo>
                    <a:pt x="297" y="176"/>
                    <a:pt x="297" y="176"/>
                    <a:pt x="297" y="176"/>
                  </a:cubicBezTo>
                  <a:cubicBezTo>
                    <a:pt x="290" y="175"/>
                    <a:pt x="290" y="175"/>
                    <a:pt x="290" y="175"/>
                  </a:cubicBezTo>
                  <a:cubicBezTo>
                    <a:pt x="289" y="175"/>
                    <a:pt x="288" y="175"/>
                    <a:pt x="287" y="175"/>
                  </a:cubicBezTo>
                  <a:cubicBezTo>
                    <a:pt x="287" y="170"/>
                    <a:pt x="286" y="167"/>
                    <a:pt x="283" y="166"/>
                  </a:cubicBezTo>
                  <a:cubicBezTo>
                    <a:pt x="284" y="162"/>
                    <a:pt x="284" y="158"/>
                    <a:pt x="284" y="155"/>
                  </a:cubicBezTo>
                  <a:cubicBezTo>
                    <a:pt x="287" y="154"/>
                    <a:pt x="290" y="150"/>
                    <a:pt x="290" y="146"/>
                  </a:cubicBezTo>
                  <a:cubicBezTo>
                    <a:pt x="293" y="147"/>
                    <a:pt x="296" y="148"/>
                    <a:pt x="300" y="149"/>
                  </a:cubicBezTo>
                  <a:cubicBezTo>
                    <a:pt x="304" y="151"/>
                    <a:pt x="309" y="153"/>
                    <a:pt x="314" y="154"/>
                  </a:cubicBezTo>
                  <a:cubicBezTo>
                    <a:pt x="317" y="154"/>
                    <a:pt x="320" y="153"/>
                    <a:pt x="322" y="152"/>
                  </a:cubicBezTo>
                  <a:cubicBezTo>
                    <a:pt x="330" y="152"/>
                    <a:pt x="339" y="153"/>
                    <a:pt x="346" y="157"/>
                  </a:cubicBezTo>
                  <a:cubicBezTo>
                    <a:pt x="346" y="157"/>
                    <a:pt x="346" y="157"/>
                    <a:pt x="346" y="157"/>
                  </a:cubicBezTo>
                  <a:cubicBezTo>
                    <a:pt x="341" y="154"/>
                    <a:pt x="335" y="150"/>
                    <a:pt x="329" y="149"/>
                  </a:cubicBezTo>
                  <a:cubicBezTo>
                    <a:pt x="329" y="149"/>
                    <a:pt x="329" y="149"/>
                    <a:pt x="329" y="149"/>
                  </a:cubicBezTo>
                  <a:cubicBezTo>
                    <a:pt x="332" y="147"/>
                    <a:pt x="334" y="145"/>
                    <a:pt x="337" y="145"/>
                  </a:cubicBezTo>
                  <a:cubicBezTo>
                    <a:pt x="340" y="144"/>
                    <a:pt x="343" y="141"/>
                    <a:pt x="346" y="140"/>
                  </a:cubicBezTo>
                  <a:cubicBezTo>
                    <a:pt x="346" y="140"/>
                    <a:pt x="346" y="140"/>
                    <a:pt x="346" y="140"/>
                  </a:cubicBezTo>
                  <a:cubicBezTo>
                    <a:pt x="344" y="141"/>
                    <a:pt x="341" y="142"/>
                    <a:pt x="338" y="142"/>
                  </a:cubicBezTo>
                  <a:cubicBezTo>
                    <a:pt x="334" y="143"/>
                    <a:pt x="331" y="143"/>
                    <a:pt x="328" y="145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323" y="147"/>
                    <a:pt x="322" y="147"/>
                    <a:pt x="321" y="148"/>
                  </a:cubicBezTo>
                  <a:cubicBezTo>
                    <a:pt x="321" y="148"/>
                    <a:pt x="321" y="148"/>
                    <a:pt x="321" y="148"/>
                  </a:cubicBezTo>
                  <a:cubicBezTo>
                    <a:pt x="321" y="148"/>
                    <a:pt x="321" y="148"/>
                    <a:pt x="321" y="148"/>
                  </a:cubicBezTo>
                  <a:cubicBezTo>
                    <a:pt x="319" y="149"/>
                    <a:pt x="317" y="150"/>
                    <a:pt x="314" y="150"/>
                  </a:cubicBezTo>
                  <a:cubicBezTo>
                    <a:pt x="310" y="149"/>
                    <a:pt x="306" y="147"/>
                    <a:pt x="301" y="146"/>
                  </a:cubicBezTo>
                  <a:cubicBezTo>
                    <a:pt x="297" y="144"/>
                    <a:pt x="294" y="142"/>
                    <a:pt x="290" y="142"/>
                  </a:cubicBezTo>
                  <a:cubicBezTo>
                    <a:pt x="289" y="139"/>
                    <a:pt x="288" y="137"/>
                    <a:pt x="286" y="135"/>
                  </a:cubicBezTo>
                  <a:cubicBezTo>
                    <a:pt x="286" y="129"/>
                    <a:pt x="287" y="123"/>
                    <a:pt x="287" y="116"/>
                  </a:cubicBezTo>
                  <a:cubicBezTo>
                    <a:pt x="290" y="116"/>
                    <a:pt x="292" y="112"/>
                    <a:pt x="292" y="107"/>
                  </a:cubicBezTo>
                  <a:cubicBezTo>
                    <a:pt x="295" y="106"/>
                    <a:pt x="298" y="105"/>
                    <a:pt x="301" y="104"/>
                  </a:cubicBezTo>
                  <a:cubicBezTo>
                    <a:pt x="301" y="105"/>
                    <a:pt x="301" y="105"/>
                    <a:pt x="301" y="105"/>
                  </a:cubicBezTo>
                  <a:cubicBezTo>
                    <a:pt x="309" y="102"/>
                    <a:pt x="319" y="112"/>
                    <a:pt x="325" y="117"/>
                  </a:cubicBezTo>
                  <a:cubicBezTo>
                    <a:pt x="325" y="118"/>
                    <a:pt x="325" y="118"/>
                    <a:pt x="325" y="118"/>
                  </a:cubicBezTo>
                  <a:cubicBezTo>
                    <a:pt x="326" y="119"/>
                    <a:pt x="328" y="120"/>
                    <a:pt x="329" y="121"/>
                  </a:cubicBezTo>
                  <a:cubicBezTo>
                    <a:pt x="329" y="121"/>
                    <a:pt x="329" y="121"/>
                    <a:pt x="329" y="121"/>
                  </a:cubicBezTo>
                  <a:cubicBezTo>
                    <a:pt x="329" y="121"/>
                    <a:pt x="329" y="121"/>
                    <a:pt x="330" y="121"/>
                  </a:cubicBezTo>
                  <a:cubicBezTo>
                    <a:pt x="333" y="123"/>
                    <a:pt x="337" y="122"/>
                    <a:pt x="341" y="122"/>
                  </a:cubicBezTo>
                  <a:cubicBezTo>
                    <a:pt x="346" y="122"/>
                    <a:pt x="346" y="122"/>
                    <a:pt x="346" y="122"/>
                  </a:cubicBezTo>
                  <a:cubicBezTo>
                    <a:pt x="346" y="122"/>
                    <a:pt x="346" y="122"/>
                    <a:pt x="346" y="122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5" y="121"/>
                    <a:pt x="345" y="122"/>
                    <a:pt x="345" y="122"/>
                  </a:cubicBezTo>
                  <a:cubicBezTo>
                    <a:pt x="344" y="121"/>
                    <a:pt x="341" y="121"/>
                    <a:pt x="341" y="121"/>
                  </a:cubicBezTo>
                  <a:cubicBezTo>
                    <a:pt x="339" y="120"/>
                    <a:pt x="338" y="120"/>
                    <a:pt x="336" y="120"/>
                  </a:cubicBezTo>
                  <a:cubicBezTo>
                    <a:pt x="340" y="118"/>
                    <a:pt x="341" y="114"/>
                    <a:pt x="344" y="111"/>
                  </a:cubicBezTo>
                  <a:cubicBezTo>
                    <a:pt x="347" y="103"/>
                    <a:pt x="347" y="103"/>
                    <a:pt x="347" y="103"/>
                  </a:cubicBezTo>
                  <a:cubicBezTo>
                    <a:pt x="347" y="103"/>
                    <a:pt x="347" y="103"/>
                    <a:pt x="347" y="103"/>
                  </a:cubicBezTo>
                  <a:cubicBezTo>
                    <a:pt x="342" y="108"/>
                    <a:pt x="342" y="108"/>
                    <a:pt x="342" y="108"/>
                  </a:cubicBezTo>
                  <a:cubicBezTo>
                    <a:pt x="339" y="113"/>
                    <a:pt x="336" y="116"/>
                    <a:pt x="331" y="117"/>
                  </a:cubicBezTo>
                  <a:cubicBezTo>
                    <a:pt x="330" y="117"/>
                    <a:pt x="329" y="116"/>
                    <a:pt x="328" y="115"/>
                  </a:cubicBezTo>
                  <a:cubicBezTo>
                    <a:pt x="327" y="114"/>
                    <a:pt x="327" y="114"/>
                    <a:pt x="327" y="114"/>
                  </a:cubicBezTo>
                  <a:cubicBezTo>
                    <a:pt x="322" y="109"/>
                    <a:pt x="314" y="101"/>
                    <a:pt x="305" y="100"/>
                  </a:cubicBezTo>
                  <a:cubicBezTo>
                    <a:pt x="306" y="100"/>
                    <a:pt x="306" y="100"/>
                    <a:pt x="306" y="100"/>
                  </a:cubicBezTo>
                  <a:cubicBezTo>
                    <a:pt x="308" y="98"/>
                    <a:pt x="309" y="94"/>
                    <a:pt x="310" y="89"/>
                  </a:cubicBezTo>
                  <a:cubicBezTo>
                    <a:pt x="312" y="84"/>
                    <a:pt x="314" y="77"/>
                    <a:pt x="317" y="76"/>
                  </a:cubicBezTo>
                  <a:cubicBezTo>
                    <a:pt x="319" y="75"/>
                    <a:pt x="323" y="76"/>
                    <a:pt x="326" y="77"/>
                  </a:cubicBezTo>
                  <a:cubicBezTo>
                    <a:pt x="333" y="78"/>
                    <a:pt x="333" y="78"/>
                    <a:pt x="333" y="78"/>
                  </a:cubicBezTo>
                  <a:cubicBezTo>
                    <a:pt x="334" y="78"/>
                    <a:pt x="334" y="78"/>
                    <a:pt x="334" y="78"/>
                  </a:cubicBezTo>
                  <a:cubicBezTo>
                    <a:pt x="339" y="78"/>
                    <a:pt x="344" y="75"/>
                    <a:pt x="347" y="72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5" y="74"/>
                    <a:pt x="341" y="74"/>
                    <a:pt x="337" y="74"/>
                  </a:cubicBezTo>
                  <a:cubicBezTo>
                    <a:pt x="339" y="70"/>
                    <a:pt x="339" y="70"/>
                    <a:pt x="339" y="70"/>
                  </a:cubicBezTo>
                  <a:cubicBezTo>
                    <a:pt x="339" y="67"/>
                    <a:pt x="340" y="64"/>
                    <a:pt x="342" y="61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4" y="61"/>
                    <a:pt x="344" y="61"/>
                    <a:pt x="344" y="61"/>
                  </a:cubicBezTo>
                  <a:cubicBezTo>
                    <a:pt x="344" y="61"/>
                    <a:pt x="344" y="60"/>
                    <a:pt x="344" y="60"/>
                  </a:cubicBezTo>
                  <a:cubicBezTo>
                    <a:pt x="346" y="59"/>
                    <a:pt x="347" y="58"/>
                    <a:pt x="349" y="58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8" y="54"/>
                    <a:pt x="361" y="51"/>
                    <a:pt x="363" y="48"/>
                  </a:cubicBezTo>
                  <a:cubicBezTo>
                    <a:pt x="366" y="48"/>
                    <a:pt x="366" y="48"/>
                    <a:pt x="366" y="48"/>
                  </a:cubicBezTo>
                  <a:cubicBezTo>
                    <a:pt x="370" y="48"/>
                    <a:pt x="372" y="48"/>
                    <a:pt x="375" y="48"/>
                  </a:cubicBezTo>
                  <a:cubicBezTo>
                    <a:pt x="377" y="49"/>
                    <a:pt x="381" y="47"/>
                    <a:pt x="384" y="48"/>
                  </a:cubicBezTo>
                  <a:cubicBezTo>
                    <a:pt x="387" y="50"/>
                    <a:pt x="387" y="50"/>
                    <a:pt x="387" y="50"/>
                  </a:cubicBezTo>
                  <a:cubicBezTo>
                    <a:pt x="387" y="50"/>
                    <a:pt x="387" y="50"/>
                    <a:pt x="387" y="50"/>
                  </a:cubicBezTo>
                  <a:cubicBezTo>
                    <a:pt x="384" y="48"/>
                    <a:pt x="384" y="48"/>
                    <a:pt x="384" y="48"/>
                  </a:cubicBezTo>
                  <a:cubicBezTo>
                    <a:pt x="382" y="47"/>
                    <a:pt x="379" y="45"/>
                    <a:pt x="375" y="44"/>
                  </a:cubicBezTo>
                  <a:cubicBezTo>
                    <a:pt x="372" y="44"/>
                    <a:pt x="369" y="44"/>
                    <a:pt x="366" y="44"/>
                  </a:cubicBezTo>
                  <a:cubicBezTo>
                    <a:pt x="366" y="44"/>
                    <a:pt x="366" y="44"/>
                    <a:pt x="366" y="44"/>
                  </a:cubicBezTo>
                  <a:cubicBezTo>
                    <a:pt x="366" y="44"/>
                    <a:pt x="366" y="44"/>
                    <a:pt x="366" y="44"/>
                  </a:cubicBezTo>
                  <a:cubicBezTo>
                    <a:pt x="368" y="39"/>
                    <a:pt x="368" y="39"/>
                    <a:pt x="368" y="39"/>
                  </a:cubicBezTo>
                  <a:cubicBezTo>
                    <a:pt x="369" y="37"/>
                    <a:pt x="369" y="30"/>
                    <a:pt x="370" y="29"/>
                  </a:cubicBezTo>
                  <a:cubicBezTo>
                    <a:pt x="370" y="29"/>
                    <a:pt x="370" y="29"/>
                    <a:pt x="370" y="29"/>
                  </a:cubicBezTo>
                  <a:cubicBezTo>
                    <a:pt x="368" y="30"/>
                    <a:pt x="367" y="33"/>
                    <a:pt x="365" y="37"/>
                  </a:cubicBezTo>
                  <a:cubicBezTo>
                    <a:pt x="363" y="42"/>
                    <a:pt x="363" y="42"/>
                    <a:pt x="363" y="42"/>
                  </a:cubicBezTo>
                  <a:cubicBezTo>
                    <a:pt x="362" y="43"/>
                    <a:pt x="361" y="43"/>
                    <a:pt x="361" y="44"/>
                  </a:cubicBezTo>
                  <a:cubicBezTo>
                    <a:pt x="361" y="44"/>
                    <a:pt x="361" y="44"/>
                    <a:pt x="361" y="44"/>
                  </a:cubicBezTo>
                  <a:cubicBezTo>
                    <a:pt x="361" y="44"/>
                    <a:pt x="361" y="44"/>
                    <a:pt x="361" y="44"/>
                  </a:cubicBezTo>
                  <a:cubicBezTo>
                    <a:pt x="358" y="48"/>
                    <a:pt x="356" y="50"/>
                    <a:pt x="352" y="52"/>
                  </a:cubicBezTo>
                  <a:cubicBezTo>
                    <a:pt x="348" y="54"/>
                    <a:pt x="348" y="54"/>
                    <a:pt x="348" y="54"/>
                  </a:cubicBezTo>
                  <a:cubicBezTo>
                    <a:pt x="347" y="54"/>
                    <a:pt x="347" y="54"/>
                    <a:pt x="347" y="54"/>
                  </a:cubicBezTo>
                  <a:cubicBezTo>
                    <a:pt x="348" y="50"/>
                    <a:pt x="346" y="46"/>
                    <a:pt x="344" y="41"/>
                  </a:cubicBezTo>
                  <a:cubicBezTo>
                    <a:pt x="343" y="37"/>
                    <a:pt x="338" y="31"/>
                    <a:pt x="339" y="28"/>
                  </a:cubicBezTo>
                  <a:cubicBezTo>
                    <a:pt x="339" y="28"/>
                    <a:pt x="339" y="28"/>
                    <a:pt x="339" y="28"/>
                  </a:cubicBezTo>
                  <a:cubicBezTo>
                    <a:pt x="338" y="32"/>
                    <a:pt x="339" y="37"/>
                    <a:pt x="341" y="41"/>
                  </a:cubicBezTo>
                  <a:cubicBezTo>
                    <a:pt x="343" y="47"/>
                    <a:pt x="344" y="53"/>
                    <a:pt x="341" y="57"/>
                  </a:cubicBezTo>
                  <a:cubicBezTo>
                    <a:pt x="341" y="58"/>
                    <a:pt x="340" y="58"/>
                    <a:pt x="340" y="58"/>
                  </a:cubicBezTo>
                  <a:cubicBezTo>
                    <a:pt x="337" y="61"/>
                    <a:pt x="336" y="65"/>
                    <a:pt x="335" y="69"/>
                  </a:cubicBezTo>
                  <a:cubicBezTo>
                    <a:pt x="333" y="74"/>
                    <a:pt x="333" y="74"/>
                    <a:pt x="333" y="74"/>
                  </a:cubicBezTo>
                  <a:cubicBezTo>
                    <a:pt x="333" y="74"/>
                    <a:pt x="333" y="74"/>
                    <a:pt x="333" y="74"/>
                  </a:cubicBezTo>
                  <a:cubicBezTo>
                    <a:pt x="327" y="73"/>
                    <a:pt x="327" y="73"/>
                    <a:pt x="327" y="73"/>
                  </a:cubicBezTo>
                  <a:cubicBezTo>
                    <a:pt x="324" y="72"/>
                    <a:pt x="322" y="72"/>
                    <a:pt x="320" y="72"/>
                  </a:cubicBezTo>
                  <a:cubicBezTo>
                    <a:pt x="320" y="72"/>
                    <a:pt x="320" y="72"/>
                    <a:pt x="320" y="72"/>
                  </a:cubicBezTo>
                  <a:cubicBezTo>
                    <a:pt x="318" y="71"/>
                    <a:pt x="316" y="69"/>
                    <a:pt x="313" y="68"/>
                  </a:cubicBezTo>
                  <a:cubicBezTo>
                    <a:pt x="311" y="66"/>
                    <a:pt x="309" y="64"/>
                    <a:pt x="306" y="63"/>
                  </a:cubicBezTo>
                  <a:cubicBezTo>
                    <a:pt x="300" y="61"/>
                    <a:pt x="295" y="63"/>
                    <a:pt x="290" y="66"/>
                  </a:cubicBezTo>
                  <a:cubicBezTo>
                    <a:pt x="289" y="63"/>
                    <a:pt x="287" y="61"/>
                    <a:pt x="284" y="61"/>
                  </a:cubicBezTo>
                  <a:cubicBezTo>
                    <a:pt x="284" y="61"/>
                    <a:pt x="284" y="61"/>
                    <a:pt x="284" y="61"/>
                  </a:cubicBezTo>
                  <a:cubicBezTo>
                    <a:pt x="284" y="58"/>
                    <a:pt x="283" y="54"/>
                    <a:pt x="283" y="52"/>
                  </a:cubicBezTo>
                  <a:cubicBezTo>
                    <a:pt x="285" y="51"/>
                    <a:pt x="287" y="49"/>
                    <a:pt x="288" y="46"/>
                  </a:cubicBezTo>
                  <a:cubicBezTo>
                    <a:pt x="295" y="47"/>
                    <a:pt x="303" y="44"/>
                    <a:pt x="306" y="43"/>
                  </a:cubicBezTo>
                  <a:cubicBezTo>
                    <a:pt x="307" y="42"/>
                    <a:pt x="308" y="42"/>
                    <a:pt x="310" y="41"/>
                  </a:cubicBezTo>
                  <a:cubicBezTo>
                    <a:pt x="310" y="41"/>
                    <a:pt x="310" y="41"/>
                    <a:pt x="310" y="41"/>
                  </a:cubicBezTo>
                  <a:cubicBezTo>
                    <a:pt x="315" y="41"/>
                    <a:pt x="323" y="39"/>
                    <a:pt x="327" y="43"/>
                  </a:cubicBezTo>
                  <a:cubicBezTo>
                    <a:pt x="327" y="43"/>
                    <a:pt x="327" y="43"/>
                    <a:pt x="327" y="43"/>
                  </a:cubicBezTo>
                  <a:cubicBezTo>
                    <a:pt x="324" y="39"/>
                    <a:pt x="319" y="38"/>
                    <a:pt x="314" y="37"/>
                  </a:cubicBezTo>
                  <a:cubicBezTo>
                    <a:pt x="315" y="37"/>
                    <a:pt x="315" y="37"/>
                    <a:pt x="315" y="37"/>
                  </a:cubicBezTo>
                  <a:cubicBezTo>
                    <a:pt x="318" y="34"/>
                    <a:pt x="321" y="32"/>
                    <a:pt x="325" y="32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0" y="32"/>
                    <a:pt x="316" y="31"/>
                    <a:pt x="312" y="34"/>
                  </a:cubicBezTo>
                  <a:cubicBezTo>
                    <a:pt x="310" y="36"/>
                    <a:pt x="307" y="38"/>
                    <a:pt x="305" y="39"/>
                  </a:cubicBezTo>
                  <a:cubicBezTo>
                    <a:pt x="299" y="41"/>
                    <a:pt x="293" y="42"/>
                    <a:pt x="288" y="42"/>
                  </a:cubicBezTo>
                  <a:cubicBezTo>
                    <a:pt x="288" y="42"/>
                    <a:pt x="288" y="42"/>
                    <a:pt x="288" y="41"/>
                  </a:cubicBezTo>
                  <a:cubicBezTo>
                    <a:pt x="288" y="36"/>
                    <a:pt x="285" y="32"/>
                    <a:pt x="282" y="31"/>
                  </a:cubicBezTo>
                  <a:cubicBezTo>
                    <a:pt x="282" y="31"/>
                    <a:pt x="282" y="31"/>
                    <a:pt x="282" y="31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78" y="31"/>
                    <a:pt x="278" y="31"/>
                    <a:pt x="278" y="31"/>
                  </a:cubicBezTo>
                  <a:cubicBezTo>
                    <a:pt x="278" y="32"/>
                    <a:pt x="278" y="32"/>
                    <a:pt x="278" y="33"/>
                  </a:cubicBezTo>
                  <a:cubicBezTo>
                    <a:pt x="275" y="34"/>
                    <a:pt x="274" y="38"/>
                    <a:pt x="274" y="42"/>
                  </a:cubicBezTo>
                  <a:cubicBezTo>
                    <a:pt x="274" y="46"/>
                    <a:pt x="276" y="49"/>
                    <a:pt x="279" y="51"/>
                  </a:cubicBezTo>
                  <a:cubicBezTo>
                    <a:pt x="279" y="54"/>
                    <a:pt x="280" y="58"/>
                    <a:pt x="280" y="63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7" y="68"/>
                    <a:pt x="278" y="72"/>
                  </a:cubicBezTo>
                  <a:cubicBezTo>
                    <a:pt x="278" y="76"/>
                    <a:pt x="280" y="79"/>
                    <a:pt x="282" y="81"/>
                  </a:cubicBezTo>
                  <a:cubicBezTo>
                    <a:pt x="283" y="86"/>
                    <a:pt x="283" y="91"/>
                    <a:pt x="283" y="97"/>
                  </a:cubicBezTo>
                  <a:cubicBezTo>
                    <a:pt x="280" y="98"/>
                    <a:pt x="278" y="102"/>
                    <a:pt x="278" y="107"/>
                  </a:cubicBezTo>
                  <a:cubicBezTo>
                    <a:pt x="278" y="111"/>
                    <a:pt x="280" y="115"/>
                    <a:pt x="283" y="116"/>
                  </a:cubicBezTo>
                  <a:cubicBezTo>
                    <a:pt x="283" y="122"/>
                    <a:pt x="282" y="128"/>
                    <a:pt x="282" y="134"/>
                  </a:cubicBezTo>
                  <a:cubicBezTo>
                    <a:pt x="278" y="135"/>
                    <a:pt x="276" y="139"/>
                    <a:pt x="276" y="145"/>
                  </a:cubicBezTo>
                  <a:cubicBezTo>
                    <a:pt x="276" y="149"/>
                    <a:pt x="278" y="152"/>
                    <a:pt x="280" y="154"/>
                  </a:cubicBezTo>
                  <a:cubicBezTo>
                    <a:pt x="280" y="158"/>
                    <a:pt x="280" y="162"/>
                    <a:pt x="279" y="166"/>
                  </a:cubicBezTo>
                  <a:cubicBezTo>
                    <a:pt x="276" y="167"/>
                    <a:pt x="274" y="170"/>
                    <a:pt x="273" y="174"/>
                  </a:cubicBezTo>
                  <a:cubicBezTo>
                    <a:pt x="272" y="178"/>
                    <a:pt x="273" y="183"/>
                    <a:pt x="276" y="184"/>
                  </a:cubicBezTo>
                  <a:cubicBezTo>
                    <a:pt x="275" y="188"/>
                    <a:pt x="274" y="191"/>
                    <a:pt x="274" y="195"/>
                  </a:cubicBezTo>
                  <a:cubicBezTo>
                    <a:pt x="271" y="196"/>
                    <a:pt x="268" y="199"/>
                    <a:pt x="267" y="203"/>
                  </a:cubicBezTo>
                  <a:cubicBezTo>
                    <a:pt x="266" y="207"/>
                    <a:pt x="267" y="210"/>
                    <a:pt x="269" y="212"/>
                  </a:cubicBezTo>
                  <a:cubicBezTo>
                    <a:pt x="269" y="213"/>
                    <a:pt x="269" y="213"/>
                    <a:pt x="269" y="213"/>
                  </a:cubicBezTo>
                  <a:cubicBezTo>
                    <a:pt x="267" y="218"/>
                    <a:pt x="266" y="223"/>
                    <a:pt x="264" y="228"/>
                  </a:cubicBezTo>
                  <a:cubicBezTo>
                    <a:pt x="263" y="230"/>
                    <a:pt x="261" y="232"/>
                    <a:pt x="260" y="235"/>
                  </a:cubicBezTo>
                  <a:cubicBezTo>
                    <a:pt x="259" y="239"/>
                    <a:pt x="260" y="242"/>
                    <a:pt x="262" y="245"/>
                  </a:cubicBezTo>
                  <a:cubicBezTo>
                    <a:pt x="261" y="247"/>
                    <a:pt x="261" y="249"/>
                    <a:pt x="261" y="251"/>
                  </a:cubicBezTo>
                  <a:cubicBezTo>
                    <a:pt x="261" y="255"/>
                    <a:pt x="261" y="260"/>
                    <a:pt x="261" y="264"/>
                  </a:cubicBezTo>
                  <a:cubicBezTo>
                    <a:pt x="260" y="266"/>
                    <a:pt x="259" y="269"/>
                    <a:pt x="260" y="272"/>
                  </a:cubicBezTo>
                  <a:cubicBezTo>
                    <a:pt x="260" y="275"/>
                    <a:pt x="261" y="277"/>
                    <a:pt x="262" y="279"/>
                  </a:cubicBezTo>
                  <a:cubicBezTo>
                    <a:pt x="262" y="280"/>
                    <a:pt x="262" y="282"/>
                    <a:pt x="262" y="284"/>
                  </a:cubicBezTo>
                  <a:cubicBezTo>
                    <a:pt x="263" y="287"/>
                    <a:pt x="263" y="291"/>
                    <a:pt x="263" y="294"/>
                  </a:cubicBezTo>
                  <a:cubicBezTo>
                    <a:pt x="262" y="296"/>
                    <a:pt x="261" y="298"/>
                    <a:pt x="262" y="301"/>
                  </a:cubicBezTo>
                  <a:cubicBezTo>
                    <a:pt x="262" y="302"/>
                    <a:pt x="262" y="304"/>
                    <a:pt x="262" y="305"/>
                  </a:cubicBezTo>
                  <a:cubicBezTo>
                    <a:pt x="262" y="308"/>
                    <a:pt x="261" y="311"/>
                    <a:pt x="256" y="313"/>
                  </a:cubicBezTo>
                  <a:cubicBezTo>
                    <a:pt x="248" y="317"/>
                    <a:pt x="240" y="321"/>
                    <a:pt x="236" y="290"/>
                  </a:cubicBezTo>
                  <a:cubicBezTo>
                    <a:pt x="232" y="259"/>
                    <a:pt x="233" y="225"/>
                    <a:pt x="229" y="205"/>
                  </a:cubicBezTo>
                  <a:cubicBezTo>
                    <a:pt x="225" y="185"/>
                    <a:pt x="238" y="173"/>
                    <a:pt x="241" y="154"/>
                  </a:cubicBezTo>
                  <a:cubicBezTo>
                    <a:pt x="243" y="141"/>
                    <a:pt x="247" y="117"/>
                    <a:pt x="242" y="100"/>
                  </a:cubicBezTo>
                  <a:cubicBezTo>
                    <a:pt x="237" y="83"/>
                    <a:pt x="237" y="78"/>
                    <a:pt x="235" y="61"/>
                  </a:cubicBezTo>
                  <a:cubicBezTo>
                    <a:pt x="233" y="43"/>
                    <a:pt x="233" y="2"/>
                    <a:pt x="233" y="2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7" y="38"/>
                    <a:pt x="227" y="64"/>
                    <a:pt x="227" y="72"/>
                  </a:cubicBezTo>
                  <a:cubicBezTo>
                    <a:pt x="227" y="86"/>
                    <a:pt x="219" y="98"/>
                    <a:pt x="220" y="145"/>
                  </a:cubicBezTo>
                  <a:cubicBezTo>
                    <a:pt x="221" y="191"/>
                    <a:pt x="221" y="195"/>
                    <a:pt x="223" y="230"/>
                  </a:cubicBezTo>
                  <a:cubicBezTo>
                    <a:pt x="224" y="265"/>
                    <a:pt x="221" y="298"/>
                    <a:pt x="224" y="318"/>
                  </a:cubicBezTo>
                  <a:cubicBezTo>
                    <a:pt x="226" y="326"/>
                    <a:pt x="227" y="331"/>
                    <a:pt x="226" y="336"/>
                  </a:cubicBezTo>
                  <a:cubicBezTo>
                    <a:pt x="225" y="334"/>
                    <a:pt x="223" y="331"/>
                    <a:pt x="222" y="329"/>
                  </a:cubicBezTo>
                  <a:cubicBezTo>
                    <a:pt x="213" y="316"/>
                    <a:pt x="213" y="316"/>
                    <a:pt x="213" y="316"/>
                  </a:cubicBezTo>
                  <a:cubicBezTo>
                    <a:pt x="211" y="314"/>
                    <a:pt x="210" y="309"/>
                    <a:pt x="208" y="303"/>
                  </a:cubicBezTo>
                  <a:cubicBezTo>
                    <a:pt x="210" y="301"/>
                    <a:pt x="209" y="297"/>
                    <a:pt x="208" y="294"/>
                  </a:cubicBezTo>
                  <a:cubicBezTo>
                    <a:pt x="207" y="293"/>
                    <a:pt x="207" y="293"/>
                    <a:pt x="207" y="292"/>
                  </a:cubicBezTo>
                  <a:cubicBezTo>
                    <a:pt x="205" y="285"/>
                    <a:pt x="205" y="276"/>
                    <a:pt x="204" y="265"/>
                  </a:cubicBezTo>
                  <a:cubicBezTo>
                    <a:pt x="206" y="263"/>
                    <a:pt x="207" y="258"/>
                    <a:pt x="206" y="254"/>
                  </a:cubicBezTo>
                  <a:cubicBezTo>
                    <a:pt x="206" y="252"/>
                    <a:pt x="204" y="250"/>
                    <a:pt x="203" y="248"/>
                  </a:cubicBezTo>
                  <a:cubicBezTo>
                    <a:pt x="203" y="243"/>
                    <a:pt x="203" y="237"/>
                    <a:pt x="203" y="231"/>
                  </a:cubicBezTo>
                  <a:cubicBezTo>
                    <a:pt x="206" y="230"/>
                    <a:pt x="208" y="225"/>
                    <a:pt x="208" y="221"/>
                  </a:cubicBezTo>
                  <a:cubicBezTo>
                    <a:pt x="207" y="216"/>
                    <a:pt x="205" y="213"/>
                    <a:pt x="203" y="211"/>
                  </a:cubicBezTo>
                  <a:cubicBezTo>
                    <a:pt x="203" y="207"/>
                    <a:pt x="203" y="202"/>
                    <a:pt x="203" y="197"/>
                  </a:cubicBezTo>
                  <a:cubicBezTo>
                    <a:pt x="206" y="196"/>
                    <a:pt x="208" y="192"/>
                    <a:pt x="207" y="187"/>
                  </a:cubicBezTo>
                  <a:cubicBezTo>
                    <a:pt x="207" y="184"/>
                    <a:pt x="206" y="180"/>
                    <a:pt x="203" y="179"/>
                  </a:cubicBezTo>
                  <a:cubicBezTo>
                    <a:pt x="204" y="173"/>
                    <a:pt x="204" y="167"/>
                    <a:pt x="204" y="160"/>
                  </a:cubicBezTo>
                  <a:cubicBezTo>
                    <a:pt x="205" y="158"/>
                    <a:pt x="206" y="155"/>
                    <a:pt x="206" y="152"/>
                  </a:cubicBezTo>
                  <a:cubicBezTo>
                    <a:pt x="206" y="149"/>
                    <a:pt x="205" y="146"/>
                    <a:pt x="203" y="144"/>
                  </a:cubicBezTo>
                  <a:cubicBezTo>
                    <a:pt x="203" y="138"/>
                    <a:pt x="203" y="132"/>
                    <a:pt x="202" y="126"/>
                  </a:cubicBezTo>
                  <a:cubicBezTo>
                    <a:pt x="203" y="124"/>
                    <a:pt x="204" y="122"/>
                    <a:pt x="203" y="120"/>
                  </a:cubicBezTo>
                  <a:cubicBezTo>
                    <a:pt x="203" y="120"/>
                    <a:pt x="203" y="120"/>
                    <a:pt x="203" y="119"/>
                  </a:cubicBezTo>
                  <a:cubicBezTo>
                    <a:pt x="203" y="119"/>
                    <a:pt x="203" y="118"/>
                    <a:pt x="203" y="117"/>
                  </a:cubicBezTo>
                  <a:cubicBezTo>
                    <a:pt x="203" y="115"/>
                    <a:pt x="202" y="112"/>
                    <a:pt x="201" y="110"/>
                  </a:cubicBezTo>
                  <a:cubicBezTo>
                    <a:pt x="200" y="102"/>
                    <a:pt x="200" y="94"/>
                    <a:pt x="199" y="86"/>
                  </a:cubicBezTo>
                  <a:cubicBezTo>
                    <a:pt x="201" y="84"/>
                    <a:pt x="202" y="81"/>
                    <a:pt x="202" y="77"/>
                  </a:cubicBezTo>
                  <a:cubicBezTo>
                    <a:pt x="202" y="72"/>
                    <a:pt x="200" y="69"/>
                    <a:pt x="197" y="68"/>
                  </a:cubicBezTo>
                  <a:cubicBezTo>
                    <a:pt x="196" y="63"/>
                    <a:pt x="195" y="58"/>
                    <a:pt x="195" y="53"/>
                  </a:cubicBezTo>
                  <a:cubicBezTo>
                    <a:pt x="197" y="51"/>
                    <a:pt x="198" y="48"/>
                    <a:pt x="198" y="44"/>
                  </a:cubicBezTo>
                  <a:cubicBezTo>
                    <a:pt x="197" y="39"/>
                    <a:pt x="195" y="35"/>
                    <a:pt x="192" y="34"/>
                  </a:cubicBezTo>
                  <a:cubicBezTo>
                    <a:pt x="191" y="30"/>
                    <a:pt x="190" y="26"/>
                    <a:pt x="190" y="22"/>
                  </a:cubicBezTo>
                  <a:cubicBezTo>
                    <a:pt x="192" y="20"/>
                    <a:pt x="193" y="17"/>
                    <a:pt x="193" y="13"/>
                  </a:cubicBezTo>
                  <a:cubicBezTo>
                    <a:pt x="192" y="8"/>
                    <a:pt x="189" y="4"/>
                    <a:pt x="186" y="3"/>
                  </a:cubicBezTo>
                  <a:cubicBezTo>
                    <a:pt x="185" y="1"/>
                    <a:pt x="184" y="2"/>
                    <a:pt x="184" y="1"/>
                  </a:cubicBezTo>
                  <a:cubicBezTo>
                    <a:pt x="183" y="1"/>
                    <a:pt x="183" y="1"/>
                    <a:pt x="183" y="1"/>
                  </a:cubicBezTo>
                  <a:cubicBezTo>
                    <a:pt x="183" y="2"/>
                    <a:pt x="182" y="2"/>
                    <a:pt x="182" y="4"/>
                  </a:cubicBezTo>
                  <a:cubicBezTo>
                    <a:pt x="180" y="6"/>
                    <a:pt x="178" y="10"/>
                    <a:pt x="179" y="14"/>
                  </a:cubicBezTo>
                  <a:cubicBezTo>
                    <a:pt x="176" y="14"/>
                    <a:pt x="174" y="16"/>
                    <a:pt x="172" y="17"/>
                  </a:cubicBezTo>
                  <a:cubicBezTo>
                    <a:pt x="170" y="19"/>
                    <a:pt x="170" y="19"/>
                    <a:pt x="170" y="19"/>
                  </a:cubicBezTo>
                  <a:cubicBezTo>
                    <a:pt x="165" y="22"/>
                    <a:pt x="159" y="23"/>
                    <a:pt x="154" y="23"/>
                  </a:cubicBezTo>
                  <a:cubicBezTo>
                    <a:pt x="153" y="20"/>
                    <a:pt x="149" y="17"/>
                    <a:pt x="144" y="17"/>
                  </a:cubicBezTo>
                  <a:cubicBezTo>
                    <a:pt x="144" y="17"/>
                    <a:pt x="143" y="17"/>
                    <a:pt x="142" y="18"/>
                  </a:cubicBezTo>
                  <a:cubicBezTo>
                    <a:pt x="141" y="15"/>
                    <a:pt x="139" y="12"/>
                    <a:pt x="138" y="9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3"/>
                    <a:pt x="137" y="16"/>
                    <a:pt x="138" y="19"/>
                  </a:cubicBezTo>
                  <a:cubicBezTo>
                    <a:pt x="136" y="20"/>
                    <a:pt x="134" y="22"/>
                    <a:pt x="134" y="24"/>
                  </a:cubicBezTo>
                  <a:cubicBezTo>
                    <a:pt x="134" y="25"/>
                    <a:pt x="134" y="27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0" y="30"/>
                    <a:pt x="126" y="33"/>
                    <a:pt x="122" y="35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9" y="33"/>
                    <a:pt x="132" y="34"/>
                    <a:pt x="137" y="31"/>
                  </a:cubicBezTo>
                  <a:cubicBezTo>
                    <a:pt x="137" y="31"/>
                    <a:pt x="138" y="30"/>
                    <a:pt x="138" y="30"/>
                  </a:cubicBezTo>
                  <a:cubicBezTo>
                    <a:pt x="140" y="31"/>
                    <a:pt x="142" y="31"/>
                    <a:pt x="144" y="31"/>
                  </a:cubicBezTo>
                  <a:cubicBezTo>
                    <a:pt x="148" y="32"/>
                    <a:pt x="152" y="30"/>
                    <a:pt x="154" y="27"/>
                  </a:cubicBezTo>
                  <a:cubicBezTo>
                    <a:pt x="159" y="27"/>
                    <a:pt x="166" y="26"/>
                    <a:pt x="172" y="22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6" y="19"/>
                    <a:pt x="178" y="18"/>
                    <a:pt x="179" y="18"/>
                  </a:cubicBezTo>
                  <a:cubicBezTo>
                    <a:pt x="180" y="21"/>
                    <a:pt x="183" y="24"/>
                    <a:pt x="186" y="24"/>
                  </a:cubicBezTo>
                  <a:cubicBezTo>
                    <a:pt x="187" y="27"/>
                    <a:pt x="187" y="31"/>
                    <a:pt x="188" y="35"/>
                  </a:cubicBezTo>
                  <a:cubicBezTo>
                    <a:pt x="185" y="36"/>
                    <a:pt x="183" y="40"/>
                    <a:pt x="184" y="45"/>
                  </a:cubicBezTo>
                  <a:cubicBezTo>
                    <a:pt x="184" y="45"/>
                    <a:pt x="184" y="46"/>
                    <a:pt x="184" y="46"/>
                  </a:cubicBezTo>
                  <a:cubicBezTo>
                    <a:pt x="178" y="48"/>
                    <a:pt x="172" y="48"/>
                    <a:pt x="166" y="47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9" y="49"/>
                    <a:pt x="172" y="52"/>
                    <a:pt x="175" y="52"/>
                  </a:cubicBezTo>
                  <a:cubicBezTo>
                    <a:pt x="171" y="58"/>
                    <a:pt x="171" y="67"/>
                    <a:pt x="172" y="75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71" y="89"/>
                    <a:pt x="170" y="96"/>
                    <a:pt x="167" y="102"/>
                  </a:cubicBezTo>
                  <a:cubicBezTo>
                    <a:pt x="163" y="102"/>
                    <a:pt x="159" y="102"/>
                    <a:pt x="155" y="103"/>
                  </a:cubicBezTo>
                  <a:cubicBezTo>
                    <a:pt x="152" y="103"/>
                    <a:pt x="150" y="104"/>
                    <a:pt x="148" y="104"/>
                  </a:cubicBezTo>
                  <a:cubicBezTo>
                    <a:pt x="147" y="102"/>
                    <a:pt x="143" y="100"/>
                    <a:pt x="139" y="100"/>
                  </a:cubicBezTo>
                  <a:cubicBezTo>
                    <a:pt x="138" y="100"/>
                    <a:pt x="138" y="100"/>
                    <a:pt x="137" y="100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4" y="97"/>
                    <a:pt x="134" y="97"/>
                    <a:pt x="134" y="97"/>
                  </a:cubicBezTo>
                  <a:cubicBezTo>
                    <a:pt x="132" y="95"/>
                    <a:pt x="130" y="92"/>
                    <a:pt x="129" y="89"/>
                  </a:cubicBezTo>
                  <a:cubicBezTo>
                    <a:pt x="127" y="85"/>
                    <a:pt x="128" y="81"/>
                    <a:pt x="129" y="77"/>
                  </a:cubicBezTo>
                  <a:cubicBezTo>
                    <a:pt x="130" y="72"/>
                    <a:pt x="131" y="68"/>
                    <a:pt x="130" y="63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1" y="67"/>
                    <a:pt x="126" y="72"/>
                    <a:pt x="125" y="76"/>
                  </a:cubicBezTo>
                  <a:cubicBezTo>
                    <a:pt x="124" y="80"/>
                    <a:pt x="123" y="85"/>
                    <a:pt x="125" y="89"/>
                  </a:cubicBezTo>
                  <a:cubicBezTo>
                    <a:pt x="118" y="88"/>
                    <a:pt x="111" y="93"/>
                    <a:pt x="106" y="97"/>
                  </a:cubicBezTo>
                  <a:cubicBezTo>
                    <a:pt x="103" y="97"/>
                    <a:pt x="100" y="97"/>
                    <a:pt x="98" y="99"/>
                  </a:cubicBezTo>
                  <a:cubicBezTo>
                    <a:pt x="95" y="100"/>
                    <a:pt x="93" y="102"/>
                    <a:pt x="92" y="104"/>
                  </a:cubicBezTo>
                  <a:cubicBezTo>
                    <a:pt x="88" y="104"/>
                    <a:pt x="83" y="103"/>
                    <a:pt x="78" y="99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4" y="96"/>
                    <a:pt x="74" y="96"/>
                    <a:pt x="73" y="95"/>
                  </a:cubicBezTo>
                  <a:cubicBezTo>
                    <a:pt x="71" y="92"/>
                    <a:pt x="71" y="88"/>
                    <a:pt x="72" y="84"/>
                  </a:cubicBezTo>
                  <a:cubicBezTo>
                    <a:pt x="72" y="82"/>
                    <a:pt x="71" y="81"/>
                    <a:pt x="72" y="78"/>
                  </a:cubicBezTo>
                  <a:cubicBezTo>
                    <a:pt x="73" y="73"/>
                    <a:pt x="74" y="68"/>
                    <a:pt x="72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2" y="67"/>
                    <a:pt x="71" y="71"/>
                    <a:pt x="69" y="75"/>
                  </a:cubicBezTo>
                  <a:cubicBezTo>
                    <a:pt x="68" y="78"/>
                    <a:pt x="68" y="81"/>
                    <a:pt x="68" y="83"/>
                  </a:cubicBezTo>
                  <a:cubicBezTo>
                    <a:pt x="67" y="86"/>
                    <a:pt x="67" y="89"/>
                    <a:pt x="68" y="92"/>
                  </a:cubicBezTo>
                  <a:cubicBezTo>
                    <a:pt x="67" y="92"/>
                    <a:pt x="67" y="92"/>
                    <a:pt x="66" y="91"/>
                  </a:cubicBezTo>
                  <a:cubicBezTo>
                    <a:pt x="63" y="90"/>
                    <a:pt x="60" y="90"/>
                    <a:pt x="57" y="90"/>
                  </a:cubicBezTo>
                  <a:cubicBezTo>
                    <a:pt x="54" y="90"/>
                    <a:pt x="52" y="91"/>
                    <a:pt x="50" y="90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53" y="91"/>
                    <a:pt x="55" y="93"/>
                    <a:pt x="57" y="92"/>
                  </a:cubicBezTo>
                  <a:cubicBezTo>
                    <a:pt x="60" y="92"/>
                    <a:pt x="62" y="94"/>
                    <a:pt x="65" y="95"/>
                  </a:cubicBezTo>
                  <a:cubicBezTo>
                    <a:pt x="66" y="96"/>
                    <a:pt x="68" y="97"/>
                    <a:pt x="70" y="98"/>
                  </a:cubicBezTo>
                  <a:cubicBezTo>
                    <a:pt x="70" y="98"/>
                    <a:pt x="70" y="99"/>
                    <a:pt x="70" y="99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1" y="99"/>
                    <a:pt x="72" y="100"/>
                    <a:pt x="73" y="100"/>
                  </a:cubicBezTo>
                  <a:cubicBezTo>
                    <a:pt x="76" y="103"/>
                    <a:pt x="76" y="103"/>
                    <a:pt x="76" y="103"/>
                  </a:cubicBezTo>
                  <a:cubicBezTo>
                    <a:pt x="80" y="105"/>
                    <a:pt x="85" y="108"/>
                    <a:pt x="91" y="108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93" y="112"/>
                    <a:pt x="95" y="113"/>
                    <a:pt x="99" y="113"/>
                  </a:cubicBezTo>
                  <a:cubicBezTo>
                    <a:pt x="99" y="121"/>
                    <a:pt x="97" y="130"/>
                    <a:pt x="92" y="136"/>
                  </a:cubicBezTo>
                  <a:cubicBezTo>
                    <a:pt x="86" y="137"/>
                    <a:pt x="73" y="133"/>
                    <a:pt x="70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2" y="133"/>
                    <a:pt x="80" y="138"/>
                    <a:pt x="87" y="140"/>
                  </a:cubicBezTo>
                  <a:cubicBezTo>
                    <a:pt x="81" y="142"/>
                    <a:pt x="75" y="145"/>
                    <a:pt x="71" y="153"/>
                  </a:cubicBezTo>
                  <a:cubicBezTo>
                    <a:pt x="72" y="153"/>
                    <a:pt x="72" y="153"/>
                    <a:pt x="72" y="153"/>
                  </a:cubicBezTo>
                  <a:cubicBezTo>
                    <a:pt x="76" y="144"/>
                    <a:pt x="85" y="144"/>
                    <a:pt x="93" y="142"/>
                  </a:cubicBezTo>
                  <a:cubicBezTo>
                    <a:pt x="98" y="141"/>
                    <a:pt x="104" y="140"/>
                    <a:pt x="109" y="136"/>
                  </a:cubicBezTo>
                  <a:cubicBezTo>
                    <a:pt x="114" y="132"/>
                    <a:pt x="118" y="127"/>
                    <a:pt x="122" y="122"/>
                  </a:cubicBezTo>
                  <a:cubicBezTo>
                    <a:pt x="125" y="118"/>
                    <a:pt x="128" y="114"/>
                    <a:pt x="131" y="111"/>
                  </a:cubicBezTo>
                  <a:cubicBezTo>
                    <a:pt x="133" y="113"/>
                    <a:pt x="136" y="114"/>
                    <a:pt x="139" y="114"/>
                  </a:cubicBezTo>
                  <a:cubicBezTo>
                    <a:pt x="144" y="114"/>
                    <a:pt x="149" y="111"/>
                    <a:pt x="149" y="108"/>
                  </a:cubicBezTo>
                  <a:cubicBezTo>
                    <a:pt x="151" y="108"/>
                    <a:pt x="153" y="107"/>
                    <a:pt x="155" y="107"/>
                  </a:cubicBezTo>
                  <a:cubicBezTo>
                    <a:pt x="160" y="106"/>
                    <a:pt x="165" y="105"/>
                    <a:pt x="170" y="106"/>
                  </a:cubicBezTo>
                  <a:cubicBezTo>
                    <a:pt x="173" y="110"/>
                    <a:pt x="181" y="119"/>
                    <a:pt x="190" y="122"/>
                  </a:cubicBezTo>
                  <a:cubicBezTo>
                    <a:pt x="190" y="127"/>
                    <a:pt x="193" y="131"/>
                    <a:pt x="197" y="131"/>
                  </a:cubicBezTo>
                  <a:cubicBezTo>
                    <a:pt x="197" y="131"/>
                    <a:pt x="198" y="130"/>
                    <a:pt x="198" y="130"/>
                  </a:cubicBezTo>
                  <a:cubicBezTo>
                    <a:pt x="199" y="134"/>
                    <a:pt x="199" y="138"/>
                    <a:pt x="199" y="142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6" y="142"/>
                    <a:pt x="193" y="145"/>
                    <a:pt x="192" y="149"/>
                  </a:cubicBezTo>
                  <a:cubicBezTo>
                    <a:pt x="188" y="148"/>
                    <a:pt x="184" y="148"/>
                    <a:pt x="179" y="148"/>
                  </a:cubicBezTo>
                  <a:cubicBezTo>
                    <a:pt x="174" y="148"/>
                    <a:pt x="170" y="145"/>
                    <a:pt x="166" y="141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54" y="133"/>
                    <a:pt x="146" y="136"/>
                    <a:pt x="137" y="139"/>
                  </a:cubicBezTo>
                  <a:cubicBezTo>
                    <a:pt x="133" y="140"/>
                    <a:pt x="129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9" y="141"/>
                    <a:pt x="134" y="144"/>
                    <a:pt x="139" y="143"/>
                  </a:cubicBezTo>
                  <a:cubicBezTo>
                    <a:pt x="147" y="140"/>
                    <a:pt x="153" y="138"/>
                    <a:pt x="160" y="142"/>
                  </a:cubicBezTo>
                  <a:cubicBezTo>
                    <a:pt x="159" y="143"/>
                    <a:pt x="157" y="144"/>
                    <a:pt x="155" y="145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50" y="147"/>
                    <a:pt x="147" y="149"/>
                    <a:pt x="144" y="153"/>
                  </a:cubicBezTo>
                  <a:cubicBezTo>
                    <a:pt x="142" y="156"/>
                    <a:pt x="142" y="156"/>
                    <a:pt x="142" y="156"/>
                  </a:cubicBezTo>
                  <a:cubicBezTo>
                    <a:pt x="141" y="158"/>
                    <a:pt x="140" y="160"/>
                    <a:pt x="139" y="160"/>
                  </a:cubicBezTo>
                  <a:cubicBezTo>
                    <a:pt x="139" y="160"/>
                    <a:pt x="139" y="160"/>
                    <a:pt x="139" y="160"/>
                  </a:cubicBezTo>
                  <a:cubicBezTo>
                    <a:pt x="142" y="159"/>
                    <a:pt x="145" y="158"/>
                    <a:pt x="146" y="156"/>
                  </a:cubicBezTo>
                  <a:cubicBezTo>
                    <a:pt x="148" y="153"/>
                    <a:pt x="148" y="153"/>
                    <a:pt x="148" y="153"/>
                  </a:cubicBezTo>
                  <a:cubicBezTo>
                    <a:pt x="150" y="150"/>
                    <a:pt x="152" y="151"/>
                    <a:pt x="156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9" y="148"/>
                    <a:pt x="161" y="147"/>
                    <a:pt x="163" y="145"/>
                  </a:cubicBezTo>
                  <a:cubicBezTo>
                    <a:pt x="168" y="148"/>
                    <a:pt x="172" y="152"/>
                    <a:pt x="179" y="152"/>
                  </a:cubicBezTo>
                  <a:cubicBezTo>
                    <a:pt x="184" y="152"/>
                    <a:pt x="188" y="152"/>
                    <a:pt x="192" y="153"/>
                  </a:cubicBezTo>
                  <a:cubicBezTo>
                    <a:pt x="193" y="158"/>
                    <a:pt x="196" y="163"/>
                    <a:pt x="200" y="162"/>
                  </a:cubicBezTo>
                  <a:cubicBezTo>
                    <a:pt x="200" y="168"/>
                    <a:pt x="200" y="173"/>
                    <a:pt x="199" y="178"/>
                  </a:cubicBezTo>
                  <a:cubicBezTo>
                    <a:pt x="197" y="178"/>
                    <a:pt x="195" y="180"/>
                    <a:pt x="194" y="183"/>
                  </a:cubicBezTo>
                  <a:cubicBezTo>
                    <a:pt x="191" y="182"/>
                    <a:pt x="187" y="182"/>
                    <a:pt x="184" y="182"/>
                  </a:cubicBezTo>
                  <a:cubicBezTo>
                    <a:pt x="178" y="181"/>
                    <a:pt x="178" y="181"/>
                    <a:pt x="178" y="181"/>
                  </a:cubicBezTo>
                  <a:cubicBezTo>
                    <a:pt x="176" y="181"/>
                    <a:pt x="176" y="181"/>
                    <a:pt x="175" y="179"/>
                  </a:cubicBezTo>
                  <a:cubicBezTo>
                    <a:pt x="174" y="178"/>
                    <a:pt x="174" y="178"/>
                    <a:pt x="174" y="178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0" y="173"/>
                    <a:pt x="168" y="171"/>
                    <a:pt x="168" y="167"/>
                  </a:cubicBezTo>
                  <a:cubicBezTo>
                    <a:pt x="167" y="167"/>
                    <a:pt x="167" y="167"/>
                    <a:pt x="167" y="167"/>
                  </a:cubicBezTo>
                  <a:cubicBezTo>
                    <a:pt x="168" y="172"/>
                    <a:pt x="167" y="175"/>
                    <a:pt x="169" y="178"/>
                  </a:cubicBezTo>
                  <a:cubicBezTo>
                    <a:pt x="170" y="180"/>
                    <a:pt x="170" y="180"/>
                    <a:pt x="170" y="180"/>
                  </a:cubicBezTo>
                  <a:cubicBezTo>
                    <a:pt x="171" y="181"/>
                    <a:pt x="171" y="181"/>
                    <a:pt x="171" y="181"/>
                  </a:cubicBezTo>
                  <a:cubicBezTo>
                    <a:pt x="166" y="183"/>
                    <a:pt x="159" y="187"/>
                    <a:pt x="156" y="191"/>
                  </a:cubicBezTo>
                  <a:cubicBezTo>
                    <a:pt x="156" y="191"/>
                    <a:pt x="156" y="191"/>
                    <a:pt x="156" y="191"/>
                  </a:cubicBezTo>
                  <a:cubicBezTo>
                    <a:pt x="159" y="187"/>
                    <a:pt x="171" y="185"/>
                    <a:pt x="176" y="185"/>
                  </a:cubicBezTo>
                  <a:cubicBezTo>
                    <a:pt x="176" y="185"/>
                    <a:pt x="177" y="185"/>
                    <a:pt x="177" y="185"/>
                  </a:cubicBezTo>
                  <a:cubicBezTo>
                    <a:pt x="184" y="185"/>
                    <a:pt x="184" y="185"/>
                    <a:pt x="184" y="185"/>
                  </a:cubicBezTo>
                  <a:cubicBezTo>
                    <a:pt x="187" y="186"/>
                    <a:pt x="190" y="186"/>
                    <a:pt x="193" y="187"/>
                  </a:cubicBezTo>
                  <a:cubicBezTo>
                    <a:pt x="193" y="187"/>
                    <a:pt x="193" y="188"/>
                    <a:pt x="193" y="188"/>
                  </a:cubicBezTo>
                  <a:cubicBezTo>
                    <a:pt x="194" y="193"/>
                    <a:pt x="196" y="197"/>
                    <a:pt x="199" y="198"/>
                  </a:cubicBezTo>
                  <a:cubicBezTo>
                    <a:pt x="199" y="202"/>
                    <a:pt x="199" y="207"/>
                    <a:pt x="199" y="211"/>
                  </a:cubicBezTo>
                  <a:cubicBezTo>
                    <a:pt x="196" y="212"/>
                    <a:pt x="193" y="216"/>
                    <a:pt x="194" y="221"/>
                  </a:cubicBezTo>
                  <a:cubicBezTo>
                    <a:pt x="194" y="223"/>
                    <a:pt x="194" y="225"/>
                    <a:pt x="195" y="226"/>
                  </a:cubicBezTo>
                  <a:cubicBezTo>
                    <a:pt x="191" y="228"/>
                    <a:pt x="187" y="227"/>
                    <a:pt x="183" y="226"/>
                  </a:cubicBezTo>
                  <a:cubicBezTo>
                    <a:pt x="182" y="224"/>
                    <a:pt x="179" y="222"/>
                    <a:pt x="176" y="221"/>
                  </a:cubicBezTo>
                  <a:cubicBezTo>
                    <a:pt x="174" y="220"/>
                    <a:pt x="172" y="220"/>
                    <a:pt x="171" y="220"/>
                  </a:cubicBezTo>
                  <a:cubicBezTo>
                    <a:pt x="168" y="215"/>
                    <a:pt x="161" y="210"/>
                    <a:pt x="160" y="205"/>
                  </a:cubicBezTo>
                  <a:cubicBezTo>
                    <a:pt x="160" y="205"/>
                    <a:pt x="160" y="205"/>
                    <a:pt x="160" y="205"/>
                  </a:cubicBezTo>
                  <a:cubicBezTo>
                    <a:pt x="160" y="205"/>
                    <a:pt x="162" y="214"/>
                    <a:pt x="166" y="221"/>
                  </a:cubicBezTo>
                  <a:cubicBezTo>
                    <a:pt x="165" y="222"/>
                    <a:pt x="165" y="222"/>
                    <a:pt x="164" y="223"/>
                  </a:cubicBezTo>
                  <a:cubicBezTo>
                    <a:pt x="163" y="223"/>
                    <a:pt x="161" y="224"/>
                    <a:pt x="160" y="224"/>
                  </a:cubicBezTo>
                  <a:cubicBezTo>
                    <a:pt x="154" y="226"/>
                    <a:pt x="149" y="230"/>
                    <a:pt x="144" y="234"/>
                  </a:cubicBezTo>
                  <a:cubicBezTo>
                    <a:pt x="142" y="235"/>
                    <a:pt x="142" y="235"/>
                    <a:pt x="142" y="235"/>
                  </a:cubicBezTo>
                  <a:cubicBezTo>
                    <a:pt x="136" y="239"/>
                    <a:pt x="136" y="239"/>
                    <a:pt x="136" y="239"/>
                  </a:cubicBezTo>
                  <a:cubicBezTo>
                    <a:pt x="134" y="241"/>
                    <a:pt x="132" y="242"/>
                    <a:pt x="130" y="243"/>
                  </a:cubicBezTo>
                  <a:cubicBezTo>
                    <a:pt x="127" y="242"/>
                    <a:pt x="123" y="244"/>
                    <a:pt x="120" y="247"/>
                  </a:cubicBezTo>
                  <a:cubicBezTo>
                    <a:pt x="119" y="248"/>
                    <a:pt x="118" y="249"/>
                    <a:pt x="117" y="250"/>
                  </a:cubicBezTo>
                  <a:cubicBezTo>
                    <a:pt x="114" y="249"/>
                    <a:pt x="114" y="249"/>
                    <a:pt x="114" y="249"/>
                  </a:cubicBezTo>
                  <a:cubicBezTo>
                    <a:pt x="105" y="248"/>
                    <a:pt x="98" y="246"/>
                    <a:pt x="94" y="236"/>
                  </a:cubicBezTo>
                  <a:cubicBezTo>
                    <a:pt x="91" y="227"/>
                    <a:pt x="91" y="227"/>
                    <a:pt x="91" y="227"/>
                  </a:cubicBezTo>
                  <a:cubicBezTo>
                    <a:pt x="91" y="223"/>
                    <a:pt x="90" y="220"/>
                    <a:pt x="88" y="216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4" y="209"/>
                    <a:pt x="83" y="207"/>
                    <a:pt x="82" y="206"/>
                  </a:cubicBezTo>
                  <a:cubicBezTo>
                    <a:pt x="81" y="203"/>
                    <a:pt x="81" y="200"/>
                    <a:pt x="81" y="198"/>
                  </a:cubicBezTo>
                  <a:cubicBezTo>
                    <a:pt x="81" y="195"/>
                    <a:pt x="82" y="192"/>
                    <a:pt x="83" y="189"/>
                  </a:cubicBezTo>
                  <a:cubicBezTo>
                    <a:pt x="85" y="184"/>
                    <a:pt x="85" y="184"/>
                    <a:pt x="85" y="184"/>
                  </a:cubicBezTo>
                  <a:cubicBezTo>
                    <a:pt x="88" y="179"/>
                    <a:pt x="88" y="174"/>
                    <a:pt x="88" y="168"/>
                  </a:cubicBezTo>
                  <a:cubicBezTo>
                    <a:pt x="88" y="167"/>
                    <a:pt x="87" y="166"/>
                    <a:pt x="87" y="164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6"/>
                    <a:pt x="86" y="168"/>
                    <a:pt x="86" y="169"/>
                  </a:cubicBezTo>
                  <a:cubicBezTo>
                    <a:pt x="86" y="174"/>
                    <a:pt x="84" y="177"/>
                    <a:pt x="82" y="182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78" y="191"/>
                    <a:pt x="77" y="194"/>
                    <a:pt x="77" y="198"/>
                  </a:cubicBezTo>
                  <a:cubicBezTo>
                    <a:pt x="77" y="199"/>
                    <a:pt x="77" y="199"/>
                    <a:pt x="77" y="200"/>
                  </a:cubicBezTo>
                  <a:cubicBezTo>
                    <a:pt x="75" y="199"/>
                    <a:pt x="73" y="198"/>
                    <a:pt x="71" y="197"/>
                  </a:cubicBezTo>
                  <a:cubicBezTo>
                    <a:pt x="68" y="195"/>
                    <a:pt x="65" y="193"/>
                    <a:pt x="63" y="190"/>
                  </a:cubicBezTo>
                  <a:cubicBezTo>
                    <a:pt x="59" y="184"/>
                    <a:pt x="59" y="177"/>
                    <a:pt x="59" y="169"/>
                  </a:cubicBezTo>
                  <a:cubicBezTo>
                    <a:pt x="59" y="161"/>
                    <a:pt x="59" y="152"/>
                    <a:pt x="53" y="145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7" y="151"/>
                    <a:pt x="55" y="161"/>
                    <a:pt x="55" y="169"/>
                  </a:cubicBezTo>
                  <a:cubicBezTo>
                    <a:pt x="55" y="177"/>
                    <a:pt x="55" y="185"/>
                    <a:pt x="60" y="193"/>
                  </a:cubicBezTo>
                  <a:cubicBezTo>
                    <a:pt x="62" y="196"/>
                    <a:pt x="66" y="198"/>
                    <a:pt x="70" y="200"/>
                  </a:cubicBezTo>
                  <a:cubicBezTo>
                    <a:pt x="74" y="202"/>
                    <a:pt x="77" y="204"/>
                    <a:pt x="79" y="208"/>
                  </a:cubicBezTo>
                  <a:cubicBezTo>
                    <a:pt x="79" y="208"/>
                    <a:pt x="79" y="208"/>
                    <a:pt x="79" y="208"/>
                  </a:cubicBezTo>
                  <a:cubicBezTo>
                    <a:pt x="79" y="208"/>
                    <a:pt x="79" y="208"/>
                    <a:pt x="79" y="208"/>
                  </a:cubicBezTo>
                  <a:cubicBezTo>
                    <a:pt x="79" y="208"/>
                    <a:pt x="79" y="208"/>
                    <a:pt x="79" y="208"/>
                  </a:cubicBezTo>
                  <a:cubicBezTo>
                    <a:pt x="80" y="210"/>
                    <a:pt x="81" y="211"/>
                    <a:pt x="81" y="212"/>
                  </a:cubicBezTo>
                  <a:cubicBezTo>
                    <a:pt x="85" y="218"/>
                    <a:pt x="85" y="218"/>
                    <a:pt x="85" y="218"/>
                  </a:cubicBezTo>
                  <a:cubicBezTo>
                    <a:pt x="86" y="221"/>
                    <a:pt x="87" y="224"/>
                    <a:pt x="88" y="228"/>
                  </a:cubicBezTo>
                  <a:cubicBezTo>
                    <a:pt x="90" y="237"/>
                    <a:pt x="90" y="237"/>
                    <a:pt x="90" y="237"/>
                  </a:cubicBezTo>
                  <a:cubicBezTo>
                    <a:pt x="95" y="250"/>
                    <a:pt x="104" y="251"/>
                    <a:pt x="113" y="253"/>
                  </a:cubicBezTo>
                  <a:cubicBezTo>
                    <a:pt x="116" y="254"/>
                    <a:pt x="116" y="254"/>
                    <a:pt x="116" y="254"/>
                  </a:cubicBezTo>
                  <a:cubicBezTo>
                    <a:pt x="116" y="256"/>
                    <a:pt x="116" y="258"/>
                    <a:pt x="118" y="259"/>
                  </a:cubicBezTo>
                  <a:cubicBezTo>
                    <a:pt x="115" y="263"/>
                    <a:pt x="113" y="268"/>
                    <a:pt x="111" y="273"/>
                  </a:cubicBezTo>
                  <a:cubicBezTo>
                    <a:pt x="108" y="274"/>
                    <a:pt x="106" y="277"/>
                    <a:pt x="105" y="280"/>
                  </a:cubicBezTo>
                  <a:cubicBezTo>
                    <a:pt x="94" y="284"/>
                    <a:pt x="82" y="281"/>
                    <a:pt x="74" y="276"/>
                  </a:cubicBezTo>
                  <a:cubicBezTo>
                    <a:pt x="71" y="274"/>
                    <a:pt x="67" y="273"/>
                    <a:pt x="65" y="270"/>
                  </a:cubicBezTo>
                  <a:cubicBezTo>
                    <a:pt x="62" y="266"/>
                    <a:pt x="59" y="260"/>
                    <a:pt x="59" y="255"/>
                  </a:cubicBezTo>
                  <a:cubicBezTo>
                    <a:pt x="59" y="252"/>
                    <a:pt x="59" y="252"/>
                    <a:pt x="59" y="252"/>
                  </a:cubicBezTo>
                  <a:cubicBezTo>
                    <a:pt x="58" y="252"/>
                    <a:pt x="58" y="252"/>
                    <a:pt x="58" y="252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60"/>
                    <a:pt x="58" y="265"/>
                    <a:pt x="62" y="270"/>
                  </a:cubicBezTo>
                  <a:cubicBezTo>
                    <a:pt x="64" y="272"/>
                    <a:pt x="66" y="274"/>
                    <a:pt x="68" y="276"/>
                  </a:cubicBezTo>
                  <a:cubicBezTo>
                    <a:pt x="64" y="278"/>
                    <a:pt x="61" y="284"/>
                    <a:pt x="59" y="289"/>
                  </a:cubicBezTo>
                  <a:cubicBezTo>
                    <a:pt x="58" y="292"/>
                    <a:pt x="57" y="294"/>
                    <a:pt x="56" y="295"/>
                  </a:cubicBezTo>
                  <a:cubicBezTo>
                    <a:pt x="57" y="296"/>
                    <a:pt x="57" y="296"/>
                    <a:pt x="57" y="296"/>
                  </a:cubicBezTo>
                  <a:cubicBezTo>
                    <a:pt x="58" y="294"/>
                    <a:pt x="60" y="292"/>
                    <a:pt x="61" y="289"/>
                  </a:cubicBezTo>
                  <a:cubicBezTo>
                    <a:pt x="63" y="285"/>
                    <a:pt x="67" y="280"/>
                    <a:pt x="70" y="279"/>
                  </a:cubicBezTo>
                  <a:cubicBezTo>
                    <a:pt x="70" y="279"/>
                    <a:pt x="71" y="279"/>
                    <a:pt x="72" y="280"/>
                  </a:cubicBezTo>
                  <a:cubicBezTo>
                    <a:pt x="72" y="280"/>
                    <a:pt x="72" y="280"/>
                    <a:pt x="72" y="280"/>
                  </a:cubicBezTo>
                  <a:cubicBezTo>
                    <a:pt x="77" y="283"/>
                    <a:pt x="91" y="288"/>
                    <a:pt x="105" y="285"/>
                  </a:cubicBezTo>
                  <a:cubicBezTo>
                    <a:pt x="106" y="289"/>
                    <a:pt x="108" y="293"/>
                    <a:pt x="111" y="293"/>
                  </a:cubicBezTo>
                  <a:cubicBezTo>
                    <a:pt x="112" y="295"/>
                    <a:pt x="113" y="296"/>
                    <a:pt x="113" y="297"/>
                  </a:cubicBezTo>
                  <a:cubicBezTo>
                    <a:pt x="115" y="300"/>
                    <a:pt x="116" y="303"/>
                    <a:pt x="118" y="306"/>
                  </a:cubicBezTo>
                  <a:cubicBezTo>
                    <a:pt x="118" y="306"/>
                    <a:pt x="118" y="306"/>
                    <a:pt x="118" y="306"/>
                  </a:cubicBezTo>
                  <a:cubicBezTo>
                    <a:pt x="118" y="313"/>
                    <a:pt x="110" y="326"/>
                    <a:pt x="104" y="329"/>
                  </a:cubicBezTo>
                  <a:cubicBezTo>
                    <a:pt x="104" y="330"/>
                    <a:pt x="104" y="330"/>
                    <a:pt x="104" y="330"/>
                  </a:cubicBezTo>
                  <a:cubicBezTo>
                    <a:pt x="110" y="327"/>
                    <a:pt x="118" y="318"/>
                    <a:pt x="121" y="310"/>
                  </a:cubicBezTo>
                  <a:cubicBezTo>
                    <a:pt x="122" y="313"/>
                    <a:pt x="123" y="315"/>
                    <a:pt x="124" y="318"/>
                  </a:cubicBezTo>
                  <a:cubicBezTo>
                    <a:pt x="128" y="325"/>
                    <a:pt x="128" y="325"/>
                    <a:pt x="128" y="325"/>
                  </a:cubicBezTo>
                  <a:cubicBezTo>
                    <a:pt x="128" y="323"/>
                    <a:pt x="128" y="323"/>
                    <a:pt x="128" y="323"/>
                  </a:cubicBezTo>
                  <a:cubicBezTo>
                    <a:pt x="126" y="314"/>
                    <a:pt x="126" y="314"/>
                    <a:pt x="126" y="314"/>
                  </a:cubicBezTo>
                  <a:cubicBezTo>
                    <a:pt x="125" y="311"/>
                    <a:pt x="126" y="310"/>
                    <a:pt x="124" y="307"/>
                  </a:cubicBezTo>
                  <a:cubicBezTo>
                    <a:pt x="121" y="303"/>
                    <a:pt x="119" y="300"/>
                    <a:pt x="117" y="296"/>
                  </a:cubicBezTo>
                  <a:cubicBezTo>
                    <a:pt x="116" y="295"/>
                    <a:pt x="116" y="294"/>
                    <a:pt x="115" y="292"/>
                  </a:cubicBezTo>
                  <a:cubicBezTo>
                    <a:pt x="118" y="291"/>
                    <a:pt x="119" y="287"/>
                    <a:pt x="119" y="283"/>
                  </a:cubicBezTo>
                  <a:cubicBezTo>
                    <a:pt x="119" y="279"/>
                    <a:pt x="117" y="276"/>
                    <a:pt x="115" y="274"/>
                  </a:cubicBezTo>
                  <a:cubicBezTo>
                    <a:pt x="117" y="269"/>
                    <a:pt x="119" y="265"/>
                    <a:pt x="121" y="260"/>
                  </a:cubicBezTo>
                  <a:cubicBezTo>
                    <a:pt x="124" y="261"/>
                    <a:pt x="127" y="259"/>
                    <a:pt x="130" y="257"/>
                  </a:cubicBezTo>
                  <a:cubicBezTo>
                    <a:pt x="133" y="253"/>
                    <a:pt x="134" y="249"/>
                    <a:pt x="133" y="246"/>
                  </a:cubicBezTo>
                  <a:cubicBezTo>
                    <a:pt x="135" y="245"/>
                    <a:pt x="136" y="244"/>
                    <a:pt x="138" y="243"/>
                  </a:cubicBezTo>
                  <a:cubicBezTo>
                    <a:pt x="144" y="238"/>
                    <a:pt x="144" y="238"/>
                    <a:pt x="144" y="238"/>
                  </a:cubicBezTo>
                  <a:cubicBezTo>
                    <a:pt x="146" y="237"/>
                    <a:pt x="146" y="237"/>
                    <a:pt x="146" y="237"/>
                  </a:cubicBezTo>
                  <a:cubicBezTo>
                    <a:pt x="151" y="233"/>
                    <a:pt x="155" y="230"/>
                    <a:pt x="161" y="228"/>
                  </a:cubicBezTo>
                  <a:cubicBezTo>
                    <a:pt x="162" y="228"/>
                    <a:pt x="163" y="227"/>
                    <a:pt x="164" y="227"/>
                  </a:cubicBezTo>
                  <a:cubicBezTo>
                    <a:pt x="165" y="230"/>
                    <a:pt x="168" y="233"/>
                    <a:pt x="171" y="234"/>
                  </a:cubicBezTo>
                  <a:cubicBezTo>
                    <a:pt x="177" y="236"/>
                    <a:pt x="182" y="234"/>
                    <a:pt x="183" y="231"/>
                  </a:cubicBezTo>
                  <a:cubicBezTo>
                    <a:pt x="183" y="231"/>
                    <a:pt x="183" y="231"/>
                    <a:pt x="183" y="231"/>
                  </a:cubicBezTo>
                  <a:cubicBezTo>
                    <a:pt x="188" y="231"/>
                    <a:pt x="193" y="232"/>
                    <a:pt x="197" y="230"/>
                  </a:cubicBezTo>
                  <a:cubicBezTo>
                    <a:pt x="198" y="230"/>
                    <a:pt x="198" y="230"/>
                    <a:pt x="199" y="231"/>
                  </a:cubicBezTo>
                  <a:cubicBezTo>
                    <a:pt x="199" y="236"/>
                    <a:pt x="199" y="241"/>
                    <a:pt x="199" y="246"/>
                  </a:cubicBezTo>
                  <a:cubicBezTo>
                    <a:pt x="198" y="246"/>
                    <a:pt x="198" y="246"/>
                    <a:pt x="197" y="246"/>
                  </a:cubicBezTo>
                  <a:cubicBezTo>
                    <a:pt x="194" y="247"/>
                    <a:pt x="192" y="250"/>
                    <a:pt x="192" y="254"/>
                  </a:cubicBezTo>
                  <a:cubicBezTo>
                    <a:pt x="189" y="255"/>
                    <a:pt x="186" y="254"/>
                    <a:pt x="183" y="254"/>
                  </a:cubicBezTo>
                  <a:cubicBezTo>
                    <a:pt x="173" y="253"/>
                    <a:pt x="173" y="253"/>
                    <a:pt x="173" y="253"/>
                  </a:cubicBezTo>
                  <a:cubicBezTo>
                    <a:pt x="165" y="254"/>
                    <a:pt x="151" y="258"/>
                    <a:pt x="149" y="268"/>
                  </a:cubicBezTo>
                  <a:cubicBezTo>
                    <a:pt x="153" y="269"/>
                    <a:pt x="153" y="269"/>
                    <a:pt x="153" y="269"/>
                  </a:cubicBezTo>
                  <a:cubicBezTo>
                    <a:pt x="154" y="262"/>
                    <a:pt x="166" y="258"/>
                    <a:pt x="173" y="257"/>
                  </a:cubicBezTo>
                  <a:cubicBezTo>
                    <a:pt x="182" y="258"/>
                    <a:pt x="182" y="258"/>
                    <a:pt x="182" y="258"/>
                  </a:cubicBezTo>
                  <a:cubicBezTo>
                    <a:pt x="186" y="258"/>
                    <a:pt x="189" y="259"/>
                    <a:pt x="193" y="258"/>
                  </a:cubicBezTo>
                  <a:cubicBezTo>
                    <a:pt x="194" y="263"/>
                    <a:pt x="197" y="265"/>
                    <a:pt x="200" y="266"/>
                  </a:cubicBezTo>
                  <a:cubicBezTo>
                    <a:pt x="200" y="274"/>
                    <a:pt x="201" y="282"/>
                    <a:pt x="202" y="288"/>
                  </a:cubicBezTo>
                  <a:cubicBezTo>
                    <a:pt x="200" y="287"/>
                    <a:pt x="198" y="287"/>
                    <a:pt x="197" y="288"/>
                  </a:cubicBezTo>
                  <a:cubicBezTo>
                    <a:pt x="194" y="289"/>
                    <a:pt x="193" y="291"/>
                    <a:pt x="193" y="294"/>
                  </a:cubicBezTo>
                  <a:cubicBezTo>
                    <a:pt x="189" y="293"/>
                    <a:pt x="185" y="293"/>
                    <a:pt x="181" y="292"/>
                  </a:cubicBezTo>
                  <a:cubicBezTo>
                    <a:pt x="179" y="292"/>
                    <a:pt x="179" y="292"/>
                    <a:pt x="179" y="292"/>
                  </a:cubicBezTo>
                  <a:cubicBezTo>
                    <a:pt x="176" y="292"/>
                    <a:pt x="176" y="292"/>
                    <a:pt x="176" y="292"/>
                  </a:cubicBezTo>
                  <a:cubicBezTo>
                    <a:pt x="173" y="292"/>
                    <a:pt x="169" y="292"/>
                    <a:pt x="167" y="290"/>
                  </a:cubicBezTo>
                  <a:cubicBezTo>
                    <a:pt x="165" y="288"/>
                    <a:pt x="163" y="288"/>
                    <a:pt x="162" y="285"/>
                  </a:cubicBezTo>
                  <a:cubicBezTo>
                    <a:pt x="158" y="277"/>
                    <a:pt x="158" y="277"/>
                    <a:pt x="158" y="277"/>
                  </a:cubicBezTo>
                  <a:cubicBezTo>
                    <a:pt x="158" y="277"/>
                    <a:pt x="158" y="277"/>
                    <a:pt x="158" y="277"/>
                  </a:cubicBezTo>
                  <a:cubicBezTo>
                    <a:pt x="159" y="282"/>
                    <a:pt x="159" y="282"/>
                    <a:pt x="159" y="282"/>
                  </a:cubicBezTo>
                  <a:cubicBezTo>
                    <a:pt x="160" y="286"/>
                    <a:pt x="161" y="290"/>
                    <a:pt x="164" y="292"/>
                  </a:cubicBezTo>
                  <a:cubicBezTo>
                    <a:pt x="158" y="295"/>
                    <a:pt x="153" y="301"/>
                    <a:pt x="151" y="306"/>
                  </a:cubicBezTo>
                  <a:cubicBezTo>
                    <a:pt x="151" y="306"/>
                    <a:pt x="151" y="306"/>
                    <a:pt x="151" y="306"/>
                  </a:cubicBezTo>
                  <a:cubicBezTo>
                    <a:pt x="153" y="300"/>
                    <a:pt x="162" y="296"/>
                    <a:pt x="168" y="295"/>
                  </a:cubicBezTo>
                  <a:cubicBezTo>
                    <a:pt x="171" y="296"/>
                    <a:pt x="174" y="296"/>
                    <a:pt x="176" y="296"/>
                  </a:cubicBezTo>
                  <a:cubicBezTo>
                    <a:pt x="179" y="296"/>
                    <a:pt x="179" y="296"/>
                    <a:pt x="179" y="296"/>
                  </a:cubicBezTo>
                  <a:cubicBezTo>
                    <a:pt x="180" y="296"/>
                    <a:pt x="180" y="296"/>
                    <a:pt x="180" y="296"/>
                  </a:cubicBezTo>
                  <a:cubicBezTo>
                    <a:pt x="185" y="297"/>
                    <a:pt x="190" y="297"/>
                    <a:pt x="194" y="299"/>
                  </a:cubicBezTo>
                  <a:cubicBezTo>
                    <a:pt x="195" y="299"/>
                    <a:pt x="195" y="300"/>
                    <a:pt x="195" y="300"/>
                  </a:cubicBezTo>
                  <a:cubicBezTo>
                    <a:pt x="197" y="305"/>
                    <a:pt x="202" y="308"/>
                    <a:pt x="205" y="307"/>
                  </a:cubicBezTo>
                  <a:cubicBezTo>
                    <a:pt x="206" y="312"/>
                    <a:pt x="208" y="316"/>
                    <a:pt x="209" y="318"/>
                  </a:cubicBezTo>
                  <a:cubicBezTo>
                    <a:pt x="219" y="332"/>
                    <a:pt x="219" y="332"/>
                    <a:pt x="219" y="332"/>
                  </a:cubicBezTo>
                  <a:cubicBezTo>
                    <a:pt x="221" y="335"/>
                    <a:pt x="223" y="338"/>
                    <a:pt x="225" y="341"/>
                  </a:cubicBezTo>
                  <a:cubicBezTo>
                    <a:pt x="224" y="345"/>
                    <a:pt x="222" y="348"/>
                    <a:pt x="220" y="354"/>
                  </a:cubicBezTo>
                  <a:cubicBezTo>
                    <a:pt x="213" y="368"/>
                    <a:pt x="203" y="396"/>
                    <a:pt x="201" y="405"/>
                  </a:cubicBezTo>
                  <a:cubicBezTo>
                    <a:pt x="200" y="407"/>
                    <a:pt x="198" y="410"/>
                    <a:pt x="197" y="411"/>
                  </a:cubicBezTo>
                  <a:cubicBezTo>
                    <a:pt x="197" y="413"/>
                    <a:pt x="197" y="413"/>
                    <a:pt x="197" y="413"/>
                  </a:cubicBezTo>
                  <a:cubicBezTo>
                    <a:pt x="195" y="416"/>
                    <a:pt x="192" y="419"/>
                    <a:pt x="189" y="423"/>
                  </a:cubicBezTo>
                  <a:cubicBezTo>
                    <a:pt x="189" y="423"/>
                    <a:pt x="188" y="424"/>
                    <a:pt x="188" y="424"/>
                  </a:cubicBezTo>
                  <a:cubicBezTo>
                    <a:pt x="185" y="422"/>
                    <a:pt x="180" y="424"/>
                    <a:pt x="177" y="429"/>
                  </a:cubicBezTo>
                  <a:cubicBezTo>
                    <a:pt x="176" y="429"/>
                    <a:pt x="176" y="430"/>
                    <a:pt x="176" y="430"/>
                  </a:cubicBezTo>
                  <a:cubicBezTo>
                    <a:pt x="173" y="429"/>
                    <a:pt x="169" y="429"/>
                    <a:pt x="166" y="428"/>
                  </a:cubicBezTo>
                  <a:cubicBezTo>
                    <a:pt x="164" y="428"/>
                    <a:pt x="161" y="428"/>
                    <a:pt x="159" y="427"/>
                  </a:cubicBezTo>
                  <a:cubicBezTo>
                    <a:pt x="155" y="425"/>
                    <a:pt x="153" y="422"/>
                    <a:pt x="151" y="418"/>
                  </a:cubicBezTo>
                  <a:cubicBezTo>
                    <a:pt x="149" y="414"/>
                    <a:pt x="149" y="414"/>
                    <a:pt x="149" y="414"/>
                  </a:cubicBezTo>
                  <a:cubicBezTo>
                    <a:pt x="148" y="412"/>
                    <a:pt x="142" y="406"/>
                    <a:pt x="138" y="404"/>
                  </a:cubicBezTo>
                  <a:cubicBezTo>
                    <a:pt x="136" y="402"/>
                    <a:pt x="132" y="401"/>
                    <a:pt x="129" y="401"/>
                  </a:cubicBezTo>
                  <a:cubicBezTo>
                    <a:pt x="125" y="402"/>
                    <a:pt x="123" y="403"/>
                    <a:pt x="121" y="405"/>
                  </a:cubicBezTo>
                  <a:cubicBezTo>
                    <a:pt x="121" y="405"/>
                    <a:pt x="120" y="404"/>
                    <a:pt x="119" y="404"/>
                  </a:cubicBezTo>
                  <a:cubicBezTo>
                    <a:pt x="114" y="403"/>
                    <a:pt x="114" y="403"/>
                    <a:pt x="114" y="403"/>
                  </a:cubicBezTo>
                  <a:cubicBezTo>
                    <a:pt x="106" y="399"/>
                    <a:pt x="106" y="399"/>
                    <a:pt x="106" y="399"/>
                  </a:cubicBezTo>
                  <a:cubicBezTo>
                    <a:pt x="102" y="397"/>
                    <a:pt x="98" y="395"/>
                    <a:pt x="94" y="393"/>
                  </a:cubicBezTo>
                  <a:cubicBezTo>
                    <a:pt x="93" y="392"/>
                    <a:pt x="92" y="391"/>
                    <a:pt x="91" y="389"/>
                  </a:cubicBezTo>
                  <a:cubicBezTo>
                    <a:pt x="89" y="386"/>
                    <a:pt x="89" y="386"/>
                    <a:pt x="89" y="386"/>
                  </a:cubicBezTo>
                  <a:cubicBezTo>
                    <a:pt x="85" y="382"/>
                    <a:pt x="85" y="382"/>
                    <a:pt x="85" y="382"/>
                  </a:cubicBezTo>
                  <a:cubicBezTo>
                    <a:pt x="81" y="378"/>
                    <a:pt x="81" y="378"/>
                    <a:pt x="81" y="378"/>
                  </a:cubicBezTo>
                  <a:cubicBezTo>
                    <a:pt x="78" y="376"/>
                    <a:pt x="78" y="376"/>
                    <a:pt x="78" y="376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5" y="375"/>
                    <a:pt x="75" y="375"/>
                    <a:pt x="75" y="375"/>
                  </a:cubicBezTo>
                  <a:cubicBezTo>
                    <a:pt x="78" y="381"/>
                    <a:pt x="78" y="381"/>
                    <a:pt x="78" y="381"/>
                  </a:cubicBezTo>
                  <a:cubicBezTo>
                    <a:pt x="82" y="385"/>
                    <a:pt x="82" y="385"/>
                    <a:pt x="82" y="385"/>
                  </a:cubicBezTo>
                  <a:cubicBezTo>
                    <a:pt x="86" y="389"/>
                    <a:pt x="86" y="389"/>
                    <a:pt x="86" y="389"/>
                  </a:cubicBezTo>
                  <a:cubicBezTo>
                    <a:pt x="87" y="391"/>
                    <a:pt x="87" y="391"/>
                    <a:pt x="87" y="391"/>
                  </a:cubicBezTo>
                  <a:cubicBezTo>
                    <a:pt x="88" y="392"/>
                    <a:pt x="88" y="392"/>
                    <a:pt x="88" y="393"/>
                  </a:cubicBezTo>
                  <a:cubicBezTo>
                    <a:pt x="80" y="393"/>
                    <a:pt x="72" y="398"/>
                    <a:pt x="67" y="403"/>
                  </a:cubicBezTo>
                  <a:cubicBezTo>
                    <a:pt x="67" y="403"/>
                    <a:pt x="67" y="403"/>
                    <a:pt x="67" y="403"/>
                  </a:cubicBezTo>
                  <a:cubicBezTo>
                    <a:pt x="72" y="398"/>
                    <a:pt x="84" y="396"/>
                    <a:pt x="92" y="397"/>
                  </a:cubicBezTo>
                  <a:cubicBezTo>
                    <a:pt x="92" y="397"/>
                    <a:pt x="92" y="397"/>
                    <a:pt x="92" y="397"/>
                  </a:cubicBezTo>
                  <a:cubicBezTo>
                    <a:pt x="92" y="397"/>
                    <a:pt x="92" y="397"/>
                    <a:pt x="92" y="397"/>
                  </a:cubicBezTo>
                  <a:cubicBezTo>
                    <a:pt x="92" y="397"/>
                    <a:pt x="92" y="397"/>
                    <a:pt x="93" y="397"/>
                  </a:cubicBezTo>
                  <a:cubicBezTo>
                    <a:pt x="97" y="398"/>
                    <a:pt x="101" y="400"/>
                    <a:pt x="104" y="402"/>
                  </a:cubicBezTo>
                  <a:cubicBezTo>
                    <a:pt x="113" y="407"/>
                    <a:pt x="113" y="407"/>
                    <a:pt x="113" y="407"/>
                  </a:cubicBezTo>
                  <a:cubicBezTo>
                    <a:pt x="118" y="408"/>
                    <a:pt x="118" y="408"/>
                    <a:pt x="118" y="408"/>
                  </a:cubicBezTo>
                  <a:cubicBezTo>
                    <a:pt x="119" y="408"/>
                    <a:pt x="119" y="408"/>
                    <a:pt x="119" y="408"/>
                  </a:cubicBezTo>
                  <a:cubicBezTo>
                    <a:pt x="119" y="409"/>
                    <a:pt x="119" y="409"/>
                    <a:pt x="119" y="409"/>
                  </a:cubicBezTo>
                  <a:cubicBezTo>
                    <a:pt x="119" y="413"/>
                    <a:pt x="124" y="416"/>
                    <a:pt x="129" y="415"/>
                  </a:cubicBezTo>
                  <a:cubicBezTo>
                    <a:pt x="130" y="417"/>
                    <a:pt x="132" y="419"/>
                    <a:pt x="133" y="420"/>
                  </a:cubicBezTo>
                  <a:cubicBezTo>
                    <a:pt x="134" y="422"/>
                    <a:pt x="134" y="422"/>
                    <a:pt x="134" y="422"/>
                  </a:cubicBezTo>
                  <a:cubicBezTo>
                    <a:pt x="137" y="425"/>
                    <a:pt x="139" y="430"/>
                    <a:pt x="140" y="434"/>
                  </a:cubicBezTo>
                  <a:cubicBezTo>
                    <a:pt x="140" y="437"/>
                    <a:pt x="139" y="440"/>
                    <a:pt x="138" y="443"/>
                  </a:cubicBezTo>
                  <a:cubicBezTo>
                    <a:pt x="136" y="446"/>
                    <a:pt x="136" y="446"/>
                    <a:pt x="136" y="446"/>
                  </a:cubicBezTo>
                  <a:cubicBezTo>
                    <a:pt x="136" y="446"/>
                    <a:pt x="136" y="446"/>
                    <a:pt x="136" y="446"/>
                  </a:cubicBezTo>
                  <a:cubicBezTo>
                    <a:pt x="136" y="450"/>
                    <a:pt x="130" y="456"/>
                    <a:pt x="125" y="457"/>
                  </a:cubicBezTo>
                  <a:cubicBezTo>
                    <a:pt x="123" y="458"/>
                    <a:pt x="122" y="458"/>
                    <a:pt x="121" y="457"/>
                  </a:cubicBezTo>
                  <a:cubicBezTo>
                    <a:pt x="121" y="457"/>
                    <a:pt x="121" y="457"/>
                    <a:pt x="121" y="457"/>
                  </a:cubicBezTo>
                  <a:cubicBezTo>
                    <a:pt x="122" y="458"/>
                    <a:pt x="124" y="461"/>
                    <a:pt x="128" y="459"/>
                  </a:cubicBezTo>
                  <a:cubicBezTo>
                    <a:pt x="131" y="458"/>
                    <a:pt x="132" y="458"/>
                    <a:pt x="135" y="455"/>
                  </a:cubicBezTo>
                  <a:cubicBezTo>
                    <a:pt x="135" y="458"/>
                    <a:pt x="136" y="460"/>
                    <a:pt x="136" y="462"/>
                  </a:cubicBezTo>
                  <a:cubicBezTo>
                    <a:pt x="136" y="462"/>
                    <a:pt x="136" y="462"/>
                    <a:pt x="136" y="462"/>
                  </a:cubicBezTo>
                  <a:cubicBezTo>
                    <a:pt x="136" y="465"/>
                    <a:pt x="134" y="471"/>
                    <a:pt x="132" y="474"/>
                  </a:cubicBezTo>
                  <a:cubicBezTo>
                    <a:pt x="131" y="476"/>
                    <a:pt x="131" y="476"/>
                    <a:pt x="131" y="476"/>
                  </a:cubicBezTo>
                  <a:cubicBezTo>
                    <a:pt x="130" y="480"/>
                    <a:pt x="129" y="484"/>
                    <a:pt x="129" y="488"/>
                  </a:cubicBezTo>
                  <a:cubicBezTo>
                    <a:pt x="128" y="490"/>
                    <a:pt x="128" y="490"/>
                    <a:pt x="128" y="490"/>
                  </a:cubicBezTo>
                  <a:cubicBezTo>
                    <a:pt x="127" y="499"/>
                    <a:pt x="129" y="506"/>
                    <a:pt x="132" y="514"/>
                  </a:cubicBezTo>
                  <a:cubicBezTo>
                    <a:pt x="131" y="517"/>
                    <a:pt x="130" y="521"/>
                    <a:pt x="129" y="526"/>
                  </a:cubicBezTo>
                  <a:cubicBezTo>
                    <a:pt x="126" y="535"/>
                    <a:pt x="126" y="535"/>
                    <a:pt x="126" y="535"/>
                  </a:cubicBezTo>
                  <a:cubicBezTo>
                    <a:pt x="126" y="537"/>
                    <a:pt x="126" y="539"/>
                    <a:pt x="126" y="541"/>
                  </a:cubicBezTo>
                  <a:cubicBezTo>
                    <a:pt x="124" y="541"/>
                    <a:pt x="122" y="541"/>
                    <a:pt x="120" y="542"/>
                  </a:cubicBezTo>
                  <a:cubicBezTo>
                    <a:pt x="119" y="540"/>
                    <a:pt x="117" y="538"/>
                    <a:pt x="116" y="535"/>
                  </a:cubicBezTo>
                  <a:cubicBezTo>
                    <a:pt x="115" y="535"/>
                    <a:pt x="115" y="535"/>
                    <a:pt x="115" y="535"/>
                  </a:cubicBezTo>
                  <a:cubicBezTo>
                    <a:pt x="113" y="531"/>
                    <a:pt x="111" y="527"/>
                    <a:pt x="110" y="523"/>
                  </a:cubicBezTo>
                  <a:cubicBezTo>
                    <a:pt x="110" y="522"/>
                    <a:pt x="110" y="521"/>
                    <a:pt x="110" y="519"/>
                  </a:cubicBezTo>
                  <a:cubicBezTo>
                    <a:pt x="110" y="519"/>
                    <a:pt x="110" y="519"/>
                    <a:pt x="110" y="519"/>
                  </a:cubicBezTo>
                  <a:cubicBezTo>
                    <a:pt x="110" y="519"/>
                    <a:pt x="110" y="519"/>
                    <a:pt x="110" y="519"/>
                  </a:cubicBezTo>
                  <a:cubicBezTo>
                    <a:pt x="110" y="517"/>
                    <a:pt x="110" y="516"/>
                    <a:pt x="111" y="514"/>
                  </a:cubicBezTo>
                  <a:cubicBezTo>
                    <a:pt x="111" y="508"/>
                    <a:pt x="111" y="508"/>
                    <a:pt x="111" y="508"/>
                  </a:cubicBezTo>
                  <a:cubicBezTo>
                    <a:pt x="111" y="501"/>
                    <a:pt x="107" y="496"/>
                    <a:pt x="105" y="490"/>
                  </a:cubicBezTo>
                  <a:cubicBezTo>
                    <a:pt x="104" y="490"/>
                    <a:pt x="104" y="490"/>
                    <a:pt x="104" y="490"/>
                  </a:cubicBezTo>
                  <a:cubicBezTo>
                    <a:pt x="106" y="496"/>
                    <a:pt x="107" y="502"/>
                    <a:pt x="107" y="508"/>
                  </a:cubicBezTo>
                  <a:cubicBezTo>
                    <a:pt x="107" y="514"/>
                    <a:pt x="107" y="514"/>
                    <a:pt x="107" y="514"/>
                  </a:cubicBezTo>
                  <a:cubicBezTo>
                    <a:pt x="107" y="514"/>
                    <a:pt x="107" y="514"/>
                    <a:pt x="107" y="514"/>
                  </a:cubicBezTo>
                  <a:cubicBezTo>
                    <a:pt x="104" y="512"/>
                    <a:pt x="99" y="511"/>
                    <a:pt x="96" y="510"/>
                  </a:cubicBezTo>
                  <a:cubicBezTo>
                    <a:pt x="94" y="510"/>
                    <a:pt x="92" y="510"/>
                    <a:pt x="89" y="511"/>
                  </a:cubicBezTo>
                  <a:cubicBezTo>
                    <a:pt x="86" y="511"/>
                    <a:pt x="74" y="513"/>
                    <a:pt x="73" y="511"/>
                  </a:cubicBezTo>
                  <a:cubicBezTo>
                    <a:pt x="73" y="511"/>
                    <a:pt x="73" y="511"/>
                    <a:pt x="73" y="511"/>
                  </a:cubicBezTo>
                  <a:cubicBezTo>
                    <a:pt x="74" y="517"/>
                    <a:pt x="83" y="516"/>
                    <a:pt x="90" y="515"/>
                  </a:cubicBezTo>
                  <a:cubicBezTo>
                    <a:pt x="92" y="515"/>
                    <a:pt x="94" y="514"/>
                    <a:pt x="95" y="514"/>
                  </a:cubicBezTo>
                  <a:cubicBezTo>
                    <a:pt x="101" y="515"/>
                    <a:pt x="105" y="517"/>
                    <a:pt x="106" y="519"/>
                  </a:cubicBezTo>
                  <a:cubicBezTo>
                    <a:pt x="106" y="521"/>
                    <a:pt x="106" y="522"/>
                    <a:pt x="106" y="524"/>
                  </a:cubicBezTo>
                  <a:cubicBezTo>
                    <a:pt x="107" y="529"/>
                    <a:pt x="109" y="533"/>
                    <a:pt x="112" y="537"/>
                  </a:cubicBezTo>
                  <a:cubicBezTo>
                    <a:pt x="112" y="538"/>
                    <a:pt x="112" y="538"/>
                    <a:pt x="112" y="538"/>
                  </a:cubicBezTo>
                  <a:cubicBezTo>
                    <a:pt x="114" y="540"/>
                    <a:pt x="115" y="542"/>
                    <a:pt x="117" y="545"/>
                  </a:cubicBezTo>
                  <a:cubicBezTo>
                    <a:pt x="117" y="545"/>
                    <a:pt x="117" y="545"/>
                    <a:pt x="117" y="546"/>
                  </a:cubicBezTo>
                  <a:cubicBezTo>
                    <a:pt x="116" y="546"/>
                    <a:pt x="116" y="547"/>
                    <a:pt x="116" y="548"/>
                  </a:cubicBezTo>
                  <a:cubicBezTo>
                    <a:pt x="116" y="548"/>
                    <a:pt x="116" y="548"/>
                    <a:pt x="115" y="548"/>
                  </a:cubicBezTo>
                  <a:cubicBezTo>
                    <a:pt x="109" y="548"/>
                    <a:pt x="104" y="551"/>
                    <a:pt x="100" y="555"/>
                  </a:cubicBezTo>
                  <a:cubicBezTo>
                    <a:pt x="99" y="553"/>
                    <a:pt x="97" y="552"/>
                    <a:pt x="95" y="551"/>
                  </a:cubicBezTo>
                  <a:cubicBezTo>
                    <a:pt x="91" y="549"/>
                    <a:pt x="87" y="549"/>
                    <a:pt x="84" y="551"/>
                  </a:cubicBezTo>
                  <a:cubicBezTo>
                    <a:pt x="78" y="547"/>
                    <a:pt x="72" y="542"/>
                    <a:pt x="64" y="543"/>
                  </a:cubicBezTo>
                  <a:cubicBezTo>
                    <a:pt x="63" y="543"/>
                    <a:pt x="62" y="543"/>
                    <a:pt x="61" y="543"/>
                  </a:cubicBezTo>
                  <a:cubicBezTo>
                    <a:pt x="61" y="543"/>
                    <a:pt x="61" y="543"/>
                    <a:pt x="61" y="543"/>
                  </a:cubicBezTo>
                  <a:cubicBezTo>
                    <a:pt x="56" y="539"/>
                    <a:pt x="49" y="534"/>
                    <a:pt x="47" y="526"/>
                  </a:cubicBezTo>
                  <a:cubicBezTo>
                    <a:pt x="47" y="526"/>
                    <a:pt x="47" y="526"/>
                    <a:pt x="47" y="526"/>
                  </a:cubicBezTo>
                  <a:cubicBezTo>
                    <a:pt x="49" y="534"/>
                    <a:pt x="52" y="540"/>
                    <a:pt x="57" y="545"/>
                  </a:cubicBezTo>
                  <a:cubicBezTo>
                    <a:pt x="54" y="546"/>
                    <a:pt x="52" y="547"/>
                    <a:pt x="50" y="549"/>
                  </a:cubicBezTo>
                  <a:cubicBezTo>
                    <a:pt x="49" y="549"/>
                    <a:pt x="39" y="555"/>
                    <a:pt x="39" y="555"/>
                  </a:cubicBezTo>
                  <a:cubicBezTo>
                    <a:pt x="38" y="556"/>
                    <a:pt x="38" y="556"/>
                    <a:pt x="38" y="556"/>
                  </a:cubicBezTo>
                  <a:cubicBezTo>
                    <a:pt x="37" y="557"/>
                    <a:pt x="37" y="557"/>
                    <a:pt x="36" y="557"/>
                  </a:cubicBezTo>
                  <a:cubicBezTo>
                    <a:pt x="36" y="557"/>
                    <a:pt x="36" y="557"/>
                    <a:pt x="36" y="557"/>
                  </a:cubicBezTo>
                  <a:cubicBezTo>
                    <a:pt x="38" y="557"/>
                    <a:pt x="40" y="557"/>
                    <a:pt x="42" y="555"/>
                  </a:cubicBezTo>
                  <a:cubicBezTo>
                    <a:pt x="43" y="555"/>
                    <a:pt x="43" y="555"/>
                    <a:pt x="43" y="555"/>
                  </a:cubicBezTo>
                  <a:cubicBezTo>
                    <a:pt x="53" y="550"/>
                    <a:pt x="53" y="550"/>
                    <a:pt x="53" y="550"/>
                  </a:cubicBezTo>
                  <a:cubicBezTo>
                    <a:pt x="57" y="548"/>
                    <a:pt x="60" y="547"/>
                    <a:pt x="64" y="547"/>
                  </a:cubicBezTo>
                  <a:cubicBezTo>
                    <a:pt x="71" y="546"/>
                    <a:pt x="76" y="550"/>
                    <a:pt x="82" y="555"/>
                  </a:cubicBezTo>
                  <a:cubicBezTo>
                    <a:pt x="82" y="558"/>
                    <a:pt x="84" y="561"/>
                    <a:pt x="88" y="563"/>
                  </a:cubicBezTo>
                  <a:cubicBezTo>
                    <a:pt x="87" y="571"/>
                    <a:pt x="83" y="580"/>
                    <a:pt x="78" y="587"/>
                  </a:cubicBezTo>
                  <a:cubicBezTo>
                    <a:pt x="75" y="586"/>
                    <a:pt x="71" y="589"/>
                    <a:pt x="68" y="593"/>
                  </a:cubicBezTo>
                  <a:cubicBezTo>
                    <a:pt x="67" y="595"/>
                    <a:pt x="66" y="598"/>
                    <a:pt x="66" y="600"/>
                  </a:cubicBezTo>
                  <a:cubicBezTo>
                    <a:pt x="65" y="602"/>
                    <a:pt x="64" y="602"/>
                    <a:pt x="63" y="603"/>
                  </a:cubicBezTo>
                  <a:cubicBezTo>
                    <a:pt x="61" y="605"/>
                    <a:pt x="58" y="606"/>
                    <a:pt x="56" y="609"/>
                  </a:cubicBezTo>
                  <a:cubicBezTo>
                    <a:pt x="54" y="608"/>
                    <a:pt x="51" y="609"/>
                    <a:pt x="47" y="610"/>
                  </a:cubicBezTo>
                  <a:cubicBezTo>
                    <a:pt x="46" y="611"/>
                    <a:pt x="46" y="611"/>
                    <a:pt x="46" y="611"/>
                  </a:cubicBezTo>
                  <a:cubicBezTo>
                    <a:pt x="43" y="611"/>
                    <a:pt x="40" y="613"/>
                    <a:pt x="38" y="615"/>
                  </a:cubicBezTo>
                  <a:cubicBezTo>
                    <a:pt x="36" y="616"/>
                    <a:pt x="36" y="616"/>
                    <a:pt x="36" y="616"/>
                  </a:cubicBezTo>
                  <a:cubicBezTo>
                    <a:pt x="32" y="618"/>
                    <a:pt x="28" y="620"/>
                    <a:pt x="24" y="621"/>
                  </a:cubicBezTo>
                  <a:cubicBezTo>
                    <a:pt x="18" y="622"/>
                    <a:pt x="13" y="624"/>
                    <a:pt x="8" y="628"/>
                  </a:cubicBezTo>
                  <a:cubicBezTo>
                    <a:pt x="9" y="628"/>
                    <a:pt x="9" y="628"/>
                    <a:pt x="9" y="628"/>
                  </a:cubicBezTo>
                  <a:cubicBezTo>
                    <a:pt x="13" y="625"/>
                    <a:pt x="20" y="625"/>
                    <a:pt x="25" y="623"/>
                  </a:cubicBezTo>
                  <a:cubicBezTo>
                    <a:pt x="30" y="622"/>
                    <a:pt x="34" y="622"/>
                    <a:pt x="38" y="619"/>
                  </a:cubicBezTo>
                  <a:cubicBezTo>
                    <a:pt x="40" y="618"/>
                    <a:pt x="40" y="618"/>
                    <a:pt x="40" y="618"/>
                  </a:cubicBezTo>
                  <a:cubicBezTo>
                    <a:pt x="42" y="616"/>
                    <a:pt x="44" y="615"/>
                    <a:pt x="47" y="614"/>
                  </a:cubicBezTo>
                  <a:cubicBezTo>
                    <a:pt x="48" y="614"/>
                    <a:pt x="48" y="614"/>
                    <a:pt x="48" y="614"/>
                  </a:cubicBezTo>
                  <a:cubicBezTo>
                    <a:pt x="50" y="614"/>
                    <a:pt x="51" y="613"/>
                    <a:pt x="52" y="613"/>
                  </a:cubicBezTo>
                  <a:cubicBezTo>
                    <a:pt x="50" y="616"/>
                    <a:pt x="47" y="620"/>
                    <a:pt x="44" y="626"/>
                  </a:cubicBezTo>
                  <a:cubicBezTo>
                    <a:pt x="35" y="643"/>
                    <a:pt x="27" y="654"/>
                    <a:pt x="20" y="664"/>
                  </a:cubicBezTo>
                  <a:cubicBezTo>
                    <a:pt x="14" y="674"/>
                    <a:pt x="14" y="674"/>
                    <a:pt x="14" y="674"/>
                  </a:cubicBezTo>
                  <a:cubicBezTo>
                    <a:pt x="6" y="685"/>
                    <a:pt x="0" y="704"/>
                    <a:pt x="0" y="713"/>
                  </a:cubicBezTo>
                  <a:cubicBezTo>
                    <a:pt x="1" y="714"/>
                    <a:pt x="1" y="714"/>
                    <a:pt x="1" y="714"/>
                  </a:cubicBezTo>
                  <a:cubicBezTo>
                    <a:pt x="1" y="705"/>
                    <a:pt x="10" y="687"/>
                    <a:pt x="17" y="676"/>
                  </a:cubicBezTo>
                  <a:cubicBezTo>
                    <a:pt x="24" y="666"/>
                    <a:pt x="24" y="666"/>
                    <a:pt x="24" y="666"/>
                  </a:cubicBezTo>
                  <a:cubicBezTo>
                    <a:pt x="30" y="657"/>
                    <a:pt x="38" y="645"/>
                    <a:pt x="48" y="628"/>
                  </a:cubicBezTo>
                  <a:cubicBezTo>
                    <a:pt x="56" y="613"/>
                    <a:pt x="60" y="610"/>
                    <a:pt x="65" y="607"/>
                  </a:cubicBezTo>
                  <a:cubicBezTo>
                    <a:pt x="66" y="606"/>
                    <a:pt x="67" y="605"/>
                    <a:pt x="68" y="604"/>
                  </a:cubicBezTo>
                  <a:cubicBezTo>
                    <a:pt x="68" y="605"/>
                    <a:pt x="69" y="605"/>
                    <a:pt x="69" y="605"/>
                  </a:cubicBezTo>
                  <a:cubicBezTo>
                    <a:pt x="71" y="606"/>
                    <a:pt x="72" y="606"/>
                    <a:pt x="74" y="606"/>
                  </a:cubicBezTo>
                  <a:cubicBezTo>
                    <a:pt x="74" y="607"/>
                    <a:pt x="75" y="609"/>
                    <a:pt x="76" y="610"/>
                  </a:cubicBezTo>
                  <a:cubicBezTo>
                    <a:pt x="77" y="612"/>
                    <a:pt x="77" y="612"/>
                    <a:pt x="77" y="612"/>
                  </a:cubicBezTo>
                  <a:cubicBezTo>
                    <a:pt x="82" y="625"/>
                    <a:pt x="82" y="625"/>
                    <a:pt x="82" y="625"/>
                  </a:cubicBezTo>
                  <a:cubicBezTo>
                    <a:pt x="83" y="629"/>
                    <a:pt x="83" y="633"/>
                    <a:pt x="82" y="638"/>
                  </a:cubicBezTo>
                  <a:cubicBezTo>
                    <a:pt x="80" y="643"/>
                    <a:pt x="80" y="643"/>
                    <a:pt x="80" y="643"/>
                  </a:cubicBezTo>
                  <a:cubicBezTo>
                    <a:pt x="79" y="648"/>
                    <a:pt x="77" y="653"/>
                    <a:pt x="79" y="658"/>
                  </a:cubicBezTo>
                  <a:cubicBezTo>
                    <a:pt x="79" y="657"/>
                    <a:pt x="79" y="657"/>
                    <a:pt x="79" y="657"/>
                  </a:cubicBezTo>
                  <a:cubicBezTo>
                    <a:pt x="79" y="654"/>
                    <a:pt x="83" y="648"/>
                    <a:pt x="84" y="644"/>
                  </a:cubicBezTo>
                  <a:cubicBezTo>
                    <a:pt x="86" y="639"/>
                    <a:pt x="86" y="639"/>
                    <a:pt x="86" y="639"/>
                  </a:cubicBezTo>
                  <a:cubicBezTo>
                    <a:pt x="86" y="638"/>
                    <a:pt x="86" y="637"/>
                    <a:pt x="86" y="636"/>
                  </a:cubicBezTo>
                  <a:cubicBezTo>
                    <a:pt x="86" y="636"/>
                    <a:pt x="86" y="636"/>
                    <a:pt x="86" y="636"/>
                  </a:cubicBezTo>
                  <a:cubicBezTo>
                    <a:pt x="90" y="633"/>
                    <a:pt x="98" y="634"/>
                    <a:pt x="107" y="638"/>
                  </a:cubicBezTo>
                  <a:cubicBezTo>
                    <a:pt x="107" y="637"/>
                    <a:pt x="107" y="637"/>
                    <a:pt x="107" y="637"/>
                  </a:cubicBezTo>
                  <a:cubicBezTo>
                    <a:pt x="98" y="633"/>
                    <a:pt x="92" y="629"/>
                    <a:pt x="86" y="632"/>
                  </a:cubicBezTo>
                  <a:cubicBezTo>
                    <a:pt x="87" y="629"/>
                    <a:pt x="86" y="627"/>
                    <a:pt x="85" y="624"/>
                  </a:cubicBezTo>
                  <a:cubicBezTo>
                    <a:pt x="80" y="610"/>
                    <a:pt x="80" y="610"/>
                    <a:pt x="80" y="610"/>
                  </a:cubicBezTo>
                  <a:cubicBezTo>
                    <a:pt x="80" y="610"/>
                    <a:pt x="80" y="609"/>
                    <a:pt x="80" y="609"/>
                  </a:cubicBezTo>
                  <a:cubicBezTo>
                    <a:pt x="79" y="606"/>
                    <a:pt x="78" y="605"/>
                    <a:pt x="77" y="604"/>
                  </a:cubicBezTo>
                  <a:cubicBezTo>
                    <a:pt x="78" y="603"/>
                    <a:pt x="80" y="601"/>
                    <a:pt x="80" y="600"/>
                  </a:cubicBezTo>
                  <a:cubicBezTo>
                    <a:pt x="83" y="596"/>
                    <a:pt x="83" y="592"/>
                    <a:pt x="81" y="589"/>
                  </a:cubicBezTo>
                  <a:cubicBezTo>
                    <a:pt x="86" y="582"/>
                    <a:pt x="91" y="573"/>
                    <a:pt x="92" y="565"/>
                  </a:cubicBezTo>
                  <a:cubicBezTo>
                    <a:pt x="96" y="565"/>
                    <a:pt x="100" y="564"/>
                    <a:pt x="101" y="561"/>
                  </a:cubicBezTo>
                  <a:cubicBezTo>
                    <a:pt x="102" y="561"/>
                    <a:pt x="102" y="560"/>
                    <a:pt x="102" y="559"/>
                  </a:cubicBezTo>
                  <a:cubicBezTo>
                    <a:pt x="106" y="555"/>
                    <a:pt x="110" y="552"/>
                    <a:pt x="116" y="552"/>
                  </a:cubicBezTo>
                  <a:cubicBezTo>
                    <a:pt x="116" y="552"/>
                    <a:pt x="117" y="552"/>
                    <a:pt x="118" y="552"/>
                  </a:cubicBezTo>
                  <a:cubicBezTo>
                    <a:pt x="118" y="552"/>
                    <a:pt x="119" y="553"/>
                    <a:pt x="119" y="553"/>
                  </a:cubicBezTo>
                  <a:cubicBezTo>
                    <a:pt x="120" y="557"/>
                    <a:pt x="121" y="563"/>
                    <a:pt x="122" y="566"/>
                  </a:cubicBezTo>
                  <a:cubicBezTo>
                    <a:pt x="126" y="572"/>
                    <a:pt x="129" y="576"/>
                    <a:pt x="132" y="579"/>
                  </a:cubicBezTo>
                  <a:cubicBezTo>
                    <a:pt x="135" y="581"/>
                    <a:pt x="138" y="583"/>
                    <a:pt x="141" y="584"/>
                  </a:cubicBezTo>
                  <a:cubicBezTo>
                    <a:pt x="145" y="586"/>
                    <a:pt x="145" y="586"/>
                    <a:pt x="145" y="586"/>
                  </a:cubicBezTo>
                  <a:cubicBezTo>
                    <a:pt x="146" y="587"/>
                    <a:pt x="149" y="590"/>
                    <a:pt x="150" y="591"/>
                  </a:cubicBezTo>
                  <a:cubicBezTo>
                    <a:pt x="150" y="591"/>
                    <a:pt x="150" y="591"/>
                    <a:pt x="150" y="591"/>
                  </a:cubicBezTo>
                  <a:cubicBezTo>
                    <a:pt x="151" y="599"/>
                    <a:pt x="151" y="610"/>
                    <a:pt x="147" y="623"/>
                  </a:cubicBezTo>
                  <a:cubicBezTo>
                    <a:pt x="144" y="635"/>
                    <a:pt x="139" y="646"/>
                    <a:pt x="134" y="656"/>
                  </a:cubicBezTo>
                  <a:cubicBezTo>
                    <a:pt x="129" y="668"/>
                    <a:pt x="124" y="679"/>
                    <a:pt x="123" y="689"/>
                  </a:cubicBezTo>
                  <a:cubicBezTo>
                    <a:pt x="122" y="689"/>
                    <a:pt x="122" y="689"/>
                    <a:pt x="122" y="689"/>
                  </a:cubicBezTo>
                  <a:cubicBezTo>
                    <a:pt x="119" y="702"/>
                    <a:pt x="106" y="710"/>
                    <a:pt x="95" y="716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83" y="725"/>
                    <a:pt x="77" y="729"/>
                    <a:pt x="72" y="729"/>
                  </a:cubicBezTo>
                  <a:cubicBezTo>
                    <a:pt x="66" y="729"/>
                    <a:pt x="66" y="729"/>
                    <a:pt x="66" y="729"/>
                  </a:cubicBezTo>
                  <a:cubicBezTo>
                    <a:pt x="59" y="728"/>
                    <a:pt x="54" y="729"/>
                    <a:pt x="49" y="735"/>
                  </a:cubicBezTo>
                  <a:cubicBezTo>
                    <a:pt x="49" y="735"/>
                    <a:pt x="49" y="735"/>
                    <a:pt x="49" y="735"/>
                  </a:cubicBezTo>
                  <a:cubicBezTo>
                    <a:pt x="53" y="731"/>
                    <a:pt x="59" y="732"/>
                    <a:pt x="66" y="733"/>
                  </a:cubicBezTo>
                  <a:cubicBezTo>
                    <a:pt x="70" y="733"/>
                    <a:pt x="70" y="733"/>
                    <a:pt x="70" y="733"/>
                  </a:cubicBezTo>
                  <a:cubicBezTo>
                    <a:pt x="67" y="738"/>
                    <a:pt x="67" y="745"/>
                    <a:pt x="67" y="751"/>
                  </a:cubicBezTo>
                  <a:cubicBezTo>
                    <a:pt x="67" y="755"/>
                    <a:pt x="66" y="758"/>
                    <a:pt x="66" y="761"/>
                  </a:cubicBezTo>
                  <a:cubicBezTo>
                    <a:pt x="66" y="761"/>
                    <a:pt x="66" y="761"/>
                    <a:pt x="66" y="761"/>
                  </a:cubicBezTo>
                  <a:cubicBezTo>
                    <a:pt x="67" y="758"/>
                    <a:pt x="69" y="753"/>
                    <a:pt x="69" y="749"/>
                  </a:cubicBezTo>
                  <a:cubicBezTo>
                    <a:pt x="69" y="742"/>
                    <a:pt x="71" y="737"/>
                    <a:pt x="75" y="733"/>
                  </a:cubicBezTo>
                  <a:cubicBezTo>
                    <a:pt x="75" y="733"/>
                    <a:pt x="75" y="733"/>
                    <a:pt x="75" y="733"/>
                  </a:cubicBezTo>
                  <a:cubicBezTo>
                    <a:pt x="81" y="732"/>
                    <a:pt x="86" y="728"/>
                    <a:pt x="90" y="724"/>
                  </a:cubicBezTo>
                  <a:cubicBezTo>
                    <a:pt x="97" y="719"/>
                    <a:pt x="97" y="719"/>
                    <a:pt x="97" y="719"/>
                  </a:cubicBezTo>
                  <a:cubicBezTo>
                    <a:pt x="106" y="714"/>
                    <a:pt x="116" y="709"/>
                    <a:pt x="122" y="700"/>
                  </a:cubicBezTo>
                  <a:cubicBezTo>
                    <a:pt x="120" y="717"/>
                    <a:pt x="118" y="737"/>
                    <a:pt x="115" y="755"/>
                  </a:cubicBezTo>
                  <a:cubicBezTo>
                    <a:pt x="113" y="770"/>
                    <a:pt x="113" y="770"/>
                    <a:pt x="113" y="770"/>
                  </a:cubicBezTo>
                  <a:cubicBezTo>
                    <a:pt x="112" y="780"/>
                    <a:pt x="112" y="785"/>
                    <a:pt x="104" y="795"/>
                  </a:cubicBezTo>
                  <a:cubicBezTo>
                    <a:pt x="102" y="798"/>
                    <a:pt x="99" y="802"/>
                    <a:pt x="95" y="805"/>
                  </a:cubicBezTo>
                  <a:cubicBezTo>
                    <a:pt x="86" y="816"/>
                    <a:pt x="74" y="829"/>
                    <a:pt x="67" y="848"/>
                  </a:cubicBezTo>
                  <a:cubicBezTo>
                    <a:pt x="60" y="856"/>
                    <a:pt x="60" y="856"/>
                    <a:pt x="60" y="856"/>
                  </a:cubicBezTo>
                  <a:cubicBezTo>
                    <a:pt x="57" y="859"/>
                    <a:pt x="54" y="865"/>
                    <a:pt x="50" y="867"/>
                  </a:cubicBezTo>
                  <a:cubicBezTo>
                    <a:pt x="46" y="870"/>
                    <a:pt x="40" y="872"/>
                    <a:pt x="39" y="871"/>
                  </a:cubicBezTo>
                  <a:cubicBezTo>
                    <a:pt x="39" y="871"/>
                    <a:pt x="39" y="871"/>
                    <a:pt x="39" y="871"/>
                  </a:cubicBezTo>
                  <a:cubicBezTo>
                    <a:pt x="42" y="874"/>
                    <a:pt x="49" y="870"/>
                    <a:pt x="52" y="868"/>
                  </a:cubicBezTo>
                  <a:cubicBezTo>
                    <a:pt x="56" y="866"/>
                    <a:pt x="59" y="862"/>
                    <a:pt x="62" y="859"/>
                  </a:cubicBezTo>
                  <a:cubicBezTo>
                    <a:pt x="64" y="857"/>
                    <a:pt x="64" y="857"/>
                    <a:pt x="64" y="857"/>
                  </a:cubicBezTo>
                  <a:cubicBezTo>
                    <a:pt x="62" y="867"/>
                    <a:pt x="64" y="877"/>
                    <a:pt x="65" y="889"/>
                  </a:cubicBezTo>
                  <a:cubicBezTo>
                    <a:pt x="66" y="889"/>
                    <a:pt x="66" y="889"/>
                    <a:pt x="66" y="889"/>
                  </a:cubicBezTo>
                  <a:cubicBezTo>
                    <a:pt x="61" y="849"/>
                    <a:pt x="84" y="824"/>
                    <a:pt x="98" y="808"/>
                  </a:cubicBezTo>
                  <a:cubicBezTo>
                    <a:pt x="102" y="804"/>
                    <a:pt x="105" y="801"/>
                    <a:pt x="107" y="798"/>
                  </a:cubicBezTo>
                  <a:cubicBezTo>
                    <a:pt x="110" y="794"/>
                    <a:pt x="112" y="790"/>
                    <a:pt x="114" y="787"/>
                  </a:cubicBezTo>
                  <a:cubicBezTo>
                    <a:pt x="115" y="798"/>
                    <a:pt x="118" y="811"/>
                    <a:pt x="122" y="824"/>
                  </a:cubicBezTo>
                  <a:cubicBezTo>
                    <a:pt x="127" y="843"/>
                    <a:pt x="125" y="864"/>
                    <a:pt x="118" y="892"/>
                  </a:cubicBezTo>
                  <a:cubicBezTo>
                    <a:pt x="108" y="925"/>
                    <a:pt x="106" y="942"/>
                    <a:pt x="107" y="960"/>
                  </a:cubicBezTo>
                  <a:cubicBezTo>
                    <a:pt x="109" y="984"/>
                    <a:pt x="105" y="1000"/>
                    <a:pt x="97" y="1009"/>
                  </a:cubicBezTo>
                  <a:cubicBezTo>
                    <a:pt x="92" y="1015"/>
                    <a:pt x="92" y="1015"/>
                    <a:pt x="92" y="1015"/>
                  </a:cubicBezTo>
                  <a:cubicBezTo>
                    <a:pt x="83" y="1023"/>
                    <a:pt x="78" y="1029"/>
                    <a:pt x="75" y="1039"/>
                  </a:cubicBezTo>
                  <a:cubicBezTo>
                    <a:pt x="75" y="1039"/>
                    <a:pt x="75" y="1039"/>
                    <a:pt x="75" y="1039"/>
                  </a:cubicBezTo>
                  <a:cubicBezTo>
                    <a:pt x="77" y="1030"/>
                    <a:pt x="86" y="1026"/>
                    <a:pt x="95" y="1017"/>
                  </a:cubicBezTo>
                  <a:cubicBezTo>
                    <a:pt x="100" y="1012"/>
                    <a:pt x="100" y="1012"/>
                    <a:pt x="100" y="1012"/>
                  </a:cubicBezTo>
                  <a:cubicBezTo>
                    <a:pt x="109" y="1002"/>
                    <a:pt x="113" y="985"/>
                    <a:pt x="111" y="960"/>
                  </a:cubicBezTo>
                  <a:cubicBezTo>
                    <a:pt x="110" y="945"/>
                    <a:pt x="112" y="930"/>
                    <a:pt x="118" y="905"/>
                  </a:cubicBezTo>
                  <a:cubicBezTo>
                    <a:pt x="119" y="906"/>
                    <a:pt x="119" y="907"/>
                    <a:pt x="119" y="908"/>
                  </a:cubicBezTo>
                  <a:cubicBezTo>
                    <a:pt x="120" y="910"/>
                    <a:pt x="120" y="910"/>
                    <a:pt x="120" y="910"/>
                  </a:cubicBezTo>
                  <a:cubicBezTo>
                    <a:pt x="121" y="916"/>
                    <a:pt x="121" y="921"/>
                    <a:pt x="122" y="927"/>
                  </a:cubicBezTo>
                  <a:cubicBezTo>
                    <a:pt x="122" y="934"/>
                    <a:pt x="122" y="934"/>
                    <a:pt x="122" y="934"/>
                  </a:cubicBezTo>
                  <a:cubicBezTo>
                    <a:pt x="123" y="942"/>
                    <a:pt x="126" y="950"/>
                    <a:pt x="130" y="958"/>
                  </a:cubicBezTo>
                  <a:cubicBezTo>
                    <a:pt x="133" y="962"/>
                    <a:pt x="135" y="968"/>
                    <a:pt x="136" y="973"/>
                  </a:cubicBezTo>
                  <a:cubicBezTo>
                    <a:pt x="137" y="977"/>
                    <a:pt x="137" y="977"/>
                    <a:pt x="137" y="977"/>
                  </a:cubicBezTo>
                  <a:cubicBezTo>
                    <a:pt x="138" y="980"/>
                    <a:pt x="139" y="983"/>
                    <a:pt x="139" y="986"/>
                  </a:cubicBezTo>
                  <a:cubicBezTo>
                    <a:pt x="140" y="986"/>
                    <a:pt x="140" y="986"/>
                    <a:pt x="140" y="986"/>
                  </a:cubicBezTo>
                  <a:cubicBezTo>
                    <a:pt x="140" y="983"/>
                    <a:pt x="141" y="977"/>
                    <a:pt x="140" y="974"/>
                  </a:cubicBezTo>
                  <a:cubicBezTo>
                    <a:pt x="139" y="971"/>
                    <a:pt x="139" y="971"/>
                    <a:pt x="139" y="971"/>
                  </a:cubicBezTo>
                  <a:cubicBezTo>
                    <a:pt x="137" y="966"/>
                    <a:pt x="137" y="961"/>
                    <a:pt x="134" y="956"/>
                  </a:cubicBezTo>
                  <a:cubicBezTo>
                    <a:pt x="129" y="948"/>
                    <a:pt x="127" y="941"/>
                    <a:pt x="126" y="934"/>
                  </a:cubicBezTo>
                  <a:cubicBezTo>
                    <a:pt x="126" y="927"/>
                    <a:pt x="126" y="927"/>
                    <a:pt x="126" y="927"/>
                  </a:cubicBezTo>
                  <a:cubicBezTo>
                    <a:pt x="125" y="921"/>
                    <a:pt x="125" y="915"/>
                    <a:pt x="124" y="909"/>
                  </a:cubicBezTo>
                  <a:cubicBezTo>
                    <a:pt x="123" y="907"/>
                    <a:pt x="123" y="907"/>
                    <a:pt x="123" y="907"/>
                  </a:cubicBezTo>
                  <a:cubicBezTo>
                    <a:pt x="122" y="904"/>
                    <a:pt x="120" y="898"/>
                    <a:pt x="121" y="896"/>
                  </a:cubicBezTo>
                  <a:cubicBezTo>
                    <a:pt x="121" y="896"/>
                    <a:pt x="121" y="896"/>
                    <a:pt x="121" y="896"/>
                  </a:cubicBezTo>
                  <a:cubicBezTo>
                    <a:pt x="121" y="895"/>
                    <a:pt x="121" y="894"/>
                    <a:pt x="121" y="893"/>
                  </a:cubicBezTo>
                  <a:cubicBezTo>
                    <a:pt x="127" y="875"/>
                    <a:pt x="129" y="860"/>
                    <a:pt x="129" y="846"/>
                  </a:cubicBezTo>
                  <a:cubicBezTo>
                    <a:pt x="129" y="846"/>
                    <a:pt x="129" y="846"/>
                    <a:pt x="129" y="846"/>
                  </a:cubicBezTo>
                  <a:cubicBezTo>
                    <a:pt x="136" y="841"/>
                    <a:pt x="141" y="836"/>
                    <a:pt x="145" y="832"/>
                  </a:cubicBezTo>
                  <a:cubicBezTo>
                    <a:pt x="146" y="842"/>
                    <a:pt x="148" y="852"/>
                    <a:pt x="153" y="863"/>
                  </a:cubicBezTo>
                  <a:cubicBezTo>
                    <a:pt x="156" y="870"/>
                    <a:pt x="154" y="875"/>
                    <a:pt x="152" y="881"/>
                  </a:cubicBezTo>
                  <a:cubicBezTo>
                    <a:pt x="150" y="889"/>
                    <a:pt x="150" y="889"/>
                    <a:pt x="150" y="889"/>
                  </a:cubicBezTo>
                  <a:cubicBezTo>
                    <a:pt x="148" y="900"/>
                    <a:pt x="150" y="905"/>
                    <a:pt x="162" y="918"/>
                  </a:cubicBezTo>
                  <a:cubicBezTo>
                    <a:pt x="173" y="930"/>
                    <a:pt x="184" y="941"/>
                    <a:pt x="184" y="951"/>
                  </a:cubicBezTo>
                  <a:cubicBezTo>
                    <a:pt x="180" y="953"/>
                    <a:pt x="175" y="958"/>
                    <a:pt x="169" y="969"/>
                  </a:cubicBezTo>
                  <a:cubicBezTo>
                    <a:pt x="159" y="989"/>
                    <a:pt x="159" y="989"/>
                    <a:pt x="159" y="989"/>
                  </a:cubicBezTo>
                  <a:cubicBezTo>
                    <a:pt x="151" y="1004"/>
                    <a:pt x="151" y="1004"/>
                    <a:pt x="151" y="1004"/>
                  </a:cubicBezTo>
                  <a:cubicBezTo>
                    <a:pt x="150" y="1006"/>
                    <a:pt x="150" y="1006"/>
                    <a:pt x="150" y="1006"/>
                  </a:cubicBezTo>
                  <a:cubicBezTo>
                    <a:pt x="144" y="1017"/>
                    <a:pt x="139" y="1025"/>
                    <a:pt x="137" y="1034"/>
                  </a:cubicBezTo>
                  <a:cubicBezTo>
                    <a:pt x="135" y="1035"/>
                    <a:pt x="133" y="1038"/>
                    <a:pt x="132" y="1041"/>
                  </a:cubicBezTo>
                  <a:cubicBezTo>
                    <a:pt x="132" y="1044"/>
                    <a:pt x="132" y="1046"/>
                    <a:pt x="133" y="1048"/>
                  </a:cubicBezTo>
                  <a:cubicBezTo>
                    <a:pt x="131" y="1051"/>
                    <a:pt x="128" y="1053"/>
                    <a:pt x="126" y="1055"/>
                  </a:cubicBezTo>
                  <a:cubicBezTo>
                    <a:pt x="118" y="1062"/>
                    <a:pt x="109" y="1070"/>
                    <a:pt x="105" y="1089"/>
                  </a:cubicBezTo>
                  <a:cubicBezTo>
                    <a:pt x="99" y="1109"/>
                    <a:pt x="99" y="1109"/>
                    <a:pt x="99" y="1109"/>
                  </a:cubicBezTo>
                  <a:cubicBezTo>
                    <a:pt x="97" y="1117"/>
                    <a:pt x="95" y="1124"/>
                    <a:pt x="94" y="1130"/>
                  </a:cubicBezTo>
                  <a:cubicBezTo>
                    <a:pt x="94" y="1130"/>
                    <a:pt x="94" y="1130"/>
                    <a:pt x="94" y="1130"/>
                  </a:cubicBezTo>
                  <a:cubicBezTo>
                    <a:pt x="93" y="1134"/>
                    <a:pt x="90" y="1138"/>
                    <a:pt x="88" y="1142"/>
                  </a:cubicBezTo>
                  <a:cubicBezTo>
                    <a:pt x="84" y="1147"/>
                    <a:pt x="81" y="1153"/>
                    <a:pt x="79" y="1160"/>
                  </a:cubicBezTo>
                  <a:cubicBezTo>
                    <a:pt x="79" y="1160"/>
                    <a:pt x="79" y="1160"/>
                    <a:pt x="79" y="1160"/>
                  </a:cubicBezTo>
                  <a:cubicBezTo>
                    <a:pt x="81" y="1153"/>
                    <a:pt x="88" y="1149"/>
                    <a:pt x="91" y="1144"/>
                  </a:cubicBezTo>
                  <a:cubicBezTo>
                    <a:pt x="92" y="1143"/>
                    <a:pt x="93" y="1141"/>
                    <a:pt x="95" y="1139"/>
                  </a:cubicBezTo>
                  <a:cubicBezTo>
                    <a:pt x="95" y="1140"/>
                    <a:pt x="95" y="1142"/>
                    <a:pt x="96" y="1144"/>
                  </a:cubicBezTo>
                  <a:cubicBezTo>
                    <a:pt x="98" y="1150"/>
                    <a:pt x="98" y="1150"/>
                    <a:pt x="98" y="1150"/>
                  </a:cubicBezTo>
                  <a:cubicBezTo>
                    <a:pt x="102" y="1162"/>
                    <a:pt x="109" y="1174"/>
                    <a:pt x="105" y="1190"/>
                  </a:cubicBezTo>
                  <a:cubicBezTo>
                    <a:pt x="105" y="1190"/>
                    <a:pt x="105" y="1190"/>
                    <a:pt x="105" y="1190"/>
                  </a:cubicBezTo>
                  <a:cubicBezTo>
                    <a:pt x="110" y="1173"/>
                    <a:pt x="106" y="1161"/>
                    <a:pt x="102" y="1149"/>
                  </a:cubicBezTo>
                  <a:cubicBezTo>
                    <a:pt x="100" y="1143"/>
                    <a:pt x="100" y="1143"/>
                    <a:pt x="100" y="1143"/>
                  </a:cubicBezTo>
                  <a:cubicBezTo>
                    <a:pt x="96" y="1133"/>
                    <a:pt x="99" y="1125"/>
                    <a:pt x="103" y="1110"/>
                  </a:cubicBezTo>
                  <a:cubicBezTo>
                    <a:pt x="109" y="1090"/>
                    <a:pt x="109" y="1090"/>
                    <a:pt x="109" y="1090"/>
                  </a:cubicBezTo>
                  <a:cubicBezTo>
                    <a:pt x="113" y="1072"/>
                    <a:pt x="121" y="1065"/>
                    <a:pt x="128" y="1058"/>
                  </a:cubicBezTo>
                  <a:cubicBezTo>
                    <a:pt x="131" y="1056"/>
                    <a:pt x="133" y="1054"/>
                    <a:pt x="135" y="1052"/>
                  </a:cubicBezTo>
                  <a:cubicBezTo>
                    <a:pt x="136" y="1052"/>
                    <a:pt x="136" y="1053"/>
                    <a:pt x="137" y="1053"/>
                  </a:cubicBezTo>
                  <a:cubicBezTo>
                    <a:pt x="137" y="1053"/>
                    <a:pt x="138" y="1053"/>
                    <a:pt x="138" y="1053"/>
                  </a:cubicBezTo>
                  <a:cubicBezTo>
                    <a:pt x="138" y="1054"/>
                    <a:pt x="139" y="1055"/>
                    <a:pt x="139" y="1057"/>
                  </a:cubicBezTo>
                  <a:cubicBezTo>
                    <a:pt x="141" y="1063"/>
                    <a:pt x="144" y="1072"/>
                    <a:pt x="145" y="1084"/>
                  </a:cubicBezTo>
                  <a:cubicBezTo>
                    <a:pt x="143" y="1086"/>
                    <a:pt x="142" y="1088"/>
                    <a:pt x="141" y="1091"/>
                  </a:cubicBezTo>
                  <a:cubicBezTo>
                    <a:pt x="140" y="1095"/>
                    <a:pt x="142" y="1100"/>
                    <a:pt x="144" y="1101"/>
                  </a:cubicBezTo>
                  <a:cubicBezTo>
                    <a:pt x="142" y="1125"/>
                    <a:pt x="142" y="1125"/>
                    <a:pt x="142" y="1125"/>
                  </a:cubicBezTo>
                  <a:cubicBezTo>
                    <a:pt x="141" y="1133"/>
                    <a:pt x="140" y="1141"/>
                    <a:pt x="139" y="1149"/>
                  </a:cubicBezTo>
                  <a:cubicBezTo>
                    <a:pt x="139" y="1149"/>
                    <a:pt x="139" y="1149"/>
                    <a:pt x="139" y="1149"/>
                  </a:cubicBezTo>
                  <a:cubicBezTo>
                    <a:pt x="139" y="1149"/>
                    <a:pt x="139" y="1149"/>
                    <a:pt x="139" y="1150"/>
                  </a:cubicBezTo>
                  <a:cubicBezTo>
                    <a:pt x="138" y="1160"/>
                    <a:pt x="136" y="1170"/>
                    <a:pt x="134" y="1183"/>
                  </a:cubicBezTo>
                  <a:cubicBezTo>
                    <a:pt x="132" y="1195"/>
                    <a:pt x="129" y="1204"/>
                    <a:pt x="127" y="1211"/>
                  </a:cubicBezTo>
                  <a:cubicBezTo>
                    <a:pt x="124" y="1223"/>
                    <a:pt x="121" y="1232"/>
                    <a:pt x="122" y="1248"/>
                  </a:cubicBezTo>
                  <a:cubicBezTo>
                    <a:pt x="122" y="1248"/>
                    <a:pt x="122" y="1248"/>
                    <a:pt x="122" y="1248"/>
                  </a:cubicBezTo>
                  <a:cubicBezTo>
                    <a:pt x="120" y="1252"/>
                    <a:pt x="119" y="1254"/>
                    <a:pt x="118" y="1257"/>
                  </a:cubicBezTo>
                  <a:cubicBezTo>
                    <a:pt x="115" y="1261"/>
                    <a:pt x="113" y="1265"/>
                    <a:pt x="113" y="1278"/>
                  </a:cubicBezTo>
                  <a:cubicBezTo>
                    <a:pt x="112" y="1288"/>
                    <a:pt x="110" y="1295"/>
                    <a:pt x="107" y="1301"/>
                  </a:cubicBezTo>
                  <a:cubicBezTo>
                    <a:pt x="107" y="1301"/>
                    <a:pt x="107" y="1301"/>
                    <a:pt x="107" y="1301"/>
                  </a:cubicBezTo>
                  <a:cubicBezTo>
                    <a:pt x="107" y="1301"/>
                    <a:pt x="107" y="1301"/>
                    <a:pt x="107" y="1301"/>
                  </a:cubicBezTo>
                  <a:cubicBezTo>
                    <a:pt x="104" y="1305"/>
                    <a:pt x="101" y="1309"/>
                    <a:pt x="99" y="1313"/>
                  </a:cubicBezTo>
                  <a:cubicBezTo>
                    <a:pt x="97" y="1315"/>
                    <a:pt x="97" y="1315"/>
                    <a:pt x="97" y="1315"/>
                  </a:cubicBezTo>
                  <a:cubicBezTo>
                    <a:pt x="89" y="1326"/>
                    <a:pt x="89" y="1339"/>
                    <a:pt x="91" y="1348"/>
                  </a:cubicBezTo>
                  <a:cubicBezTo>
                    <a:pt x="91" y="1348"/>
                    <a:pt x="91" y="1348"/>
                    <a:pt x="91" y="1348"/>
                  </a:cubicBezTo>
                  <a:cubicBezTo>
                    <a:pt x="89" y="1340"/>
                    <a:pt x="93" y="1328"/>
                    <a:pt x="100" y="1317"/>
                  </a:cubicBezTo>
                  <a:cubicBezTo>
                    <a:pt x="102" y="1315"/>
                    <a:pt x="102" y="1315"/>
                    <a:pt x="102" y="1315"/>
                  </a:cubicBezTo>
                  <a:cubicBezTo>
                    <a:pt x="103" y="1313"/>
                    <a:pt x="105" y="1311"/>
                    <a:pt x="106" y="1309"/>
                  </a:cubicBezTo>
                  <a:cubicBezTo>
                    <a:pt x="107" y="1312"/>
                    <a:pt x="108" y="1316"/>
                    <a:pt x="109" y="1320"/>
                  </a:cubicBezTo>
                  <a:cubicBezTo>
                    <a:pt x="111" y="1328"/>
                    <a:pt x="118" y="1338"/>
                    <a:pt x="118" y="1348"/>
                  </a:cubicBezTo>
                  <a:cubicBezTo>
                    <a:pt x="118" y="1348"/>
                    <a:pt x="118" y="1348"/>
                    <a:pt x="118" y="1348"/>
                  </a:cubicBezTo>
                  <a:cubicBezTo>
                    <a:pt x="118" y="1337"/>
                    <a:pt x="115" y="1327"/>
                    <a:pt x="113" y="1319"/>
                  </a:cubicBezTo>
                  <a:cubicBezTo>
                    <a:pt x="111" y="1312"/>
                    <a:pt x="109" y="1306"/>
                    <a:pt x="110" y="1303"/>
                  </a:cubicBezTo>
                  <a:cubicBezTo>
                    <a:pt x="114" y="1296"/>
                    <a:pt x="116" y="1288"/>
                    <a:pt x="117" y="1278"/>
                  </a:cubicBezTo>
                  <a:cubicBezTo>
                    <a:pt x="117" y="1266"/>
                    <a:pt x="119" y="1263"/>
                    <a:pt x="121" y="1259"/>
                  </a:cubicBezTo>
                  <a:cubicBezTo>
                    <a:pt x="122" y="1258"/>
                    <a:pt x="122" y="1257"/>
                    <a:pt x="122" y="1256"/>
                  </a:cubicBezTo>
                  <a:cubicBezTo>
                    <a:pt x="123" y="1257"/>
                    <a:pt x="123" y="1257"/>
                    <a:pt x="123" y="1258"/>
                  </a:cubicBezTo>
                  <a:cubicBezTo>
                    <a:pt x="124" y="1270"/>
                    <a:pt x="126" y="1280"/>
                    <a:pt x="128" y="1289"/>
                  </a:cubicBezTo>
                  <a:cubicBezTo>
                    <a:pt x="131" y="1307"/>
                    <a:pt x="135" y="1323"/>
                    <a:pt x="133" y="1349"/>
                  </a:cubicBezTo>
                  <a:cubicBezTo>
                    <a:pt x="131" y="1372"/>
                    <a:pt x="119" y="1452"/>
                    <a:pt x="104" y="1497"/>
                  </a:cubicBezTo>
                  <a:cubicBezTo>
                    <a:pt x="104" y="1497"/>
                    <a:pt x="104" y="1497"/>
                    <a:pt x="104" y="1497"/>
                  </a:cubicBezTo>
                  <a:cubicBezTo>
                    <a:pt x="113" y="1469"/>
                    <a:pt x="125" y="1428"/>
                    <a:pt x="131" y="1395"/>
                  </a:cubicBezTo>
                  <a:cubicBezTo>
                    <a:pt x="132" y="1408"/>
                    <a:pt x="136" y="1424"/>
                    <a:pt x="142" y="1437"/>
                  </a:cubicBezTo>
                  <a:cubicBezTo>
                    <a:pt x="149" y="1454"/>
                    <a:pt x="155" y="1482"/>
                    <a:pt x="158" y="1506"/>
                  </a:cubicBezTo>
                  <a:cubicBezTo>
                    <a:pt x="157" y="1506"/>
                    <a:pt x="157" y="1506"/>
                    <a:pt x="157" y="1506"/>
                  </a:cubicBezTo>
                  <a:cubicBezTo>
                    <a:pt x="152" y="1516"/>
                    <a:pt x="145" y="1536"/>
                    <a:pt x="143" y="1559"/>
                  </a:cubicBezTo>
                  <a:cubicBezTo>
                    <a:pt x="142" y="1569"/>
                    <a:pt x="143" y="1580"/>
                    <a:pt x="144" y="1591"/>
                  </a:cubicBezTo>
                  <a:cubicBezTo>
                    <a:pt x="145" y="1609"/>
                    <a:pt x="146" y="1626"/>
                    <a:pt x="142" y="1639"/>
                  </a:cubicBezTo>
                  <a:cubicBezTo>
                    <a:pt x="138" y="1648"/>
                    <a:pt x="129" y="1658"/>
                    <a:pt x="120" y="1669"/>
                  </a:cubicBezTo>
                  <a:cubicBezTo>
                    <a:pt x="108" y="1683"/>
                    <a:pt x="96" y="1697"/>
                    <a:pt x="97" y="1709"/>
                  </a:cubicBezTo>
                  <a:cubicBezTo>
                    <a:pt x="97" y="1709"/>
                    <a:pt x="97" y="1709"/>
                    <a:pt x="97" y="1709"/>
                  </a:cubicBezTo>
                  <a:cubicBezTo>
                    <a:pt x="96" y="1699"/>
                    <a:pt x="112" y="1685"/>
                    <a:pt x="124" y="1671"/>
                  </a:cubicBezTo>
                  <a:cubicBezTo>
                    <a:pt x="124" y="1670"/>
                    <a:pt x="125" y="1670"/>
                    <a:pt x="125" y="1669"/>
                  </a:cubicBezTo>
                  <a:cubicBezTo>
                    <a:pt x="126" y="1672"/>
                    <a:pt x="130" y="1674"/>
                    <a:pt x="134" y="1674"/>
                  </a:cubicBezTo>
                  <a:cubicBezTo>
                    <a:pt x="136" y="1675"/>
                    <a:pt x="139" y="1676"/>
                    <a:pt x="141" y="1677"/>
                  </a:cubicBezTo>
                  <a:cubicBezTo>
                    <a:pt x="144" y="1679"/>
                    <a:pt x="145" y="1682"/>
                    <a:pt x="146" y="1685"/>
                  </a:cubicBezTo>
                  <a:cubicBezTo>
                    <a:pt x="148" y="1688"/>
                    <a:pt x="149" y="1691"/>
                    <a:pt x="152" y="1693"/>
                  </a:cubicBezTo>
                  <a:cubicBezTo>
                    <a:pt x="152" y="1693"/>
                    <a:pt x="152" y="1693"/>
                    <a:pt x="152" y="1693"/>
                  </a:cubicBezTo>
                  <a:cubicBezTo>
                    <a:pt x="150" y="1692"/>
                    <a:pt x="149" y="1686"/>
                    <a:pt x="148" y="1683"/>
                  </a:cubicBezTo>
                  <a:cubicBezTo>
                    <a:pt x="146" y="1680"/>
                    <a:pt x="147" y="1677"/>
                    <a:pt x="143" y="1674"/>
                  </a:cubicBezTo>
                  <a:cubicBezTo>
                    <a:pt x="141" y="1672"/>
                    <a:pt x="138" y="1671"/>
                    <a:pt x="135" y="1671"/>
                  </a:cubicBezTo>
                  <a:cubicBezTo>
                    <a:pt x="129" y="1669"/>
                    <a:pt x="128" y="1668"/>
                    <a:pt x="129" y="1666"/>
                  </a:cubicBezTo>
                  <a:cubicBezTo>
                    <a:pt x="128" y="1665"/>
                    <a:pt x="128" y="1665"/>
                    <a:pt x="128" y="1665"/>
                  </a:cubicBezTo>
                  <a:cubicBezTo>
                    <a:pt x="135" y="1657"/>
                    <a:pt x="142" y="1648"/>
                    <a:pt x="145" y="1640"/>
                  </a:cubicBezTo>
                  <a:cubicBezTo>
                    <a:pt x="150" y="1627"/>
                    <a:pt x="149" y="1609"/>
                    <a:pt x="148" y="1591"/>
                  </a:cubicBezTo>
                  <a:cubicBezTo>
                    <a:pt x="147" y="1580"/>
                    <a:pt x="146" y="1569"/>
                    <a:pt x="147" y="1560"/>
                  </a:cubicBezTo>
                  <a:cubicBezTo>
                    <a:pt x="149" y="1541"/>
                    <a:pt x="154" y="1524"/>
                    <a:pt x="158" y="1513"/>
                  </a:cubicBezTo>
                  <a:cubicBezTo>
                    <a:pt x="159" y="1515"/>
                    <a:pt x="159" y="1518"/>
                    <a:pt x="159" y="1520"/>
                  </a:cubicBezTo>
                  <a:cubicBezTo>
                    <a:pt x="161" y="1544"/>
                    <a:pt x="159" y="1591"/>
                    <a:pt x="159" y="1592"/>
                  </a:cubicBezTo>
                  <a:cubicBezTo>
                    <a:pt x="159" y="1592"/>
                    <a:pt x="159" y="1592"/>
                    <a:pt x="159" y="1592"/>
                  </a:cubicBezTo>
                  <a:cubicBezTo>
                    <a:pt x="159" y="1591"/>
                    <a:pt x="164" y="1573"/>
                    <a:pt x="164" y="1552"/>
                  </a:cubicBezTo>
                  <a:cubicBezTo>
                    <a:pt x="165" y="1554"/>
                    <a:pt x="167" y="1556"/>
                    <a:pt x="169" y="1559"/>
                  </a:cubicBezTo>
                  <a:cubicBezTo>
                    <a:pt x="176" y="1566"/>
                    <a:pt x="188" y="1575"/>
                    <a:pt x="188" y="1587"/>
                  </a:cubicBezTo>
                  <a:cubicBezTo>
                    <a:pt x="188" y="1587"/>
                    <a:pt x="188" y="1587"/>
                    <a:pt x="188" y="1587"/>
                  </a:cubicBezTo>
                  <a:cubicBezTo>
                    <a:pt x="188" y="1574"/>
                    <a:pt x="179" y="1564"/>
                    <a:pt x="172" y="1556"/>
                  </a:cubicBezTo>
                  <a:cubicBezTo>
                    <a:pt x="168" y="1551"/>
                    <a:pt x="165" y="1547"/>
                    <a:pt x="164" y="1544"/>
                  </a:cubicBezTo>
                  <a:cubicBezTo>
                    <a:pt x="164" y="1535"/>
                    <a:pt x="164" y="1526"/>
                    <a:pt x="163" y="1519"/>
                  </a:cubicBezTo>
                  <a:cubicBezTo>
                    <a:pt x="162" y="1499"/>
                    <a:pt x="156" y="1469"/>
                    <a:pt x="149" y="1447"/>
                  </a:cubicBezTo>
                  <a:cubicBezTo>
                    <a:pt x="154" y="1442"/>
                    <a:pt x="163" y="1430"/>
                    <a:pt x="169" y="1417"/>
                  </a:cubicBezTo>
                  <a:cubicBezTo>
                    <a:pt x="169" y="1421"/>
                    <a:pt x="171" y="1423"/>
                    <a:pt x="176" y="1431"/>
                  </a:cubicBezTo>
                  <a:cubicBezTo>
                    <a:pt x="184" y="1444"/>
                    <a:pt x="190" y="1462"/>
                    <a:pt x="190" y="1470"/>
                  </a:cubicBezTo>
                  <a:cubicBezTo>
                    <a:pt x="190" y="1471"/>
                    <a:pt x="190" y="1471"/>
                    <a:pt x="190" y="1471"/>
                  </a:cubicBezTo>
                  <a:cubicBezTo>
                    <a:pt x="190" y="1471"/>
                    <a:pt x="190" y="1471"/>
                    <a:pt x="190" y="1471"/>
                  </a:cubicBezTo>
                  <a:cubicBezTo>
                    <a:pt x="190" y="1471"/>
                    <a:pt x="190" y="1471"/>
                    <a:pt x="190" y="1471"/>
                  </a:cubicBezTo>
                  <a:cubicBezTo>
                    <a:pt x="190" y="1462"/>
                    <a:pt x="188" y="1443"/>
                    <a:pt x="179" y="1429"/>
                  </a:cubicBezTo>
                  <a:cubicBezTo>
                    <a:pt x="173" y="1418"/>
                    <a:pt x="173" y="1418"/>
                    <a:pt x="173" y="1412"/>
                  </a:cubicBezTo>
                  <a:cubicBezTo>
                    <a:pt x="173" y="1406"/>
                    <a:pt x="173" y="1406"/>
                    <a:pt x="173" y="1406"/>
                  </a:cubicBezTo>
                  <a:cubicBezTo>
                    <a:pt x="174" y="1402"/>
                    <a:pt x="175" y="1397"/>
                    <a:pt x="175" y="1393"/>
                  </a:cubicBezTo>
                  <a:cubicBezTo>
                    <a:pt x="175" y="1384"/>
                    <a:pt x="175" y="1384"/>
                    <a:pt x="175" y="1384"/>
                  </a:cubicBezTo>
                  <a:cubicBezTo>
                    <a:pt x="175" y="1375"/>
                    <a:pt x="175" y="1371"/>
                    <a:pt x="179" y="1361"/>
                  </a:cubicBezTo>
                  <a:cubicBezTo>
                    <a:pt x="179" y="1361"/>
                    <a:pt x="179" y="1361"/>
                    <a:pt x="179" y="1361"/>
                  </a:cubicBezTo>
                  <a:cubicBezTo>
                    <a:pt x="179" y="1361"/>
                    <a:pt x="179" y="1361"/>
                    <a:pt x="179" y="1360"/>
                  </a:cubicBezTo>
                  <a:cubicBezTo>
                    <a:pt x="180" y="1358"/>
                    <a:pt x="181" y="1356"/>
                    <a:pt x="182" y="1354"/>
                  </a:cubicBezTo>
                  <a:cubicBezTo>
                    <a:pt x="185" y="1348"/>
                    <a:pt x="186" y="1343"/>
                    <a:pt x="188" y="1339"/>
                  </a:cubicBezTo>
                  <a:cubicBezTo>
                    <a:pt x="188" y="1340"/>
                    <a:pt x="189" y="1341"/>
                    <a:pt x="189" y="1343"/>
                  </a:cubicBezTo>
                  <a:cubicBezTo>
                    <a:pt x="194" y="1358"/>
                    <a:pt x="207" y="1384"/>
                    <a:pt x="201" y="1410"/>
                  </a:cubicBezTo>
                  <a:cubicBezTo>
                    <a:pt x="201" y="1410"/>
                    <a:pt x="201" y="1410"/>
                    <a:pt x="201" y="1410"/>
                  </a:cubicBezTo>
                  <a:cubicBezTo>
                    <a:pt x="208" y="1383"/>
                    <a:pt x="198" y="1357"/>
                    <a:pt x="193" y="1342"/>
                  </a:cubicBezTo>
                  <a:cubicBezTo>
                    <a:pt x="191" y="1336"/>
                    <a:pt x="190" y="1332"/>
                    <a:pt x="189" y="1330"/>
                  </a:cubicBezTo>
                  <a:cubicBezTo>
                    <a:pt x="190" y="1322"/>
                    <a:pt x="189" y="1313"/>
                    <a:pt x="188" y="1298"/>
                  </a:cubicBezTo>
                  <a:cubicBezTo>
                    <a:pt x="187" y="1294"/>
                    <a:pt x="187" y="1294"/>
                    <a:pt x="187" y="1294"/>
                  </a:cubicBezTo>
                  <a:cubicBezTo>
                    <a:pt x="185" y="1271"/>
                    <a:pt x="180" y="1260"/>
                    <a:pt x="173" y="1247"/>
                  </a:cubicBezTo>
                  <a:cubicBezTo>
                    <a:pt x="178" y="1248"/>
                    <a:pt x="182" y="1247"/>
                    <a:pt x="186" y="1246"/>
                  </a:cubicBezTo>
                  <a:cubicBezTo>
                    <a:pt x="192" y="1245"/>
                    <a:pt x="197" y="1243"/>
                    <a:pt x="200" y="1247"/>
                  </a:cubicBezTo>
                  <a:cubicBezTo>
                    <a:pt x="200" y="1246"/>
                    <a:pt x="200" y="1246"/>
                    <a:pt x="200" y="1246"/>
                  </a:cubicBezTo>
                  <a:cubicBezTo>
                    <a:pt x="195" y="1241"/>
                    <a:pt x="192" y="1241"/>
                    <a:pt x="185" y="1242"/>
                  </a:cubicBezTo>
                  <a:cubicBezTo>
                    <a:pt x="180" y="1243"/>
                    <a:pt x="175" y="1245"/>
                    <a:pt x="171" y="1242"/>
                  </a:cubicBezTo>
                  <a:cubicBezTo>
                    <a:pt x="169" y="1239"/>
                    <a:pt x="168" y="1236"/>
                    <a:pt x="166" y="1232"/>
                  </a:cubicBezTo>
                  <a:cubicBezTo>
                    <a:pt x="166" y="1232"/>
                    <a:pt x="166" y="1231"/>
                    <a:pt x="166" y="1231"/>
                  </a:cubicBezTo>
                  <a:cubicBezTo>
                    <a:pt x="166" y="1231"/>
                    <a:pt x="166" y="1231"/>
                    <a:pt x="166" y="1231"/>
                  </a:cubicBezTo>
                  <a:cubicBezTo>
                    <a:pt x="165" y="1229"/>
                    <a:pt x="164" y="1226"/>
                    <a:pt x="162" y="1223"/>
                  </a:cubicBezTo>
                  <a:cubicBezTo>
                    <a:pt x="150" y="1190"/>
                    <a:pt x="143" y="1164"/>
                    <a:pt x="143" y="1150"/>
                  </a:cubicBezTo>
                  <a:cubicBezTo>
                    <a:pt x="144" y="1141"/>
                    <a:pt x="145" y="1133"/>
                    <a:pt x="146" y="1125"/>
                  </a:cubicBezTo>
                  <a:cubicBezTo>
                    <a:pt x="148" y="1102"/>
                    <a:pt x="148" y="1102"/>
                    <a:pt x="148" y="1102"/>
                  </a:cubicBezTo>
                  <a:cubicBezTo>
                    <a:pt x="151" y="1102"/>
                    <a:pt x="154" y="1098"/>
                    <a:pt x="155" y="1094"/>
                  </a:cubicBezTo>
                  <a:cubicBezTo>
                    <a:pt x="155" y="1092"/>
                    <a:pt x="155" y="1089"/>
                    <a:pt x="155" y="1088"/>
                  </a:cubicBezTo>
                  <a:cubicBezTo>
                    <a:pt x="160" y="1080"/>
                    <a:pt x="167" y="1067"/>
                    <a:pt x="170" y="1057"/>
                  </a:cubicBezTo>
                  <a:cubicBezTo>
                    <a:pt x="172" y="1063"/>
                    <a:pt x="173" y="1069"/>
                    <a:pt x="175" y="1076"/>
                  </a:cubicBezTo>
                  <a:cubicBezTo>
                    <a:pt x="173" y="1078"/>
                    <a:pt x="172" y="1082"/>
                    <a:pt x="174" y="1086"/>
                  </a:cubicBezTo>
                  <a:cubicBezTo>
                    <a:pt x="175" y="1089"/>
                    <a:pt x="176" y="1091"/>
                    <a:pt x="178" y="1092"/>
                  </a:cubicBezTo>
                  <a:cubicBezTo>
                    <a:pt x="180" y="1108"/>
                    <a:pt x="183" y="1124"/>
                    <a:pt x="178" y="1134"/>
                  </a:cubicBezTo>
                  <a:cubicBezTo>
                    <a:pt x="178" y="1135"/>
                    <a:pt x="178" y="1135"/>
                    <a:pt x="178" y="1135"/>
                  </a:cubicBezTo>
                  <a:cubicBezTo>
                    <a:pt x="184" y="1124"/>
                    <a:pt x="184" y="1109"/>
                    <a:pt x="182" y="1094"/>
                  </a:cubicBezTo>
                  <a:cubicBezTo>
                    <a:pt x="183" y="1094"/>
                    <a:pt x="183" y="1094"/>
                    <a:pt x="184" y="1094"/>
                  </a:cubicBezTo>
                  <a:cubicBezTo>
                    <a:pt x="187" y="1093"/>
                    <a:pt x="189" y="1087"/>
                    <a:pt x="187" y="1082"/>
                  </a:cubicBezTo>
                  <a:cubicBezTo>
                    <a:pt x="186" y="1077"/>
                    <a:pt x="182" y="1074"/>
                    <a:pt x="179" y="1074"/>
                  </a:cubicBezTo>
                  <a:cubicBezTo>
                    <a:pt x="175" y="1059"/>
                    <a:pt x="171" y="1045"/>
                    <a:pt x="167" y="1036"/>
                  </a:cubicBezTo>
                  <a:cubicBezTo>
                    <a:pt x="166" y="1030"/>
                    <a:pt x="166" y="1030"/>
                    <a:pt x="166" y="1030"/>
                  </a:cubicBezTo>
                  <a:cubicBezTo>
                    <a:pt x="160" y="1012"/>
                    <a:pt x="161" y="1005"/>
                    <a:pt x="163" y="991"/>
                  </a:cubicBezTo>
                  <a:cubicBezTo>
                    <a:pt x="164" y="989"/>
                    <a:pt x="164" y="989"/>
                    <a:pt x="164" y="989"/>
                  </a:cubicBezTo>
                  <a:cubicBezTo>
                    <a:pt x="164" y="989"/>
                    <a:pt x="164" y="989"/>
                    <a:pt x="164" y="989"/>
                  </a:cubicBezTo>
                  <a:cubicBezTo>
                    <a:pt x="173" y="970"/>
                    <a:pt x="173" y="970"/>
                    <a:pt x="173" y="970"/>
                  </a:cubicBezTo>
                  <a:cubicBezTo>
                    <a:pt x="180" y="957"/>
                    <a:pt x="185" y="955"/>
                    <a:pt x="190" y="952"/>
                  </a:cubicBezTo>
                  <a:cubicBezTo>
                    <a:pt x="193" y="951"/>
                    <a:pt x="195" y="949"/>
                    <a:pt x="199" y="947"/>
                  </a:cubicBezTo>
                  <a:cubicBezTo>
                    <a:pt x="204" y="942"/>
                    <a:pt x="206" y="938"/>
                    <a:pt x="207" y="934"/>
                  </a:cubicBezTo>
                  <a:cubicBezTo>
                    <a:pt x="209" y="931"/>
                    <a:pt x="210" y="925"/>
                    <a:pt x="214" y="920"/>
                  </a:cubicBezTo>
                  <a:cubicBezTo>
                    <a:pt x="213" y="920"/>
                    <a:pt x="213" y="920"/>
                    <a:pt x="213" y="920"/>
                  </a:cubicBezTo>
                  <a:cubicBezTo>
                    <a:pt x="209" y="925"/>
                    <a:pt x="205" y="929"/>
                    <a:pt x="204" y="933"/>
                  </a:cubicBezTo>
                  <a:cubicBezTo>
                    <a:pt x="202" y="936"/>
                    <a:pt x="201" y="939"/>
                    <a:pt x="196" y="944"/>
                  </a:cubicBezTo>
                  <a:cubicBezTo>
                    <a:pt x="193" y="946"/>
                    <a:pt x="191" y="947"/>
                    <a:pt x="188" y="948"/>
                  </a:cubicBezTo>
                  <a:cubicBezTo>
                    <a:pt x="188" y="948"/>
                    <a:pt x="188" y="948"/>
                    <a:pt x="188" y="949"/>
                  </a:cubicBezTo>
                  <a:cubicBezTo>
                    <a:pt x="187" y="938"/>
                    <a:pt x="176" y="926"/>
                    <a:pt x="165" y="915"/>
                  </a:cubicBezTo>
                  <a:cubicBezTo>
                    <a:pt x="153" y="903"/>
                    <a:pt x="153" y="899"/>
                    <a:pt x="154" y="890"/>
                  </a:cubicBezTo>
                  <a:cubicBezTo>
                    <a:pt x="156" y="882"/>
                    <a:pt x="156" y="882"/>
                    <a:pt x="156" y="882"/>
                  </a:cubicBezTo>
                  <a:cubicBezTo>
                    <a:pt x="158" y="876"/>
                    <a:pt x="160" y="870"/>
                    <a:pt x="157" y="862"/>
                  </a:cubicBezTo>
                  <a:cubicBezTo>
                    <a:pt x="151" y="849"/>
                    <a:pt x="149" y="837"/>
                    <a:pt x="149" y="826"/>
                  </a:cubicBezTo>
                  <a:cubicBezTo>
                    <a:pt x="157" y="812"/>
                    <a:pt x="157" y="798"/>
                    <a:pt x="155" y="781"/>
                  </a:cubicBezTo>
                  <a:cubicBezTo>
                    <a:pt x="152" y="755"/>
                    <a:pt x="153" y="747"/>
                    <a:pt x="159" y="725"/>
                  </a:cubicBezTo>
                  <a:cubicBezTo>
                    <a:pt x="160" y="719"/>
                    <a:pt x="160" y="719"/>
                    <a:pt x="160" y="719"/>
                  </a:cubicBezTo>
                  <a:cubicBezTo>
                    <a:pt x="165" y="701"/>
                    <a:pt x="168" y="691"/>
                    <a:pt x="164" y="674"/>
                  </a:cubicBezTo>
                  <a:cubicBezTo>
                    <a:pt x="162" y="663"/>
                    <a:pt x="165" y="652"/>
                    <a:pt x="168" y="642"/>
                  </a:cubicBezTo>
                  <a:cubicBezTo>
                    <a:pt x="169" y="637"/>
                    <a:pt x="170" y="633"/>
                    <a:pt x="171" y="629"/>
                  </a:cubicBezTo>
                  <a:cubicBezTo>
                    <a:pt x="173" y="635"/>
                    <a:pt x="173" y="635"/>
                    <a:pt x="173" y="635"/>
                  </a:cubicBezTo>
                  <a:cubicBezTo>
                    <a:pt x="178" y="645"/>
                    <a:pt x="184" y="656"/>
                    <a:pt x="185" y="673"/>
                  </a:cubicBezTo>
                  <a:cubicBezTo>
                    <a:pt x="185" y="682"/>
                    <a:pt x="185" y="688"/>
                    <a:pt x="184" y="692"/>
                  </a:cubicBezTo>
                  <a:cubicBezTo>
                    <a:pt x="183" y="697"/>
                    <a:pt x="183" y="701"/>
                    <a:pt x="187" y="708"/>
                  </a:cubicBezTo>
                  <a:cubicBezTo>
                    <a:pt x="193" y="717"/>
                    <a:pt x="193" y="717"/>
                    <a:pt x="193" y="717"/>
                  </a:cubicBezTo>
                  <a:cubicBezTo>
                    <a:pt x="199" y="725"/>
                    <a:pt x="209" y="732"/>
                    <a:pt x="211" y="752"/>
                  </a:cubicBezTo>
                  <a:cubicBezTo>
                    <a:pt x="211" y="752"/>
                    <a:pt x="211" y="752"/>
                    <a:pt x="211" y="752"/>
                  </a:cubicBezTo>
                  <a:cubicBezTo>
                    <a:pt x="209" y="731"/>
                    <a:pt x="202" y="722"/>
                    <a:pt x="196" y="714"/>
                  </a:cubicBezTo>
                  <a:cubicBezTo>
                    <a:pt x="191" y="706"/>
                    <a:pt x="191" y="706"/>
                    <a:pt x="191" y="706"/>
                  </a:cubicBezTo>
                  <a:cubicBezTo>
                    <a:pt x="187" y="700"/>
                    <a:pt x="187" y="698"/>
                    <a:pt x="188" y="692"/>
                  </a:cubicBezTo>
                  <a:cubicBezTo>
                    <a:pt x="189" y="688"/>
                    <a:pt x="190" y="683"/>
                    <a:pt x="189" y="672"/>
                  </a:cubicBezTo>
                  <a:cubicBezTo>
                    <a:pt x="189" y="671"/>
                    <a:pt x="189" y="671"/>
                    <a:pt x="189" y="670"/>
                  </a:cubicBezTo>
                  <a:cubicBezTo>
                    <a:pt x="194" y="669"/>
                    <a:pt x="198" y="666"/>
                    <a:pt x="203" y="661"/>
                  </a:cubicBezTo>
                  <a:cubicBezTo>
                    <a:pt x="205" y="659"/>
                    <a:pt x="205" y="659"/>
                    <a:pt x="205" y="659"/>
                  </a:cubicBezTo>
                  <a:cubicBezTo>
                    <a:pt x="207" y="657"/>
                    <a:pt x="211" y="651"/>
                    <a:pt x="214" y="652"/>
                  </a:cubicBezTo>
                  <a:cubicBezTo>
                    <a:pt x="214" y="651"/>
                    <a:pt x="214" y="651"/>
                    <a:pt x="214" y="651"/>
                  </a:cubicBezTo>
                  <a:cubicBezTo>
                    <a:pt x="209" y="650"/>
                    <a:pt x="205" y="653"/>
                    <a:pt x="202" y="657"/>
                  </a:cubicBezTo>
                  <a:cubicBezTo>
                    <a:pt x="200" y="658"/>
                    <a:pt x="200" y="658"/>
                    <a:pt x="200" y="658"/>
                  </a:cubicBezTo>
                  <a:cubicBezTo>
                    <a:pt x="196" y="662"/>
                    <a:pt x="192" y="665"/>
                    <a:pt x="188" y="666"/>
                  </a:cubicBezTo>
                  <a:cubicBezTo>
                    <a:pt x="186" y="652"/>
                    <a:pt x="181" y="642"/>
                    <a:pt x="177" y="634"/>
                  </a:cubicBezTo>
                  <a:cubicBezTo>
                    <a:pt x="172" y="622"/>
                    <a:pt x="172" y="622"/>
                    <a:pt x="172" y="622"/>
                  </a:cubicBezTo>
                  <a:cubicBezTo>
                    <a:pt x="172" y="623"/>
                    <a:pt x="172" y="623"/>
                    <a:pt x="172" y="623"/>
                  </a:cubicBezTo>
                  <a:cubicBezTo>
                    <a:pt x="172" y="615"/>
                    <a:pt x="171" y="609"/>
                    <a:pt x="169" y="603"/>
                  </a:cubicBezTo>
                  <a:cubicBezTo>
                    <a:pt x="172" y="602"/>
                    <a:pt x="175" y="599"/>
                    <a:pt x="177" y="598"/>
                  </a:cubicBezTo>
                  <a:cubicBezTo>
                    <a:pt x="179" y="595"/>
                    <a:pt x="183" y="590"/>
                    <a:pt x="184" y="587"/>
                  </a:cubicBezTo>
                  <a:cubicBezTo>
                    <a:pt x="186" y="581"/>
                    <a:pt x="187" y="576"/>
                    <a:pt x="188" y="570"/>
                  </a:cubicBezTo>
                  <a:cubicBezTo>
                    <a:pt x="189" y="568"/>
                    <a:pt x="189" y="568"/>
                    <a:pt x="189" y="568"/>
                  </a:cubicBezTo>
                  <a:cubicBezTo>
                    <a:pt x="192" y="566"/>
                    <a:pt x="194" y="564"/>
                    <a:pt x="197" y="563"/>
                  </a:cubicBezTo>
                  <a:cubicBezTo>
                    <a:pt x="200" y="562"/>
                    <a:pt x="203" y="561"/>
                    <a:pt x="206" y="561"/>
                  </a:cubicBezTo>
                  <a:cubicBezTo>
                    <a:pt x="207" y="561"/>
                    <a:pt x="207" y="561"/>
                    <a:pt x="207" y="561"/>
                  </a:cubicBezTo>
                  <a:cubicBezTo>
                    <a:pt x="209" y="561"/>
                    <a:pt x="210" y="561"/>
                    <a:pt x="212" y="560"/>
                  </a:cubicBezTo>
                  <a:cubicBezTo>
                    <a:pt x="212" y="559"/>
                    <a:pt x="212" y="559"/>
                    <a:pt x="212" y="559"/>
                  </a:cubicBezTo>
                  <a:cubicBezTo>
                    <a:pt x="209" y="559"/>
                    <a:pt x="209" y="559"/>
                    <a:pt x="209" y="559"/>
                  </a:cubicBezTo>
                  <a:cubicBezTo>
                    <a:pt x="208" y="559"/>
                    <a:pt x="208" y="559"/>
                    <a:pt x="208" y="559"/>
                  </a:cubicBezTo>
                  <a:cubicBezTo>
                    <a:pt x="205" y="559"/>
                    <a:pt x="202" y="560"/>
                    <a:pt x="198" y="561"/>
                  </a:cubicBezTo>
                  <a:cubicBezTo>
                    <a:pt x="194" y="561"/>
                    <a:pt x="190" y="563"/>
                    <a:pt x="186" y="564"/>
                  </a:cubicBezTo>
                  <a:cubicBezTo>
                    <a:pt x="185" y="565"/>
                    <a:pt x="185" y="565"/>
                    <a:pt x="185" y="565"/>
                  </a:cubicBezTo>
                  <a:cubicBezTo>
                    <a:pt x="182" y="566"/>
                    <a:pt x="182" y="566"/>
                    <a:pt x="182" y="566"/>
                  </a:cubicBezTo>
                  <a:cubicBezTo>
                    <a:pt x="181" y="565"/>
                    <a:pt x="179" y="563"/>
                    <a:pt x="177" y="562"/>
                  </a:cubicBezTo>
                  <a:cubicBezTo>
                    <a:pt x="175" y="562"/>
                    <a:pt x="174" y="561"/>
                    <a:pt x="172" y="561"/>
                  </a:cubicBezTo>
                  <a:cubicBezTo>
                    <a:pt x="172" y="560"/>
                    <a:pt x="172" y="558"/>
                    <a:pt x="173" y="557"/>
                  </a:cubicBezTo>
                  <a:cubicBezTo>
                    <a:pt x="173" y="549"/>
                    <a:pt x="173" y="543"/>
                    <a:pt x="172" y="537"/>
                  </a:cubicBezTo>
                  <a:cubicBezTo>
                    <a:pt x="171" y="536"/>
                    <a:pt x="171" y="535"/>
                    <a:pt x="170" y="534"/>
                  </a:cubicBezTo>
                  <a:cubicBezTo>
                    <a:pt x="170" y="533"/>
                    <a:pt x="170" y="533"/>
                    <a:pt x="170" y="533"/>
                  </a:cubicBezTo>
                  <a:cubicBezTo>
                    <a:pt x="170" y="532"/>
                    <a:pt x="170" y="532"/>
                    <a:pt x="170" y="532"/>
                  </a:cubicBezTo>
                  <a:cubicBezTo>
                    <a:pt x="171" y="530"/>
                    <a:pt x="172" y="528"/>
                    <a:pt x="173" y="526"/>
                  </a:cubicBezTo>
                  <a:cubicBezTo>
                    <a:pt x="174" y="524"/>
                    <a:pt x="174" y="524"/>
                    <a:pt x="174" y="524"/>
                  </a:cubicBezTo>
                  <a:cubicBezTo>
                    <a:pt x="176" y="518"/>
                    <a:pt x="181" y="514"/>
                    <a:pt x="186" y="510"/>
                  </a:cubicBezTo>
                  <a:cubicBezTo>
                    <a:pt x="188" y="509"/>
                    <a:pt x="188" y="509"/>
                    <a:pt x="188" y="509"/>
                  </a:cubicBezTo>
                  <a:cubicBezTo>
                    <a:pt x="189" y="508"/>
                    <a:pt x="190" y="507"/>
                    <a:pt x="191" y="506"/>
                  </a:cubicBezTo>
                  <a:cubicBezTo>
                    <a:pt x="197" y="503"/>
                    <a:pt x="204" y="505"/>
                    <a:pt x="210" y="507"/>
                  </a:cubicBezTo>
                  <a:cubicBezTo>
                    <a:pt x="218" y="509"/>
                    <a:pt x="225" y="511"/>
                    <a:pt x="233" y="507"/>
                  </a:cubicBezTo>
                  <a:cubicBezTo>
                    <a:pt x="233" y="507"/>
                    <a:pt x="233" y="507"/>
                    <a:pt x="233" y="507"/>
                  </a:cubicBezTo>
                  <a:cubicBezTo>
                    <a:pt x="227" y="510"/>
                    <a:pt x="218" y="505"/>
                    <a:pt x="211" y="503"/>
                  </a:cubicBezTo>
                  <a:cubicBezTo>
                    <a:pt x="206" y="502"/>
                    <a:pt x="201" y="500"/>
                    <a:pt x="195" y="501"/>
                  </a:cubicBezTo>
                  <a:cubicBezTo>
                    <a:pt x="198" y="497"/>
                    <a:pt x="200" y="492"/>
                    <a:pt x="201" y="488"/>
                  </a:cubicBezTo>
                  <a:cubicBezTo>
                    <a:pt x="202" y="486"/>
                    <a:pt x="202" y="486"/>
                    <a:pt x="202" y="486"/>
                  </a:cubicBezTo>
                  <a:cubicBezTo>
                    <a:pt x="203" y="480"/>
                    <a:pt x="203" y="473"/>
                    <a:pt x="208" y="470"/>
                  </a:cubicBezTo>
                  <a:cubicBezTo>
                    <a:pt x="208" y="470"/>
                    <a:pt x="208" y="470"/>
                    <a:pt x="208" y="470"/>
                  </a:cubicBezTo>
                  <a:cubicBezTo>
                    <a:pt x="202" y="473"/>
                    <a:pt x="200" y="479"/>
                    <a:pt x="198" y="485"/>
                  </a:cubicBezTo>
                  <a:cubicBezTo>
                    <a:pt x="197" y="487"/>
                    <a:pt x="197" y="487"/>
                    <a:pt x="197" y="487"/>
                  </a:cubicBezTo>
                  <a:cubicBezTo>
                    <a:pt x="195" y="493"/>
                    <a:pt x="193" y="499"/>
                    <a:pt x="189" y="503"/>
                  </a:cubicBezTo>
                  <a:cubicBezTo>
                    <a:pt x="189" y="503"/>
                    <a:pt x="189" y="503"/>
                    <a:pt x="189" y="503"/>
                  </a:cubicBezTo>
                  <a:cubicBezTo>
                    <a:pt x="189" y="503"/>
                    <a:pt x="189" y="503"/>
                    <a:pt x="189" y="503"/>
                  </a:cubicBezTo>
                  <a:cubicBezTo>
                    <a:pt x="188" y="504"/>
                    <a:pt x="187" y="505"/>
                    <a:pt x="186" y="506"/>
                  </a:cubicBezTo>
                  <a:cubicBezTo>
                    <a:pt x="184" y="507"/>
                    <a:pt x="184" y="507"/>
                    <a:pt x="184" y="507"/>
                  </a:cubicBezTo>
                  <a:cubicBezTo>
                    <a:pt x="178" y="511"/>
                    <a:pt x="173" y="515"/>
                    <a:pt x="170" y="523"/>
                  </a:cubicBezTo>
                  <a:cubicBezTo>
                    <a:pt x="169" y="524"/>
                    <a:pt x="169" y="524"/>
                    <a:pt x="169" y="524"/>
                  </a:cubicBezTo>
                  <a:cubicBezTo>
                    <a:pt x="168" y="525"/>
                    <a:pt x="168" y="527"/>
                    <a:pt x="167" y="528"/>
                  </a:cubicBezTo>
                  <a:cubicBezTo>
                    <a:pt x="167" y="528"/>
                    <a:pt x="167" y="527"/>
                    <a:pt x="167" y="527"/>
                  </a:cubicBezTo>
                  <a:cubicBezTo>
                    <a:pt x="166" y="525"/>
                    <a:pt x="166" y="525"/>
                    <a:pt x="166" y="525"/>
                  </a:cubicBezTo>
                  <a:cubicBezTo>
                    <a:pt x="165" y="524"/>
                    <a:pt x="165" y="523"/>
                    <a:pt x="164" y="522"/>
                  </a:cubicBezTo>
                  <a:cubicBezTo>
                    <a:pt x="165" y="519"/>
                    <a:pt x="166" y="515"/>
                    <a:pt x="165" y="512"/>
                  </a:cubicBezTo>
                  <a:cubicBezTo>
                    <a:pt x="164" y="507"/>
                    <a:pt x="161" y="503"/>
                    <a:pt x="157" y="502"/>
                  </a:cubicBezTo>
                  <a:cubicBezTo>
                    <a:pt x="157" y="501"/>
                    <a:pt x="157" y="500"/>
                    <a:pt x="157" y="499"/>
                  </a:cubicBezTo>
                  <a:cubicBezTo>
                    <a:pt x="157" y="498"/>
                    <a:pt x="157" y="498"/>
                    <a:pt x="157" y="498"/>
                  </a:cubicBezTo>
                  <a:cubicBezTo>
                    <a:pt x="157" y="498"/>
                    <a:pt x="157" y="498"/>
                    <a:pt x="157" y="498"/>
                  </a:cubicBezTo>
                  <a:cubicBezTo>
                    <a:pt x="158" y="495"/>
                    <a:pt x="158" y="495"/>
                    <a:pt x="158" y="495"/>
                  </a:cubicBezTo>
                  <a:cubicBezTo>
                    <a:pt x="159" y="494"/>
                    <a:pt x="159" y="492"/>
                    <a:pt x="161" y="491"/>
                  </a:cubicBezTo>
                  <a:cubicBezTo>
                    <a:pt x="163" y="488"/>
                    <a:pt x="166" y="486"/>
                    <a:pt x="168" y="484"/>
                  </a:cubicBezTo>
                  <a:cubicBezTo>
                    <a:pt x="170" y="483"/>
                    <a:pt x="170" y="483"/>
                    <a:pt x="170" y="483"/>
                  </a:cubicBezTo>
                  <a:cubicBezTo>
                    <a:pt x="174" y="489"/>
                    <a:pt x="186" y="483"/>
                    <a:pt x="191" y="482"/>
                  </a:cubicBezTo>
                  <a:cubicBezTo>
                    <a:pt x="192" y="482"/>
                    <a:pt x="192" y="482"/>
                    <a:pt x="192" y="482"/>
                  </a:cubicBezTo>
                  <a:cubicBezTo>
                    <a:pt x="192" y="482"/>
                    <a:pt x="192" y="482"/>
                    <a:pt x="192" y="482"/>
                  </a:cubicBezTo>
                  <a:cubicBezTo>
                    <a:pt x="191" y="482"/>
                    <a:pt x="191" y="482"/>
                    <a:pt x="191" y="482"/>
                  </a:cubicBezTo>
                  <a:cubicBezTo>
                    <a:pt x="178" y="484"/>
                    <a:pt x="174" y="482"/>
                    <a:pt x="174" y="481"/>
                  </a:cubicBezTo>
                  <a:cubicBezTo>
                    <a:pt x="175" y="480"/>
                    <a:pt x="175" y="480"/>
                    <a:pt x="175" y="480"/>
                  </a:cubicBezTo>
                  <a:cubicBezTo>
                    <a:pt x="178" y="478"/>
                    <a:pt x="178" y="477"/>
                    <a:pt x="180" y="473"/>
                  </a:cubicBezTo>
                  <a:cubicBezTo>
                    <a:pt x="186" y="464"/>
                    <a:pt x="187" y="461"/>
                    <a:pt x="185" y="459"/>
                  </a:cubicBezTo>
                  <a:cubicBezTo>
                    <a:pt x="185" y="459"/>
                    <a:pt x="185" y="459"/>
                    <a:pt x="185" y="459"/>
                  </a:cubicBezTo>
                  <a:cubicBezTo>
                    <a:pt x="185" y="459"/>
                    <a:pt x="185" y="459"/>
                    <a:pt x="185" y="459"/>
                  </a:cubicBezTo>
                  <a:cubicBezTo>
                    <a:pt x="185" y="459"/>
                    <a:pt x="185" y="461"/>
                    <a:pt x="180" y="470"/>
                  </a:cubicBezTo>
                  <a:cubicBezTo>
                    <a:pt x="178" y="473"/>
                    <a:pt x="175" y="475"/>
                    <a:pt x="172" y="476"/>
                  </a:cubicBezTo>
                  <a:cubicBezTo>
                    <a:pt x="168" y="479"/>
                    <a:pt x="168" y="479"/>
                    <a:pt x="168" y="479"/>
                  </a:cubicBezTo>
                  <a:cubicBezTo>
                    <a:pt x="166" y="481"/>
                    <a:pt x="166" y="481"/>
                    <a:pt x="166" y="481"/>
                  </a:cubicBezTo>
                  <a:cubicBezTo>
                    <a:pt x="163" y="483"/>
                    <a:pt x="160" y="485"/>
                    <a:pt x="158" y="488"/>
                  </a:cubicBezTo>
                  <a:cubicBezTo>
                    <a:pt x="158" y="488"/>
                    <a:pt x="158" y="488"/>
                    <a:pt x="157" y="488"/>
                  </a:cubicBezTo>
                  <a:cubicBezTo>
                    <a:pt x="158" y="488"/>
                    <a:pt x="158" y="487"/>
                    <a:pt x="158" y="487"/>
                  </a:cubicBezTo>
                  <a:cubicBezTo>
                    <a:pt x="159" y="483"/>
                    <a:pt x="160" y="479"/>
                    <a:pt x="161" y="476"/>
                  </a:cubicBezTo>
                  <a:cubicBezTo>
                    <a:pt x="162" y="476"/>
                    <a:pt x="162" y="476"/>
                    <a:pt x="162" y="476"/>
                  </a:cubicBezTo>
                  <a:cubicBezTo>
                    <a:pt x="162" y="475"/>
                    <a:pt x="162" y="475"/>
                    <a:pt x="162" y="475"/>
                  </a:cubicBezTo>
                  <a:cubicBezTo>
                    <a:pt x="165" y="467"/>
                    <a:pt x="170" y="458"/>
                    <a:pt x="174" y="451"/>
                  </a:cubicBezTo>
                  <a:cubicBezTo>
                    <a:pt x="176" y="448"/>
                    <a:pt x="178" y="445"/>
                    <a:pt x="180" y="442"/>
                  </a:cubicBezTo>
                  <a:cubicBezTo>
                    <a:pt x="183" y="442"/>
                    <a:pt x="186" y="440"/>
                    <a:pt x="188" y="437"/>
                  </a:cubicBezTo>
                  <a:cubicBezTo>
                    <a:pt x="190" y="434"/>
                    <a:pt x="191" y="431"/>
                    <a:pt x="190" y="428"/>
                  </a:cubicBezTo>
                  <a:cubicBezTo>
                    <a:pt x="191" y="427"/>
                    <a:pt x="192" y="426"/>
                    <a:pt x="192" y="425"/>
                  </a:cubicBezTo>
                  <a:cubicBezTo>
                    <a:pt x="195" y="422"/>
                    <a:pt x="198" y="418"/>
                    <a:pt x="200" y="415"/>
                  </a:cubicBezTo>
                  <a:cubicBezTo>
                    <a:pt x="200" y="415"/>
                    <a:pt x="201" y="413"/>
                    <a:pt x="201" y="413"/>
                  </a:cubicBezTo>
                  <a:cubicBezTo>
                    <a:pt x="202" y="411"/>
                    <a:pt x="203" y="410"/>
                    <a:pt x="204" y="409"/>
                  </a:cubicBezTo>
                  <a:cubicBezTo>
                    <a:pt x="204" y="409"/>
                    <a:pt x="204" y="409"/>
                    <a:pt x="204" y="408"/>
                  </a:cubicBezTo>
                  <a:cubicBezTo>
                    <a:pt x="205" y="413"/>
                    <a:pt x="207" y="416"/>
                    <a:pt x="210" y="418"/>
                  </a:cubicBezTo>
                  <a:cubicBezTo>
                    <a:pt x="216" y="421"/>
                    <a:pt x="216" y="421"/>
                    <a:pt x="216" y="421"/>
                  </a:cubicBezTo>
                  <a:cubicBezTo>
                    <a:pt x="220" y="423"/>
                    <a:pt x="223" y="424"/>
                    <a:pt x="226" y="427"/>
                  </a:cubicBezTo>
                  <a:cubicBezTo>
                    <a:pt x="230" y="430"/>
                    <a:pt x="233" y="434"/>
                    <a:pt x="235" y="439"/>
                  </a:cubicBezTo>
                  <a:cubicBezTo>
                    <a:pt x="235" y="440"/>
                    <a:pt x="235" y="440"/>
                    <a:pt x="235" y="440"/>
                  </a:cubicBezTo>
                  <a:cubicBezTo>
                    <a:pt x="238" y="447"/>
                    <a:pt x="240" y="451"/>
                    <a:pt x="243" y="452"/>
                  </a:cubicBezTo>
                  <a:cubicBezTo>
                    <a:pt x="246" y="453"/>
                    <a:pt x="246" y="453"/>
                    <a:pt x="246" y="453"/>
                  </a:cubicBezTo>
                  <a:cubicBezTo>
                    <a:pt x="244" y="451"/>
                    <a:pt x="244" y="451"/>
                    <a:pt x="244" y="451"/>
                  </a:cubicBezTo>
                  <a:cubicBezTo>
                    <a:pt x="244" y="451"/>
                    <a:pt x="244" y="451"/>
                    <a:pt x="244" y="451"/>
                  </a:cubicBezTo>
                  <a:cubicBezTo>
                    <a:pt x="244" y="451"/>
                    <a:pt x="242" y="447"/>
                    <a:pt x="239" y="439"/>
                  </a:cubicBezTo>
                  <a:cubicBezTo>
                    <a:pt x="238" y="438"/>
                    <a:pt x="238" y="438"/>
                    <a:pt x="238" y="438"/>
                  </a:cubicBezTo>
                  <a:cubicBezTo>
                    <a:pt x="238" y="436"/>
                    <a:pt x="237" y="435"/>
                    <a:pt x="236" y="434"/>
                  </a:cubicBezTo>
                  <a:cubicBezTo>
                    <a:pt x="242" y="433"/>
                    <a:pt x="245" y="428"/>
                    <a:pt x="249" y="424"/>
                  </a:cubicBezTo>
                  <a:cubicBezTo>
                    <a:pt x="254" y="417"/>
                    <a:pt x="254" y="417"/>
                    <a:pt x="254" y="417"/>
                  </a:cubicBezTo>
                  <a:cubicBezTo>
                    <a:pt x="254" y="417"/>
                    <a:pt x="254" y="417"/>
                    <a:pt x="254" y="417"/>
                  </a:cubicBezTo>
                  <a:cubicBezTo>
                    <a:pt x="249" y="422"/>
                    <a:pt x="249" y="422"/>
                    <a:pt x="249" y="422"/>
                  </a:cubicBezTo>
                  <a:cubicBezTo>
                    <a:pt x="244" y="426"/>
                    <a:pt x="239" y="431"/>
                    <a:pt x="234" y="429"/>
                  </a:cubicBezTo>
                  <a:cubicBezTo>
                    <a:pt x="232" y="427"/>
                    <a:pt x="231" y="426"/>
                    <a:pt x="229" y="424"/>
                  </a:cubicBezTo>
                  <a:cubicBezTo>
                    <a:pt x="226" y="421"/>
                    <a:pt x="222" y="419"/>
                    <a:pt x="218" y="417"/>
                  </a:cubicBezTo>
                  <a:cubicBezTo>
                    <a:pt x="213" y="414"/>
                    <a:pt x="213" y="414"/>
                    <a:pt x="213" y="414"/>
                  </a:cubicBezTo>
                  <a:cubicBezTo>
                    <a:pt x="211" y="414"/>
                    <a:pt x="206" y="410"/>
                    <a:pt x="208" y="403"/>
                  </a:cubicBezTo>
                  <a:cubicBezTo>
                    <a:pt x="208" y="403"/>
                    <a:pt x="208" y="403"/>
                    <a:pt x="208" y="403"/>
                  </a:cubicBezTo>
                  <a:cubicBezTo>
                    <a:pt x="210" y="395"/>
                    <a:pt x="217" y="370"/>
                    <a:pt x="225" y="363"/>
                  </a:cubicBezTo>
                  <a:cubicBezTo>
                    <a:pt x="236" y="355"/>
                    <a:pt x="239" y="354"/>
                    <a:pt x="257" y="353"/>
                  </a:cubicBezTo>
                  <a:cubicBezTo>
                    <a:pt x="276" y="352"/>
                    <a:pt x="283" y="356"/>
                    <a:pt x="287" y="375"/>
                  </a:cubicBezTo>
                  <a:cubicBezTo>
                    <a:pt x="290" y="391"/>
                    <a:pt x="292" y="418"/>
                    <a:pt x="293" y="427"/>
                  </a:cubicBezTo>
                  <a:cubicBezTo>
                    <a:pt x="290" y="429"/>
                    <a:pt x="289" y="434"/>
                    <a:pt x="291" y="439"/>
                  </a:cubicBezTo>
                  <a:cubicBezTo>
                    <a:pt x="292" y="442"/>
                    <a:pt x="294" y="444"/>
                    <a:pt x="296" y="446"/>
                  </a:cubicBezTo>
                  <a:cubicBezTo>
                    <a:pt x="295" y="454"/>
                    <a:pt x="293" y="461"/>
                    <a:pt x="288" y="468"/>
                  </a:cubicBezTo>
                  <a:cubicBezTo>
                    <a:pt x="288" y="468"/>
                    <a:pt x="288" y="468"/>
                    <a:pt x="287" y="468"/>
                  </a:cubicBezTo>
                  <a:cubicBezTo>
                    <a:pt x="287" y="468"/>
                    <a:pt x="287" y="468"/>
                    <a:pt x="287" y="468"/>
                  </a:cubicBezTo>
                  <a:cubicBezTo>
                    <a:pt x="287" y="468"/>
                    <a:pt x="287" y="468"/>
                    <a:pt x="287" y="468"/>
                  </a:cubicBezTo>
                  <a:cubicBezTo>
                    <a:pt x="286" y="470"/>
                    <a:pt x="284" y="471"/>
                    <a:pt x="282" y="472"/>
                  </a:cubicBezTo>
                  <a:cubicBezTo>
                    <a:pt x="280" y="474"/>
                    <a:pt x="278" y="475"/>
                    <a:pt x="276" y="478"/>
                  </a:cubicBezTo>
                  <a:cubicBezTo>
                    <a:pt x="272" y="483"/>
                    <a:pt x="274" y="489"/>
                    <a:pt x="273" y="494"/>
                  </a:cubicBezTo>
                  <a:cubicBezTo>
                    <a:pt x="273" y="494"/>
                    <a:pt x="273" y="494"/>
                    <a:pt x="273" y="494"/>
                  </a:cubicBezTo>
                  <a:cubicBezTo>
                    <a:pt x="274" y="489"/>
                    <a:pt x="276" y="484"/>
                    <a:pt x="279" y="480"/>
                  </a:cubicBezTo>
                  <a:cubicBezTo>
                    <a:pt x="280" y="478"/>
                    <a:pt x="283" y="477"/>
                    <a:pt x="285" y="475"/>
                  </a:cubicBezTo>
                  <a:cubicBezTo>
                    <a:pt x="285" y="475"/>
                    <a:pt x="285" y="475"/>
                    <a:pt x="286" y="475"/>
                  </a:cubicBezTo>
                  <a:cubicBezTo>
                    <a:pt x="285" y="482"/>
                    <a:pt x="286" y="491"/>
                    <a:pt x="291" y="497"/>
                  </a:cubicBezTo>
                  <a:cubicBezTo>
                    <a:pt x="292" y="496"/>
                    <a:pt x="292" y="496"/>
                    <a:pt x="292" y="496"/>
                  </a:cubicBezTo>
                  <a:cubicBezTo>
                    <a:pt x="286" y="490"/>
                    <a:pt x="288" y="477"/>
                    <a:pt x="291" y="470"/>
                  </a:cubicBezTo>
                  <a:cubicBezTo>
                    <a:pt x="291" y="470"/>
                    <a:pt x="291" y="470"/>
                    <a:pt x="291" y="470"/>
                  </a:cubicBezTo>
                  <a:cubicBezTo>
                    <a:pt x="297" y="463"/>
                    <a:pt x="299" y="455"/>
                    <a:pt x="299" y="447"/>
                  </a:cubicBezTo>
                  <a:cubicBezTo>
                    <a:pt x="300" y="447"/>
                    <a:pt x="300" y="446"/>
                    <a:pt x="300" y="446"/>
                  </a:cubicBezTo>
                  <a:cubicBezTo>
                    <a:pt x="304" y="452"/>
                    <a:pt x="304" y="452"/>
                    <a:pt x="304" y="452"/>
                  </a:cubicBezTo>
                  <a:cubicBezTo>
                    <a:pt x="315" y="467"/>
                    <a:pt x="329" y="486"/>
                    <a:pt x="319" y="504"/>
                  </a:cubicBezTo>
                  <a:cubicBezTo>
                    <a:pt x="313" y="514"/>
                    <a:pt x="307" y="517"/>
                    <a:pt x="301" y="519"/>
                  </a:cubicBezTo>
                  <a:cubicBezTo>
                    <a:pt x="295" y="522"/>
                    <a:pt x="290" y="524"/>
                    <a:pt x="288" y="536"/>
                  </a:cubicBezTo>
                  <a:cubicBezTo>
                    <a:pt x="288" y="540"/>
                    <a:pt x="288" y="540"/>
                    <a:pt x="288" y="540"/>
                  </a:cubicBezTo>
                  <a:cubicBezTo>
                    <a:pt x="286" y="555"/>
                    <a:pt x="285" y="561"/>
                    <a:pt x="289" y="569"/>
                  </a:cubicBezTo>
                  <a:cubicBezTo>
                    <a:pt x="289" y="570"/>
                    <a:pt x="289" y="570"/>
                    <a:pt x="289" y="571"/>
                  </a:cubicBezTo>
                  <a:cubicBezTo>
                    <a:pt x="288" y="576"/>
                    <a:pt x="291" y="581"/>
                    <a:pt x="295" y="582"/>
                  </a:cubicBezTo>
                  <a:cubicBezTo>
                    <a:pt x="296" y="582"/>
                    <a:pt x="297" y="582"/>
                    <a:pt x="298" y="581"/>
                  </a:cubicBezTo>
                  <a:cubicBezTo>
                    <a:pt x="298" y="582"/>
                    <a:pt x="298" y="582"/>
                    <a:pt x="298" y="582"/>
                  </a:cubicBezTo>
                  <a:cubicBezTo>
                    <a:pt x="301" y="586"/>
                    <a:pt x="303" y="589"/>
                    <a:pt x="305" y="594"/>
                  </a:cubicBezTo>
                  <a:cubicBezTo>
                    <a:pt x="304" y="596"/>
                    <a:pt x="303" y="598"/>
                    <a:pt x="302" y="601"/>
                  </a:cubicBezTo>
                  <a:cubicBezTo>
                    <a:pt x="302" y="605"/>
                    <a:pt x="303" y="609"/>
                    <a:pt x="306" y="611"/>
                  </a:cubicBezTo>
                  <a:cubicBezTo>
                    <a:pt x="305" y="614"/>
                    <a:pt x="304" y="618"/>
                    <a:pt x="305" y="624"/>
                  </a:cubicBezTo>
                  <a:cubicBezTo>
                    <a:pt x="305" y="625"/>
                    <a:pt x="305" y="625"/>
                    <a:pt x="305" y="626"/>
                  </a:cubicBezTo>
                  <a:cubicBezTo>
                    <a:pt x="304" y="626"/>
                    <a:pt x="304" y="626"/>
                    <a:pt x="304" y="626"/>
                  </a:cubicBezTo>
                  <a:cubicBezTo>
                    <a:pt x="304" y="627"/>
                    <a:pt x="304" y="628"/>
                    <a:pt x="305" y="628"/>
                  </a:cubicBezTo>
                  <a:cubicBezTo>
                    <a:pt x="304" y="641"/>
                    <a:pt x="299" y="652"/>
                    <a:pt x="294" y="661"/>
                  </a:cubicBezTo>
                  <a:cubicBezTo>
                    <a:pt x="292" y="665"/>
                    <a:pt x="286" y="669"/>
                    <a:pt x="279" y="672"/>
                  </a:cubicBezTo>
                  <a:cubicBezTo>
                    <a:pt x="270" y="676"/>
                    <a:pt x="265" y="682"/>
                    <a:pt x="263" y="690"/>
                  </a:cubicBezTo>
                  <a:cubicBezTo>
                    <a:pt x="263" y="690"/>
                    <a:pt x="263" y="690"/>
                    <a:pt x="263" y="690"/>
                  </a:cubicBezTo>
                  <a:cubicBezTo>
                    <a:pt x="264" y="684"/>
                    <a:pt x="273" y="680"/>
                    <a:pt x="281" y="676"/>
                  </a:cubicBezTo>
                  <a:cubicBezTo>
                    <a:pt x="283" y="675"/>
                    <a:pt x="284" y="674"/>
                    <a:pt x="286" y="673"/>
                  </a:cubicBezTo>
                  <a:cubicBezTo>
                    <a:pt x="286" y="674"/>
                    <a:pt x="287" y="676"/>
                    <a:pt x="288" y="677"/>
                  </a:cubicBezTo>
                  <a:cubicBezTo>
                    <a:pt x="289" y="679"/>
                    <a:pt x="291" y="682"/>
                    <a:pt x="292" y="688"/>
                  </a:cubicBezTo>
                  <a:cubicBezTo>
                    <a:pt x="293" y="687"/>
                    <a:pt x="293" y="687"/>
                    <a:pt x="293" y="687"/>
                  </a:cubicBezTo>
                  <a:cubicBezTo>
                    <a:pt x="292" y="680"/>
                    <a:pt x="293" y="677"/>
                    <a:pt x="292" y="675"/>
                  </a:cubicBezTo>
                  <a:cubicBezTo>
                    <a:pt x="290" y="673"/>
                    <a:pt x="290" y="673"/>
                    <a:pt x="291" y="670"/>
                  </a:cubicBezTo>
                  <a:cubicBezTo>
                    <a:pt x="291" y="670"/>
                    <a:pt x="291" y="670"/>
                    <a:pt x="291" y="670"/>
                  </a:cubicBezTo>
                  <a:cubicBezTo>
                    <a:pt x="294" y="668"/>
                    <a:pt x="296" y="666"/>
                    <a:pt x="298" y="663"/>
                  </a:cubicBezTo>
                  <a:cubicBezTo>
                    <a:pt x="301" y="656"/>
                    <a:pt x="306" y="647"/>
                    <a:pt x="308" y="637"/>
                  </a:cubicBezTo>
                  <a:cubicBezTo>
                    <a:pt x="308" y="639"/>
                    <a:pt x="309" y="640"/>
                    <a:pt x="309" y="641"/>
                  </a:cubicBezTo>
                  <a:cubicBezTo>
                    <a:pt x="312" y="648"/>
                    <a:pt x="314" y="654"/>
                    <a:pt x="314" y="664"/>
                  </a:cubicBezTo>
                  <a:cubicBezTo>
                    <a:pt x="313" y="675"/>
                    <a:pt x="315" y="678"/>
                    <a:pt x="317" y="682"/>
                  </a:cubicBezTo>
                  <a:cubicBezTo>
                    <a:pt x="319" y="684"/>
                    <a:pt x="320" y="687"/>
                    <a:pt x="322" y="692"/>
                  </a:cubicBezTo>
                  <a:cubicBezTo>
                    <a:pt x="324" y="696"/>
                    <a:pt x="324" y="696"/>
                    <a:pt x="324" y="696"/>
                  </a:cubicBezTo>
                  <a:cubicBezTo>
                    <a:pt x="324" y="698"/>
                    <a:pt x="325" y="699"/>
                    <a:pt x="325" y="701"/>
                  </a:cubicBezTo>
                  <a:cubicBezTo>
                    <a:pt x="325" y="703"/>
                    <a:pt x="325" y="705"/>
                    <a:pt x="326" y="707"/>
                  </a:cubicBezTo>
                  <a:cubicBezTo>
                    <a:pt x="325" y="708"/>
                    <a:pt x="325" y="710"/>
                    <a:pt x="325" y="714"/>
                  </a:cubicBezTo>
                  <a:cubicBezTo>
                    <a:pt x="323" y="721"/>
                    <a:pt x="323" y="721"/>
                    <a:pt x="323" y="721"/>
                  </a:cubicBezTo>
                  <a:cubicBezTo>
                    <a:pt x="322" y="729"/>
                    <a:pt x="321" y="734"/>
                    <a:pt x="321" y="739"/>
                  </a:cubicBezTo>
                  <a:cubicBezTo>
                    <a:pt x="321" y="745"/>
                    <a:pt x="321" y="750"/>
                    <a:pt x="318" y="761"/>
                  </a:cubicBezTo>
                  <a:cubicBezTo>
                    <a:pt x="315" y="771"/>
                    <a:pt x="312" y="777"/>
                    <a:pt x="309" y="782"/>
                  </a:cubicBezTo>
                  <a:cubicBezTo>
                    <a:pt x="305" y="789"/>
                    <a:pt x="302" y="795"/>
                    <a:pt x="300" y="805"/>
                  </a:cubicBezTo>
                  <a:cubicBezTo>
                    <a:pt x="299" y="811"/>
                    <a:pt x="299" y="811"/>
                    <a:pt x="299" y="811"/>
                  </a:cubicBezTo>
                  <a:cubicBezTo>
                    <a:pt x="296" y="826"/>
                    <a:pt x="295" y="840"/>
                    <a:pt x="286" y="843"/>
                  </a:cubicBezTo>
                  <a:cubicBezTo>
                    <a:pt x="286" y="844"/>
                    <a:pt x="286" y="844"/>
                    <a:pt x="286" y="844"/>
                  </a:cubicBezTo>
                  <a:cubicBezTo>
                    <a:pt x="290" y="842"/>
                    <a:pt x="292" y="840"/>
                    <a:pt x="294" y="838"/>
                  </a:cubicBezTo>
                  <a:cubicBezTo>
                    <a:pt x="295" y="843"/>
                    <a:pt x="297" y="848"/>
                    <a:pt x="299" y="851"/>
                  </a:cubicBezTo>
                  <a:cubicBezTo>
                    <a:pt x="299" y="851"/>
                    <a:pt x="299" y="851"/>
                    <a:pt x="299" y="851"/>
                  </a:cubicBezTo>
                  <a:cubicBezTo>
                    <a:pt x="296" y="848"/>
                    <a:pt x="298" y="839"/>
                    <a:pt x="298" y="832"/>
                  </a:cubicBezTo>
                  <a:cubicBezTo>
                    <a:pt x="297" y="832"/>
                    <a:pt x="297" y="832"/>
                    <a:pt x="297" y="832"/>
                  </a:cubicBezTo>
                  <a:cubicBezTo>
                    <a:pt x="300" y="827"/>
                    <a:pt x="301" y="820"/>
                    <a:pt x="303" y="812"/>
                  </a:cubicBezTo>
                  <a:cubicBezTo>
                    <a:pt x="304" y="806"/>
                    <a:pt x="304" y="806"/>
                    <a:pt x="304" y="806"/>
                  </a:cubicBezTo>
                  <a:cubicBezTo>
                    <a:pt x="305" y="799"/>
                    <a:pt x="307" y="794"/>
                    <a:pt x="309" y="790"/>
                  </a:cubicBezTo>
                  <a:cubicBezTo>
                    <a:pt x="311" y="801"/>
                    <a:pt x="316" y="813"/>
                    <a:pt x="325" y="824"/>
                  </a:cubicBezTo>
                  <a:cubicBezTo>
                    <a:pt x="327" y="834"/>
                    <a:pt x="324" y="845"/>
                    <a:pt x="321" y="855"/>
                  </a:cubicBezTo>
                  <a:cubicBezTo>
                    <a:pt x="318" y="864"/>
                    <a:pt x="318" y="864"/>
                    <a:pt x="318" y="864"/>
                  </a:cubicBezTo>
                  <a:cubicBezTo>
                    <a:pt x="317" y="869"/>
                    <a:pt x="317" y="877"/>
                    <a:pt x="318" y="883"/>
                  </a:cubicBezTo>
                  <a:cubicBezTo>
                    <a:pt x="319" y="889"/>
                    <a:pt x="319" y="889"/>
                    <a:pt x="319" y="889"/>
                  </a:cubicBezTo>
                  <a:cubicBezTo>
                    <a:pt x="320" y="893"/>
                    <a:pt x="321" y="896"/>
                    <a:pt x="321" y="899"/>
                  </a:cubicBezTo>
                  <a:cubicBezTo>
                    <a:pt x="319" y="909"/>
                    <a:pt x="313" y="917"/>
                    <a:pt x="306" y="924"/>
                  </a:cubicBezTo>
                  <a:cubicBezTo>
                    <a:pt x="300" y="932"/>
                    <a:pt x="294" y="939"/>
                    <a:pt x="292" y="948"/>
                  </a:cubicBezTo>
                  <a:cubicBezTo>
                    <a:pt x="285" y="935"/>
                    <a:pt x="279" y="926"/>
                    <a:pt x="280" y="915"/>
                  </a:cubicBezTo>
                  <a:cubicBezTo>
                    <a:pt x="280" y="915"/>
                    <a:pt x="280" y="915"/>
                    <a:pt x="280" y="915"/>
                  </a:cubicBezTo>
                  <a:cubicBezTo>
                    <a:pt x="279" y="929"/>
                    <a:pt x="281" y="941"/>
                    <a:pt x="294" y="959"/>
                  </a:cubicBezTo>
                  <a:cubicBezTo>
                    <a:pt x="306" y="975"/>
                    <a:pt x="317" y="1001"/>
                    <a:pt x="316" y="1022"/>
                  </a:cubicBezTo>
                  <a:cubicBezTo>
                    <a:pt x="316" y="1022"/>
                    <a:pt x="316" y="1022"/>
                    <a:pt x="316" y="1022"/>
                  </a:cubicBezTo>
                  <a:cubicBezTo>
                    <a:pt x="316" y="1022"/>
                    <a:pt x="316" y="1022"/>
                    <a:pt x="316" y="1023"/>
                  </a:cubicBezTo>
                  <a:cubicBezTo>
                    <a:pt x="316" y="1023"/>
                    <a:pt x="316" y="1023"/>
                    <a:pt x="316" y="1024"/>
                  </a:cubicBezTo>
                  <a:cubicBezTo>
                    <a:pt x="316" y="1035"/>
                    <a:pt x="310" y="1044"/>
                    <a:pt x="304" y="1053"/>
                  </a:cubicBezTo>
                  <a:cubicBezTo>
                    <a:pt x="303" y="1054"/>
                    <a:pt x="302" y="1055"/>
                    <a:pt x="302" y="1056"/>
                  </a:cubicBezTo>
                  <a:cubicBezTo>
                    <a:pt x="299" y="1056"/>
                    <a:pt x="296" y="1058"/>
                    <a:pt x="294" y="1061"/>
                  </a:cubicBezTo>
                  <a:cubicBezTo>
                    <a:pt x="292" y="1064"/>
                    <a:pt x="291" y="1069"/>
                    <a:pt x="293" y="1072"/>
                  </a:cubicBezTo>
                  <a:cubicBezTo>
                    <a:pt x="292" y="1073"/>
                    <a:pt x="291" y="1075"/>
                    <a:pt x="291" y="1076"/>
                  </a:cubicBezTo>
                  <a:cubicBezTo>
                    <a:pt x="284" y="1096"/>
                    <a:pt x="284" y="1096"/>
                    <a:pt x="284" y="1096"/>
                  </a:cubicBezTo>
                  <a:cubicBezTo>
                    <a:pt x="282" y="1103"/>
                    <a:pt x="282" y="1110"/>
                    <a:pt x="281" y="1111"/>
                  </a:cubicBezTo>
                  <a:cubicBezTo>
                    <a:pt x="281" y="1111"/>
                    <a:pt x="281" y="1111"/>
                    <a:pt x="281" y="1111"/>
                  </a:cubicBezTo>
                  <a:cubicBezTo>
                    <a:pt x="283" y="1109"/>
                    <a:pt x="284" y="1105"/>
                    <a:pt x="287" y="1096"/>
                  </a:cubicBezTo>
                  <a:cubicBezTo>
                    <a:pt x="295" y="1077"/>
                    <a:pt x="295" y="1077"/>
                    <a:pt x="295" y="1077"/>
                  </a:cubicBezTo>
                  <a:cubicBezTo>
                    <a:pt x="295" y="1076"/>
                    <a:pt x="295" y="1075"/>
                    <a:pt x="296" y="1074"/>
                  </a:cubicBezTo>
                  <a:cubicBezTo>
                    <a:pt x="297" y="1074"/>
                    <a:pt x="298" y="1074"/>
                    <a:pt x="299" y="1074"/>
                  </a:cubicBezTo>
                  <a:cubicBezTo>
                    <a:pt x="301" y="1078"/>
                    <a:pt x="304" y="1081"/>
                    <a:pt x="307" y="1085"/>
                  </a:cubicBezTo>
                  <a:cubicBezTo>
                    <a:pt x="312" y="1090"/>
                    <a:pt x="317" y="1096"/>
                    <a:pt x="319" y="1105"/>
                  </a:cubicBezTo>
                  <a:cubicBezTo>
                    <a:pt x="319" y="1110"/>
                    <a:pt x="318" y="1115"/>
                    <a:pt x="317" y="1119"/>
                  </a:cubicBezTo>
                  <a:cubicBezTo>
                    <a:pt x="317" y="1119"/>
                    <a:pt x="317" y="1119"/>
                    <a:pt x="317" y="1119"/>
                  </a:cubicBezTo>
                  <a:cubicBezTo>
                    <a:pt x="315" y="1121"/>
                    <a:pt x="314" y="1125"/>
                    <a:pt x="314" y="1129"/>
                  </a:cubicBezTo>
                  <a:cubicBezTo>
                    <a:pt x="314" y="1132"/>
                    <a:pt x="315" y="1135"/>
                    <a:pt x="317" y="1136"/>
                  </a:cubicBezTo>
                  <a:cubicBezTo>
                    <a:pt x="316" y="1151"/>
                    <a:pt x="315" y="1158"/>
                    <a:pt x="306" y="1168"/>
                  </a:cubicBezTo>
                  <a:cubicBezTo>
                    <a:pt x="303" y="1172"/>
                    <a:pt x="300" y="1175"/>
                    <a:pt x="297" y="1177"/>
                  </a:cubicBezTo>
                  <a:cubicBezTo>
                    <a:pt x="292" y="1181"/>
                    <a:pt x="287" y="1185"/>
                    <a:pt x="284" y="1199"/>
                  </a:cubicBezTo>
                  <a:cubicBezTo>
                    <a:pt x="282" y="1205"/>
                    <a:pt x="281" y="1209"/>
                    <a:pt x="280" y="1212"/>
                  </a:cubicBezTo>
                  <a:cubicBezTo>
                    <a:pt x="279" y="1212"/>
                    <a:pt x="279" y="1213"/>
                    <a:pt x="279" y="1213"/>
                  </a:cubicBezTo>
                  <a:cubicBezTo>
                    <a:pt x="277" y="1216"/>
                    <a:pt x="274" y="1227"/>
                    <a:pt x="269" y="1230"/>
                  </a:cubicBezTo>
                  <a:cubicBezTo>
                    <a:pt x="269" y="1230"/>
                    <a:pt x="269" y="1230"/>
                    <a:pt x="269" y="1230"/>
                  </a:cubicBezTo>
                  <a:cubicBezTo>
                    <a:pt x="272" y="1229"/>
                    <a:pt x="275" y="1226"/>
                    <a:pt x="277" y="1223"/>
                  </a:cubicBezTo>
                  <a:cubicBezTo>
                    <a:pt x="277" y="1225"/>
                    <a:pt x="278" y="1228"/>
                    <a:pt x="279" y="1232"/>
                  </a:cubicBezTo>
                  <a:cubicBezTo>
                    <a:pt x="282" y="1246"/>
                    <a:pt x="279" y="1250"/>
                    <a:pt x="276" y="1254"/>
                  </a:cubicBezTo>
                  <a:cubicBezTo>
                    <a:pt x="275" y="1255"/>
                    <a:pt x="275" y="1255"/>
                    <a:pt x="275" y="1255"/>
                  </a:cubicBezTo>
                  <a:cubicBezTo>
                    <a:pt x="276" y="1255"/>
                    <a:pt x="276" y="1255"/>
                    <a:pt x="276" y="1255"/>
                  </a:cubicBezTo>
                  <a:cubicBezTo>
                    <a:pt x="276" y="1254"/>
                    <a:pt x="276" y="1254"/>
                    <a:pt x="276" y="1254"/>
                  </a:cubicBezTo>
                  <a:cubicBezTo>
                    <a:pt x="280" y="1249"/>
                    <a:pt x="286" y="1247"/>
                    <a:pt x="283" y="1231"/>
                  </a:cubicBezTo>
                  <a:cubicBezTo>
                    <a:pt x="281" y="1222"/>
                    <a:pt x="281" y="1219"/>
                    <a:pt x="283" y="1215"/>
                  </a:cubicBezTo>
                  <a:cubicBezTo>
                    <a:pt x="283" y="1215"/>
                    <a:pt x="283" y="1215"/>
                    <a:pt x="283" y="1215"/>
                  </a:cubicBezTo>
                  <a:cubicBezTo>
                    <a:pt x="283" y="1214"/>
                    <a:pt x="283" y="1214"/>
                    <a:pt x="283" y="1214"/>
                  </a:cubicBezTo>
                  <a:cubicBezTo>
                    <a:pt x="283" y="1214"/>
                    <a:pt x="283" y="1214"/>
                    <a:pt x="283" y="1214"/>
                  </a:cubicBezTo>
                  <a:cubicBezTo>
                    <a:pt x="283" y="1214"/>
                    <a:pt x="283" y="1214"/>
                    <a:pt x="283" y="1213"/>
                  </a:cubicBezTo>
                  <a:cubicBezTo>
                    <a:pt x="284" y="1210"/>
                    <a:pt x="286" y="1206"/>
                    <a:pt x="288" y="1200"/>
                  </a:cubicBezTo>
                  <a:cubicBezTo>
                    <a:pt x="290" y="1188"/>
                    <a:pt x="294" y="1184"/>
                    <a:pt x="300" y="1180"/>
                  </a:cubicBezTo>
                  <a:cubicBezTo>
                    <a:pt x="303" y="1178"/>
                    <a:pt x="306" y="1175"/>
                    <a:pt x="309" y="1171"/>
                  </a:cubicBezTo>
                  <a:cubicBezTo>
                    <a:pt x="312" y="1167"/>
                    <a:pt x="314" y="1164"/>
                    <a:pt x="316" y="1161"/>
                  </a:cubicBezTo>
                  <a:cubicBezTo>
                    <a:pt x="316" y="1168"/>
                    <a:pt x="316" y="1177"/>
                    <a:pt x="316" y="1189"/>
                  </a:cubicBezTo>
                  <a:cubicBezTo>
                    <a:pt x="317" y="1213"/>
                    <a:pt x="315" y="1218"/>
                    <a:pt x="313" y="1224"/>
                  </a:cubicBezTo>
                  <a:cubicBezTo>
                    <a:pt x="311" y="1230"/>
                    <a:pt x="311" y="1230"/>
                    <a:pt x="311" y="1230"/>
                  </a:cubicBezTo>
                  <a:cubicBezTo>
                    <a:pt x="309" y="1240"/>
                    <a:pt x="310" y="1248"/>
                    <a:pt x="318" y="1262"/>
                  </a:cubicBezTo>
                  <a:cubicBezTo>
                    <a:pt x="314" y="1268"/>
                    <a:pt x="314" y="1268"/>
                    <a:pt x="314" y="1268"/>
                  </a:cubicBezTo>
                  <a:cubicBezTo>
                    <a:pt x="312" y="1271"/>
                    <a:pt x="310" y="1274"/>
                    <a:pt x="309" y="1278"/>
                  </a:cubicBezTo>
                  <a:cubicBezTo>
                    <a:pt x="307" y="1281"/>
                    <a:pt x="305" y="1282"/>
                    <a:pt x="302" y="1284"/>
                  </a:cubicBezTo>
                  <a:cubicBezTo>
                    <a:pt x="297" y="1287"/>
                    <a:pt x="292" y="1291"/>
                    <a:pt x="289" y="1303"/>
                  </a:cubicBezTo>
                  <a:cubicBezTo>
                    <a:pt x="285" y="1321"/>
                    <a:pt x="285" y="1321"/>
                    <a:pt x="285" y="1321"/>
                  </a:cubicBezTo>
                  <a:cubicBezTo>
                    <a:pt x="283" y="1329"/>
                    <a:pt x="282" y="1340"/>
                    <a:pt x="278" y="1354"/>
                  </a:cubicBezTo>
                  <a:cubicBezTo>
                    <a:pt x="272" y="1374"/>
                    <a:pt x="269" y="1377"/>
                    <a:pt x="269" y="1377"/>
                  </a:cubicBezTo>
                  <a:cubicBezTo>
                    <a:pt x="269" y="1377"/>
                    <a:pt x="269" y="1377"/>
                    <a:pt x="269" y="1377"/>
                  </a:cubicBezTo>
                  <a:cubicBezTo>
                    <a:pt x="269" y="1377"/>
                    <a:pt x="275" y="1373"/>
                    <a:pt x="282" y="1351"/>
                  </a:cubicBezTo>
                  <a:cubicBezTo>
                    <a:pt x="284" y="1342"/>
                    <a:pt x="286" y="1335"/>
                    <a:pt x="287" y="1329"/>
                  </a:cubicBezTo>
                  <a:cubicBezTo>
                    <a:pt x="293" y="1327"/>
                    <a:pt x="293" y="1327"/>
                    <a:pt x="293" y="1327"/>
                  </a:cubicBezTo>
                  <a:cubicBezTo>
                    <a:pt x="298" y="1325"/>
                    <a:pt x="303" y="1323"/>
                    <a:pt x="307" y="1321"/>
                  </a:cubicBezTo>
                  <a:cubicBezTo>
                    <a:pt x="305" y="1327"/>
                    <a:pt x="305" y="1334"/>
                    <a:pt x="313" y="1341"/>
                  </a:cubicBezTo>
                  <a:cubicBezTo>
                    <a:pt x="321" y="1348"/>
                    <a:pt x="321" y="1348"/>
                    <a:pt x="321" y="1348"/>
                  </a:cubicBezTo>
                  <a:cubicBezTo>
                    <a:pt x="328" y="1353"/>
                    <a:pt x="336" y="1358"/>
                    <a:pt x="339" y="1369"/>
                  </a:cubicBezTo>
                  <a:cubicBezTo>
                    <a:pt x="338" y="1373"/>
                    <a:pt x="337" y="1377"/>
                    <a:pt x="336" y="1381"/>
                  </a:cubicBezTo>
                  <a:cubicBezTo>
                    <a:pt x="332" y="1396"/>
                    <a:pt x="326" y="1403"/>
                    <a:pt x="316" y="1413"/>
                  </a:cubicBezTo>
                  <a:cubicBezTo>
                    <a:pt x="307" y="1424"/>
                    <a:pt x="307" y="1424"/>
                    <a:pt x="307" y="1424"/>
                  </a:cubicBezTo>
                  <a:cubicBezTo>
                    <a:pt x="305" y="1426"/>
                    <a:pt x="305" y="1426"/>
                    <a:pt x="305" y="1426"/>
                  </a:cubicBezTo>
                  <a:cubicBezTo>
                    <a:pt x="290" y="1444"/>
                    <a:pt x="278" y="1465"/>
                    <a:pt x="277" y="1473"/>
                  </a:cubicBezTo>
                  <a:cubicBezTo>
                    <a:pt x="277" y="1473"/>
                    <a:pt x="277" y="1473"/>
                    <a:pt x="277" y="1473"/>
                  </a:cubicBezTo>
                  <a:cubicBezTo>
                    <a:pt x="277" y="1466"/>
                    <a:pt x="295" y="1444"/>
                    <a:pt x="308" y="1429"/>
                  </a:cubicBezTo>
                  <a:cubicBezTo>
                    <a:pt x="310" y="1427"/>
                    <a:pt x="310" y="1427"/>
                    <a:pt x="310" y="1427"/>
                  </a:cubicBezTo>
                  <a:cubicBezTo>
                    <a:pt x="319" y="1416"/>
                    <a:pt x="319" y="1416"/>
                    <a:pt x="319" y="1416"/>
                  </a:cubicBezTo>
                  <a:cubicBezTo>
                    <a:pt x="329" y="1405"/>
                    <a:pt x="336" y="1398"/>
                    <a:pt x="340" y="1382"/>
                  </a:cubicBezTo>
                  <a:cubicBezTo>
                    <a:pt x="340" y="1381"/>
                    <a:pt x="340" y="1381"/>
                    <a:pt x="340" y="1380"/>
                  </a:cubicBezTo>
                  <a:cubicBezTo>
                    <a:pt x="342" y="1398"/>
                    <a:pt x="341" y="1423"/>
                    <a:pt x="324" y="1455"/>
                  </a:cubicBezTo>
                  <a:cubicBezTo>
                    <a:pt x="315" y="1471"/>
                    <a:pt x="306" y="1484"/>
                    <a:pt x="298" y="1496"/>
                  </a:cubicBezTo>
                  <a:cubicBezTo>
                    <a:pt x="288" y="1510"/>
                    <a:pt x="283" y="1522"/>
                    <a:pt x="280" y="1532"/>
                  </a:cubicBezTo>
                  <a:cubicBezTo>
                    <a:pt x="280" y="1532"/>
                    <a:pt x="280" y="1532"/>
                    <a:pt x="280" y="1532"/>
                  </a:cubicBezTo>
                  <a:cubicBezTo>
                    <a:pt x="282" y="1527"/>
                    <a:pt x="286" y="1522"/>
                    <a:pt x="290" y="1516"/>
                  </a:cubicBezTo>
                  <a:cubicBezTo>
                    <a:pt x="288" y="1529"/>
                    <a:pt x="288" y="1539"/>
                    <a:pt x="291" y="1560"/>
                  </a:cubicBezTo>
                  <a:cubicBezTo>
                    <a:pt x="294" y="1588"/>
                    <a:pt x="292" y="1620"/>
                    <a:pt x="290" y="1638"/>
                  </a:cubicBezTo>
                  <a:cubicBezTo>
                    <a:pt x="288" y="1653"/>
                    <a:pt x="285" y="1661"/>
                    <a:pt x="282" y="1670"/>
                  </a:cubicBezTo>
                  <a:cubicBezTo>
                    <a:pt x="279" y="1682"/>
                    <a:pt x="279" y="1682"/>
                    <a:pt x="279" y="1682"/>
                  </a:cubicBezTo>
                  <a:cubicBezTo>
                    <a:pt x="274" y="1699"/>
                    <a:pt x="276" y="1703"/>
                    <a:pt x="281" y="1712"/>
                  </a:cubicBezTo>
                  <a:cubicBezTo>
                    <a:pt x="281" y="1713"/>
                    <a:pt x="281" y="1713"/>
                    <a:pt x="281" y="1713"/>
                  </a:cubicBezTo>
                  <a:cubicBezTo>
                    <a:pt x="281" y="1713"/>
                    <a:pt x="281" y="1713"/>
                    <a:pt x="281" y="1713"/>
                  </a:cubicBezTo>
                  <a:cubicBezTo>
                    <a:pt x="281" y="1712"/>
                    <a:pt x="281" y="1712"/>
                    <a:pt x="281" y="1712"/>
                  </a:cubicBezTo>
                  <a:cubicBezTo>
                    <a:pt x="276" y="1704"/>
                    <a:pt x="278" y="1698"/>
                    <a:pt x="283" y="1683"/>
                  </a:cubicBezTo>
                  <a:cubicBezTo>
                    <a:pt x="286" y="1671"/>
                    <a:pt x="286" y="1671"/>
                    <a:pt x="286" y="1671"/>
                  </a:cubicBezTo>
                  <a:cubicBezTo>
                    <a:pt x="289" y="1662"/>
                    <a:pt x="291" y="1655"/>
                    <a:pt x="293" y="1643"/>
                  </a:cubicBezTo>
                  <a:cubicBezTo>
                    <a:pt x="294" y="1653"/>
                    <a:pt x="296" y="1662"/>
                    <a:pt x="307" y="1674"/>
                  </a:cubicBezTo>
                  <a:cubicBezTo>
                    <a:pt x="316" y="1683"/>
                    <a:pt x="321" y="1687"/>
                    <a:pt x="328" y="1692"/>
                  </a:cubicBezTo>
                  <a:cubicBezTo>
                    <a:pt x="330" y="1694"/>
                    <a:pt x="330" y="1694"/>
                    <a:pt x="330" y="1694"/>
                  </a:cubicBezTo>
                  <a:cubicBezTo>
                    <a:pt x="333" y="1700"/>
                    <a:pt x="332" y="1707"/>
                    <a:pt x="330" y="1711"/>
                  </a:cubicBezTo>
                  <a:cubicBezTo>
                    <a:pt x="327" y="1719"/>
                    <a:pt x="327" y="1719"/>
                    <a:pt x="327" y="1719"/>
                  </a:cubicBezTo>
                  <a:cubicBezTo>
                    <a:pt x="322" y="1729"/>
                    <a:pt x="317" y="1741"/>
                    <a:pt x="320" y="1749"/>
                  </a:cubicBezTo>
                  <a:cubicBezTo>
                    <a:pt x="320" y="1749"/>
                    <a:pt x="320" y="1749"/>
                    <a:pt x="320" y="1749"/>
                  </a:cubicBezTo>
                  <a:cubicBezTo>
                    <a:pt x="318" y="1742"/>
                    <a:pt x="326" y="1730"/>
                    <a:pt x="331" y="1720"/>
                  </a:cubicBezTo>
                  <a:cubicBezTo>
                    <a:pt x="334" y="1713"/>
                    <a:pt x="334" y="1713"/>
                    <a:pt x="334" y="1713"/>
                  </a:cubicBezTo>
                  <a:cubicBezTo>
                    <a:pt x="336" y="1709"/>
                    <a:pt x="337" y="1704"/>
                    <a:pt x="336" y="1698"/>
                  </a:cubicBezTo>
                  <a:cubicBezTo>
                    <a:pt x="342" y="1703"/>
                    <a:pt x="342" y="1703"/>
                    <a:pt x="342" y="1703"/>
                  </a:cubicBezTo>
                  <a:cubicBezTo>
                    <a:pt x="355" y="1713"/>
                    <a:pt x="355" y="1713"/>
                    <a:pt x="355" y="1713"/>
                  </a:cubicBezTo>
                  <a:cubicBezTo>
                    <a:pt x="370" y="1724"/>
                    <a:pt x="392" y="1738"/>
                    <a:pt x="392" y="1750"/>
                  </a:cubicBezTo>
                  <a:cubicBezTo>
                    <a:pt x="392" y="1750"/>
                    <a:pt x="392" y="1750"/>
                    <a:pt x="392" y="1750"/>
                  </a:cubicBezTo>
                  <a:cubicBezTo>
                    <a:pt x="392" y="1741"/>
                    <a:pt x="385" y="1733"/>
                    <a:pt x="376" y="1724"/>
                  </a:cubicBezTo>
                  <a:cubicBezTo>
                    <a:pt x="383" y="1727"/>
                    <a:pt x="390" y="1726"/>
                    <a:pt x="398" y="1723"/>
                  </a:cubicBezTo>
                  <a:cubicBezTo>
                    <a:pt x="398" y="1723"/>
                    <a:pt x="398" y="1723"/>
                    <a:pt x="398" y="1723"/>
                  </a:cubicBezTo>
                  <a:cubicBezTo>
                    <a:pt x="386" y="1728"/>
                    <a:pt x="378" y="1722"/>
                    <a:pt x="366" y="1716"/>
                  </a:cubicBezTo>
                  <a:cubicBezTo>
                    <a:pt x="365" y="1716"/>
                    <a:pt x="365" y="1716"/>
                    <a:pt x="365" y="1716"/>
                  </a:cubicBezTo>
                  <a:cubicBezTo>
                    <a:pt x="363" y="1714"/>
                    <a:pt x="360" y="1712"/>
                    <a:pt x="357" y="1710"/>
                  </a:cubicBezTo>
                  <a:cubicBezTo>
                    <a:pt x="345" y="1700"/>
                    <a:pt x="345" y="1700"/>
                    <a:pt x="345" y="1700"/>
                  </a:cubicBezTo>
                  <a:cubicBezTo>
                    <a:pt x="330" y="1689"/>
                    <a:pt x="330" y="1689"/>
                    <a:pt x="330" y="1689"/>
                  </a:cubicBezTo>
                  <a:cubicBezTo>
                    <a:pt x="323" y="1684"/>
                    <a:pt x="318" y="1680"/>
                    <a:pt x="310" y="1671"/>
                  </a:cubicBezTo>
                  <a:cubicBezTo>
                    <a:pt x="299" y="1660"/>
                    <a:pt x="298" y="1651"/>
                    <a:pt x="297" y="1640"/>
                  </a:cubicBezTo>
                  <a:cubicBezTo>
                    <a:pt x="295" y="1630"/>
                    <a:pt x="295" y="1630"/>
                    <a:pt x="295" y="1630"/>
                  </a:cubicBezTo>
                  <a:cubicBezTo>
                    <a:pt x="295" y="1630"/>
                    <a:pt x="295" y="1630"/>
                    <a:pt x="295" y="1630"/>
                  </a:cubicBezTo>
                  <a:cubicBezTo>
                    <a:pt x="297" y="1611"/>
                    <a:pt x="297" y="1583"/>
                    <a:pt x="295" y="1560"/>
                  </a:cubicBezTo>
                  <a:cubicBezTo>
                    <a:pt x="292" y="1534"/>
                    <a:pt x="292" y="1524"/>
                    <a:pt x="296" y="1507"/>
                  </a:cubicBezTo>
                  <a:cubicBezTo>
                    <a:pt x="298" y="1504"/>
                    <a:pt x="300" y="1501"/>
                    <a:pt x="302" y="1498"/>
                  </a:cubicBezTo>
                  <a:cubicBezTo>
                    <a:pt x="307" y="1490"/>
                    <a:pt x="313" y="1481"/>
                    <a:pt x="319" y="1472"/>
                  </a:cubicBezTo>
                  <a:cubicBezTo>
                    <a:pt x="319" y="1476"/>
                    <a:pt x="318" y="1481"/>
                    <a:pt x="317" y="1488"/>
                  </a:cubicBezTo>
                  <a:cubicBezTo>
                    <a:pt x="315" y="1500"/>
                    <a:pt x="315" y="1500"/>
                    <a:pt x="315" y="1500"/>
                  </a:cubicBezTo>
                  <a:cubicBezTo>
                    <a:pt x="312" y="1518"/>
                    <a:pt x="311" y="1525"/>
                    <a:pt x="321" y="1547"/>
                  </a:cubicBezTo>
                  <a:cubicBezTo>
                    <a:pt x="321" y="1547"/>
                    <a:pt x="321" y="1547"/>
                    <a:pt x="321" y="1547"/>
                  </a:cubicBezTo>
                  <a:cubicBezTo>
                    <a:pt x="321" y="1547"/>
                    <a:pt x="321" y="1547"/>
                    <a:pt x="321" y="1547"/>
                  </a:cubicBezTo>
                  <a:cubicBezTo>
                    <a:pt x="321" y="1548"/>
                    <a:pt x="321" y="1548"/>
                    <a:pt x="322" y="1549"/>
                  </a:cubicBezTo>
                  <a:cubicBezTo>
                    <a:pt x="334" y="1574"/>
                    <a:pt x="349" y="1597"/>
                    <a:pt x="349" y="1619"/>
                  </a:cubicBezTo>
                  <a:cubicBezTo>
                    <a:pt x="349" y="1619"/>
                    <a:pt x="349" y="1619"/>
                    <a:pt x="349" y="1619"/>
                  </a:cubicBezTo>
                  <a:cubicBezTo>
                    <a:pt x="349" y="1598"/>
                    <a:pt x="339" y="1576"/>
                    <a:pt x="328" y="1554"/>
                  </a:cubicBezTo>
                  <a:cubicBezTo>
                    <a:pt x="334" y="1556"/>
                    <a:pt x="340" y="1551"/>
                    <a:pt x="345" y="1548"/>
                  </a:cubicBezTo>
                  <a:cubicBezTo>
                    <a:pt x="345" y="1548"/>
                    <a:pt x="345" y="1548"/>
                    <a:pt x="345" y="1548"/>
                  </a:cubicBezTo>
                  <a:cubicBezTo>
                    <a:pt x="343" y="1549"/>
                    <a:pt x="331" y="1555"/>
                    <a:pt x="324" y="1545"/>
                  </a:cubicBezTo>
                  <a:cubicBezTo>
                    <a:pt x="315" y="1525"/>
                    <a:pt x="316" y="1519"/>
                    <a:pt x="319" y="1501"/>
                  </a:cubicBezTo>
                  <a:cubicBezTo>
                    <a:pt x="321" y="1489"/>
                    <a:pt x="321" y="1489"/>
                    <a:pt x="321" y="1489"/>
                  </a:cubicBezTo>
                  <a:cubicBezTo>
                    <a:pt x="323" y="1478"/>
                    <a:pt x="324" y="1472"/>
                    <a:pt x="323" y="1466"/>
                  </a:cubicBezTo>
                  <a:cubicBezTo>
                    <a:pt x="324" y="1463"/>
                    <a:pt x="326" y="1460"/>
                    <a:pt x="327" y="1457"/>
                  </a:cubicBezTo>
                  <a:cubicBezTo>
                    <a:pt x="343" y="1429"/>
                    <a:pt x="348" y="1402"/>
                    <a:pt x="344" y="1373"/>
                  </a:cubicBezTo>
                  <a:cubicBezTo>
                    <a:pt x="343" y="1372"/>
                    <a:pt x="343" y="1370"/>
                    <a:pt x="343" y="1369"/>
                  </a:cubicBezTo>
                  <a:cubicBezTo>
                    <a:pt x="345" y="1355"/>
                    <a:pt x="345" y="1339"/>
                    <a:pt x="344" y="1319"/>
                  </a:cubicBezTo>
                  <a:cubicBezTo>
                    <a:pt x="344" y="1319"/>
                    <a:pt x="344" y="1319"/>
                    <a:pt x="344" y="1319"/>
                  </a:cubicBezTo>
                  <a:cubicBezTo>
                    <a:pt x="345" y="1315"/>
                    <a:pt x="345" y="1312"/>
                    <a:pt x="346" y="1308"/>
                  </a:cubicBezTo>
                  <a:cubicBezTo>
                    <a:pt x="349" y="1300"/>
                    <a:pt x="352" y="1288"/>
                    <a:pt x="352" y="1251"/>
                  </a:cubicBezTo>
                  <a:cubicBezTo>
                    <a:pt x="352" y="1248"/>
                    <a:pt x="352" y="1245"/>
                    <a:pt x="352" y="1242"/>
                  </a:cubicBezTo>
                  <a:cubicBezTo>
                    <a:pt x="354" y="1246"/>
                    <a:pt x="357" y="1250"/>
                    <a:pt x="361" y="1254"/>
                  </a:cubicBezTo>
                  <a:cubicBezTo>
                    <a:pt x="364" y="1260"/>
                    <a:pt x="369" y="1265"/>
                    <a:pt x="373" y="1273"/>
                  </a:cubicBezTo>
                  <a:cubicBezTo>
                    <a:pt x="383" y="1290"/>
                    <a:pt x="392" y="1313"/>
                    <a:pt x="396" y="1332"/>
                  </a:cubicBezTo>
                  <a:cubicBezTo>
                    <a:pt x="396" y="1332"/>
                    <a:pt x="396" y="1332"/>
                    <a:pt x="396" y="1332"/>
                  </a:cubicBezTo>
                  <a:cubicBezTo>
                    <a:pt x="396" y="1333"/>
                    <a:pt x="397" y="1333"/>
                    <a:pt x="397" y="1334"/>
                  </a:cubicBezTo>
                  <a:cubicBezTo>
                    <a:pt x="397" y="1337"/>
                    <a:pt x="398" y="1339"/>
                    <a:pt x="398" y="1342"/>
                  </a:cubicBezTo>
                  <a:cubicBezTo>
                    <a:pt x="400" y="1354"/>
                    <a:pt x="400" y="1366"/>
                    <a:pt x="399" y="1376"/>
                  </a:cubicBezTo>
                  <a:cubicBezTo>
                    <a:pt x="399" y="1382"/>
                    <a:pt x="399" y="1388"/>
                    <a:pt x="399" y="1392"/>
                  </a:cubicBezTo>
                  <a:cubicBezTo>
                    <a:pt x="401" y="1391"/>
                    <a:pt x="401" y="1391"/>
                    <a:pt x="401" y="1391"/>
                  </a:cubicBezTo>
                  <a:cubicBezTo>
                    <a:pt x="400" y="1387"/>
                    <a:pt x="401" y="1380"/>
                    <a:pt x="401" y="1374"/>
                  </a:cubicBezTo>
                  <a:cubicBezTo>
                    <a:pt x="401" y="1364"/>
                    <a:pt x="404" y="1355"/>
                    <a:pt x="402" y="1343"/>
                  </a:cubicBezTo>
                  <a:cubicBezTo>
                    <a:pt x="407" y="1347"/>
                    <a:pt x="410" y="1346"/>
                    <a:pt x="410" y="1346"/>
                  </a:cubicBezTo>
                  <a:cubicBezTo>
                    <a:pt x="410" y="1346"/>
                    <a:pt x="410" y="1346"/>
                    <a:pt x="410" y="1346"/>
                  </a:cubicBezTo>
                  <a:cubicBezTo>
                    <a:pt x="410" y="1346"/>
                    <a:pt x="404" y="1343"/>
                    <a:pt x="401" y="1333"/>
                  </a:cubicBezTo>
                  <a:cubicBezTo>
                    <a:pt x="396" y="1313"/>
                    <a:pt x="387" y="1288"/>
                    <a:pt x="376" y="1271"/>
                  </a:cubicBezTo>
                  <a:cubicBezTo>
                    <a:pt x="372" y="1263"/>
                    <a:pt x="368" y="1257"/>
                    <a:pt x="364" y="1252"/>
                  </a:cubicBezTo>
                  <a:cubicBezTo>
                    <a:pt x="358" y="1243"/>
                    <a:pt x="353" y="1237"/>
                    <a:pt x="351" y="1229"/>
                  </a:cubicBezTo>
                  <a:cubicBezTo>
                    <a:pt x="347" y="1189"/>
                    <a:pt x="334" y="1156"/>
                    <a:pt x="326" y="1136"/>
                  </a:cubicBezTo>
                  <a:cubicBezTo>
                    <a:pt x="328" y="1134"/>
                    <a:pt x="328" y="1131"/>
                    <a:pt x="328" y="1128"/>
                  </a:cubicBezTo>
                  <a:cubicBezTo>
                    <a:pt x="328" y="1123"/>
                    <a:pt x="325" y="1119"/>
                    <a:pt x="321" y="1118"/>
                  </a:cubicBezTo>
                  <a:cubicBezTo>
                    <a:pt x="323" y="1105"/>
                    <a:pt x="325" y="1093"/>
                    <a:pt x="325" y="1082"/>
                  </a:cubicBezTo>
                  <a:cubicBezTo>
                    <a:pt x="330" y="1088"/>
                    <a:pt x="338" y="1090"/>
                    <a:pt x="346" y="1092"/>
                  </a:cubicBezTo>
                  <a:cubicBezTo>
                    <a:pt x="352" y="1093"/>
                    <a:pt x="358" y="1095"/>
                    <a:pt x="365" y="1098"/>
                  </a:cubicBezTo>
                  <a:cubicBezTo>
                    <a:pt x="367" y="1099"/>
                    <a:pt x="368" y="1100"/>
                    <a:pt x="370" y="1101"/>
                  </a:cubicBezTo>
                  <a:cubicBezTo>
                    <a:pt x="376" y="1107"/>
                    <a:pt x="381" y="1118"/>
                    <a:pt x="377" y="1132"/>
                  </a:cubicBezTo>
                  <a:cubicBezTo>
                    <a:pt x="377" y="1132"/>
                    <a:pt x="377" y="1132"/>
                    <a:pt x="377" y="1132"/>
                  </a:cubicBezTo>
                  <a:cubicBezTo>
                    <a:pt x="380" y="1122"/>
                    <a:pt x="380" y="1114"/>
                    <a:pt x="379" y="1108"/>
                  </a:cubicBezTo>
                  <a:cubicBezTo>
                    <a:pt x="381" y="1110"/>
                    <a:pt x="383" y="1112"/>
                    <a:pt x="384" y="1114"/>
                  </a:cubicBezTo>
                  <a:cubicBezTo>
                    <a:pt x="389" y="1119"/>
                    <a:pt x="393" y="1124"/>
                    <a:pt x="399" y="1123"/>
                  </a:cubicBezTo>
                  <a:cubicBezTo>
                    <a:pt x="399" y="1123"/>
                    <a:pt x="399" y="1123"/>
                    <a:pt x="399" y="1123"/>
                  </a:cubicBezTo>
                  <a:cubicBezTo>
                    <a:pt x="395" y="1123"/>
                    <a:pt x="392" y="1116"/>
                    <a:pt x="387" y="1111"/>
                  </a:cubicBezTo>
                  <a:cubicBezTo>
                    <a:pt x="383" y="1107"/>
                    <a:pt x="379" y="1102"/>
                    <a:pt x="373" y="1098"/>
                  </a:cubicBezTo>
                  <a:cubicBezTo>
                    <a:pt x="372" y="1098"/>
                    <a:pt x="372" y="1097"/>
                    <a:pt x="372" y="1097"/>
                  </a:cubicBezTo>
                  <a:cubicBezTo>
                    <a:pt x="372" y="1097"/>
                    <a:pt x="372" y="1097"/>
                    <a:pt x="372" y="1097"/>
                  </a:cubicBezTo>
                  <a:cubicBezTo>
                    <a:pt x="370" y="1096"/>
                    <a:pt x="368" y="1095"/>
                    <a:pt x="366" y="1094"/>
                  </a:cubicBezTo>
                  <a:cubicBezTo>
                    <a:pt x="360" y="1091"/>
                    <a:pt x="353" y="1090"/>
                    <a:pt x="347" y="1088"/>
                  </a:cubicBezTo>
                  <a:cubicBezTo>
                    <a:pt x="336" y="1085"/>
                    <a:pt x="328" y="1083"/>
                    <a:pt x="325" y="1074"/>
                  </a:cubicBezTo>
                  <a:cubicBezTo>
                    <a:pt x="326" y="1049"/>
                    <a:pt x="323" y="1033"/>
                    <a:pt x="320" y="1022"/>
                  </a:cubicBezTo>
                  <a:cubicBezTo>
                    <a:pt x="321" y="1000"/>
                    <a:pt x="309" y="974"/>
                    <a:pt x="298" y="957"/>
                  </a:cubicBezTo>
                  <a:cubicBezTo>
                    <a:pt x="297" y="956"/>
                    <a:pt x="296" y="955"/>
                    <a:pt x="295" y="953"/>
                  </a:cubicBezTo>
                  <a:cubicBezTo>
                    <a:pt x="296" y="943"/>
                    <a:pt x="302" y="935"/>
                    <a:pt x="309" y="927"/>
                  </a:cubicBezTo>
                  <a:cubicBezTo>
                    <a:pt x="316" y="919"/>
                    <a:pt x="323" y="911"/>
                    <a:pt x="325" y="900"/>
                  </a:cubicBezTo>
                  <a:cubicBezTo>
                    <a:pt x="325" y="895"/>
                    <a:pt x="324" y="892"/>
                    <a:pt x="323" y="888"/>
                  </a:cubicBezTo>
                  <a:cubicBezTo>
                    <a:pt x="322" y="882"/>
                    <a:pt x="322" y="882"/>
                    <a:pt x="322" y="882"/>
                  </a:cubicBezTo>
                  <a:cubicBezTo>
                    <a:pt x="321" y="877"/>
                    <a:pt x="321" y="870"/>
                    <a:pt x="322" y="865"/>
                  </a:cubicBezTo>
                  <a:cubicBezTo>
                    <a:pt x="325" y="857"/>
                    <a:pt x="325" y="857"/>
                    <a:pt x="325" y="857"/>
                  </a:cubicBezTo>
                  <a:cubicBezTo>
                    <a:pt x="327" y="848"/>
                    <a:pt x="330" y="838"/>
                    <a:pt x="330" y="829"/>
                  </a:cubicBezTo>
                  <a:cubicBezTo>
                    <a:pt x="335" y="835"/>
                    <a:pt x="341" y="840"/>
                    <a:pt x="347" y="845"/>
                  </a:cubicBezTo>
                  <a:cubicBezTo>
                    <a:pt x="347" y="848"/>
                    <a:pt x="348" y="852"/>
                    <a:pt x="348" y="856"/>
                  </a:cubicBezTo>
                  <a:cubicBezTo>
                    <a:pt x="350" y="870"/>
                    <a:pt x="350" y="870"/>
                    <a:pt x="350" y="870"/>
                  </a:cubicBezTo>
                  <a:cubicBezTo>
                    <a:pt x="351" y="879"/>
                    <a:pt x="351" y="882"/>
                    <a:pt x="358" y="890"/>
                  </a:cubicBezTo>
                  <a:cubicBezTo>
                    <a:pt x="359" y="893"/>
                    <a:pt x="359" y="893"/>
                    <a:pt x="359" y="893"/>
                  </a:cubicBezTo>
                  <a:cubicBezTo>
                    <a:pt x="367" y="902"/>
                    <a:pt x="371" y="907"/>
                    <a:pt x="375" y="923"/>
                  </a:cubicBezTo>
                  <a:cubicBezTo>
                    <a:pt x="379" y="939"/>
                    <a:pt x="379" y="939"/>
                    <a:pt x="379" y="939"/>
                  </a:cubicBezTo>
                  <a:cubicBezTo>
                    <a:pt x="380" y="943"/>
                    <a:pt x="381" y="948"/>
                    <a:pt x="382" y="952"/>
                  </a:cubicBezTo>
                  <a:cubicBezTo>
                    <a:pt x="382" y="952"/>
                    <a:pt x="382" y="952"/>
                    <a:pt x="382" y="952"/>
                  </a:cubicBezTo>
                  <a:cubicBezTo>
                    <a:pt x="383" y="963"/>
                    <a:pt x="376" y="972"/>
                    <a:pt x="370" y="976"/>
                  </a:cubicBezTo>
                  <a:cubicBezTo>
                    <a:pt x="370" y="976"/>
                    <a:pt x="370" y="976"/>
                    <a:pt x="370" y="976"/>
                  </a:cubicBezTo>
                  <a:cubicBezTo>
                    <a:pt x="375" y="972"/>
                    <a:pt x="383" y="970"/>
                    <a:pt x="385" y="962"/>
                  </a:cubicBezTo>
                  <a:cubicBezTo>
                    <a:pt x="387" y="969"/>
                    <a:pt x="392" y="971"/>
                    <a:pt x="397" y="975"/>
                  </a:cubicBezTo>
                  <a:cubicBezTo>
                    <a:pt x="397" y="975"/>
                    <a:pt x="397" y="975"/>
                    <a:pt x="397" y="975"/>
                  </a:cubicBezTo>
                  <a:cubicBezTo>
                    <a:pt x="389" y="969"/>
                    <a:pt x="386" y="953"/>
                    <a:pt x="383" y="938"/>
                  </a:cubicBezTo>
                  <a:cubicBezTo>
                    <a:pt x="379" y="922"/>
                    <a:pt x="379" y="922"/>
                    <a:pt x="379" y="922"/>
                  </a:cubicBezTo>
                  <a:cubicBezTo>
                    <a:pt x="379" y="922"/>
                    <a:pt x="379" y="922"/>
                    <a:pt x="379" y="921"/>
                  </a:cubicBezTo>
                  <a:cubicBezTo>
                    <a:pt x="386" y="927"/>
                    <a:pt x="394" y="928"/>
                    <a:pt x="403" y="924"/>
                  </a:cubicBezTo>
                  <a:cubicBezTo>
                    <a:pt x="410" y="920"/>
                    <a:pt x="410" y="920"/>
                    <a:pt x="410" y="920"/>
                  </a:cubicBezTo>
                  <a:cubicBezTo>
                    <a:pt x="414" y="918"/>
                    <a:pt x="417" y="914"/>
                    <a:pt x="419" y="914"/>
                  </a:cubicBezTo>
                  <a:cubicBezTo>
                    <a:pt x="419" y="914"/>
                    <a:pt x="419" y="914"/>
                    <a:pt x="419" y="914"/>
                  </a:cubicBezTo>
                  <a:cubicBezTo>
                    <a:pt x="416" y="914"/>
                    <a:pt x="413" y="915"/>
                    <a:pt x="409" y="917"/>
                  </a:cubicBezTo>
                  <a:cubicBezTo>
                    <a:pt x="401" y="920"/>
                    <a:pt x="401" y="920"/>
                    <a:pt x="401" y="920"/>
                  </a:cubicBezTo>
                  <a:cubicBezTo>
                    <a:pt x="392" y="924"/>
                    <a:pt x="383" y="922"/>
                    <a:pt x="377" y="914"/>
                  </a:cubicBezTo>
                  <a:cubicBezTo>
                    <a:pt x="376" y="914"/>
                    <a:pt x="376" y="914"/>
                    <a:pt x="376" y="914"/>
                  </a:cubicBezTo>
                  <a:cubicBezTo>
                    <a:pt x="373" y="903"/>
                    <a:pt x="368" y="898"/>
                    <a:pt x="362" y="890"/>
                  </a:cubicBezTo>
                  <a:cubicBezTo>
                    <a:pt x="361" y="888"/>
                    <a:pt x="361" y="888"/>
                    <a:pt x="361" y="888"/>
                  </a:cubicBezTo>
                  <a:cubicBezTo>
                    <a:pt x="355" y="881"/>
                    <a:pt x="355" y="879"/>
                    <a:pt x="354" y="870"/>
                  </a:cubicBezTo>
                  <a:cubicBezTo>
                    <a:pt x="352" y="855"/>
                    <a:pt x="352" y="855"/>
                    <a:pt x="352" y="855"/>
                  </a:cubicBezTo>
                  <a:cubicBezTo>
                    <a:pt x="350" y="841"/>
                    <a:pt x="353" y="831"/>
                    <a:pt x="356" y="819"/>
                  </a:cubicBezTo>
                  <a:cubicBezTo>
                    <a:pt x="358" y="813"/>
                    <a:pt x="360" y="806"/>
                    <a:pt x="362" y="798"/>
                  </a:cubicBezTo>
                  <a:cubicBezTo>
                    <a:pt x="362" y="794"/>
                    <a:pt x="363" y="790"/>
                    <a:pt x="363" y="786"/>
                  </a:cubicBezTo>
                  <a:cubicBezTo>
                    <a:pt x="367" y="793"/>
                    <a:pt x="372" y="800"/>
                    <a:pt x="380" y="810"/>
                  </a:cubicBezTo>
                  <a:cubicBezTo>
                    <a:pt x="390" y="821"/>
                    <a:pt x="407" y="848"/>
                    <a:pt x="416" y="885"/>
                  </a:cubicBezTo>
                  <a:cubicBezTo>
                    <a:pt x="416" y="885"/>
                    <a:pt x="416" y="885"/>
                    <a:pt x="416" y="885"/>
                  </a:cubicBezTo>
                  <a:cubicBezTo>
                    <a:pt x="415" y="874"/>
                    <a:pt x="413" y="865"/>
                    <a:pt x="410" y="856"/>
                  </a:cubicBezTo>
                  <a:cubicBezTo>
                    <a:pt x="415" y="862"/>
                    <a:pt x="422" y="867"/>
                    <a:pt x="429" y="867"/>
                  </a:cubicBezTo>
                  <a:cubicBezTo>
                    <a:pt x="429" y="867"/>
                    <a:pt x="429" y="867"/>
                    <a:pt x="429" y="867"/>
                  </a:cubicBezTo>
                  <a:cubicBezTo>
                    <a:pt x="420" y="867"/>
                    <a:pt x="411" y="852"/>
                    <a:pt x="405" y="842"/>
                  </a:cubicBezTo>
                  <a:cubicBezTo>
                    <a:pt x="405" y="842"/>
                    <a:pt x="405" y="842"/>
                    <a:pt x="405" y="842"/>
                  </a:cubicBezTo>
                  <a:cubicBezTo>
                    <a:pt x="398" y="826"/>
                    <a:pt x="389" y="814"/>
                    <a:pt x="383" y="807"/>
                  </a:cubicBezTo>
                  <a:cubicBezTo>
                    <a:pt x="371" y="793"/>
                    <a:pt x="366" y="786"/>
                    <a:pt x="363" y="775"/>
                  </a:cubicBezTo>
                  <a:cubicBezTo>
                    <a:pt x="363" y="770"/>
                    <a:pt x="362" y="766"/>
                    <a:pt x="361" y="760"/>
                  </a:cubicBezTo>
                  <a:cubicBezTo>
                    <a:pt x="359" y="744"/>
                    <a:pt x="359" y="744"/>
                    <a:pt x="359" y="744"/>
                  </a:cubicBezTo>
                  <a:cubicBezTo>
                    <a:pt x="359" y="744"/>
                    <a:pt x="359" y="744"/>
                    <a:pt x="359" y="743"/>
                  </a:cubicBezTo>
                  <a:cubicBezTo>
                    <a:pt x="359" y="743"/>
                    <a:pt x="359" y="743"/>
                    <a:pt x="359" y="743"/>
                  </a:cubicBezTo>
                  <a:cubicBezTo>
                    <a:pt x="359" y="742"/>
                    <a:pt x="359" y="740"/>
                    <a:pt x="359" y="739"/>
                  </a:cubicBezTo>
                  <a:cubicBezTo>
                    <a:pt x="358" y="730"/>
                    <a:pt x="357" y="724"/>
                    <a:pt x="357" y="717"/>
                  </a:cubicBezTo>
                  <a:cubicBezTo>
                    <a:pt x="357" y="713"/>
                    <a:pt x="356" y="708"/>
                    <a:pt x="356" y="704"/>
                  </a:cubicBezTo>
                  <a:cubicBezTo>
                    <a:pt x="362" y="712"/>
                    <a:pt x="370" y="718"/>
                    <a:pt x="378" y="721"/>
                  </a:cubicBezTo>
                  <a:cubicBezTo>
                    <a:pt x="384" y="724"/>
                    <a:pt x="391" y="724"/>
                    <a:pt x="398" y="725"/>
                  </a:cubicBezTo>
                  <a:cubicBezTo>
                    <a:pt x="408" y="725"/>
                    <a:pt x="408" y="725"/>
                    <a:pt x="408" y="725"/>
                  </a:cubicBezTo>
                  <a:cubicBezTo>
                    <a:pt x="410" y="725"/>
                    <a:pt x="411" y="726"/>
                    <a:pt x="413" y="727"/>
                  </a:cubicBezTo>
                  <a:cubicBezTo>
                    <a:pt x="413" y="727"/>
                    <a:pt x="413" y="727"/>
                    <a:pt x="413" y="727"/>
                  </a:cubicBezTo>
                  <a:cubicBezTo>
                    <a:pt x="413" y="727"/>
                    <a:pt x="413" y="727"/>
                    <a:pt x="413" y="727"/>
                  </a:cubicBezTo>
                  <a:cubicBezTo>
                    <a:pt x="416" y="728"/>
                    <a:pt x="419" y="729"/>
                    <a:pt x="422" y="732"/>
                  </a:cubicBezTo>
                  <a:cubicBezTo>
                    <a:pt x="430" y="737"/>
                    <a:pt x="430" y="737"/>
                    <a:pt x="430" y="737"/>
                  </a:cubicBezTo>
                  <a:cubicBezTo>
                    <a:pt x="430" y="737"/>
                    <a:pt x="430" y="737"/>
                    <a:pt x="430" y="737"/>
                  </a:cubicBezTo>
                  <a:cubicBezTo>
                    <a:pt x="424" y="731"/>
                    <a:pt x="424" y="731"/>
                    <a:pt x="424" y="731"/>
                  </a:cubicBezTo>
                  <a:cubicBezTo>
                    <a:pt x="423" y="729"/>
                    <a:pt x="421" y="727"/>
                    <a:pt x="419" y="726"/>
                  </a:cubicBezTo>
                  <a:cubicBezTo>
                    <a:pt x="422" y="725"/>
                    <a:pt x="425" y="722"/>
                    <a:pt x="428" y="720"/>
                  </a:cubicBezTo>
                  <a:lnTo>
                    <a:pt x="431" y="718"/>
                  </a:lnTo>
                  <a:close/>
                  <a:moveTo>
                    <a:pt x="292" y="71"/>
                  </a:moveTo>
                  <a:cubicBezTo>
                    <a:pt x="292" y="71"/>
                    <a:pt x="292" y="70"/>
                    <a:pt x="291" y="70"/>
                  </a:cubicBezTo>
                  <a:cubicBezTo>
                    <a:pt x="296" y="67"/>
                    <a:pt x="300" y="65"/>
                    <a:pt x="305" y="67"/>
                  </a:cubicBezTo>
                  <a:cubicBezTo>
                    <a:pt x="307" y="68"/>
                    <a:pt x="309" y="70"/>
                    <a:pt x="311" y="71"/>
                  </a:cubicBezTo>
                  <a:cubicBezTo>
                    <a:pt x="312" y="72"/>
                    <a:pt x="313" y="72"/>
                    <a:pt x="314" y="73"/>
                  </a:cubicBezTo>
                  <a:cubicBezTo>
                    <a:pt x="310" y="76"/>
                    <a:pt x="308" y="82"/>
                    <a:pt x="306" y="88"/>
                  </a:cubicBezTo>
                  <a:cubicBezTo>
                    <a:pt x="305" y="92"/>
                    <a:pt x="304" y="96"/>
                    <a:pt x="303" y="97"/>
                  </a:cubicBezTo>
                  <a:cubicBezTo>
                    <a:pt x="300" y="100"/>
                    <a:pt x="296" y="102"/>
                    <a:pt x="292" y="103"/>
                  </a:cubicBezTo>
                  <a:cubicBezTo>
                    <a:pt x="291" y="100"/>
                    <a:pt x="289" y="98"/>
                    <a:pt x="287" y="97"/>
                  </a:cubicBezTo>
                  <a:cubicBezTo>
                    <a:pt x="287" y="91"/>
                    <a:pt x="287" y="86"/>
                    <a:pt x="286" y="81"/>
                  </a:cubicBezTo>
                  <a:cubicBezTo>
                    <a:pt x="290" y="81"/>
                    <a:pt x="292" y="76"/>
                    <a:pt x="292" y="71"/>
                  </a:cubicBezTo>
                  <a:close/>
                  <a:moveTo>
                    <a:pt x="129" y="107"/>
                  </a:moveTo>
                  <a:cubicBezTo>
                    <a:pt x="129" y="107"/>
                    <a:pt x="129" y="107"/>
                    <a:pt x="129" y="108"/>
                  </a:cubicBezTo>
                  <a:cubicBezTo>
                    <a:pt x="125" y="111"/>
                    <a:pt x="122" y="115"/>
                    <a:pt x="119" y="119"/>
                  </a:cubicBezTo>
                  <a:cubicBezTo>
                    <a:pt x="115" y="124"/>
                    <a:pt x="111" y="129"/>
                    <a:pt x="107" y="132"/>
                  </a:cubicBezTo>
                  <a:cubicBezTo>
                    <a:pt x="103" y="135"/>
                    <a:pt x="100" y="136"/>
                    <a:pt x="96" y="137"/>
                  </a:cubicBezTo>
                  <a:cubicBezTo>
                    <a:pt x="101" y="130"/>
                    <a:pt x="103" y="121"/>
                    <a:pt x="103" y="112"/>
                  </a:cubicBezTo>
                  <a:cubicBezTo>
                    <a:pt x="103" y="112"/>
                    <a:pt x="103" y="111"/>
                    <a:pt x="104" y="111"/>
                  </a:cubicBezTo>
                  <a:cubicBezTo>
                    <a:pt x="109" y="109"/>
                    <a:pt x="112" y="104"/>
                    <a:pt x="110" y="100"/>
                  </a:cubicBezTo>
                  <a:cubicBezTo>
                    <a:pt x="110" y="100"/>
                    <a:pt x="110" y="100"/>
                    <a:pt x="109" y="100"/>
                  </a:cubicBezTo>
                  <a:cubicBezTo>
                    <a:pt x="117" y="94"/>
                    <a:pt x="122" y="91"/>
                    <a:pt x="127" y="95"/>
                  </a:cubicBezTo>
                  <a:cubicBezTo>
                    <a:pt x="127" y="95"/>
                    <a:pt x="127" y="95"/>
                    <a:pt x="127" y="95"/>
                  </a:cubicBezTo>
                  <a:cubicBezTo>
                    <a:pt x="128" y="97"/>
                    <a:pt x="130" y="98"/>
                    <a:pt x="131" y="100"/>
                  </a:cubicBezTo>
                  <a:cubicBezTo>
                    <a:pt x="133" y="102"/>
                    <a:pt x="133" y="102"/>
                    <a:pt x="133" y="102"/>
                  </a:cubicBezTo>
                  <a:cubicBezTo>
                    <a:pt x="130" y="103"/>
                    <a:pt x="129" y="105"/>
                    <a:pt x="129" y="107"/>
                  </a:cubicBezTo>
                  <a:close/>
                  <a:moveTo>
                    <a:pt x="171" y="102"/>
                  </a:moveTo>
                  <a:cubicBezTo>
                    <a:pt x="174" y="96"/>
                    <a:pt x="175" y="89"/>
                    <a:pt x="176" y="8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5" y="66"/>
                    <a:pt x="175" y="55"/>
                    <a:pt x="180" y="51"/>
                  </a:cubicBezTo>
                  <a:cubicBezTo>
                    <a:pt x="180" y="51"/>
                    <a:pt x="180" y="51"/>
                    <a:pt x="180" y="51"/>
                  </a:cubicBezTo>
                  <a:cubicBezTo>
                    <a:pt x="182" y="51"/>
                    <a:pt x="183" y="51"/>
                    <a:pt x="185" y="50"/>
                  </a:cubicBezTo>
                  <a:cubicBezTo>
                    <a:pt x="186" y="53"/>
                    <a:pt x="188" y="55"/>
                    <a:pt x="191" y="55"/>
                  </a:cubicBezTo>
                  <a:cubicBezTo>
                    <a:pt x="191" y="59"/>
                    <a:pt x="192" y="63"/>
                    <a:pt x="193" y="68"/>
                  </a:cubicBezTo>
                  <a:cubicBezTo>
                    <a:pt x="190" y="69"/>
                    <a:pt x="188" y="73"/>
                    <a:pt x="188" y="78"/>
                  </a:cubicBezTo>
                  <a:cubicBezTo>
                    <a:pt x="188" y="79"/>
                    <a:pt x="189" y="81"/>
                    <a:pt x="189" y="82"/>
                  </a:cubicBezTo>
                  <a:cubicBezTo>
                    <a:pt x="188" y="83"/>
                    <a:pt x="187" y="85"/>
                    <a:pt x="186" y="86"/>
                  </a:cubicBezTo>
                  <a:cubicBezTo>
                    <a:pt x="184" y="89"/>
                    <a:pt x="182" y="92"/>
                    <a:pt x="180" y="94"/>
                  </a:cubicBezTo>
                  <a:cubicBezTo>
                    <a:pt x="173" y="101"/>
                    <a:pt x="173" y="101"/>
                    <a:pt x="173" y="101"/>
                  </a:cubicBezTo>
                  <a:lnTo>
                    <a:pt x="171" y="102"/>
                  </a:lnTo>
                  <a:close/>
                  <a:moveTo>
                    <a:pt x="196" y="107"/>
                  </a:moveTo>
                  <a:cubicBezTo>
                    <a:pt x="192" y="108"/>
                    <a:pt x="189" y="112"/>
                    <a:pt x="189" y="118"/>
                  </a:cubicBezTo>
                  <a:cubicBezTo>
                    <a:pt x="184" y="115"/>
                    <a:pt x="177" y="109"/>
                    <a:pt x="175" y="105"/>
                  </a:cubicBezTo>
                  <a:cubicBezTo>
                    <a:pt x="175" y="104"/>
                    <a:pt x="176" y="104"/>
                    <a:pt x="176" y="104"/>
                  </a:cubicBezTo>
                  <a:cubicBezTo>
                    <a:pt x="183" y="97"/>
                    <a:pt x="183" y="97"/>
                    <a:pt x="183" y="97"/>
                  </a:cubicBezTo>
                  <a:cubicBezTo>
                    <a:pt x="185" y="94"/>
                    <a:pt x="188" y="91"/>
                    <a:pt x="190" y="88"/>
                  </a:cubicBezTo>
                  <a:cubicBezTo>
                    <a:pt x="190" y="87"/>
                    <a:pt x="191" y="87"/>
                    <a:pt x="191" y="86"/>
                  </a:cubicBezTo>
                  <a:cubicBezTo>
                    <a:pt x="192" y="87"/>
                    <a:pt x="194" y="88"/>
                    <a:pt x="195" y="88"/>
                  </a:cubicBezTo>
                  <a:cubicBezTo>
                    <a:pt x="196" y="94"/>
                    <a:pt x="196" y="101"/>
                    <a:pt x="197" y="108"/>
                  </a:cubicBezTo>
                  <a:cubicBezTo>
                    <a:pt x="197" y="107"/>
                    <a:pt x="196" y="107"/>
                    <a:pt x="196" y="107"/>
                  </a:cubicBezTo>
                  <a:close/>
                  <a:moveTo>
                    <a:pt x="175" y="1360"/>
                  </a:moveTo>
                  <a:cubicBezTo>
                    <a:pt x="171" y="1370"/>
                    <a:pt x="171" y="1374"/>
                    <a:pt x="171" y="1384"/>
                  </a:cubicBezTo>
                  <a:cubicBezTo>
                    <a:pt x="171" y="1393"/>
                    <a:pt x="171" y="1393"/>
                    <a:pt x="171" y="1393"/>
                  </a:cubicBezTo>
                  <a:cubicBezTo>
                    <a:pt x="171" y="1397"/>
                    <a:pt x="170" y="1401"/>
                    <a:pt x="169" y="1404"/>
                  </a:cubicBezTo>
                  <a:cubicBezTo>
                    <a:pt x="169" y="1404"/>
                    <a:pt x="169" y="1404"/>
                    <a:pt x="169" y="1404"/>
                  </a:cubicBezTo>
                  <a:cubicBezTo>
                    <a:pt x="169" y="1405"/>
                    <a:pt x="169" y="1405"/>
                    <a:pt x="169" y="1405"/>
                  </a:cubicBezTo>
                  <a:cubicBezTo>
                    <a:pt x="165" y="1420"/>
                    <a:pt x="154" y="1436"/>
                    <a:pt x="148" y="1443"/>
                  </a:cubicBezTo>
                  <a:cubicBezTo>
                    <a:pt x="147" y="1440"/>
                    <a:pt x="146" y="1438"/>
                    <a:pt x="145" y="1436"/>
                  </a:cubicBezTo>
                  <a:cubicBezTo>
                    <a:pt x="137" y="1416"/>
                    <a:pt x="133" y="1390"/>
                    <a:pt x="134" y="1375"/>
                  </a:cubicBezTo>
                  <a:cubicBezTo>
                    <a:pt x="134" y="1375"/>
                    <a:pt x="134" y="1375"/>
                    <a:pt x="134" y="1375"/>
                  </a:cubicBezTo>
                  <a:cubicBezTo>
                    <a:pt x="135" y="1364"/>
                    <a:pt x="136" y="1355"/>
                    <a:pt x="137" y="1349"/>
                  </a:cubicBezTo>
                  <a:cubicBezTo>
                    <a:pt x="138" y="1337"/>
                    <a:pt x="138" y="1327"/>
                    <a:pt x="137" y="1318"/>
                  </a:cubicBezTo>
                  <a:cubicBezTo>
                    <a:pt x="137" y="1318"/>
                    <a:pt x="137" y="1318"/>
                    <a:pt x="137" y="1318"/>
                  </a:cubicBezTo>
                  <a:cubicBezTo>
                    <a:pt x="137" y="1311"/>
                    <a:pt x="139" y="1303"/>
                    <a:pt x="143" y="1295"/>
                  </a:cubicBezTo>
                  <a:cubicBezTo>
                    <a:pt x="145" y="1300"/>
                    <a:pt x="149" y="1306"/>
                    <a:pt x="154" y="1314"/>
                  </a:cubicBezTo>
                  <a:cubicBezTo>
                    <a:pt x="164" y="1328"/>
                    <a:pt x="176" y="1346"/>
                    <a:pt x="175" y="1360"/>
                  </a:cubicBezTo>
                  <a:close/>
                  <a:moveTo>
                    <a:pt x="166" y="1242"/>
                  </a:moveTo>
                  <a:cubicBezTo>
                    <a:pt x="167" y="1244"/>
                    <a:pt x="168" y="1246"/>
                    <a:pt x="169" y="1248"/>
                  </a:cubicBezTo>
                  <a:cubicBezTo>
                    <a:pt x="176" y="1261"/>
                    <a:pt x="181" y="1271"/>
                    <a:pt x="183" y="1294"/>
                  </a:cubicBezTo>
                  <a:cubicBezTo>
                    <a:pt x="184" y="1298"/>
                    <a:pt x="184" y="1298"/>
                    <a:pt x="184" y="1298"/>
                  </a:cubicBezTo>
                  <a:cubicBezTo>
                    <a:pt x="185" y="1313"/>
                    <a:pt x="186" y="1322"/>
                    <a:pt x="185" y="1329"/>
                  </a:cubicBezTo>
                  <a:cubicBezTo>
                    <a:pt x="185" y="1329"/>
                    <a:pt x="185" y="1329"/>
                    <a:pt x="185" y="1329"/>
                  </a:cubicBezTo>
                  <a:cubicBezTo>
                    <a:pt x="185" y="1329"/>
                    <a:pt x="185" y="1329"/>
                    <a:pt x="185" y="1329"/>
                  </a:cubicBezTo>
                  <a:cubicBezTo>
                    <a:pt x="185" y="1336"/>
                    <a:pt x="183" y="1342"/>
                    <a:pt x="178" y="1352"/>
                  </a:cubicBezTo>
                  <a:cubicBezTo>
                    <a:pt x="176" y="1338"/>
                    <a:pt x="166" y="1324"/>
                    <a:pt x="157" y="1311"/>
                  </a:cubicBezTo>
                  <a:cubicBezTo>
                    <a:pt x="151" y="1302"/>
                    <a:pt x="145" y="1294"/>
                    <a:pt x="145" y="1290"/>
                  </a:cubicBezTo>
                  <a:cubicBezTo>
                    <a:pt x="147" y="1286"/>
                    <a:pt x="148" y="1283"/>
                    <a:pt x="150" y="1279"/>
                  </a:cubicBezTo>
                  <a:cubicBezTo>
                    <a:pt x="154" y="1271"/>
                    <a:pt x="154" y="1271"/>
                    <a:pt x="154" y="1271"/>
                  </a:cubicBezTo>
                  <a:cubicBezTo>
                    <a:pt x="158" y="1263"/>
                    <a:pt x="158" y="1263"/>
                    <a:pt x="158" y="1263"/>
                  </a:cubicBezTo>
                  <a:cubicBezTo>
                    <a:pt x="162" y="1255"/>
                    <a:pt x="165" y="1248"/>
                    <a:pt x="166" y="1242"/>
                  </a:cubicBezTo>
                  <a:close/>
                  <a:moveTo>
                    <a:pt x="159" y="1224"/>
                  </a:moveTo>
                  <a:cubicBezTo>
                    <a:pt x="160" y="1228"/>
                    <a:pt x="161" y="1230"/>
                    <a:pt x="162" y="1233"/>
                  </a:cubicBezTo>
                  <a:cubicBezTo>
                    <a:pt x="164" y="1242"/>
                    <a:pt x="160" y="1250"/>
                    <a:pt x="154" y="1262"/>
                  </a:cubicBezTo>
                  <a:cubicBezTo>
                    <a:pt x="151" y="1269"/>
                    <a:pt x="151" y="1269"/>
                    <a:pt x="151" y="1269"/>
                  </a:cubicBezTo>
                  <a:cubicBezTo>
                    <a:pt x="147" y="1278"/>
                    <a:pt x="147" y="1278"/>
                    <a:pt x="147" y="1278"/>
                  </a:cubicBezTo>
                  <a:cubicBezTo>
                    <a:pt x="142" y="1287"/>
                    <a:pt x="138" y="1296"/>
                    <a:pt x="135" y="1305"/>
                  </a:cubicBezTo>
                  <a:cubicBezTo>
                    <a:pt x="134" y="1299"/>
                    <a:pt x="133" y="1294"/>
                    <a:pt x="132" y="1288"/>
                  </a:cubicBezTo>
                  <a:cubicBezTo>
                    <a:pt x="130" y="1279"/>
                    <a:pt x="128" y="1269"/>
                    <a:pt x="127" y="1258"/>
                  </a:cubicBezTo>
                  <a:cubicBezTo>
                    <a:pt x="124" y="1236"/>
                    <a:pt x="127" y="1227"/>
                    <a:pt x="131" y="1212"/>
                  </a:cubicBezTo>
                  <a:cubicBezTo>
                    <a:pt x="133" y="1205"/>
                    <a:pt x="136" y="1196"/>
                    <a:pt x="138" y="1184"/>
                  </a:cubicBezTo>
                  <a:cubicBezTo>
                    <a:pt x="139" y="1178"/>
                    <a:pt x="140" y="1172"/>
                    <a:pt x="141" y="1167"/>
                  </a:cubicBezTo>
                  <a:cubicBezTo>
                    <a:pt x="144" y="1185"/>
                    <a:pt x="152" y="1207"/>
                    <a:pt x="159" y="1224"/>
                  </a:cubicBezTo>
                  <a:close/>
                  <a:moveTo>
                    <a:pt x="162" y="1031"/>
                  </a:moveTo>
                  <a:cubicBezTo>
                    <a:pt x="164" y="1037"/>
                    <a:pt x="164" y="1037"/>
                    <a:pt x="164" y="1037"/>
                  </a:cubicBezTo>
                  <a:cubicBezTo>
                    <a:pt x="165" y="1040"/>
                    <a:pt x="166" y="1044"/>
                    <a:pt x="167" y="1048"/>
                  </a:cubicBezTo>
                  <a:cubicBezTo>
                    <a:pt x="167" y="1048"/>
                    <a:pt x="167" y="1048"/>
                    <a:pt x="167" y="1048"/>
                  </a:cubicBezTo>
                  <a:cubicBezTo>
                    <a:pt x="168" y="1055"/>
                    <a:pt x="160" y="1073"/>
                    <a:pt x="153" y="1084"/>
                  </a:cubicBezTo>
                  <a:cubicBezTo>
                    <a:pt x="152" y="1083"/>
                    <a:pt x="151" y="1082"/>
                    <a:pt x="150" y="1082"/>
                  </a:cubicBezTo>
                  <a:cubicBezTo>
                    <a:pt x="150" y="1082"/>
                    <a:pt x="149" y="1082"/>
                    <a:pt x="149" y="1082"/>
                  </a:cubicBezTo>
                  <a:cubicBezTo>
                    <a:pt x="148" y="1071"/>
                    <a:pt x="145" y="1062"/>
                    <a:pt x="143" y="1055"/>
                  </a:cubicBezTo>
                  <a:cubicBezTo>
                    <a:pt x="142" y="1054"/>
                    <a:pt x="142" y="1053"/>
                    <a:pt x="142" y="1052"/>
                  </a:cubicBezTo>
                  <a:cubicBezTo>
                    <a:pt x="144" y="1050"/>
                    <a:pt x="146" y="1048"/>
                    <a:pt x="146" y="1044"/>
                  </a:cubicBezTo>
                  <a:cubicBezTo>
                    <a:pt x="147" y="1039"/>
                    <a:pt x="145" y="1034"/>
                    <a:pt x="142" y="1033"/>
                  </a:cubicBezTo>
                  <a:cubicBezTo>
                    <a:pt x="144" y="1026"/>
                    <a:pt x="148" y="1018"/>
                    <a:pt x="154" y="1008"/>
                  </a:cubicBezTo>
                  <a:cubicBezTo>
                    <a:pt x="155" y="1006"/>
                    <a:pt x="155" y="1006"/>
                    <a:pt x="155" y="1006"/>
                  </a:cubicBezTo>
                  <a:cubicBezTo>
                    <a:pt x="158" y="999"/>
                    <a:pt x="158" y="999"/>
                    <a:pt x="158" y="999"/>
                  </a:cubicBezTo>
                  <a:cubicBezTo>
                    <a:pt x="157" y="1009"/>
                    <a:pt x="157" y="1017"/>
                    <a:pt x="162" y="1031"/>
                  </a:cubicBezTo>
                  <a:close/>
                  <a:moveTo>
                    <a:pt x="130" y="536"/>
                  </a:moveTo>
                  <a:cubicBezTo>
                    <a:pt x="133" y="527"/>
                    <a:pt x="133" y="527"/>
                    <a:pt x="133" y="527"/>
                  </a:cubicBezTo>
                  <a:cubicBezTo>
                    <a:pt x="133" y="525"/>
                    <a:pt x="134" y="523"/>
                    <a:pt x="134" y="521"/>
                  </a:cubicBezTo>
                  <a:cubicBezTo>
                    <a:pt x="135" y="523"/>
                    <a:pt x="135" y="523"/>
                    <a:pt x="135" y="523"/>
                  </a:cubicBezTo>
                  <a:cubicBezTo>
                    <a:pt x="136" y="526"/>
                    <a:pt x="137" y="529"/>
                    <a:pt x="138" y="532"/>
                  </a:cubicBezTo>
                  <a:cubicBezTo>
                    <a:pt x="139" y="536"/>
                    <a:pt x="139" y="536"/>
                    <a:pt x="139" y="536"/>
                  </a:cubicBezTo>
                  <a:cubicBezTo>
                    <a:pt x="140" y="544"/>
                    <a:pt x="140" y="544"/>
                    <a:pt x="140" y="544"/>
                  </a:cubicBezTo>
                  <a:cubicBezTo>
                    <a:pt x="141" y="547"/>
                    <a:pt x="142" y="550"/>
                    <a:pt x="144" y="553"/>
                  </a:cubicBezTo>
                  <a:cubicBezTo>
                    <a:pt x="142" y="553"/>
                    <a:pt x="141" y="553"/>
                    <a:pt x="140" y="553"/>
                  </a:cubicBezTo>
                  <a:cubicBezTo>
                    <a:pt x="138" y="552"/>
                    <a:pt x="138" y="552"/>
                    <a:pt x="138" y="552"/>
                  </a:cubicBezTo>
                  <a:cubicBezTo>
                    <a:pt x="138" y="552"/>
                    <a:pt x="138" y="552"/>
                    <a:pt x="138" y="552"/>
                  </a:cubicBezTo>
                  <a:cubicBezTo>
                    <a:pt x="139" y="549"/>
                    <a:pt x="136" y="544"/>
                    <a:pt x="130" y="542"/>
                  </a:cubicBezTo>
                  <a:cubicBezTo>
                    <a:pt x="130" y="540"/>
                    <a:pt x="130" y="538"/>
                    <a:pt x="130" y="536"/>
                  </a:cubicBezTo>
                  <a:close/>
                  <a:moveTo>
                    <a:pt x="147" y="583"/>
                  </a:moveTo>
                  <a:cubicBezTo>
                    <a:pt x="143" y="581"/>
                    <a:pt x="143" y="581"/>
                    <a:pt x="143" y="581"/>
                  </a:cubicBezTo>
                  <a:cubicBezTo>
                    <a:pt x="140" y="579"/>
                    <a:pt x="137" y="578"/>
                    <a:pt x="135" y="576"/>
                  </a:cubicBezTo>
                  <a:cubicBezTo>
                    <a:pt x="132" y="573"/>
                    <a:pt x="129" y="569"/>
                    <a:pt x="126" y="564"/>
                  </a:cubicBezTo>
                  <a:cubicBezTo>
                    <a:pt x="125" y="562"/>
                    <a:pt x="124" y="559"/>
                    <a:pt x="124" y="556"/>
                  </a:cubicBezTo>
                  <a:cubicBezTo>
                    <a:pt x="124" y="556"/>
                    <a:pt x="124" y="556"/>
                    <a:pt x="125" y="557"/>
                  </a:cubicBezTo>
                  <a:cubicBezTo>
                    <a:pt x="129" y="558"/>
                    <a:pt x="133" y="558"/>
                    <a:pt x="135" y="556"/>
                  </a:cubicBezTo>
                  <a:cubicBezTo>
                    <a:pt x="136" y="556"/>
                    <a:pt x="137" y="556"/>
                    <a:pt x="138" y="556"/>
                  </a:cubicBezTo>
                  <a:cubicBezTo>
                    <a:pt x="140" y="557"/>
                    <a:pt x="140" y="557"/>
                    <a:pt x="140" y="557"/>
                  </a:cubicBezTo>
                  <a:cubicBezTo>
                    <a:pt x="141" y="557"/>
                    <a:pt x="142" y="557"/>
                    <a:pt x="144" y="557"/>
                  </a:cubicBezTo>
                  <a:cubicBezTo>
                    <a:pt x="142" y="559"/>
                    <a:pt x="142" y="562"/>
                    <a:pt x="143" y="565"/>
                  </a:cubicBezTo>
                  <a:cubicBezTo>
                    <a:pt x="143" y="569"/>
                    <a:pt x="145" y="571"/>
                    <a:pt x="147" y="573"/>
                  </a:cubicBezTo>
                  <a:cubicBezTo>
                    <a:pt x="147" y="575"/>
                    <a:pt x="148" y="577"/>
                    <a:pt x="148" y="581"/>
                  </a:cubicBezTo>
                  <a:cubicBezTo>
                    <a:pt x="149" y="582"/>
                    <a:pt x="149" y="583"/>
                    <a:pt x="149" y="585"/>
                  </a:cubicBezTo>
                  <a:cubicBezTo>
                    <a:pt x="148" y="584"/>
                    <a:pt x="147" y="583"/>
                    <a:pt x="147" y="583"/>
                  </a:cubicBezTo>
                  <a:close/>
                  <a:moveTo>
                    <a:pt x="150" y="548"/>
                  </a:moveTo>
                  <a:cubicBezTo>
                    <a:pt x="149" y="549"/>
                    <a:pt x="149" y="551"/>
                    <a:pt x="148" y="552"/>
                  </a:cubicBezTo>
                  <a:cubicBezTo>
                    <a:pt x="148" y="552"/>
                    <a:pt x="148" y="552"/>
                    <a:pt x="148" y="552"/>
                  </a:cubicBezTo>
                  <a:cubicBezTo>
                    <a:pt x="146" y="549"/>
                    <a:pt x="145" y="546"/>
                    <a:pt x="144" y="543"/>
                  </a:cubicBezTo>
                  <a:cubicBezTo>
                    <a:pt x="143" y="536"/>
                    <a:pt x="143" y="536"/>
                    <a:pt x="143" y="536"/>
                  </a:cubicBezTo>
                  <a:cubicBezTo>
                    <a:pt x="142" y="531"/>
                    <a:pt x="142" y="531"/>
                    <a:pt x="142" y="531"/>
                  </a:cubicBezTo>
                  <a:cubicBezTo>
                    <a:pt x="141" y="528"/>
                    <a:pt x="140" y="525"/>
                    <a:pt x="139" y="522"/>
                  </a:cubicBezTo>
                  <a:cubicBezTo>
                    <a:pt x="138" y="518"/>
                    <a:pt x="138" y="518"/>
                    <a:pt x="138" y="518"/>
                  </a:cubicBezTo>
                  <a:cubicBezTo>
                    <a:pt x="134" y="510"/>
                    <a:pt x="131" y="501"/>
                    <a:pt x="132" y="491"/>
                  </a:cubicBezTo>
                  <a:cubicBezTo>
                    <a:pt x="133" y="489"/>
                    <a:pt x="133" y="489"/>
                    <a:pt x="133" y="489"/>
                  </a:cubicBezTo>
                  <a:cubicBezTo>
                    <a:pt x="133" y="485"/>
                    <a:pt x="134" y="481"/>
                    <a:pt x="135" y="477"/>
                  </a:cubicBezTo>
                  <a:cubicBezTo>
                    <a:pt x="136" y="475"/>
                    <a:pt x="136" y="475"/>
                    <a:pt x="136" y="475"/>
                  </a:cubicBezTo>
                  <a:cubicBezTo>
                    <a:pt x="137" y="473"/>
                    <a:pt x="138" y="471"/>
                    <a:pt x="138" y="469"/>
                  </a:cubicBezTo>
                  <a:cubicBezTo>
                    <a:pt x="139" y="470"/>
                    <a:pt x="139" y="470"/>
                    <a:pt x="139" y="470"/>
                  </a:cubicBezTo>
                  <a:cubicBezTo>
                    <a:pt x="140" y="474"/>
                    <a:pt x="140" y="474"/>
                    <a:pt x="140" y="474"/>
                  </a:cubicBezTo>
                  <a:cubicBezTo>
                    <a:pt x="142" y="478"/>
                    <a:pt x="142" y="478"/>
                    <a:pt x="142" y="478"/>
                  </a:cubicBezTo>
                  <a:cubicBezTo>
                    <a:pt x="142" y="481"/>
                    <a:pt x="141" y="483"/>
                    <a:pt x="142" y="486"/>
                  </a:cubicBezTo>
                  <a:cubicBezTo>
                    <a:pt x="143" y="492"/>
                    <a:pt x="147" y="495"/>
                    <a:pt x="151" y="494"/>
                  </a:cubicBezTo>
                  <a:cubicBezTo>
                    <a:pt x="152" y="494"/>
                    <a:pt x="152" y="494"/>
                    <a:pt x="153" y="494"/>
                  </a:cubicBezTo>
                  <a:cubicBezTo>
                    <a:pt x="153" y="495"/>
                    <a:pt x="153" y="497"/>
                    <a:pt x="153" y="498"/>
                  </a:cubicBezTo>
                  <a:cubicBezTo>
                    <a:pt x="153" y="500"/>
                    <a:pt x="153" y="500"/>
                    <a:pt x="153" y="500"/>
                  </a:cubicBezTo>
                  <a:cubicBezTo>
                    <a:pt x="153" y="501"/>
                    <a:pt x="153" y="501"/>
                    <a:pt x="153" y="502"/>
                  </a:cubicBezTo>
                  <a:cubicBezTo>
                    <a:pt x="149" y="503"/>
                    <a:pt x="147" y="509"/>
                    <a:pt x="149" y="515"/>
                  </a:cubicBezTo>
                  <a:cubicBezTo>
                    <a:pt x="149" y="519"/>
                    <a:pt x="151" y="522"/>
                    <a:pt x="153" y="523"/>
                  </a:cubicBezTo>
                  <a:cubicBezTo>
                    <a:pt x="153" y="527"/>
                    <a:pt x="153" y="527"/>
                    <a:pt x="153" y="527"/>
                  </a:cubicBezTo>
                  <a:cubicBezTo>
                    <a:pt x="154" y="532"/>
                    <a:pt x="154" y="537"/>
                    <a:pt x="152" y="543"/>
                  </a:cubicBezTo>
                  <a:lnTo>
                    <a:pt x="150" y="548"/>
                  </a:lnTo>
                  <a:close/>
                  <a:moveTo>
                    <a:pt x="167" y="627"/>
                  </a:moveTo>
                  <a:cubicBezTo>
                    <a:pt x="166" y="631"/>
                    <a:pt x="165" y="636"/>
                    <a:pt x="164" y="640"/>
                  </a:cubicBezTo>
                  <a:cubicBezTo>
                    <a:pt x="161" y="651"/>
                    <a:pt x="157" y="663"/>
                    <a:pt x="160" y="675"/>
                  </a:cubicBezTo>
                  <a:cubicBezTo>
                    <a:pt x="164" y="691"/>
                    <a:pt x="162" y="700"/>
                    <a:pt x="156" y="718"/>
                  </a:cubicBezTo>
                  <a:cubicBezTo>
                    <a:pt x="155" y="724"/>
                    <a:pt x="155" y="724"/>
                    <a:pt x="155" y="724"/>
                  </a:cubicBezTo>
                  <a:cubicBezTo>
                    <a:pt x="148" y="748"/>
                    <a:pt x="148" y="756"/>
                    <a:pt x="151" y="782"/>
                  </a:cubicBezTo>
                  <a:cubicBezTo>
                    <a:pt x="153" y="798"/>
                    <a:pt x="153" y="812"/>
                    <a:pt x="145" y="825"/>
                  </a:cubicBezTo>
                  <a:cubicBezTo>
                    <a:pt x="145" y="825"/>
                    <a:pt x="145" y="825"/>
                    <a:pt x="145" y="825"/>
                  </a:cubicBezTo>
                  <a:cubicBezTo>
                    <a:pt x="145" y="825"/>
                    <a:pt x="145" y="825"/>
                    <a:pt x="145" y="825"/>
                  </a:cubicBezTo>
                  <a:cubicBezTo>
                    <a:pt x="141" y="831"/>
                    <a:pt x="136" y="836"/>
                    <a:pt x="128" y="841"/>
                  </a:cubicBezTo>
                  <a:cubicBezTo>
                    <a:pt x="128" y="835"/>
                    <a:pt x="127" y="829"/>
                    <a:pt x="126" y="823"/>
                  </a:cubicBezTo>
                  <a:cubicBezTo>
                    <a:pt x="121" y="805"/>
                    <a:pt x="117" y="787"/>
                    <a:pt x="117" y="777"/>
                  </a:cubicBezTo>
                  <a:cubicBezTo>
                    <a:pt x="116" y="777"/>
                    <a:pt x="116" y="777"/>
                    <a:pt x="116" y="777"/>
                  </a:cubicBezTo>
                  <a:cubicBezTo>
                    <a:pt x="117" y="775"/>
                    <a:pt x="117" y="772"/>
                    <a:pt x="117" y="770"/>
                  </a:cubicBezTo>
                  <a:cubicBezTo>
                    <a:pt x="119" y="756"/>
                    <a:pt x="119" y="756"/>
                    <a:pt x="119" y="756"/>
                  </a:cubicBezTo>
                  <a:cubicBezTo>
                    <a:pt x="123" y="734"/>
                    <a:pt x="125" y="709"/>
                    <a:pt x="127" y="690"/>
                  </a:cubicBezTo>
                  <a:cubicBezTo>
                    <a:pt x="127" y="681"/>
                    <a:pt x="132" y="670"/>
                    <a:pt x="138" y="658"/>
                  </a:cubicBezTo>
                  <a:cubicBezTo>
                    <a:pt x="142" y="648"/>
                    <a:pt x="147" y="636"/>
                    <a:pt x="151" y="624"/>
                  </a:cubicBezTo>
                  <a:cubicBezTo>
                    <a:pt x="157" y="604"/>
                    <a:pt x="154" y="590"/>
                    <a:pt x="152" y="580"/>
                  </a:cubicBezTo>
                  <a:cubicBezTo>
                    <a:pt x="152" y="578"/>
                    <a:pt x="151" y="575"/>
                    <a:pt x="151" y="574"/>
                  </a:cubicBezTo>
                  <a:cubicBezTo>
                    <a:pt x="152" y="574"/>
                    <a:pt x="152" y="574"/>
                    <a:pt x="152" y="574"/>
                  </a:cubicBezTo>
                  <a:cubicBezTo>
                    <a:pt x="152" y="574"/>
                    <a:pt x="153" y="573"/>
                    <a:pt x="153" y="573"/>
                  </a:cubicBezTo>
                  <a:cubicBezTo>
                    <a:pt x="154" y="574"/>
                    <a:pt x="155" y="576"/>
                    <a:pt x="155" y="577"/>
                  </a:cubicBezTo>
                  <a:cubicBezTo>
                    <a:pt x="157" y="580"/>
                    <a:pt x="157" y="580"/>
                    <a:pt x="157" y="580"/>
                  </a:cubicBezTo>
                  <a:cubicBezTo>
                    <a:pt x="157" y="581"/>
                    <a:pt x="157" y="581"/>
                    <a:pt x="157" y="581"/>
                  </a:cubicBezTo>
                  <a:cubicBezTo>
                    <a:pt x="156" y="583"/>
                    <a:pt x="155" y="586"/>
                    <a:pt x="156" y="590"/>
                  </a:cubicBezTo>
                  <a:cubicBezTo>
                    <a:pt x="157" y="594"/>
                    <a:pt x="160" y="598"/>
                    <a:pt x="163" y="598"/>
                  </a:cubicBezTo>
                  <a:cubicBezTo>
                    <a:pt x="166" y="606"/>
                    <a:pt x="169" y="616"/>
                    <a:pt x="167" y="627"/>
                  </a:cubicBezTo>
                  <a:close/>
                  <a:moveTo>
                    <a:pt x="169" y="574"/>
                  </a:moveTo>
                  <a:cubicBezTo>
                    <a:pt x="170" y="574"/>
                    <a:pt x="171" y="575"/>
                    <a:pt x="172" y="575"/>
                  </a:cubicBezTo>
                  <a:cubicBezTo>
                    <a:pt x="177" y="578"/>
                    <a:pt x="182" y="577"/>
                    <a:pt x="184" y="573"/>
                  </a:cubicBezTo>
                  <a:cubicBezTo>
                    <a:pt x="183" y="577"/>
                    <a:pt x="182" y="581"/>
                    <a:pt x="180" y="585"/>
                  </a:cubicBezTo>
                  <a:cubicBezTo>
                    <a:pt x="179" y="588"/>
                    <a:pt x="176" y="592"/>
                    <a:pt x="174" y="595"/>
                  </a:cubicBezTo>
                  <a:cubicBezTo>
                    <a:pt x="172" y="597"/>
                    <a:pt x="169" y="599"/>
                    <a:pt x="168" y="599"/>
                  </a:cubicBezTo>
                  <a:cubicBezTo>
                    <a:pt x="168" y="599"/>
                    <a:pt x="168" y="598"/>
                    <a:pt x="167" y="597"/>
                  </a:cubicBezTo>
                  <a:cubicBezTo>
                    <a:pt x="170" y="595"/>
                    <a:pt x="171" y="591"/>
                    <a:pt x="170" y="587"/>
                  </a:cubicBezTo>
                  <a:cubicBezTo>
                    <a:pt x="169" y="585"/>
                    <a:pt x="169" y="583"/>
                    <a:pt x="167" y="581"/>
                  </a:cubicBezTo>
                  <a:cubicBezTo>
                    <a:pt x="168" y="579"/>
                    <a:pt x="168" y="579"/>
                    <a:pt x="168" y="579"/>
                  </a:cubicBezTo>
                  <a:lnTo>
                    <a:pt x="169" y="574"/>
                  </a:lnTo>
                  <a:close/>
                  <a:moveTo>
                    <a:pt x="157" y="527"/>
                  </a:moveTo>
                  <a:cubicBezTo>
                    <a:pt x="157" y="525"/>
                    <a:pt x="157" y="525"/>
                    <a:pt x="157" y="525"/>
                  </a:cubicBezTo>
                  <a:cubicBezTo>
                    <a:pt x="158" y="525"/>
                    <a:pt x="159" y="525"/>
                    <a:pt x="159" y="525"/>
                  </a:cubicBezTo>
                  <a:cubicBezTo>
                    <a:pt x="160" y="525"/>
                    <a:pt x="161" y="525"/>
                    <a:pt x="161" y="525"/>
                  </a:cubicBezTo>
                  <a:cubicBezTo>
                    <a:pt x="161" y="525"/>
                    <a:pt x="162" y="526"/>
                    <a:pt x="162" y="527"/>
                  </a:cubicBezTo>
                  <a:cubicBezTo>
                    <a:pt x="163" y="529"/>
                    <a:pt x="163" y="529"/>
                    <a:pt x="163" y="529"/>
                  </a:cubicBezTo>
                  <a:cubicBezTo>
                    <a:pt x="164" y="531"/>
                    <a:pt x="165" y="533"/>
                    <a:pt x="166" y="535"/>
                  </a:cubicBezTo>
                  <a:cubicBezTo>
                    <a:pt x="166" y="535"/>
                    <a:pt x="166" y="535"/>
                    <a:pt x="166" y="535"/>
                  </a:cubicBezTo>
                  <a:cubicBezTo>
                    <a:pt x="166" y="535"/>
                    <a:pt x="166" y="535"/>
                    <a:pt x="166" y="535"/>
                  </a:cubicBezTo>
                  <a:cubicBezTo>
                    <a:pt x="167" y="536"/>
                    <a:pt x="167" y="538"/>
                    <a:pt x="168" y="539"/>
                  </a:cubicBezTo>
                  <a:cubicBezTo>
                    <a:pt x="169" y="543"/>
                    <a:pt x="169" y="549"/>
                    <a:pt x="169" y="557"/>
                  </a:cubicBezTo>
                  <a:cubicBezTo>
                    <a:pt x="168" y="558"/>
                    <a:pt x="168" y="560"/>
                    <a:pt x="168" y="562"/>
                  </a:cubicBezTo>
                  <a:cubicBezTo>
                    <a:pt x="166" y="563"/>
                    <a:pt x="165" y="564"/>
                    <a:pt x="165" y="565"/>
                  </a:cubicBezTo>
                  <a:cubicBezTo>
                    <a:pt x="164" y="567"/>
                    <a:pt x="165" y="569"/>
                    <a:pt x="166" y="571"/>
                  </a:cubicBezTo>
                  <a:cubicBezTo>
                    <a:pt x="166" y="571"/>
                    <a:pt x="166" y="571"/>
                    <a:pt x="166" y="572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64" y="579"/>
                    <a:pt x="164" y="579"/>
                    <a:pt x="164" y="579"/>
                  </a:cubicBezTo>
                  <a:cubicBezTo>
                    <a:pt x="163" y="578"/>
                    <a:pt x="162" y="578"/>
                    <a:pt x="161" y="578"/>
                  </a:cubicBezTo>
                  <a:cubicBezTo>
                    <a:pt x="161" y="578"/>
                    <a:pt x="161" y="578"/>
                    <a:pt x="161" y="578"/>
                  </a:cubicBezTo>
                  <a:cubicBezTo>
                    <a:pt x="160" y="578"/>
                    <a:pt x="160" y="578"/>
                    <a:pt x="160" y="578"/>
                  </a:cubicBezTo>
                  <a:cubicBezTo>
                    <a:pt x="159" y="575"/>
                    <a:pt x="159" y="575"/>
                    <a:pt x="159" y="575"/>
                  </a:cubicBezTo>
                  <a:cubicBezTo>
                    <a:pt x="158" y="573"/>
                    <a:pt x="157" y="572"/>
                    <a:pt x="156" y="570"/>
                  </a:cubicBezTo>
                  <a:cubicBezTo>
                    <a:pt x="157" y="568"/>
                    <a:pt x="157" y="565"/>
                    <a:pt x="156" y="562"/>
                  </a:cubicBezTo>
                  <a:cubicBezTo>
                    <a:pt x="156" y="559"/>
                    <a:pt x="154" y="556"/>
                    <a:pt x="152" y="555"/>
                  </a:cubicBezTo>
                  <a:cubicBezTo>
                    <a:pt x="152" y="553"/>
                    <a:pt x="153" y="551"/>
                    <a:pt x="154" y="550"/>
                  </a:cubicBezTo>
                  <a:cubicBezTo>
                    <a:pt x="156" y="544"/>
                    <a:pt x="156" y="544"/>
                    <a:pt x="156" y="544"/>
                  </a:cubicBezTo>
                  <a:cubicBezTo>
                    <a:pt x="158" y="538"/>
                    <a:pt x="158" y="532"/>
                    <a:pt x="157" y="527"/>
                  </a:cubicBezTo>
                  <a:close/>
                  <a:moveTo>
                    <a:pt x="160" y="435"/>
                  </a:moveTo>
                  <a:cubicBezTo>
                    <a:pt x="159" y="437"/>
                    <a:pt x="158" y="439"/>
                    <a:pt x="158" y="442"/>
                  </a:cubicBezTo>
                  <a:cubicBezTo>
                    <a:pt x="159" y="450"/>
                    <a:pt x="159" y="450"/>
                    <a:pt x="159" y="450"/>
                  </a:cubicBezTo>
                  <a:cubicBezTo>
                    <a:pt x="159" y="453"/>
                    <a:pt x="159" y="455"/>
                    <a:pt x="159" y="458"/>
                  </a:cubicBezTo>
                  <a:cubicBezTo>
                    <a:pt x="159" y="462"/>
                    <a:pt x="159" y="462"/>
                    <a:pt x="159" y="462"/>
                  </a:cubicBezTo>
                  <a:cubicBezTo>
                    <a:pt x="159" y="468"/>
                    <a:pt x="159" y="468"/>
                    <a:pt x="159" y="468"/>
                  </a:cubicBezTo>
                  <a:cubicBezTo>
                    <a:pt x="158" y="474"/>
                    <a:pt x="158" y="474"/>
                    <a:pt x="158" y="474"/>
                  </a:cubicBezTo>
                  <a:cubicBezTo>
                    <a:pt x="157" y="476"/>
                    <a:pt x="156" y="479"/>
                    <a:pt x="155" y="481"/>
                  </a:cubicBezTo>
                  <a:cubicBezTo>
                    <a:pt x="154" y="477"/>
                    <a:pt x="150" y="474"/>
                    <a:pt x="147" y="474"/>
                  </a:cubicBezTo>
                  <a:cubicBezTo>
                    <a:pt x="146" y="475"/>
                    <a:pt x="146" y="475"/>
                    <a:pt x="145" y="475"/>
                  </a:cubicBezTo>
                  <a:cubicBezTo>
                    <a:pt x="144" y="472"/>
                    <a:pt x="144" y="472"/>
                    <a:pt x="144" y="472"/>
                  </a:cubicBezTo>
                  <a:cubicBezTo>
                    <a:pt x="142" y="469"/>
                    <a:pt x="142" y="469"/>
                    <a:pt x="142" y="469"/>
                  </a:cubicBezTo>
                  <a:cubicBezTo>
                    <a:pt x="140" y="463"/>
                    <a:pt x="140" y="463"/>
                    <a:pt x="140" y="463"/>
                  </a:cubicBezTo>
                  <a:cubicBezTo>
                    <a:pt x="140" y="460"/>
                    <a:pt x="138" y="454"/>
                    <a:pt x="140" y="449"/>
                  </a:cubicBezTo>
                  <a:cubicBezTo>
                    <a:pt x="141" y="445"/>
                    <a:pt x="141" y="445"/>
                    <a:pt x="141" y="445"/>
                  </a:cubicBezTo>
                  <a:cubicBezTo>
                    <a:pt x="143" y="441"/>
                    <a:pt x="145" y="437"/>
                    <a:pt x="144" y="433"/>
                  </a:cubicBezTo>
                  <a:cubicBezTo>
                    <a:pt x="143" y="428"/>
                    <a:pt x="140" y="422"/>
                    <a:pt x="137" y="419"/>
                  </a:cubicBezTo>
                  <a:cubicBezTo>
                    <a:pt x="136" y="417"/>
                    <a:pt x="136" y="417"/>
                    <a:pt x="136" y="417"/>
                  </a:cubicBezTo>
                  <a:cubicBezTo>
                    <a:pt x="135" y="416"/>
                    <a:pt x="134" y="416"/>
                    <a:pt x="134" y="415"/>
                  </a:cubicBezTo>
                  <a:cubicBezTo>
                    <a:pt x="136" y="414"/>
                    <a:pt x="139" y="412"/>
                    <a:pt x="139" y="409"/>
                  </a:cubicBezTo>
                  <a:cubicBezTo>
                    <a:pt x="142" y="411"/>
                    <a:pt x="144" y="414"/>
                    <a:pt x="146" y="416"/>
                  </a:cubicBezTo>
                  <a:cubicBezTo>
                    <a:pt x="148" y="420"/>
                    <a:pt x="148" y="420"/>
                    <a:pt x="148" y="420"/>
                  </a:cubicBezTo>
                  <a:cubicBezTo>
                    <a:pt x="150" y="424"/>
                    <a:pt x="152" y="428"/>
                    <a:pt x="157" y="431"/>
                  </a:cubicBezTo>
                  <a:cubicBezTo>
                    <a:pt x="159" y="431"/>
                    <a:pt x="160" y="432"/>
                    <a:pt x="161" y="432"/>
                  </a:cubicBezTo>
                  <a:cubicBezTo>
                    <a:pt x="161" y="433"/>
                    <a:pt x="161" y="434"/>
                    <a:pt x="160" y="435"/>
                  </a:cubicBezTo>
                  <a:close/>
                  <a:moveTo>
                    <a:pt x="171" y="449"/>
                  </a:moveTo>
                  <a:cubicBezTo>
                    <a:pt x="168" y="453"/>
                    <a:pt x="166" y="458"/>
                    <a:pt x="163" y="463"/>
                  </a:cubicBezTo>
                  <a:cubicBezTo>
                    <a:pt x="163" y="463"/>
                    <a:pt x="163" y="462"/>
                    <a:pt x="163" y="462"/>
                  </a:cubicBezTo>
                  <a:cubicBezTo>
                    <a:pt x="163" y="458"/>
                    <a:pt x="163" y="458"/>
                    <a:pt x="163" y="458"/>
                  </a:cubicBezTo>
                  <a:cubicBezTo>
                    <a:pt x="163" y="455"/>
                    <a:pt x="163" y="452"/>
                    <a:pt x="163" y="449"/>
                  </a:cubicBezTo>
                  <a:cubicBezTo>
                    <a:pt x="162" y="442"/>
                    <a:pt x="162" y="442"/>
                    <a:pt x="162" y="442"/>
                  </a:cubicBezTo>
                  <a:cubicBezTo>
                    <a:pt x="162" y="440"/>
                    <a:pt x="163" y="438"/>
                    <a:pt x="164" y="436"/>
                  </a:cubicBezTo>
                  <a:cubicBezTo>
                    <a:pt x="164" y="435"/>
                    <a:pt x="165" y="434"/>
                    <a:pt x="165" y="432"/>
                  </a:cubicBezTo>
                  <a:cubicBezTo>
                    <a:pt x="166" y="432"/>
                    <a:pt x="166" y="432"/>
                    <a:pt x="166" y="432"/>
                  </a:cubicBezTo>
                  <a:cubicBezTo>
                    <a:pt x="169" y="432"/>
                    <a:pt x="172" y="433"/>
                    <a:pt x="174" y="434"/>
                  </a:cubicBezTo>
                  <a:cubicBezTo>
                    <a:pt x="174" y="434"/>
                    <a:pt x="174" y="434"/>
                    <a:pt x="174" y="434"/>
                  </a:cubicBezTo>
                  <a:cubicBezTo>
                    <a:pt x="174" y="437"/>
                    <a:pt x="174" y="440"/>
                    <a:pt x="176" y="441"/>
                  </a:cubicBezTo>
                  <a:cubicBezTo>
                    <a:pt x="174" y="444"/>
                    <a:pt x="173" y="446"/>
                    <a:pt x="171" y="449"/>
                  </a:cubicBezTo>
                  <a:close/>
                  <a:moveTo>
                    <a:pt x="226" y="168"/>
                  </a:moveTo>
                  <a:cubicBezTo>
                    <a:pt x="223" y="171"/>
                    <a:pt x="225" y="154"/>
                    <a:pt x="225" y="146"/>
                  </a:cubicBezTo>
                  <a:cubicBezTo>
                    <a:pt x="225" y="139"/>
                    <a:pt x="229" y="141"/>
                    <a:pt x="229" y="135"/>
                  </a:cubicBezTo>
                  <a:cubicBezTo>
                    <a:pt x="228" y="128"/>
                    <a:pt x="227" y="125"/>
                    <a:pt x="227" y="120"/>
                  </a:cubicBezTo>
                  <a:cubicBezTo>
                    <a:pt x="227" y="114"/>
                    <a:pt x="229" y="90"/>
                    <a:pt x="231" y="85"/>
                  </a:cubicBezTo>
                  <a:cubicBezTo>
                    <a:pt x="233" y="94"/>
                    <a:pt x="236" y="106"/>
                    <a:pt x="237" y="119"/>
                  </a:cubicBezTo>
                  <a:cubicBezTo>
                    <a:pt x="239" y="131"/>
                    <a:pt x="237" y="140"/>
                    <a:pt x="234" y="146"/>
                  </a:cubicBezTo>
                  <a:cubicBezTo>
                    <a:pt x="230" y="152"/>
                    <a:pt x="229" y="165"/>
                    <a:pt x="226" y="168"/>
                  </a:cubicBezTo>
                  <a:close/>
                  <a:moveTo>
                    <a:pt x="272" y="215"/>
                  </a:moveTo>
                  <a:cubicBezTo>
                    <a:pt x="275" y="215"/>
                    <a:pt x="279" y="212"/>
                    <a:pt x="280" y="208"/>
                  </a:cubicBezTo>
                  <a:cubicBezTo>
                    <a:pt x="286" y="208"/>
                    <a:pt x="291" y="210"/>
                    <a:pt x="297" y="213"/>
                  </a:cubicBezTo>
                  <a:cubicBezTo>
                    <a:pt x="297" y="213"/>
                    <a:pt x="298" y="213"/>
                    <a:pt x="298" y="213"/>
                  </a:cubicBezTo>
                  <a:cubicBezTo>
                    <a:pt x="299" y="219"/>
                    <a:pt x="300" y="224"/>
                    <a:pt x="299" y="230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8" y="235"/>
                    <a:pt x="298" y="237"/>
                    <a:pt x="297" y="239"/>
                  </a:cubicBezTo>
                  <a:cubicBezTo>
                    <a:pt x="290" y="236"/>
                    <a:pt x="282" y="234"/>
                    <a:pt x="274" y="233"/>
                  </a:cubicBezTo>
                  <a:cubicBezTo>
                    <a:pt x="274" y="230"/>
                    <a:pt x="272" y="227"/>
                    <a:pt x="269" y="227"/>
                  </a:cubicBezTo>
                  <a:cubicBezTo>
                    <a:pt x="269" y="227"/>
                    <a:pt x="269" y="227"/>
                    <a:pt x="269" y="227"/>
                  </a:cubicBezTo>
                  <a:cubicBezTo>
                    <a:pt x="270" y="223"/>
                    <a:pt x="271" y="219"/>
                    <a:pt x="272" y="215"/>
                  </a:cubicBezTo>
                  <a:close/>
                  <a:moveTo>
                    <a:pt x="265" y="261"/>
                  </a:moveTo>
                  <a:cubicBezTo>
                    <a:pt x="265" y="258"/>
                    <a:pt x="265" y="254"/>
                    <a:pt x="265" y="251"/>
                  </a:cubicBezTo>
                  <a:cubicBezTo>
                    <a:pt x="265" y="250"/>
                    <a:pt x="265" y="248"/>
                    <a:pt x="265" y="247"/>
                  </a:cubicBezTo>
                  <a:cubicBezTo>
                    <a:pt x="269" y="247"/>
                    <a:pt x="273" y="244"/>
                    <a:pt x="274" y="238"/>
                  </a:cubicBezTo>
                  <a:cubicBezTo>
                    <a:pt x="274" y="238"/>
                    <a:pt x="274" y="237"/>
                    <a:pt x="274" y="237"/>
                  </a:cubicBezTo>
                  <a:cubicBezTo>
                    <a:pt x="283" y="238"/>
                    <a:pt x="291" y="240"/>
                    <a:pt x="298" y="244"/>
                  </a:cubicBezTo>
                  <a:cubicBezTo>
                    <a:pt x="299" y="248"/>
                    <a:pt x="300" y="251"/>
                    <a:pt x="302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295" y="257"/>
                    <a:pt x="290" y="258"/>
                    <a:pt x="286" y="261"/>
                  </a:cubicBezTo>
                  <a:cubicBezTo>
                    <a:pt x="281" y="266"/>
                    <a:pt x="278" y="268"/>
                    <a:pt x="273" y="269"/>
                  </a:cubicBezTo>
                  <a:cubicBezTo>
                    <a:pt x="272" y="264"/>
                    <a:pt x="269" y="261"/>
                    <a:pt x="266" y="261"/>
                  </a:cubicBezTo>
                  <a:cubicBezTo>
                    <a:pt x="266" y="261"/>
                    <a:pt x="265" y="261"/>
                    <a:pt x="265" y="261"/>
                  </a:cubicBezTo>
                  <a:close/>
                  <a:moveTo>
                    <a:pt x="308" y="1312"/>
                  </a:moveTo>
                  <a:cubicBezTo>
                    <a:pt x="308" y="1312"/>
                    <a:pt x="308" y="1312"/>
                    <a:pt x="308" y="1312"/>
                  </a:cubicBezTo>
                  <a:cubicBezTo>
                    <a:pt x="306" y="1318"/>
                    <a:pt x="299" y="1321"/>
                    <a:pt x="292" y="1323"/>
                  </a:cubicBezTo>
                  <a:cubicBezTo>
                    <a:pt x="288" y="1325"/>
                    <a:pt x="288" y="1325"/>
                    <a:pt x="288" y="1325"/>
                  </a:cubicBezTo>
                  <a:cubicBezTo>
                    <a:pt x="288" y="1324"/>
                    <a:pt x="289" y="1323"/>
                    <a:pt x="289" y="1322"/>
                  </a:cubicBezTo>
                  <a:cubicBezTo>
                    <a:pt x="293" y="1304"/>
                    <a:pt x="293" y="1304"/>
                    <a:pt x="293" y="1304"/>
                  </a:cubicBezTo>
                  <a:cubicBezTo>
                    <a:pt x="295" y="1293"/>
                    <a:pt x="300" y="1290"/>
                    <a:pt x="304" y="1287"/>
                  </a:cubicBezTo>
                  <a:cubicBezTo>
                    <a:pt x="306" y="1286"/>
                    <a:pt x="307" y="1286"/>
                    <a:pt x="308" y="1284"/>
                  </a:cubicBezTo>
                  <a:cubicBezTo>
                    <a:pt x="309" y="1292"/>
                    <a:pt x="310" y="1304"/>
                    <a:pt x="308" y="1312"/>
                  </a:cubicBezTo>
                  <a:close/>
                  <a:moveTo>
                    <a:pt x="340" y="1361"/>
                  </a:moveTo>
                  <a:cubicBezTo>
                    <a:pt x="336" y="1353"/>
                    <a:pt x="329" y="1349"/>
                    <a:pt x="323" y="1345"/>
                  </a:cubicBezTo>
                  <a:cubicBezTo>
                    <a:pt x="315" y="1338"/>
                    <a:pt x="315" y="1338"/>
                    <a:pt x="315" y="1338"/>
                  </a:cubicBezTo>
                  <a:cubicBezTo>
                    <a:pt x="308" y="1331"/>
                    <a:pt x="310" y="1325"/>
                    <a:pt x="311" y="1317"/>
                  </a:cubicBezTo>
                  <a:cubicBezTo>
                    <a:pt x="312" y="1314"/>
                    <a:pt x="312" y="1314"/>
                    <a:pt x="312" y="1314"/>
                  </a:cubicBezTo>
                  <a:cubicBezTo>
                    <a:pt x="312" y="1312"/>
                    <a:pt x="313" y="1311"/>
                    <a:pt x="313" y="1310"/>
                  </a:cubicBezTo>
                  <a:cubicBezTo>
                    <a:pt x="313" y="1310"/>
                    <a:pt x="313" y="1310"/>
                    <a:pt x="313" y="1310"/>
                  </a:cubicBezTo>
                  <a:cubicBezTo>
                    <a:pt x="313" y="1301"/>
                    <a:pt x="313" y="1291"/>
                    <a:pt x="312" y="1284"/>
                  </a:cubicBezTo>
                  <a:cubicBezTo>
                    <a:pt x="312" y="1282"/>
                    <a:pt x="312" y="1281"/>
                    <a:pt x="312" y="1279"/>
                  </a:cubicBezTo>
                  <a:cubicBezTo>
                    <a:pt x="313" y="1279"/>
                    <a:pt x="313" y="1279"/>
                    <a:pt x="313" y="1279"/>
                  </a:cubicBezTo>
                  <a:cubicBezTo>
                    <a:pt x="313" y="1279"/>
                    <a:pt x="313" y="1279"/>
                    <a:pt x="313" y="1279"/>
                  </a:cubicBezTo>
                  <a:cubicBezTo>
                    <a:pt x="314" y="1276"/>
                    <a:pt x="315" y="1273"/>
                    <a:pt x="317" y="1270"/>
                  </a:cubicBezTo>
                  <a:cubicBezTo>
                    <a:pt x="320" y="1266"/>
                    <a:pt x="320" y="1266"/>
                    <a:pt x="320" y="1266"/>
                  </a:cubicBezTo>
                  <a:cubicBezTo>
                    <a:pt x="327" y="1277"/>
                    <a:pt x="327" y="1277"/>
                    <a:pt x="327" y="1277"/>
                  </a:cubicBezTo>
                  <a:cubicBezTo>
                    <a:pt x="333" y="1287"/>
                    <a:pt x="338" y="1295"/>
                    <a:pt x="340" y="1313"/>
                  </a:cubicBezTo>
                  <a:cubicBezTo>
                    <a:pt x="341" y="1333"/>
                    <a:pt x="341" y="1348"/>
                    <a:pt x="340" y="1361"/>
                  </a:cubicBezTo>
                  <a:close/>
                  <a:moveTo>
                    <a:pt x="322" y="1139"/>
                  </a:moveTo>
                  <a:cubicBezTo>
                    <a:pt x="323" y="1139"/>
                    <a:pt x="323" y="1139"/>
                    <a:pt x="323" y="1139"/>
                  </a:cubicBezTo>
                  <a:cubicBezTo>
                    <a:pt x="331" y="1158"/>
                    <a:pt x="343" y="1189"/>
                    <a:pt x="347" y="1226"/>
                  </a:cubicBezTo>
                  <a:cubicBezTo>
                    <a:pt x="347" y="1226"/>
                    <a:pt x="347" y="1226"/>
                    <a:pt x="347" y="1226"/>
                  </a:cubicBezTo>
                  <a:cubicBezTo>
                    <a:pt x="347" y="1227"/>
                    <a:pt x="347" y="1228"/>
                    <a:pt x="347" y="1229"/>
                  </a:cubicBezTo>
                  <a:cubicBezTo>
                    <a:pt x="348" y="1236"/>
                    <a:pt x="348" y="1244"/>
                    <a:pt x="348" y="1251"/>
                  </a:cubicBezTo>
                  <a:cubicBezTo>
                    <a:pt x="348" y="1286"/>
                    <a:pt x="345" y="1298"/>
                    <a:pt x="343" y="1306"/>
                  </a:cubicBezTo>
                  <a:cubicBezTo>
                    <a:pt x="341" y="1292"/>
                    <a:pt x="336" y="1284"/>
                    <a:pt x="330" y="1275"/>
                  </a:cubicBezTo>
                  <a:cubicBezTo>
                    <a:pt x="323" y="1264"/>
                    <a:pt x="323" y="1264"/>
                    <a:pt x="323" y="1264"/>
                  </a:cubicBezTo>
                  <a:cubicBezTo>
                    <a:pt x="315" y="1248"/>
                    <a:pt x="313" y="1241"/>
                    <a:pt x="315" y="1231"/>
                  </a:cubicBezTo>
                  <a:cubicBezTo>
                    <a:pt x="317" y="1225"/>
                    <a:pt x="317" y="1225"/>
                    <a:pt x="317" y="1225"/>
                  </a:cubicBezTo>
                  <a:cubicBezTo>
                    <a:pt x="319" y="1219"/>
                    <a:pt x="321" y="1213"/>
                    <a:pt x="320" y="1189"/>
                  </a:cubicBezTo>
                  <a:cubicBezTo>
                    <a:pt x="319" y="1165"/>
                    <a:pt x="320" y="1153"/>
                    <a:pt x="321" y="1142"/>
                  </a:cubicBezTo>
                  <a:cubicBezTo>
                    <a:pt x="321" y="1139"/>
                    <a:pt x="321" y="1139"/>
                    <a:pt x="321" y="1139"/>
                  </a:cubicBezTo>
                  <a:cubicBezTo>
                    <a:pt x="322" y="1139"/>
                    <a:pt x="322" y="1139"/>
                    <a:pt x="322" y="1139"/>
                  </a:cubicBezTo>
                  <a:close/>
                  <a:moveTo>
                    <a:pt x="320" y="1096"/>
                  </a:moveTo>
                  <a:cubicBezTo>
                    <a:pt x="317" y="1091"/>
                    <a:pt x="314" y="1086"/>
                    <a:pt x="310" y="1082"/>
                  </a:cubicBezTo>
                  <a:cubicBezTo>
                    <a:pt x="307" y="1078"/>
                    <a:pt x="305" y="1075"/>
                    <a:pt x="303" y="1072"/>
                  </a:cubicBezTo>
                  <a:cubicBezTo>
                    <a:pt x="304" y="1071"/>
                    <a:pt x="305" y="1070"/>
                    <a:pt x="306" y="1069"/>
                  </a:cubicBezTo>
                  <a:cubicBezTo>
                    <a:pt x="309" y="1065"/>
                    <a:pt x="309" y="1059"/>
                    <a:pt x="306" y="1057"/>
                  </a:cubicBezTo>
                  <a:cubicBezTo>
                    <a:pt x="306" y="1057"/>
                    <a:pt x="306" y="1057"/>
                    <a:pt x="306" y="1057"/>
                  </a:cubicBezTo>
                  <a:cubicBezTo>
                    <a:pt x="306" y="1056"/>
                    <a:pt x="307" y="1056"/>
                    <a:pt x="307" y="1055"/>
                  </a:cubicBezTo>
                  <a:cubicBezTo>
                    <a:pt x="312" y="1048"/>
                    <a:pt x="316" y="1041"/>
                    <a:pt x="319" y="1033"/>
                  </a:cubicBezTo>
                  <a:cubicBezTo>
                    <a:pt x="322" y="1050"/>
                    <a:pt x="322" y="1072"/>
                    <a:pt x="320" y="1096"/>
                  </a:cubicBezTo>
                  <a:close/>
                  <a:moveTo>
                    <a:pt x="351" y="673"/>
                  </a:moveTo>
                  <a:cubicBezTo>
                    <a:pt x="348" y="665"/>
                    <a:pt x="345" y="659"/>
                    <a:pt x="341" y="652"/>
                  </a:cubicBezTo>
                  <a:cubicBezTo>
                    <a:pt x="341" y="652"/>
                    <a:pt x="341" y="652"/>
                    <a:pt x="341" y="652"/>
                  </a:cubicBezTo>
                  <a:cubicBezTo>
                    <a:pt x="344" y="652"/>
                    <a:pt x="346" y="651"/>
                    <a:pt x="349" y="651"/>
                  </a:cubicBezTo>
                  <a:cubicBezTo>
                    <a:pt x="353" y="650"/>
                    <a:pt x="356" y="650"/>
                    <a:pt x="361" y="652"/>
                  </a:cubicBezTo>
                  <a:cubicBezTo>
                    <a:pt x="357" y="659"/>
                    <a:pt x="353" y="666"/>
                    <a:pt x="351" y="673"/>
                  </a:cubicBezTo>
                  <a:close/>
                  <a:moveTo>
                    <a:pt x="372" y="633"/>
                  </a:moveTo>
                  <a:cubicBezTo>
                    <a:pt x="370" y="638"/>
                    <a:pt x="367" y="643"/>
                    <a:pt x="363" y="649"/>
                  </a:cubicBezTo>
                  <a:cubicBezTo>
                    <a:pt x="357" y="646"/>
                    <a:pt x="353" y="646"/>
                    <a:pt x="348" y="647"/>
                  </a:cubicBezTo>
                  <a:cubicBezTo>
                    <a:pt x="345" y="647"/>
                    <a:pt x="343" y="648"/>
                    <a:pt x="339" y="648"/>
                  </a:cubicBezTo>
                  <a:cubicBezTo>
                    <a:pt x="339" y="648"/>
                    <a:pt x="339" y="648"/>
                    <a:pt x="339" y="648"/>
                  </a:cubicBezTo>
                  <a:cubicBezTo>
                    <a:pt x="336" y="641"/>
                    <a:pt x="333" y="635"/>
                    <a:pt x="330" y="626"/>
                  </a:cubicBezTo>
                  <a:cubicBezTo>
                    <a:pt x="327" y="616"/>
                    <a:pt x="326" y="606"/>
                    <a:pt x="327" y="597"/>
                  </a:cubicBezTo>
                  <a:cubicBezTo>
                    <a:pt x="336" y="593"/>
                    <a:pt x="341" y="587"/>
                    <a:pt x="345" y="579"/>
                  </a:cubicBezTo>
                  <a:cubicBezTo>
                    <a:pt x="348" y="580"/>
                    <a:pt x="352" y="578"/>
                    <a:pt x="354" y="575"/>
                  </a:cubicBezTo>
                  <a:cubicBezTo>
                    <a:pt x="354" y="575"/>
                    <a:pt x="354" y="575"/>
                    <a:pt x="354" y="575"/>
                  </a:cubicBezTo>
                  <a:cubicBezTo>
                    <a:pt x="364" y="582"/>
                    <a:pt x="367" y="590"/>
                    <a:pt x="368" y="602"/>
                  </a:cubicBezTo>
                  <a:cubicBezTo>
                    <a:pt x="368" y="611"/>
                    <a:pt x="368" y="611"/>
                    <a:pt x="368" y="611"/>
                  </a:cubicBezTo>
                  <a:cubicBezTo>
                    <a:pt x="368" y="618"/>
                    <a:pt x="369" y="626"/>
                    <a:pt x="372" y="633"/>
                  </a:cubicBezTo>
                  <a:close/>
                  <a:moveTo>
                    <a:pt x="335" y="559"/>
                  </a:moveTo>
                  <a:cubicBezTo>
                    <a:pt x="341" y="560"/>
                    <a:pt x="347" y="559"/>
                    <a:pt x="352" y="557"/>
                  </a:cubicBezTo>
                  <a:cubicBezTo>
                    <a:pt x="352" y="559"/>
                    <a:pt x="352" y="560"/>
                    <a:pt x="351" y="561"/>
                  </a:cubicBezTo>
                  <a:cubicBezTo>
                    <a:pt x="349" y="562"/>
                    <a:pt x="346" y="563"/>
                    <a:pt x="344" y="566"/>
                  </a:cubicBezTo>
                  <a:cubicBezTo>
                    <a:pt x="340" y="569"/>
                    <a:pt x="340" y="574"/>
                    <a:pt x="342" y="577"/>
                  </a:cubicBezTo>
                  <a:cubicBezTo>
                    <a:pt x="338" y="584"/>
                    <a:pt x="334" y="589"/>
                    <a:pt x="327" y="593"/>
                  </a:cubicBezTo>
                  <a:cubicBezTo>
                    <a:pt x="328" y="588"/>
                    <a:pt x="328" y="583"/>
                    <a:pt x="329" y="578"/>
                  </a:cubicBezTo>
                  <a:cubicBezTo>
                    <a:pt x="329" y="576"/>
                    <a:pt x="329" y="576"/>
                    <a:pt x="329" y="576"/>
                  </a:cubicBezTo>
                  <a:cubicBezTo>
                    <a:pt x="332" y="575"/>
                    <a:pt x="334" y="573"/>
                    <a:pt x="336" y="569"/>
                  </a:cubicBezTo>
                  <a:cubicBezTo>
                    <a:pt x="337" y="565"/>
                    <a:pt x="337" y="561"/>
                    <a:pt x="335" y="559"/>
                  </a:cubicBezTo>
                  <a:close/>
                  <a:moveTo>
                    <a:pt x="366" y="555"/>
                  </a:moveTo>
                  <a:cubicBezTo>
                    <a:pt x="366" y="555"/>
                    <a:pt x="366" y="555"/>
                    <a:pt x="366" y="555"/>
                  </a:cubicBezTo>
                  <a:cubicBezTo>
                    <a:pt x="366" y="555"/>
                    <a:pt x="366" y="555"/>
                    <a:pt x="366" y="555"/>
                  </a:cubicBezTo>
                  <a:cubicBezTo>
                    <a:pt x="366" y="555"/>
                    <a:pt x="367" y="555"/>
                    <a:pt x="367" y="555"/>
                  </a:cubicBezTo>
                  <a:cubicBezTo>
                    <a:pt x="370" y="555"/>
                    <a:pt x="371" y="557"/>
                    <a:pt x="373" y="558"/>
                  </a:cubicBezTo>
                  <a:cubicBezTo>
                    <a:pt x="375" y="559"/>
                    <a:pt x="375" y="559"/>
                    <a:pt x="375" y="559"/>
                  </a:cubicBezTo>
                  <a:cubicBezTo>
                    <a:pt x="376" y="563"/>
                    <a:pt x="381" y="566"/>
                    <a:pt x="386" y="565"/>
                  </a:cubicBezTo>
                  <a:cubicBezTo>
                    <a:pt x="390" y="565"/>
                    <a:pt x="393" y="563"/>
                    <a:pt x="395" y="561"/>
                  </a:cubicBezTo>
                  <a:cubicBezTo>
                    <a:pt x="395" y="561"/>
                    <a:pt x="395" y="561"/>
                    <a:pt x="395" y="561"/>
                  </a:cubicBezTo>
                  <a:cubicBezTo>
                    <a:pt x="402" y="562"/>
                    <a:pt x="406" y="567"/>
                    <a:pt x="409" y="573"/>
                  </a:cubicBezTo>
                  <a:cubicBezTo>
                    <a:pt x="404" y="573"/>
                    <a:pt x="399" y="576"/>
                    <a:pt x="397" y="578"/>
                  </a:cubicBezTo>
                  <a:cubicBezTo>
                    <a:pt x="396" y="579"/>
                    <a:pt x="396" y="579"/>
                    <a:pt x="396" y="579"/>
                  </a:cubicBezTo>
                  <a:cubicBezTo>
                    <a:pt x="389" y="585"/>
                    <a:pt x="380" y="593"/>
                    <a:pt x="370" y="593"/>
                  </a:cubicBezTo>
                  <a:cubicBezTo>
                    <a:pt x="369" y="584"/>
                    <a:pt x="365" y="578"/>
                    <a:pt x="357" y="571"/>
                  </a:cubicBezTo>
                  <a:cubicBezTo>
                    <a:pt x="358" y="568"/>
                    <a:pt x="358" y="564"/>
                    <a:pt x="356" y="563"/>
                  </a:cubicBezTo>
                  <a:cubicBezTo>
                    <a:pt x="356" y="562"/>
                    <a:pt x="355" y="562"/>
                    <a:pt x="355" y="562"/>
                  </a:cubicBezTo>
                  <a:cubicBezTo>
                    <a:pt x="356" y="560"/>
                    <a:pt x="357" y="558"/>
                    <a:pt x="357" y="556"/>
                  </a:cubicBezTo>
                  <a:cubicBezTo>
                    <a:pt x="360" y="555"/>
                    <a:pt x="363" y="554"/>
                    <a:pt x="366" y="555"/>
                  </a:cubicBezTo>
                  <a:close/>
                  <a:moveTo>
                    <a:pt x="343" y="537"/>
                  </a:moveTo>
                  <a:cubicBezTo>
                    <a:pt x="345" y="539"/>
                    <a:pt x="349" y="540"/>
                    <a:pt x="352" y="540"/>
                  </a:cubicBezTo>
                  <a:cubicBezTo>
                    <a:pt x="352" y="541"/>
                    <a:pt x="352" y="542"/>
                    <a:pt x="352" y="543"/>
                  </a:cubicBezTo>
                  <a:cubicBezTo>
                    <a:pt x="353" y="547"/>
                    <a:pt x="355" y="550"/>
                    <a:pt x="358" y="551"/>
                  </a:cubicBezTo>
                  <a:cubicBezTo>
                    <a:pt x="356" y="552"/>
                    <a:pt x="354" y="552"/>
                    <a:pt x="352" y="553"/>
                  </a:cubicBezTo>
                  <a:cubicBezTo>
                    <a:pt x="345" y="555"/>
                    <a:pt x="339" y="557"/>
                    <a:pt x="333" y="553"/>
                  </a:cubicBezTo>
                  <a:cubicBezTo>
                    <a:pt x="335" y="551"/>
                    <a:pt x="336" y="547"/>
                    <a:pt x="337" y="543"/>
                  </a:cubicBezTo>
                  <a:cubicBezTo>
                    <a:pt x="338" y="539"/>
                    <a:pt x="338" y="536"/>
                    <a:pt x="338" y="532"/>
                  </a:cubicBezTo>
                  <a:cubicBezTo>
                    <a:pt x="338" y="531"/>
                    <a:pt x="338" y="531"/>
                    <a:pt x="338" y="530"/>
                  </a:cubicBezTo>
                  <a:cubicBezTo>
                    <a:pt x="339" y="533"/>
                    <a:pt x="341" y="535"/>
                    <a:pt x="343" y="537"/>
                  </a:cubicBezTo>
                  <a:close/>
                  <a:moveTo>
                    <a:pt x="338" y="471"/>
                  </a:moveTo>
                  <a:cubicBezTo>
                    <a:pt x="341" y="479"/>
                    <a:pt x="344" y="489"/>
                    <a:pt x="344" y="496"/>
                  </a:cubicBezTo>
                  <a:cubicBezTo>
                    <a:pt x="343" y="495"/>
                    <a:pt x="342" y="495"/>
                    <a:pt x="342" y="494"/>
                  </a:cubicBezTo>
                  <a:cubicBezTo>
                    <a:pt x="340" y="492"/>
                    <a:pt x="340" y="492"/>
                    <a:pt x="340" y="492"/>
                  </a:cubicBezTo>
                  <a:cubicBezTo>
                    <a:pt x="334" y="486"/>
                    <a:pt x="333" y="485"/>
                    <a:pt x="336" y="478"/>
                  </a:cubicBezTo>
                  <a:cubicBezTo>
                    <a:pt x="338" y="472"/>
                    <a:pt x="338" y="472"/>
                    <a:pt x="338" y="472"/>
                  </a:cubicBezTo>
                  <a:cubicBezTo>
                    <a:pt x="338" y="472"/>
                    <a:pt x="338" y="472"/>
                    <a:pt x="338" y="471"/>
                  </a:cubicBezTo>
                  <a:close/>
                  <a:moveTo>
                    <a:pt x="313" y="458"/>
                  </a:moveTo>
                  <a:cubicBezTo>
                    <a:pt x="320" y="456"/>
                    <a:pt x="324" y="447"/>
                    <a:pt x="327" y="441"/>
                  </a:cubicBezTo>
                  <a:cubicBezTo>
                    <a:pt x="330" y="444"/>
                    <a:pt x="330" y="444"/>
                    <a:pt x="330" y="444"/>
                  </a:cubicBezTo>
                  <a:cubicBezTo>
                    <a:pt x="333" y="448"/>
                    <a:pt x="336" y="451"/>
                    <a:pt x="337" y="456"/>
                  </a:cubicBezTo>
                  <a:cubicBezTo>
                    <a:pt x="338" y="461"/>
                    <a:pt x="336" y="466"/>
                    <a:pt x="334" y="470"/>
                  </a:cubicBezTo>
                  <a:cubicBezTo>
                    <a:pt x="332" y="476"/>
                    <a:pt x="332" y="476"/>
                    <a:pt x="332" y="476"/>
                  </a:cubicBezTo>
                  <a:cubicBezTo>
                    <a:pt x="331" y="478"/>
                    <a:pt x="331" y="480"/>
                    <a:pt x="331" y="481"/>
                  </a:cubicBezTo>
                  <a:cubicBezTo>
                    <a:pt x="329" y="481"/>
                    <a:pt x="328" y="481"/>
                    <a:pt x="327" y="481"/>
                  </a:cubicBezTo>
                  <a:cubicBezTo>
                    <a:pt x="325" y="480"/>
                    <a:pt x="325" y="480"/>
                    <a:pt x="325" y="480"/>
                  </a:cubicBezTo>
                  <a:cubicBezTo>
                    <a:pt x="322" y="472"/>
                    <a:pt x="318" y="465"/>
                    <a:pt x="313" y="458"/>
                  </a:cubicBezTo>
                  <a:close/>
                  <a:moveTo>
                    <a:pt x="322" y="506"/>
                  </a:moveTo>
                  <a:cubicBezTo>
                    <a:pt x="326" y="499"/>
                    <a:pt x="327" y="491"/>
                    <a:pt x="326" y="485"/>
                  </a:cubicBezTo>
                  <a:cubicBezTo>
                    <a:pt x="327" y="485"/>
                    <a:pt x="327" y="485"/>
                    <a:pt x="327" y="485"/>
                  </a:cubicBezTo>
                  <a:cubicBezTo>
                    <a:pt x="328" y="485"/>
                    <a:pt x="330" y="485"/>
                    <a:pt x="331" y="485"/>
                  </a:cubicBezTo>
                  <a:cubicBezTo>
                    <a:pt x="331" y="488"/>
                    <a:pt x="333" y="491"/>
                    <a:pt x="337" y="495"/>
                  </a:cubicBezTo>
                  <a:cubicBezTo>
                    <a:pt x="339" y="497"/>
                    <a:pt x="339" y="497"/>
                    <a:pt x="339" y="497"/>
                  </a:cubicBezTo>
                  <a:cubicBezTo>
                    <a:pt x="341" y="499"/>
                    <a:pt x="342" y="500"/>
                    <a:pt x="342" y="502"/>
                  </a:cubicBezTo>
                  <a:cubicBezTo>
                    <a:pt x="342" y="505"/>
                    <a:pt x="340" y="507"/>
                    <a:pt x="339" y="510"/>
                  </a:cubicBezTo>
                  <a:cubicBezTo>
                    <a:pt x="336" y="516"/>
                    <a:pt x="336" y="516"/>
                    <a:pt x="336" y="516"/>
                  </a:cubicBezTo>
                  <a:cubicBezTo>
                    <a:pt x="334" y="521"/>
                    <a:pt x="334" y="527"/>
                    <a:pt x="334" y="532"/>
                  </a:cubicBezTo>
                  <a:cubicBezTo>
                    <a:pt x="334" y="536"/>
                    <a:pt x="334" y="539"/>
                    <a:pt x="333" y="542"/>
                  </a:cubicBezTo>
                  <a:cubicBezTo>
                    <a:pt x="332" y="549"/>
                    <a:pt x="329" y="553"/>
                    <a:pt x="326" y="558"/>
                  </a:cubicBezTo>
                  <a:cubicBezTo>
                    <a:pt x="324" y="553"/>
                    <a:pt x="324" y="553"/>
                    <a:pt x="324" y="553"/>
                  </a:cubicBezTo>
                  <a:cubicBezTo>
                    <a:pt x="323" y="552"/>
                    <a:pt x="323" y="552"/>
                    <a:pt x="323" y="551"/>
                  </a:cubicBezTo>
                  <a:cubicBezTo>
                    <a:pt x="324" y="551"/>
                    <a:pt x="325" y="550"/>
                    <a:pt x="326" y="548"/>
                  </a:cubicBezTo>
                  <a:cubicBezTo>
                    <a:pt x="330" y="544"/>
                    <a:pt x="330" y="538"/>
                    <a:pt x="327" y="536"/>
                  </a:cubicBezTo>
                  <a:cubicBezTo>
                    <a:pt x="325" y="535"/>
                    <a:pt x="324" y="534"/>
                    <a:pt x="322" y="535"/>
                  </a:cubicBezTo>
                  <a:cubicBezTo>
                    <a:pt x="322" y="534"/>
                    <a:pt x="322" y="533"/>
                    <a:pt x="323" y="531"/>
                  </a:cubicBezTo>
                  <a:cubicBezTo>
                    <a:pt x="325" y="523"/>
                    <a:pt x="328" y="514"/>
                    <a:pt x="321" y="508"/>
                  </a:cubicBezTo>
                  <a:cubicBezTo>
                    <a:pt x="321" y="508"/>
                    <a:pt x="321" y="508"/>
                    <a:pt x="321" y="508"/>
                  </a:cubicBezTo>
                  <a:cubicBezTo>
                    <a:pt x="321" y="507"/>
                    <a:pt x="322" y="507"/>
                    <a:pt x="322" y="506"/>
                  </a:cubicBezTo>
                  <a:close/>
                  <a:moveTo>
                    <a:pt x="295" y="562"/>
                  </a:moveTo>
                  <a:cubicBezTo>
                    <a:pt x="294" y="562"/>
                    <a:pt x="293" y="563"/>
                    <a:pt x="292" y="565"/>
                  </a:cubicBezTo>
                  <a:cubicBezTo>
                    <a:pt x="289" y="559"/>
                    <a:pt x="290" y="553"/>
                    <a:pt x="292" y="540"/>
                  </a:cubicBezTo>
                  <a:cubicBezTo>
                    <a:pt x="292" y="536"/>
                    <a:pt x="292" y="536"/>
                    <a:pt x="292" y="536"/>
                  </a:cubicBezTo>
                  <a:cubicBezTo>
                    <a:pt x="293" y="527"/>
                    <a:pt x="297" y="525"/>
                    <a:pt x="303" y="523"/>
                  </a:cubicBezTo>
                  <a:cubicBezTo>
                    <a:pt x="308" y="521"/>
                    <a:pt x="313" y="518"/>
                    <a:pt x="319" y="511"/>
                  </a:cubicBezTo>
                  <a:cubicBezTo>
                    <a:pt x="323" y="515"/>
                    <a:pt x="321" y="523"/>
                    <a:pt x="319" y="530"/>
                  </a:cubicBezTo>
                  <a:cubicBezTo>
                    <a:pt x="318" y="533"/>
                    <a:pt x="317" y="535"/>
                    <a:pt x="317" y="538"/>
                  </a:cubicBezTo>
                  <a:cubicBezTo>
                    <a:pt x="316" y="539"/>
                    <a:pt x="316" y="539"/>
                    <a:pt x="315" y="540"/>
                  </a:cubicBezTo>
                  <a:cubicBezTo>
                    <a:pt x="314" y="542"/>
                    <a:pt x="313" y="544"/>
                    <a:pt x="313" y="545"/>
                  </a:cubicBezTo>
                  <a:cubicBezTo>
                    <a:pt x="308" y="548"/>
                    <a:pt x="304" y="551"/>
                    <a:pt x="304" y="551"/>
                  </a:cubicBezTo>
                  <a:cubicBezTo>
                    <a:pt x="300" y="554"/>
                    <a:pt x="297" y="558"/>
                    <a:pt x="295" y="562"/>
                  </a:cubicBezTo>
                  <a:close/>
                  <a:moveTo>
                    <a:pt x="301" y="579"/>
                  </a:moveTo>
                  <a:cubicBezTo>
                    <a:pt x="301" y="579"/>
                    <a:pt x="301" y="579"/>
                    <a:pt x="301" y="579"/>
                  </a:cubicBezTo>
                  <a:cubicBezTo>
                    <a:pt x="302" y="577"/>
                    <a:pt x="303" y="575"/>
                    <a:pt x="303" y="573"/>
                  </a:cubicBezTo>
                  <a:cubicBezTo>
                    <a:pt x="304" y="568"/>
                    <a:pt x="302" y="564"/>
                    <a:pt x="299" y="562"/>
                  </a:cubicBezTo>
                  <a:cubicBezTo>
                    <a:pt x="301" y="559"/>
                    <a:pt x="304" y="556"/>
                    <a:pt x="307" y="554"/>
                  </a:cubicBezTo>
                  <a:cubicBezTo>
                    <a:pt x="308" y="553"/>
                    <a:pt x="310" y="551"/>
                    <a:pt x="313" y="550"/>
                  </a:cubicBezTo>
                  <a:cubicBezTo>
                    <a:pt x="313" y="551"/>
                    <a:pt x="314" y="552"/>
                    <a:pt x="315" y="552"/>
                  </a:cubicBezTo>
                  <a:cubicBezTo>
                    <a:pt x="316" y="553"/>
                    <a:pt x="318" y="553"/>
                    <a:pt x="319" y="553"/>
                  </a:cubicBezTo>
                  <a:cubicBezTo>
                    <a:pt x="319" y="554"/>
                    <a:pt x="320" y="554"/>
                    <a:pt x="320" y="555"/>
                  </a:cubicBezTo>
                  <a:cubicBezTo>
                    <a:pt x="323" y="561"/>
                    <a:pt x="323" y="561"/>
                    <a:pt x="323" y="561"/>
                  </a:cubicBezTo>
                  <a:cubicBezTo>
                    <a:pt x="323" y="561"/>
                    <a:pt x="323" y="561"/>
                    <a:pt x="323" y="562"/>
                  </a:cubicBezTo>
                  <a:cubicBezTo>
                    <a:pt x="321" y="565"/>
                    <a:pt x="321" y="565"/>
                    <a:pt x="321" y="565"/>
                  </a:cubicBezTo>
                  <a:cubicBezTo>
                    <a:pt x="317" y="571"/>
                    <a:pt x="312" y="581"/>
                    <a:pt x="309" y="592"/>
                  </a:cubicBezTo>
                  <a:cubicBezTo>
                    <a:pt x="309" y="592"/>
                    <a:pt x="309" y="592"/>
                    <a:pt x="309" y="592"/>
                  </a:cubicBezTo>
                  <a:cubicBezTo>
                    <a:pt x="307" y="586"/>
                    <a:pt x="304" y="583"/>
                    <a:pt x="301" y="579"/>
                  </a:cubicBezTo>
                  <a:close/>
                  <a:moveTo>
                    <a:pt x="321" y="680"/>
                  </a:moveTo>
                  <a:cubicBezTo>
                    <a:pt x="319" y="676"/>
                    <a:pt x="317" y="674"/>
                    <a:pt x="318" y="664"/>
                  </a:cubicBezTo>
                  <a:cubicBezTo>
                    <a:pt x="318" y="653"/>
                    <a:pt x="316" y="647"/>
                    <a:pt x="313" y="640"/>
                  </a:cubicBezTo>
                  <a:cubicBezTo>
                    <a:pt x="311" y="636"/>
                    <a:pt x="310" y="632"/>
                    <a:pt x="309" y="628"/>
                  </a:cubicBezTo>
                  <a:cubicBezTo>
                    <a:pt x="309" y="626"/>
                    <a:pt x="309" y="625"/>
                    <a:pt x="309" y="624"/>
                  </a:cubicBezTo>
                  <a:cubicBezTo>
                    <a:pt x="308" y="618"/>
                    <a:pt x="309" y="615"/>
                    <a:pt x="309" y="612"/>
                  </a:cubicBezTo>
                  <a:cubicBezTo>
                    <a:pt x="313" y="611"/>
                    <a:pt x="315" y="607"/>
                    <a:pt x="316" y="603"/>
                  </a:cubicBezTo>
                  <a:cubicBezTo>
                    <a:pt x="317" y="598"/>
                    <a:pt x="315" y="594"/>
                    <a:pt x="313" y="593"/>
                  </a:cubicBezTo>
                  <a:cubicBezTo>
                    <a:pt x="315" y="585"/>
                    <a:pt x="319" y="577"/>
                    <a:pt x="322" y="571"/>
                  </a:cubicBezTo>
                  <a:cubicBezTo>
                    <a:pt x="322" y="574"/>
                    <a:pt x="323" y="575"/>
                    <a:pt x="325" y="576"/>
                  </a:cubicBezTo>
                  <a:cubicBezTo>
                    <a:pt x="325" y="576"/>
                    <a:pt x="325" y="576"/>
                    <a:pt x="325" y="576"/>
                  </a:cubicBezTo>
                  <a:cubicBezTo>
                    <a:pt x="325" y="577"/>
                    <a:pt x="325" y="577"/>
                    <a:pt x="325" y="577"/>
                  </a:cubicBezTo>
                  <a:cubicBezTo>
                    <a:pt x="323" y="591"/>
                    <a:pt x="321" y="609"/>
                    <a:pt x="326" y="627"/>
                  </a:cubicBezTo>
                  <a:cubicBezTo>
                    <a:pt x="329" y="638"/>
                    <a:pt x="334" y="646"/>
                    <a:pt x="338" y="654"/>
                  </a:cubicBezTo>
                  <a:cubicBezTo>
                    <a:pt x="342" y="663"/>
                    <a:pt x="347" y="672"/>
                    <a:pt x="349" y="683"/>
                  </a:cubicBezTo>
                  <a:cubicBezTo>
                    <a:pt x="349" y="685"/>
                    <a:pt x="349" y="687"/>
                    <a:pt x="350" y="689"/>
                  </a:cubicBezTo>
                  <a:cubicBezTo>
                    <a:pt x="350" y="690"/>
                    <a:pt x="350" y="692"/>
                    <a:pt x="351" y="693"/>
                  </a:cubicBezTo>
                  <a:cubicBezTo>
                    <a:pt x="352" y="702"/>
                    <a:pt x="353" y="710"/>
                    <a:pt x="353" y="717"/>
                  </a:cubicBezTo>
                  <a:cubicBezTo>
                    <a:pt x="353" y="722"/>
                    <a:pt x="353" y="726"/>
                    <a:pt x="354" y="731"/>
                  </a:cubicBezTo>
                  <a:cubicBezTo>
                    <a:pt x="351" y="728"/>
                    <a:pt x="348" y="726"/>
                    <a:pt x="345" y="723"/>
                  </a:cubicBezTo>
                  <a:cubicBezTo>
                    <a:pt x="338" y="718"/>
                    <a:pt x="332" y="713"/>
                    <a:pt x="330" y="706"/>
                  </a:cubicBezTo>
                  <a:cubicBezTo>
                    <a:pt x="330" y="704"/>
                    <a:pt x="330" y="702"/>
                    <a:pt x="329" y="700"/>
                  </a:cubicBezTo>
                  <a:cubicBezTo>
                    <a:pt x="329" y="700"/>
                    <a:pt x="329" y="700"/>
                    <a:pt x="329" y="700"/>
                  </a:cubicBezTo>
                  <a:cubicBezTo>
                    <a:pt x="329" y="700"/>
                    <a:pt x="329" y="700"/>
                    <a:pt x="329" y="700"/>
                  </a:cubicBezTo>
                  <a:cubicBezTo>
                    <a:pt x="329" y="699"/>
                    <a:pt x="328" y="697"/>
                    <a:pt x="327" y="695"/>
                  </a:cubicBezTo>
                  <a:cubicBezTo>
                    <a:pt x="326" y="691"/>
                    <a:pt x="326" y="691"/>
                    <a:pt x="326" y="691"/>
                  </a:cubicBezTo>
                  <a:cubicBezTo>
                    <a:pt x="324" y="685"/>
                    <a:pt x="322" y="683"/>
                    <a:pt x="321" y="680"/>
                  </a:cubicBezTo>
                  <a:close/>
                  <a:moveTo>
                    <a:pt x="359" y="787"/>
                  </a:moveTo>
                  <a:cubicBezTo>
                    <a:pt x="359" y="790"/>
                    <a:pt x="358" y="793"/>
                    <a:pt x="358" y="797"/>
                  </a:cubicBezTo>
                  <a:cubicBezTo>
                    <a:pt x="356" y="805"/>
                    <a:pt x="354" y="812"/>
                    <a:pt x="352" y="818"/>
                  </a:cubicBezTo>
                  <a:cubicBezTo>
                    <a:pt x="350" y="825"/>
                    <a:pt x="348" y="832"/>
                    <a:pt x="348" y="840"/>
                  </a:cubicBezTo>
                  <a:cubicBezTo>
                    <a:pt x="338" y="833"/>
                    <a:pt x="331" y="826"/>
                    <a:pt x="326" y="819"/>
                  </a:cubicBezTo>
                  <a:cubicBezTo>
                    <a:pt x="327" y="816"/>
                    <a:pt x="327" y="816"/>
                    <a:pt x="327" y="816"/>
                  </a:cubicBezTo>
                  <a:cubicBezTo>
                    <a:pt x="327" y="812"/>
                    <a:pt x="328" y="810"/>
                    <a:pt x="331" y="807"/>
                  </a:cubicBezTo>
                  <a:cubicBezTo>
                    <a:pt x="334" y="805"/>
                    <a:pt x="337" y="805"/>
                    <a:pt x="340" y="804"/>
                  </a:cubicBezTo>
                  <a:cubicBezTo>
                    <a:pt x="344" y="803"/>
                    <a:pt x="344" y="803"/>
                    <a:pt x="344" y="803"/>
                  </a:cubicBezTo>
                  <a:cubicBezTo>
                    <a:pt x="350" y="801"/>
                    <a:pt x="355" y="794"/>
                    <a:pt x="359" y="787"/>
                  </a:cubicBezTo>
                  <a:close/>
                  <a:moveTo>
                    <a:pt x="357" y="761"/>
                  </a:moveTo>
                  <a:cubicBezTo>
                    <a:pt x="358" y="765"/>
                    <a:pt x="359" y="768"/>
                    <a:pt x="359" y="772"/>
                  </a:cubicBezTo>
                  <a:cubicBezTo>
                    <a:pt x="359" y="772"/>
                    <a:pt x="359" y="772"/>
                    <a:pt x="359" y="772"/>
                  </a:cubicBezTo>
                  <a:cubicBezTo>
                    <a:pt x="360" y="781"/>
                    <a:pt x="350" y="796"/>
                    <a:pt x="343" y="799"/>
                  </a:cubicBezTo>
                  <a:cubicBezTo>
                    <a:pt x="339" y="800"/>
                    <a:pt x="339" y="800"/>
                    <a:pt x="339" y="800"/>
                  </a:cubicBezTo>
                  <a:cubicBezTo>
                    <a:pt x="336" y="801"/>
                    <a:pt x="332" y="802"/>
                    <a:pt x="329" y="804"/>
                  </a:cubicBezTo>
                  <a:cubicBezTo>
                    <a:pt x="324" y="807"/>
                    <a:pt x="324" y="811"/>
                    <a:pt x="323" y="814"/>
                  </a:cubicBezTo>
                  <a:cubicBezTo>
                    <a:pt x="315" y="803"/>
                    <a:pt x="313" y="792"/>
                    <a:pt x="313" y="784"/>
                  </a:cubicBezTo>
                  <a:cubicBezTo>
                    <a:pt x="313" y="784"/>
                    <a:pt x="313" y="784"/>
                    <a:pt x="313" y="784"/>
                  </a:cubicBezTo>
                  <a:cubicBezTo>
                    <a:pt x="316" y="778"/>
                    <a:pt x="319" y="772"/>
                    <a:pt x="322" y="762"/>
                  </a:cubicBezTo>
                  <a:cubicBezTo>
                    <a:pt x="325" y="750"/>
                    <a:pt x="325" y="745"/>
                    <a:pt x="325" y="739"/>
                  </a:cubicBezTo>
                  <a:cubicBezTo>
                    <a:pt x="325" y="734"/>
                    <a:pt x="326" y="730"/>
                    <a:pt x="327" y="722"/>
                  </a:cubicBezTo>
                  <a:cubicBezTo>
                    <a:pt x="328" y="714"/>
                    <a:pt x="328" y="714"/>
                    <a:pt x="328" y="714"/>
                  </a:cubicBezTo>
                  <a:cubicBezTo>
                    <a:pt x="329" y="714"/>
                    <a:pt x="329" y="713"/>
                    <a:pt x="329" y="713"/>
                  </a:cubicBezTo>
                  <a:cubicBezTo>
                    <a:pt x="332" y="718"/>
                    <a:pt x="337" y="722"/>
                    <a:pt x="342" y="726"/>
                  </a:cubicBezTo>
                  <a:cubicBezTo>
                    <a:pt x="348" y="731"/>
                    <a:pt x="353" y="735"/>
                    <a:pt x="355" y="740"/>
                  </a:cubicBezTo>
                  <a:cubicBezTo>
                    <a:pt x="355" y="741"/>
                    <a:pt x="355" y="743"/>
                    <a:pt x="355" y="744"/>
                  </a:cubicBezTo>
                  <a:lnTo>
                    <a:pt x="357" y="761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Freeform 104">
              <a:extLst>
                <a:ext uri="{FF2B5EF4-FFF2-40B4-BE49-F238E27FC236}">
                  <a16:creationId xmlns:a16="http://schemas.microsoft.com/office/drawing/2014/main" id="{EBAC944B-BF46-47CB-9B15-1425AA362B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6" y="1297"/>
              <a:ext cx="586" cy="1650"/>
            </a:xfrm>
            <a:custGeom>
              <a:avLst/>
              <a:gdLst>
                <a:gd name="T0" fmla="*/ 1306 w 436"/>
                <a:gd name="T1" fmla="*/ 351 h 1227"/>
                <a:gd name="T2" fmla="*/ 1327 w 436"/>
                <a:gd name="T3" fmla="*/ 183 h 1227"/>
                <a:gd name="T4" fmla="*/ 1308 w 436"/>
                <a:gd name="T5" fmla="*/ 48 h 1227"/>
                <a:gd name="T6" fmla="*/ 1297 w 436"/>
                <a:gd name="T7" fmla="*/ 344 h 1227"/>
                <a:gd name="T8" fmla="*/ 1145 w 436"/>
                <a:gd name="T9" fmla="*/ 507 h 1227"/>
                <a:gd name="T10" fmla="*/ 898 w 436"/>
                <a:gd name="T11" fmla="*/ 662 h 1227"/>
                <a:gd name="T12" fmla="*/ 700 w 436"/>
                <a:gd name="T13" fmla="*/ 699 h 1227"/>
                <a:gd name="T14" fmla="*/ 472 w 436"/>
                <a:gd name="T15" fmla="*/ 796 h 1227"/>
                <a:gd name="T16" fmla="*/ 515 w 436"/>
                <a:gd name="T17" fmla="*/ 1170 h 1227"/>
                <a:gd name="T18" fmla="*/ 345 w 436"/>
                <a:gd name="T19" fmla="*/ 1602 h 1227"/>
                <a:gd name="T20" fmla="*/ 359 w 436"/>
                <a:gd name="T21" fmla="*/ 1643 h 1227"/>
                <a:gd name="T22" fmla="*/ 515 w 436"/>
                <a:gd name="T23" fmla="*/ 1321 h 1227"/>
                <a:gd name="T24" fmla="*/ 552 w 436"/>
                <a:gd name="T25" fmla="*/ 1779 h 1227"/>
                <a:gd name="T26" fmla="*/ 390 w 436"/>
                <a:gd name="T27" fmla="*/ 2152 h 1227"/>
                <a:gd name="T28" fmla="*/ 352 w 436"/>
                <a:gd name="T29" fmla="*/ 2378 h 1227"/>
                <a:gd name="T30" fmla="*/ 199 w 436"/>
                <a:gd name="T31" fmla="*/ 2933 h 1227"/>
                <a:gd name="T32" fmla="*/ 247 w 436"/>
                <a:gd name="T33" fmla="*/ 3366 h 1227"/>
                <a:gd name="T34" fmla="*/ 141 w 436"/>
                <a:gd name="T35" fmla="*/ 3757 h 1227"/>
                <a:gd name="T36" fmla="*/ 161 w 436"/>
                <a:gd name="T37" fmla="*/ 4013 h 1227"/>
                <a:gd name="T38" fmla="*/ 282 w 436"/>
                <a:gd name="T39" fmla="*/ 3920 h 1227"/>
                <a:gd name="T40" fmla="*/ 352 w 436"/>
                <a:gd name="T41" fmla="*/ 3794 h 1227"/>
                <a:gd name="T42" fmla="*/ 267 w 436"/>
                <a:gd name="T43" fmla="*/ 3313 h 1227"/>
                <a:gd name="T44" fmla="*/ 290 w 436"/>
                <a:gd name="T45" fmla="*/ 3244 h 1227"/>
                <a:gd name="T46" fmla="*/ 247 w 436"/>
                <a:gd name="T47" fmla="*/ 2750 h 1227"/>
                <a:gd name="T48" fmla="*/ 503 w 436"/>
                <a:gd name="T49" fmla="*/ 2313 h 1227"/>
                <a:gd name="T50" fmla="*/ 325 w 436"/>
                <a:gd name="T51" fmla="*/ 2855 h 1227"/>
                <a:gd name="T52" fmla="*/ 472 w 436"/>
                <a:gd name="T53" fmla="*/ 2544 h 1227"/>
                <a:gd name="T54" fmla="*/ 474 w 436"/>
                <a:gd name="T55" fmla="*/ 2716 h 1227"/>
                <a:gd name="T56" fmla="*/ 495 w 436"/>
                <a:gd name="T57" fmla="*/ 2466 h 1227"/>
                <a:gd name="T58" fmla="*/ 591 w 436"/>
                <a:gd name="T59" fmla="*/ 1939 h 1227"/>
                <a:gd name="T60" fmla="*/ 712 w 436"/>
                <a:gd name="T61" fmla="*/ 1452 h 1227"/>
                <a:gd name="T62" fmla="*/ 777 w 436"/>
                <a:gd name="T63" fmla="*/ 1897 h 1227"/>
                <a:gd name="T64" fmla="*/ 731 w 436"/>
                <a:gd name="T65" fmla="*/ 1412 h 1227"/>
                <a:gd name="T66" fmla="*/ 868 w 436"/>
                <a:gd name="T67" fmla="*/ 1568 h 1227"/>
                <a:gd name="T68" fmla="*/ 863 w 436"/>
                <a:gd name="T69" fmla="*/ 1538 h 1227"/>
                <a:gd name="T70" fmla="*/ 939 w 436"/>
                <a:gd name="T71" fmla="*/ 1253 h 1227"/>
                <a:gd name="T72" fmla="*/ 1044 w 436"/>
                <a:gd name="T73" fmla="*/ 1212 h 1227"/>
                <a:gd name="T74" fmla="*/ 868 w 436"/>
                <a:gd name="T75" fmla="*/ 1122 h 1227"/>
                <a:gd name="T76" fmla="*/ 712 w 436"/>
                <a:gd name="T77" fmla="*/ 1260 h 1227"/>
                <a:gd name="T78" fmla="*/ 898 w 436"/>
                <a:gd name="T79" fmla="*/ 1056 h 1227"/>
                <a:gd name="T80" fmla="*/ 1082 w 436"/>
                <a:gd name="T81" fmla="*/ 996 h 1227"/>
                <a:gd name="T82" fmla="*/ 883 w 436"/>
                <a:gd name="T83" fmla="*/ 901 h 1227"/>
                <a:gd name="T84" fmla="*/ 786 w 436"/>
                <a:gd name="T85" fmla="*/ 939 h 1227"/>
                <a:gd name="T86" fmla="*/ 1067 w 436"/>
                <a:gd name="T87" fmla="*/ 664 h 1227"/>
                <a:gd name="T88" fmla="*/ 1223 w 436"/>
                <a:gd name="T89" fmla="*/ 592 h 1227"/>
                <a:gd name="T90" fmla="*/ 1308 w 436"/>
                <a:gd name="T91" fmla="*/ 324 h 1227"/>
                <a:gd name="T92" fmla="*/ 117 w 436"/>
                <a:gd name="T93" fmla="*/ 3624 h 1227"/>
                <a:gd name="T94" fmla="*/ 379 w 436"/>
                <a:gd name="T95" fmla="*/ 2349 h 1227"/>
                <a:gd name="T96" fmla="*/ 712 w 436"/>
                <a:gd name="T97" fmla="*/ 855 h 1227"/>
                <a:gd name="T98" fmla="*/ 530 w 436"/>
                <a:gd name="T99" fmla="*/ 1326 h 1227"/>
                <a:gd name="T100" fmla="*/ 571 w 436"/>
                <a:gd name="T101" fmla="*/ 1263 h 1227"/>
                <a:gd name="T102" fmla="*/ 515 w 436"/>
                <a:gd name="T103" fmla="*/ 2076 h 1227"/>
                <a:gd name="T104" fmla="*/ 591 w 436"/>
                <a:gd name="T105" fmla="*/ 1825 h 1227"/>
                <a:gd name="T106" fmla="*/ 539 w 436"/>
                <a:gd name="T107" fmla="*/ 1481 h 1227"/>
                <a:gd name="T108" fmla="*/ 599 w 436"/>
                <a:gd name="T109" fmla="*/ 1790 h 1227"/>
                <a:gd name="T110" fmla="*/ 594 w 436"/>
                <a:gd name="T111" fmla="*/ 1368 h 1227"/>
                <a:gd name="T112" fmla="*/ 750 w 436"/>
                <a:gd name="T113" fmla="*/ 1357 h 1227"/>
                <a:gd name="T114" fmla="*/ 734 w 436"/>
                <a:gd name="T115" fmla="*/ 1364 h 1227"/>
                <a:gd name="T116" fmla="*/ 671 w 436"/>
                <a:gd name="T117" fmla="*/ 1291 h 1227"/>
                <a:gd name="T118" fmla="*/ 655 w 436"/>
                <a:gd name="T119" fmla="*/ 1128 h 1227"/>
                <a:gd name="T120" fmla="*/ 646 w 436"/>
                <a:gd name="T121" fmla="*/ 1116 h 1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36" h="1227">
                  <a:moveTo>
                    <a:pt x="434" y="109"/>
                  </a:moveTo>
                  <a:cubicBezTo>
                    <a:pt x="432" y="116"/>
                    <a:pt x="425" y="120"/>
                    <a:pt x="418" y="124"/>
                  </a:cubicBezTo>
                  <a:cubicBezTo>
                    <a:pt x="424" y="115"/>
                    <a:pt x="428" y="104"/>
                    <a:pt x="427" y="95"/>
                  </a:cubicBezTo>
                  <a:cubicBezTo>
                    <a:pt x="426" y="95"/>
                    <a:pt x="426" y="95"/>
                    <a:pt x="426" y="95"/>
                  </a:cubicBezTo>
                  <a:cubicBezTo>
                    <a:pt x="426" y="105"/>
                    <a:pt x="418" y="121"/>
                    <a:pt x="408" y="127"/>
                  </a:cubicBezTo>
                  <a:cubicBezTo>
                    <a:pt x="409" y="127"/>
                    <a:pt x="409" y="127"/>
                    <a:pt x="409" y="127"/>
                  </a:cubicBezTo>
                  <a:cubicBezTo>
                    <a:pt x="404" y="129"/>
                    <a:pt x="404" y="129"/>
                    <a:pt x="404" y="129"/>
                  </a:cubicBezTo>
                  <a:cubicBezTo>
                    <a:pt x="399" y="130"/>
                    <a:pt x="394" y="132"/>
                    <a:pt x="390" y="13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0" y="131"/>
                    <a:pt x="390" y="128"/>
                    <a:pt x="391" y="127"/>
                  </a:cubicBezTo>
                  <a:cubicBezTo>
                    <a:pt x="395" y="119"/>
                    <a:pt x="395" y="119"/>
                    <a:pt x="395" y="119"/>
                  </a:cubicBezTo>
                  <a:cubicBezTo>
                    <a:pt x="397" y="115"/>
                    <a:pt x="399" y="111"/>
                    <a:pt x="400" y="107"/>
                  </a:cubicBezTo>
                  <a:cubicBezTo>
                    <a:pt x="405" y="102"/>
                    <a:pt x="405" y="102"/>
                    <a:pt x="405" y="102"/>
                  </a:cubicBezTo>
                  <a:cubicBezTo>
                    <a:pt x="408" y="98"/>
                    <a:pt x="411" y="95"/>
                    <a:pt x="413" y="89"/>
                  </a:cubicBezTo>
                  <a:cubicBezTo>
                    <a:pt x="413" y="89"/>
                    <a:pt x="413" y="89"/>
                    <a:pt x="413" y="89"/>
                  </a:cubicBezTo>
                  <a:cubicBezTo>
                    <a:pt x="414" y="87"/>
                    <a:pt x="414" y="87"/>
                    <a:pt x="414" y="87"/>
                  </a:cubicBezTo>
                  <a:cubicBezTo>
                    <a:pt x="417" y="80"/>
                    <a:pt x="419" y="74"/>
                    <a:pt x="425" y="68"/>
                  </a:cubicBezTo>
                  <a:cubicBezTo>
                    <a:pt x="427" y="65"/>
                    <a:pt x="429" y="62"/>
                    <a:pt x="432" y="60"/>
                  </a:cubicBezTo>
                  <a:cubicBezTo>
                    <a:pt x="436" y="57"/>
                    <a:pt x="436" y="57"/>
                    <a:pt x="436" y="57"/>
                  </a:cubicBezTo>
                  <a:cubicBezTo>
                    <a:pt x="434" y="57"/>
                    <a:pt x="434" y="57"/>
                    <a:pt x="434" y="57"/>
                  </a:cubicBezTo>
                  <a:cubicBezTo>
                    <a:pt x="430" y="59"/>
                    <a:pt x="430" y="59"/>
                    <a:pt x="430" y="59"/>
                  </a:cubicBezTo>
                  <a:cubicBezTo>
                    <a:pt x="427" y="61"/>
                    <a:pt x="424" y="62"/>
                    <a:pt x="422" y="65"/>
                  </a:cubicBezTo>
                  <a:cubicBezTo>
                    <a:pt x="418" y="69"/>
                    <a:pt x="416" y="73"/>
                    <a:pt x="414" y="77"/>
                  </a:cubicBezTo>
                  <a:cubicBezTo>
                    <a:pt x="413" y="69"/>
                    <a:pt x="410" y="61"/>
                    <a:pt x="406" y="56"/>
                  </a:cubicBezTo>
                  <a:cubicBezTo>
                    <a:pt x="406" y="54"/>
                    <a:pt x="406" y="51"/>
                    <a:pt x="406" y="49"/>
                  </a:cubicBezTo>
                  <a:cubicBezTo>
                    <a:pt x="406" y="45"/>
                    <a:pt x="406" y="40"/>
                    <a:pt x="408" y="37"/>
                  </a:cubicBezTo>
                  <a:cubicBezTo>
                    <a:pt x="408" y="35"/>
                    <a:pt x="410" y="33"/>
                    <a:pt x="412" y="31"/>
                  </a:cubicBezTo>
                  <a:cubicBezTo>
                    <a:pt x="413" y="29"/>
                    <a:pt x="415" y="27"/>
                    <a:pt x="416" y="24"/>
                  </a:cubicBezTo>
                  <a:cubicBezTo>
                    <a:pt x="419" y="17"/>
                    <a:pt x="418" y="8"/>
                    <a:pt x="417" y="0"/>
                  </a:cubicBezTo>
                  <a:cubicBezTo>
                    <a:pt x="416" y="1"/>
                    <a:pt x="416" y="1"/>
                    <a:pt x="416" y="1"/>
                  </a:cubicBezTo>
                  <a:cubicBezTo>
                    <a:pt x="417" y="7"/>
                    <a:pt x="415" y="16"/>
                    <a:pt x="412" y="23"/>
                  </a:cubicBezTo>
                  <a:cubicBezTo>
                    <a:pt x="411" y="25"/>
                    <a:pt x="410" y="26"/>
                    <a:pt x="408" y="28"/>
                  </a:cubicBezTo>
                  <a:cubicBezTo>
                    <a:pt x="408" y="29"/>
                    <a:pt x="407" y="30"/>
                    <a:pt x="407" y="30"/>
                  </a:cubicBezTo>
                  <a:cubicBezTo>
                    <a:pt x="406" y="26"/>
                    <a:pt x="405" y="22"/>
                    <a:pt x="403" y="18"/>
                  </a:cubicBezTo>
                  <a:cubicBezTo>
                    <a:pt x="402" y="15"/>
                    <a:pt x="402" y="15"/>
                    <a:pt x="402" y="15"/>
                  </a:cubicBezTo>
                  <a:cubicBezTo>
                    <a:pt x="401" y="15"/>
                    <a:pt x="401" y="15"/>
                    <a:pt x="401" y="15"/>
                  </a:cubicBezTo>
                  <a:cubicBezTo>
                    <a:pt x="402" y="19"/>
                    <a:pt x="402" y="19"/>
                    <a:pt x="402" y="19"/>
                  </a:cubicBezTo>
                  <a:cubicBezTo>
                    <a:pt x="404" y="24"/>
                    <a:pt x="404" y="33"/>
                    <a:pt x="403" y="38"/>
                  </a:cubicBezTo>
                  <a:cubicBezTo>
                    <a:pt x="403" y="38"/>
                    <a:pt x="403" y="38"/>
                    <a:pt x="403" y="38"/>
                  </a:cubicBezTo>
                  <a:cubicBezTo>
                    <a:pt x="402" y="41"/>
                    <a:pt x="402" y="45"/>
                    <a:pt x="402" y="49"/>
                  </a:cubicBezTo>
                  <a:cubicBezTo>
                    <a:pt x="402" y="52"/>
                    <a:pt x="402" y="56"/>
                    <a:pt x="402" y="58"/>
                  </a:cubicBezTo>
                  <a:cubicBezTo>
                    <a:pt x="399" y="66"/>
                    <a:pt x="399" y="66"/>
                    <a:pt x="399" y="66"/>
                  </a:cubicBezTo>
                  <a:cubicBezTo>
                    <a:pt x="397" y="71"/>
                    <a:pt x="396" y="75"/>
                    <a:pt x="396" y="81"/>
                  </a:cubicBezTo>
                  <a:cubicBezTo>
                    <a:pt x="397" y="89"/>
                    <a:pt x="397" y="89"/>
                    <a:pt x="397" y="89"/>
                  </a:cubicBezTo>
                  <a:cubicBezTo>
                    <a:pt x="397" y="94"/>
                    <a:pt x="398" y="100"/>
                    <a:pt x="397" y="105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6" y="105"/>
                    <a:pt x="396" y="105"/>
                    <a:pt x="396" y="105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5" y="109"/>
                    <a:pt x="393" y="113"/>
                    <a:pt x="391" y="117"/>
                  </a:cubicBezTo>
                  <a:cubicBezTo>
                    <a:pt x="387" y="125"/>
                    <a:pt x="387" y="125"/>
                    <a:pt x="387" y="125"/>
                  </a:cubicBezTo>
                  <a:cubicBezTo>
                    <a:pt x="386" y="127"/>
                    <a:pt x="386" y="131"/>
                    <a:pt x="386" y="134"/>
                  </a:cubicBezTo>
                  <a:cubicBezTo>
                    <a:pt x="385" y="135"/>
                    <a:pt x="385" y="137"/>
                    <a:pt x="385" y="138"/>
                  </a:cubicBezTo>
                  <a:cubicBezTo>
                    <a:pt x="382" y="139"/>
                    <a:pt x="380" y="142"/>
                    <a:pt x="379" y="147"/>
                  </a:cubicBezTo>
                  <a:cubicBezTo>
                    <a:pt x="378" y="152"/>
                    <a:pt x="379" y="157"/>
                    <a:pt x="383" y="158"/>
                  </a:cubicBezTo>
                  <a:cubicBezTo>
                    <a:pt x="380" y="168"/>
                    <a:pt x="375" y="177"/>
                    <a:pt x="367" y="183"/>
                  </a:cubicBezTo>
                  <a:cubicBezTo>
                    <a:pt x="361" y="188"/>
                    <a:pt x="353" y="190"/>
                    <a:pt x="345" y="192"/>
                  </a:cubicBezTo>
                  <a:cubicBezTo>
                    <a:pt x="342" y="193"/>
                    <a:pt x="338" y="194"/>
                    <a:pt x="334" y="195"/>
                  </a:cubicBezTo>
                  <a:cubicBezTo>
                    <a:pt x="336" y="192"/>
                    <a:pt x="339" y="189"/>
                    <a:pt x="341" y="186"/>
                  </a:cubicBezTo>
                  <a:cubicBezTo>
                    <a:pt x="346" y="180"/>
                    <a:pt x="347" y="174"/>
                    <a:pt x="348" y="168"/>
                  </a:cubicBezTo>
                  <a:cubicBezTo>
                    <a:pt x="349" y="163"/>
                    <a:pt x="349" y="159"/>
                    <a:pt x="351" y="155"/>
                  </a:cubicBezTo>
                  <a:cubicBezTo>
                    <a:pt x="350" y="153"/>
                    <a:pt x="350" y="153"/>
                    <a:pt x="350" y="153"/>
                  </a:cubicBezTo>
                  <a:cubicBezTo>
                    <a:pt x="348" y="157"/>
                    <a:pt x="347" y="162"/>
                    <a:pt x="346" y="166"/>
                  </a:cubicBezTo>
                  <a:cubicBezTo>
                    <a:pt x="345" y="172"/>
                    <a:pt x="342" y="179"/>
                    <a:pt x="338" y="184"/>
                  </a:cubicBezTo>
                  <a:cubicBezTo>
                    <a:pt x="334" y="189"/>
                    <a:pt x="329" y="194"/>
                    <a:pt x="324" y="200"/>
                  </a:cubicBezTo>
                  <a:cubicBezTo>
                    <a:pt x="324" y="200"/>
                    <a:pt x="324" y="200"/>
                    <a:pt x="323" y="200"/>
                  </a:cubicBezTo>
                  <a:cubicBezTo>
                    <a:pt x="324" y="200"/>
                    <a:pt x="324" y="200"/>
                    <a:pt x="324" y="200"/>
                  </a:cubicBezTo>
                  <a:cubicBezTo>
                    <a:pt x="322" y="203"/>
                    <a:pt x="320" y="205"/>
                    <a:pt x="318" y="207"/>
                  </a:cubicBezTo>
                  <a:cubicBezTo>
                    <a:pt x="316" y="209"/>
                    <a:pt x="316" y="209"/>
                    <a:pt x="316" y="209"/>
                  </a:cubicBezTo>
                  <a:cubicBezTo>
                    <a:pt x="306" y="219"/>
                    <a:pt x="297" y="221"/>
                    <a:pt x="283" y="223"/>
                  </a:cubicBezTo>
                  <a:cubicBezTo>
                    <a:pt x="283" y="223"/>
                    <a:pt x="275" y="224"/>
                    <a:pt x="275" y="224"/>
                  </a:cubicBezTo>
                  <a:cubicBezTo>
                    <a:pt x="272" y="224"/>
                    <a:pt x="269" y="225"/>
                    <a:pt x="266" y="225"/>
                  </a:cubicBezTo>
                  <a:cubicBezTo>
                    <a:pt x="271" y="219"/>
                    <a:pt x="276" y="212"/>
                    <a:pt x="275" y="202"/>
                  </a:cubicBezTo>
                  <a:cubicBezTo>
                    <a:pt x="274" y="202"/>
                    <a:pt x="274" y="202"/>
                    <a:pt x="274" y="202"/>
                  </a:cubicBezTo>
                  <a:cubicBezTo>
                    <a:pt x="275" y="214"/>
                    <a:pt x="265" y="221"/>
                    <a:pt x="257" y="228"/>
                  </a:cubicBezTo>
                  <a:cubicBezTo>
                    <a:pt x="251" y="233"/>
                    <a:pt x="245" y="239"/>
                    <a:pt x="242" y="248"/>
                  </a:cubicBezTo>
                  <a:cubicBezTo>
                    <a:pt x="241" y="250"/>
                    <a:pt x="241" y="253"/>
                    <a:pt x="240" y="256"/>
                  </a:cubicBezTo>
                  <a:cubicBezTo>
                    <a:pt x="236" y="257"/>
                    <a:pt x="233" y="257"/>
                    <a:pt x="229" y="257"/>
                  </a:cubicBezTo>
                  <a:cubicBezTo>
                    <a:pt x="225" y="257"/>
                    <a:pt x="221" y="257"/>
                    <a:pt x="217" y="258"/>
                  </a:cubicBezTo>
                  <a:cubicBezTo>
                    <a:pt x="215" y="258"/>
                    <a:pt x="215" y="258"/>
                    <a:pt x="215" y="258"/>
                  </a:cubicBezTo>
                  <a:cubicBezTo>
                    <a:pt x="208" y="260"/>
                    <a:pt x="203" y="261"/>
                    <a:pt x="198" y="265"/>
                  </a:cubicBezTo>
                  <a:cubicBezTo>
                    <a:pt x="199" y="259"/>
                    <a:pt x="200" y="254"/>
                    <a:pt x="201" y="249"/>
                  </a:cubicBezTo>
                  <a:cubicBezTo>
                    <a:pt x="203" y="242"/>
                    <a:pt x="205" y="236"/>
                    <a:pt x="208" y="231"/>
                  </a:cubicBezTo>
                  <a:cubicBezTo>
                    <a:pt x="211" y="222"/>
                    <a:pt x="211" y="222"/>
                    <a:pt x="211" y="222"/>
                  </a:cubicBezTo>
                  <a:cubicBezTo>
                    <a:pt x="213" y="219"/>
                    <a:pt x="213" y="217"/>
                    <a:pt x="215" y="214"/>
                  </a:cubicBezTo>
                  <a:cubicBezTo>
                    <a:pt x="213" y="213"/>
                    <a:pt x="213" y="213"/>
                    <a:pt x="213" y="213"/>
                  </a:cubicBezTo>
                  <a:cubicBezTo>
                    <a:pt x="212" y="216"/>
                    <a:pt x="210" y="219"/>
                    <a:pt x="208" y="222"/>
                  </a:cubicBezTo>
                  <a:cubicBezTo>
                    <a:pt x="204" y="229"/>
                    <a:pt x="204" y="229"/>
                    <a:pt x="204" y="229"/>
                  </a:cubicBezTo>
                  <a:cubicBezTo>
                    <a:pt x="202" y="234"/>
                    <a:pt x="199" y="241"/>
                    <a:pt x="197" y="248"/>
                  </a:cubicBezTo>
                  <a:cubicBezTo>
                    <a:pt x="193" y="265"/>
                    <a:pt x="192" y="280"/>
                    <a:pt x="192" y="297"/>
                  </a:cubicBezTo>
                  <a:cubicBezTo>
                    <a:pt x="189" y="299"/>
                    <a:pt x="187" y="302"/>
                    <a:pt x="187" y="306"/>
                  </a:cubicBezTo>
                  <a:cubicBezTo>
                    <a:pt x="187" y="309"/>
                    <a:pt x="187" y="311"/>
                    <a:pt x="188" y="312"/>
                  </a:cubicBezTo>
                  <a:cubicBezTo>
                    <a:pt x="186" y="317"/>
                    <a:pt x="184" y="321"/>
                    <a:pt x="182" y="326"/>
                  </a:cubicBezTo>
                  <a:cubicBezTo>
                    <a:pt x="181" y="309"/>
                    <a:pt x="179" y="295"/>
                    <a:pt x="169" y="279"/>
                  </a:cubicBezTo>
                  <a:cubicBezTo>
                    <a:pt x="164" y="271"/>
                    <a:pt x="158" y="267"/>
                    <a:pt x="151" y="265"/>
                  </a:cubicBezTo>
                  <a:cubicBezTo>
                    <a:pt x="146" y="258"/>
                    <a:pt x="145" y="251"/>
                    <a:pt x="145" y="243"/>
                  </a:cubicBezTo>
                  <a:cubicBezTo>
                    <a:pt x="144" y="243"/>
                    <a:pt x="144" y="243"/>
                    <a:pt x="144" y="243"/>
                  </a:cubicBezTo>
                  <a:cubicBezTo>
                    <a:pt x="144" y="251"/>
                    <a:pt x="142" y="258"/>
                    <a:pt x="146" y="264"/>
                  </a:cubicBezTo>
                  <a:cubicBezTo>
                    <a:pt x="140" y="264"/>
                    <a:pt x="133" y="266"/>
                    <a:pt x="126" y="269"/>
                  </a:cubicBezTo>
                  <a:cubicBezTo>
                    <a:pt x="127" y="270"/>
                    <a:pt x="127" y="270"/>
                    <a:pt x="127" y="270"/>
                  </a:cubicBezTo>
                  <a:cubicBezTo>
                    <a:pt x="143" y="262"/>
                    <a:pt x="157" y="268"/>
                    <a:pt x="165" y="281"/>
                  </a:cubicBezTo>
                  <a:cubicBezTo>
                    <a:pt x="176" y="298"/>
                    <a:pt x="177" y="312"/>
                    <a:pt x="178" y="332"/>
                  </a:cubicBezTo>
                  <a:cubicBezTo>
                    <a:pt x="179" y="332"/>
                    <a:pt x="179" y="332"/>
                    <a:pt x="179" y="332"/>
                  </a:cubicBezTo>
                  <a:cubicBezTo>
                    <a:pt x="177" y="334"/>
                    <a:pt x="176" y="336"/>
                    <a:pt x="175" y="338"/>
                  </a:cubicBezTo>
                  <a:cubicBezTo>
                    <a:pt x="173" y="341"/>
                    <a:pt x="171" y="344"/>
                    <a:pt x="169" y="347"/>
                  </a:cubicBezTo>
                  <a:cubicBezTo>
                    <a:pt x="168" y="347"/>
                    <a:pt x="168" y="347"/>
                    <a:pt x="168" y="347"/>
                  </a:cubicBezTo>
                  <a:cubicBezTo>
                    <a:pt x="168" y="347"/>
                    <a:pt x="168" y="348"/>
                    <a:pt x="168" y="348"/>
                  </a:cubicBezTo>
                  <a:cubicBezTo>
                    <a:pt x="167" y="350"/>
                    <a:pt x="166" y="351"/>
                    <a:pt x="164" y="353"/>
                  </a:cubicBezTo>
                  <a:cubicBezTo>
                    <a:pt x="162" y="355"/>
                    <a:pt x="160" y="357"/>
                    <a:pt x="158" y="358"/>
                  </a:cubicBezTo>
                  <a:cubicBezTo>
                    <a:pt x="156" y="360"/>
                    <a:pt x="153" y="362"/>
                    <a:pt x="151" y="365"/>
                  </a:cubicBezTo>
                  <a:cubicBezTo>
                    <a:pt x="151" y="365"/>
                    <a:pt x="150" y="366"/>
                    <a:pt x="150" y="366"/>
                  </a:cubicBezTo>
                  <a:cubicBezTo>
                    <a:pt x="147" y="367"/>
                    <a:pt x="144" y="369"/>
                    <a:pt x="142" y="372"/>
                  </a:cubicBezTo>
                  <a:cubicBezTo>
                    <a:pt x="140" y="375"/>
                    <a:pt x="140" y="378"/>
                    <a:pt x="140" y="381"/>
                  </a:cubicBezTo>
                  <a:cubicBezTo>
                    <a:pt x="136" y="387"/>
                    <a:pt x="132" y="393"/>
                    <a:pt x="124" y="398"/>
                  </a:cubicBezTo>
                  <a:cubicBezTo>
                    <a:pt x="114" y="404"/>
                    <a:pt x="101" y="412"/>
                    <a:pt x="97" y="425"/>
                  </a:cubicBezTo>
                  <a:cubicBezTo>
                    <a:pt x="98" y="425"/>
                    <a:pt x="98" y="425"/>
                    <a:pt x="98" y="425"/>
                  </a:cubicBezTo>
                  <a:cubicBezTo>
                    <a:pt x="101" y="414"/>
                    <a:pt x="117" y="407"/>
                    <a:pt x="126" y="401"/>
                  </a:cubicBezTo>
                  <a:cubicBezTo>
                    <a:pt x="133" y="397"/>
                    <a:pt x="138" y="391"/>
                    <a:pt x="142" y="386"/>
                  </a:cubicBezTo>
                  <a:cubicBezTo>
                    <a:pt x="138" y="394"/>
                    <a:pt x="133" y="402"/>
                    <a:pt x="129" y="410"/>
                  </a:cubicBezTo>
                  <a:cubicBezTo>
                    <a:pt x="121" y="424"/>
                    <a:pt x="113" y="438"/>
                    <a:pt x="108" y="453"/>
                  </a:cubicBezTo>
                  <a:cubicBezTo>
                    <a:pt x="105" y="466"/>
                    <a:pt x="105" y="477"/>
                    <a:pt x="106" y="490"/>
                  </a:cubicBezTo>
                  <a:cubicBezTo>
                    <a:pt x="106" y="503"/>
                    <a:pt x="106" y="503"/>
                    <a:pt x="106" y="503"/>
                  </a:cubicBezTo>
                  <a:cubicBezTo>
                    <a:pt x="106" y="509"/>
                    <a:pt x="106" y="509"/>
                    <a:pt x="106" y="509"/>
                  </a:cubicBezTo>
                  <a:cubicBezTo>
                    <a:pt x="106" y="515"/>
                    <a:pt x="106" y="521"/>
                    <a:pt x="106" y="527"/>
                  </a:cubicBezTo>
                  <a:cubicBezTo>
                    <a:pt x="105" y="531"/>
                    <a:pt x="105" y="531"/>
                    <a:pt x="105" y="531"/>
                  </a:cubicBezTo>
                  <a:cubicBezTo>
                    <a:pt x="105" y="537"/>
                    <a:pt x="104" y="547"/>
                    <a:pt x="101" y="550"/>
                  </a:cubicBezTo>
                  <a:cubicBezTo>
                    <a:pt x="102" y="551"/>
                    <a:pt x="102" y="551"/>
                    <a:pt x="102" y="551"/>
                  </a:cubicBezTo>
                  <a:cubicBezTo>
                    <a:pt x="106" y="546"/>
                    <a:pt x="109" y="539"/>
                    <a:pt x="109" y="531"/>
                  </a:cubicBezTo>
                  <a:cubicBezTo>
                    <a:pt x="113" y="539"/>
                    <a:pt x="117" y="546"/>
                    <a:pt x="123" y="549"/>
                  </a:cubicBezTo>
                  <a:cubicBezTo>
                    <a:pt x="123" y="547"/>
                    <a:pt x="123" y="547"/>
                    <a:pt x="123" y="547"/>
                  </a:cubicBezTo>
                  <a:cubicBezTo>
                    <a:pt x="118" y="545"/>
                    <a:pt x="114" y="534"/>
                    <a:pt x="110" y="521"/>
                  </a:cubicBezTo>
                  <a:cubicBezTo>
                    <a:pt x="110" y="517"/>
                    <a:pt x="110" y="513"/>
                    <a:pt x="110" y="509"/>
                  </a:cubicBezTo>
                  <a:cubicBezTo>
                    <a:pt x="110" y="503"/>
                    <a:pt x="110" y="503"/>
                    <a:pt x="110" y="503"/>
                  </a:cubicBezTo>
                  <a:cubicBezTo>
                    <a:pt x="110" y="490"/>
                    <a:pt x="110" y="490"/>
                    <a:pt x="110" y="490"/>
                  </a:cubicBezTo>
                  <a:cubicBezTo>
                    <a:pt x="109" y="478"/>
                    <a:pt x="109" y="466"/>
                    <a:pt x="112" y="454"/>
                  </a:cubicBezTo>
                  <a:cubicBezTo>
                    <a:pt x="116" y="439"/>
                    <a:pt x="124" y="425"/>
                    <a:pt x="132" y="412"/>
                  </a:cubicBezTo>
                  <a:cubicBezTo>
                    <a:pt x="137" y="403"/>
                    <a:pt x="142" y="395"/>
                    <a:pt x="146" y="385"/>
                  </a:cubicBezTo>
                  <a:cubicBezTo>
                    <a:pt x="149" y="385"/>
                    <a:pt x="152" y="383"/>
                    <a:pt x="154" y="379"/>
                  </a:cubicBezTo>
                  <a:cubicBezTo>
                    <a:pt x="157" y="375"/>
                    <a:pt x="157" y="370"/>
                    <a:pt x="154" y="368"/>
                  </a:cubicBezTo>
                  <a:cubicBezTo>
                    <a:pt x="154" y="368"/>
                    <a:pt x="154" y="368"/>
                    <a:pt x="154" y="368"/>
                  </a:cubicBezTo>
                  <a:cubicBezTo>
                    <a:pt x="156" y="365"/>
                    <a:pt x="158" y="363"/>
                    <a:pt x="161" y="362"/>
                  </a:cubicBezTo>
                  <a:cubicBezTo>
                    <a:pt x="162" y="360"/>
                    <a:pt x="164" y="359"/>
                    <a:pt x="165" y="357"/>
                  </a:cubicBezTo>
                  <a:cubicBezTo>
                    <a:pt x="165" y="361"/>
                    <a:pt x="164" y="365"/>
                    <a:pt x="164" y="369"/>
                  </a:cubicBezTo>
                  <a:cubicBezTo>
                    <a:pt x="163" y="378"/>
                    <a:pt x="161" y="388"/>
                    <a:pt x="160" y="398"/>
                  </a:cubicBezTo>
                  <a:cubicBezTo>
                    <a:pt x="158" y="404"/>
                    <a:pt x="158" y="404"/>
                    <a:pt x="158" y="404"/>
                  </a:cubicBezTo>
                  <a:cubicBezTo>
                    <a:pt x="157" y="413"/>
                    <a:pt x="155" y="423"/>
                    <a:pt x="156" y="432"/>
                  </a:cubicBezTo>
                  <a:cubicBezTo>
                    <a:pt x="158" y="442"/>
                    <a:pt x="158" y="442"/>
                    <a:pt x="158" y="442"/>
                  </a:cubicBezTo>
                  <a:cubicBezTo>
                    <a:pt x="159" y="444"/>
                    <a:pt x="160" y="448"/>
                    <a:pt x="161" y="450"/>
                  </a:cubicBezTo>
                  <a:cubicBezTo>
                    <a:pt x="161" y="452"/>
                    <a:pt x="161" y="453"/>
                    <a:pt x="161" y="454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5"/>
                    <a:pt x="161" y="455"/>
                    <a:pt x="161" y="455"/>
                  </a:cubicBezTo>
                  <a:cubicBezTo>
                    <a:pt x="162" y="462"/>
                    <a:pt x="163" y="469"/>
                    <a:pt x="164" y="477"/>
                  </a:cubicBezTo>
                  <a:cubicBezTo>
                    <a:pt x="167" y="488"/>
                    <a:pt x="167" y="499"/>
                    <a:pt x="168" y="511"/>
                  </a:cubicBezTo>
                  <a:cubicBezTo>
                    <a:pt x="168" y="516"/>
                    <a:pt x="168" y="516"/>
                    <a:pt x="168" y="516"/>
                  </a:cubicBezTo>
                  <a:cubicBezTo>
                    <a:pt x="168" y="516"/>
                    <a:pt x="168" y="524"/>
                    <a:pt x="168" y="524"/>
                  </a:cubicBezTo>
                  <a:cubicBezTo>
                    <a:pt x="168" y="528"/>
                    <a:pt x="168" y="532"/>
                    <a:pt x="169" y="537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72" y="552"/>
                    <a:pt x="172" y="552"/>
                    <a:pt x="172" y="552"/>
                  </a:cubicBezTo>
                  <a:cubicBezTo>
                    <a:pt x="172" y="555"/>
                    <a:pt x="172" y="555"/>
                    <a:pt x="172" y="555"/>
                  </a:cubicBezTo>
                  <a:cubicBezTo>
                    <a:pt x="175" y="571"/>
                    <a:pt x="175" y="578"/>
                    <a:pt x="175" y="581"/>
                  </a:cubicBezTo>
                  <a:cubicBezTo>
                    <a:pt x="175" y="581"/>
                    <a:pt x="174" y="581"/>
                    <a:pt x="174" y="581"/>
                  </a:cubicBezTo>
                  <a:cubicBezTo>
                    <a:pt x="171" y="582"/>
                    <a:pt x="168" y="585"/>
                    <a:pt x="167" y="589"/>
                  </a:cubicBezTo>
                  <a:cubicBezTo>
                    <a:pt x="166" y="593"/>
                    <a:pt x="167" y="596"/>
                    <a:pt x="168" y="598"/>
                  </a:cubicBezTo>
                  <a:cubicBezTo>
                    <a:pt x="166" y="602"/>
                    <a:pt x="166" y="602"/>
                    <a:pt x="166" y="602"/>
                  </a:cubicBezTo>
                  <a:cubicBezTo>
                    <a:pt x="162" y="609"/>
                    <a:pt x="162" y="609"/>
                    <a:pt x="162" y="609"/>
                  </a:cubicBezTo>
                  <a:cubicBezTo>
                    <a:pt x="160" y="613"/>
                    <a:pt x="159" y="616"/>
                    <a:pt x="158" y="620"/>
                  </a:cubicBezTo>
                  <a:cubicBezTo>
                    <a:pt x="151" y="634"/>
                    <a:pt x="142" y="644"/>
                    <a:pt x="130" y="652"/>
                  </a:cubicBezTo>
                  <a:cubicBezTo>
                    <a:pt x="127" y="654"/>
                    <a:pt x="123" y="656"/>
                    <a:pt x="120" y="658"/>
                  </a:cubicBezTo>
                  <a:cubicBezTo>
                    <a:pt x="120" y="658"/>
                    <a:pt x="120" y="658"/>
                    <a:pt x="120" y="658"/>
                  </a:cubicBezTo>
                  <a:cubicBezTo>
                    <a:pt x="120" y="658"/>
                    <a:pt x="120" y="658"/>
                    <a:pt x="120" y="658"/>
                  </a:cubicBezTo>
                  <a:cubicBezTo>
                    <a:pt x="116" y="660"/>
                    <a:pt x="112" y="662"/>
                    <a:pt x="108" y="664"/>
                  </a:cubicBezTo>
                  <a:cubicBezTo>
                    <a:pt x="89" y="672"/>
                    <a:pt x="72" y="681"/>
                    <a:pt x="65" y="701"/>
                  </a:cubicBezTo>
                  <a:cubicBezTo>
                    <a:pt x="66" y="702"/>
                    <a:pt x="66" y="702"/>
                    <a:pt x="66" y="702"/>
                  </a:cubicBezTo>
                  <a:cubicBezTo>
                    <a:pt x="73" y="683"/>
                    <a:pt x="92" y="676"/>
                    <a:pt x="109" y="668"/>
                  </a:cubicBezTo>
                  <a:cubicBezTo>
                    <a:pt x="112" y="666"/>
                    <a:pt x="114" y="665"/>
                    <a:pt x="117" y="664"/>
                  </a:cubicBezTo>
                  <a:cubicBezTo>
                    <a:pt x="117" y="665"/>
                    <a:pt x="117" y="665"/>
                    <a:pt x="117" y="665"/>
                  </a:cubicBezTo>
                  <a:cubicBezTo>
                    <a:pt x="115" y="668"/>
                    <a:pt x="114" y="671"/>
                    <a:pt x="113" y="674"/>
                  </a:cubicBezTo>
                  <a:cubicBezTo>
                    <a:pt x="111" y="683"/>
                    <a:pt x="110" y="692"/>
                    <a:pt x="110" y="701"/>
                  </a:cubicBezTo>
                  <a:cubicBezTo>
                    <a:pt x="110" y="706"/>
                    <a:pt x="111" y="711"/>
                    <a:pt x="111" y="715"/>
                  </a:cubicBezTo>
                  <a:cubicBezTo>
                    <a:pt x="112" y="719"/>
                    <a:pt x="112" y="719"/>
                    <a:pt x="112" y="719"/>
                  </a:cubicBezTo>
                  <a:cubicBezTo>
                    <a:pt x="110" y="721"/>
                    <a:pt x="108" y="724"/>
                    <a:pt x="108" y="727"/>
                  </a:cubicBezTo>
                  <a:cubicBezTo>
                    <a:pt x="107" y="732"/>
                    <a:pt x="109" y="736"/>
                    <a:pt x="112" y="738"/>
                  </a:cubicBezTo>
                  <a:cubicBezTo>
                    <a:pt x="110" y="741"/>
                    <a:pt x="109" y="745"/>
                    <a:pt x="108" y="749"/>
                  </a:cubicBezTo>
                  <a:cubicBezTo>
                    <a:pt x="107" y="754"/>
                    <a:pt x="106" y="759"/>
                    <a:pt x="104" y="765"/>
                  </a:cubicBezTo>
                  <a:cubicBezTo>
                    <a:pt x="99" y="776"/>
                    <a:pt x="94" y="789"/>
                    <a:pt x="87" y="803"/>
                  </a:cubicBezTo>
                  <a:cubicBezTo>
                    <a:pt x="82" y="814"/>
                    <a:pt x="76" y="827"/>
                    <a:pt x="72" y="840"/>
                  </a:cubicBezTo>
                  <a:cubicBezTo>
                    <a:pt x="72" y="841"/>
                    <a:pt x="71" y="841"/>
                    <a:pt x="71" y="842"/>
                  </a:cubicBezTo>
                  <a:cubicBezTo>
                    <a:pt x="71" y="841"/>
                    <a:pt x="71" y="841"/>
                    <a:pt x="71" y="841"/>
                  </a:cubicBezTo>
                  <a:cubicBezTo>
                    <a:pt x="63" y="850"/>
                    <a:pt x="60" y="866"/>
                    <a:pt x="59" y="878"/>
                  </a:cubicBezTo>
                  <a:cubicBezTo>
                    <a:pt x="57" y="897"/>
                    <a:pt x="57" y="897"/>
                    <a:pt x="57" y="897"/>
                  </a:cubicBezTo>
                  <a:cubicBezTo>
                    <a:pt x="56" y="915"/>
                    <a:pt x="56" y="932"/>
                    <a:pt x="47" y="948"/>
                  </a:cubicBezTo>
                  <a:cubicBezTo>
                    <a:pt x="48" y="948"/>
                    <a:pt x="48" y="948"/>
                    <a:pt x="48" y="948"/>
                  </a:cubicBezTo>
                  <a:cubicBezTo>
                    <a:pt x="57" y="931"/>
                    <a:pt x="60" y="915"/>
                    <a:pt x="61" y="897"/>
                  </a:cubicBezTo>
                  <a:cubicBezTo>
                    <a:pt x="62" y="878"/>
                    <a:pt x="62" y="878"/>
                    <a:pt x="62" y="878"/>
                  </a:cubicBezTo>
                  <a:cubicBezTo>
                    <a:pt x="63" y="870"/>
                    <a:pt x="65" y="860"/>
                    <a:pt x="69" y="852"/>
                  </a:cubicBezTo>
                  <a:cubicBezTo>
                    <a:pt x="68" y="862"/>
                    <a:pt x="68" y="872"/>
                    <a:pt x="71" y="885"/>
                  </a:cubicBezTo>
                  <a:cubicBezTo>
                    <a:pt x="72" y="886"/>
                    <a:pt x="72" y="886"/>
                    <a:pt x="72" y="886"/>
                  </a:cubicBezTo>
                  <a:cubicBezTo>
                    <a:pt x="78" y="914"/>
                    <a:pt x="84" y="943"/>
                    <a:pt x="83" y="973"/>
                  </a:cubicBezTo>
                  <a:cubicBezTo>
                    <a:pt x="82" y="975"/>
                    <a:pt x="82" y="978"/>
                    <a:pt x="82" y="981"/>
                  </a:cubicBezTo>
                  <a:cubicBezTo>
                    <a:pt x="82" y="981"/>
                    <a:pt x="82" y="981"/>
                    <a:pt x="82" y="981"/>
                  </a:cubicBezTo>
                  <a:cubicBezTo>
                    <a:pt x="82" y="981"/>
                    <a:pt x="82" y="981"/>
                    <a:pt x="82" y="981"/>
                  </a:cubicBezTo>
                  <a:cubicBezTo>
                    <a:pt x="81" y="987"/>
                    <a:pt x="81" y="993"/>
                    <a:pt x="80" y="999"/>
                  </a:cubicBezTo>
                  <a:cubicBezTo>
                    <a:pt x="78" y="1012"/>
                    <a:pt x="78" y="1012"/>
                    <a:pt x="78" y="1012"/>
                  </a:cubicBezTo>
                  <a:cubicBezTo>
                    <a:pt x="77" y="1020"/>
                    <a:pt x="77" y="1020"/>
                    <a:pt x="77" y="1020"/>
                  </a:cubicBezTo>
                  <a:cubicBezTo>
                    <a:pt x="76" y="1023"/>
                    <a:pt x="76" y="1026"/>
                    <a:pt x="76" y="1029"/>
                  </a:cubicBezTo>
                  <a:cubicBezTo>
                    <a:pt x="75" y="1029"/>
                    <a:pt x="75" y="1029"/>
                    <a:pt x="75" y="1029"/>
                  </a:cubicBezTo>
                  <a:cubicBezTo>
                    <a:pt x="73" y="1041"/>
                    <a:pt x="70" y="1048"/>
                    <a:pt x="60" y="1054"/>
                  </a:cubicBezTo>
                  <a:cubicBezTo>
                    <a:pt x="54" y="1058"/>
                    <a:pt x="47" y="1060"/>
                    <a:pt x="41" y="1063"/>
                  </a:cubicBezTo>
                  <a:cubicBezTo>
                    <a:pt x="23" y="1071"/>
                    <a:pt x="5" y="1080"/>
                    <a:pt x="0" y="1103"/>
                  </a:cubicBezTo>
                  <a:cubicBezTo>
                    <a:pt x="1" y="1103"/>
                    <a:pt x="1" y="1103"/>
                    <a:pt x="1" y="1103"/>
                  </a:cubicBezTo>
                  <a:cubicBezTo>
                    <a:pt x="4" y="1089"/>
                    <a:pt x="16" y="1081"/>
                    <a:pt x="26" y="1075"/>
                  </a:cubicBezTo>
                  <a:cubicBezTo>
                    <a:pt x="22" y="1088"/>
                    <a:pt x="29" y="1104"/>
                    <a:pt x="32" y="1109"/>
                  </a:cubicBezTo>
                  <a:cubicBezTo>
                    <a:pt x="36" y="1118"/>
                    <a:pt x="39" y="1127"/>
                    <a:pt x="40" y="1140"/>
                  </a:cubicBezTo>
                  <a:cubicBezTo>
                    <a:pt x="40" y="1147"/>
                    <a:pt x="40" y="1147"/>
                    <a:pt x="40" y="1147"/>
                  </a:cubicBezTo>
                  <a:cubicBezTo>
                    <a:pt x="41" y="1156"/>
                    <a:pt x="41" y="1162"/>
                    <a:pt x="43" y="1165"/>
                  </a:cubicBezTo>
                  <a:cubicBezTo>
                    <a:pt x="43" y="1164"/>
                    <a:pt x="43" y="1164"/>
                    <a:pt x="43" y="1164"/>
                  </a:cubicBezTo>
                  <a:cubicBezTo>
                    <a:pt x="42" y="1163"/>
                    <a:pt x="43" y="1154"/>
                    <a:pt x="43" y="1149"/>
                  </a:cubicBezTo>
                  <a:cubicBezTo>
                    <a:pt x="44" y="1143"/>
                    <a:pt x="44" y="1143"/>
                    <a:pt x="44" y="1143"/>
                  </a:cubicBezTo>
                  <a:cubicBezTo>
                    <a:pt x="45" y="1143"/>
                    <a:pt x="45" y="1143"/>
                    <a:pt x="45" y="1143"/>
                  </a:cubicBezTo>
                  <a:cubicBezTo>
                    <a:pt x="45" y="1141"/>
                    <a:pt x="47" y="1138"/>
                    <a:pt x="51" y="1135"/>
                  </a:cubicBezTo>
                  <a:cubicBezTo>
                    <a:pt x="58" y="1130"/>
                    <a:pt x="66" y="1127"/>
                    <a:pt x="69" y="1127"/>
                  </a:cubicBezTo>
                  <a:cubicBezTo>
                    <a:pt x="70" y="1135"/>
                    <a:pt x="71" y="1142"/>
                    <a:pt x="73" y="1149"/>
                  </a:cubicBezTo>
                  <a:cubicBezTo>
                    <a:pt x="71" y="1151"/>
                    <a:pt x="69" y="1154"/>
                    <a:pt x="68" y="1157"/>
                  </a:cubicBezTo>
                  <a:cubicBezTo>
                    <a:pt x="64" y="1163"/>
                    <a:pt x="64" y="1163"/>
                    <a:pt x="64" y="1163"/>
                  </a:cubicBezTo>
                  <a:cubicBezTo>
                    <a:pt x="60" y="1169"/>
                    <a:pt x="57" y="1177"/>
                    <a:pt x="54" y="1185"/>
                  </a:cubicBezTo>
                  <a:cubicBezTo>
                    <a:pt x="53" y="1187"/>
                    <a:pt x="53" y="1187"/>
                    <a:pt x="53" y="1187"/>
                  </a:cubicBezTo>
                  <a:cubicBezTo>
                    <a:pt x="51" y="1192"/>
                    <a:pt x="48" y="1198"/>
                    <a:pt x="47" y="1205"/>
                  </a:cubicBezTo>
                  <a:cubicBezTo>
                    <a:pt x="47" y="1209"/>
                    <a:pt x="47" y="1214"/>
                    <a:pt x="48" y="1218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50" y="1227"/>
                    <a:pt x="50" y="1227"/>
                    <a:pt x="50" y="1227"/>
                  </a:cubicBezTo>
                  <a:cubicBezTo>
                    <a:pt x="50" y="1217"/>
                    <a:pt x="50" y="1217"/>
                    <a:pt x="50" y="1217"/>
                  </a:cubicBezTo>
                  <a:cubicBezTo>
                    <a:pt x="49" y="1213"/>
                    <a:pt x="50" y="1208"/>
                    <a:pt x="50" y="1204"/>
                  </a:cubicBezTo>
                  <a:cubicBezTo>
                    <a:pt x="51" y="1198"/>
                    <a:pt x="55" y="1193"/>
                    <a:pt x="57" y="1188"/>
                  </a:cubicBezTo>
                  <a:cubicBezTo>
                    <a:pt x="57" y="1186"/>
                    <a:pt x="57" y="1186"/>
                    <a:pt x="57" y="1186"/>
                  </a:cubicBezTo>
                  <a:cubicBezTo>
                    <a:pt x="60" y="1178"/>
                    <a:pt x="63" y="1171"/>
                    <a:pt x="68" y="1165"/>
                  </a:cubicBezTo>
                  <a:cubicBezTo>
                    <a:pt x="71" y="1159"/>
                    <a:pt x="71" y="1159"/>
                    <a:pt x="71" y="1159"/>
                  </a:cubicBezTo>
                  <a:cubicBezTo>
                    <a:pt x="72" y="1157"/>
                    <a:pt x="73" y="1155"/>
                    <a:pt x="74" y="1153"/>
                  </a:cubicBezTo>
                  <a:cubicBezTo>
                    <a:pt x="75" y="1157"/>
                    <a:pt x="77" y="1160"/>
                    <a:pt x="78" y="1164"/>
                  </a:cubicBezTo>
                  <a:cubicBezTo>
                    <a:pt x="80" y="1170"/>
                    <a:pt x="82" y="1176"/>
                    <a:pt x="82" y="1183"/>
                  </a:cubicBezTo>
                  <a:cubicBezTo>
                    <a:pt x="82" y="1188"/>
                    <a:pt x="84" y="1194"/>
                    <a:pt x="85" y="1199"/>
                  </a:cubicBezTo>
                  <a:cubicBezTo>
                    <a:pt x="86" y="1199"/>
                    <a:pt x="86" y="1199"/>
                    <a:pt x="86" y="1199"/>
                  </a:cubicBezTo>
                  <a:cubicBezTo>
                    <a:pt x="85" y="1194"/>
                    <a:pt x="85" y="1189"/>
                    <a:pt x="85" y="1184"/>
                  </a:cubicBezTo>
                  <a:cubicBezTo>
                    <a:pt x="85" y="1177"/>
                    <a:pt x="84" y="1169"/>
                    <a:pt x="82" y="1162"/>
                  </a:cubicBezTo>
                  <a:cubicBezTo>
                    <a:pt x="76" y="1146"/>
                    <a:pt x="72" y="1135"/>
                    <a:pt x="73" y="1118"/>
                  </a:cubicBezTo>
                  <a:cubicBezTo>
                    <a:pt x="75" y="1108"/>
                    <a:pt x="75" y="1108"/>
                    <a:pt x="75" y="1108"/>
                  </a:cubicBezTo>
                  <a:cubicBezTo>
                    <a:pt x="77" y="1114"/>
                    <a:pt x="80" y="1119"/>
                    <a:pt x="83" y="1124"/>
                  </a:cubicBezTo>
                  <a:cubicBezTo>
                    <a:pt x="90" y="1138"/>
                    <a:pt x="90" y="1138"/>
                    <a:pt x="90" y="1138"/>
                  </a:cubicBezTo>
                  <a:cubicBezTo>
                    <a:pt x="98" y="1157"/>
                    <a:pt x="101" y="1180"/>
                    <a:pt x="101" y="1194"/>
                  </a:cubicBezTo>
                  <a:cubicBezTo>
                    <a:pt x="101" y="1194"/>
                    <a:pt x="101" y="1194"/>
                    <a:pt x="101" y="1194"/>
                  </a:cubicBezTo>
                  <a:cubicBezTo>
                    <a:pt x="101" y="1183"/>
                    <a:pt x="103" y="1168"/>
                    <a:pt x="100" y="1154"/>
                  </a:cubicBezTo>
                  <a:cubicBezTo>
                    <a:pt x="100" y="1154"/>
                    <a:pt x="101" y="1155"/>
                    <a:pt x="101" y="1155"/>
                  </a:cubicBezTo>
                  <a:cubicBezTo>
                    <a:pt x="103" y="1157"/>
                    <a:pt x="106" y="1159"/>
                    <a:pt x="107" y="1161"/>
                  </a:cubicBezTo>
                  <a:cubicBezTo>
                    <a:pt x="108" y="1160"/>
                    <a:pt x="108" y="1160"/>
                    <a:pt x="108" y="1160"/>
                  </a:cubicBezTo>
                  <a:cubicBezTo>
                    <a:pt x="106" y="1158"/>
                    <a:pt x="104" y="1155"/>
                    <a:pt x="102" y="1153"/>
                  </a:cubicBezTo>
                  <a:cubicBezTo>
                    <a:pt x="100" y="1150"/>
                    <a:pt x="99" y="1148"/>
                    <a:pt x="97" y="1146"/>
                  </a:cubicBezTo>
                  <a:cubicBezTo>
                    <a:pt x="97" y="1146"/>
                    <a:pt x="97" y="1146"/>
                    <a:pt x="97" y="1146"/>
                  </a:cubicBezTo>
                  <a:cubicBezTo>
                    <a:pt x="96" y="1143"/>
                    <a:pt x="95" y="1140"/>
                    <a:pt x="94" y="1137"/>
                  </a:cubicBezTo>
                  <a:cubicBezTo>
                    <a:pt x="86" y="1122"/>
                    <a:pt x="86" y="1122"/>
                    <a:pt x="86" y="1122"/>
                  </a:cubicBezTo>
                  <a:cubicBezTo>
                    <a:pt x="83" y="1116"/>
                    <a:pt x="79" y="1109"/>
                    <a:pt x="77" y="1102"/>
                  </a:cubicBezTo>
                  <a:cubicBezTo>
                    <a:pt x="76" y="1100"/>
                    <a:pt x="77" y="1095"/>
                    <a:pt x="77" y="1090"/>
                  </a:cubicBezTo>
                  <a:cubicBezTo>
                    <a:pt x="78" y="1086"/>
                    <a:pt x="78" y="1083"/>
                    <a:pt x="78" y="1079"/>
                  </a:cubicBezTo>
                  <a:cubicBezTo>
                    <a:pt x="79" y="1066"/>
                    <a:pt x="80" y="1053"/>
                    <a:pt x="79" y="1043"/>
                  </a:cubicBezTo>
                  <a:cubicBezTo>
                    <a:pt x="80" y="1043"/>
                    <a:pt x="80" y="1043"/>
                    <a:pt x="80" y="1043"/>
                  </a:cubicBezTo>
                  <a:cubicBezTo>
                    <a:pt x="78" y="1036"/>
                    <a:pt x="80" y="1028"/>
                    <a:pt x="81" y="1021"/>
                  </a:cubicBezTo>
                  <a:cubicBezTo>
                    <a:pt x="82" y="1013"/>
                    <a:pt x="82" y="1013"/>
                    <a:pt x="82" y="1013"/>
                  </a:cubicBezTo>
                  <a:cubicBezTo>
                    <a:pt x="84" y="999"/>
                    <a:pt x="84" y="999"/>
                    <a:pt x="84" y="999"/>
                  </a:cubicBezTo>
                  <a:cubicBezTo>
                    <a:pt x="84" y="997"/>
                    <a:pt x="84" y="994"/>
                    <a:pt x="85" y="991"/>
                  </a:cubicBezTo>
                  <a:cubicBezTo>
                    <a:pt x="85" y="991"/>
                    <a:pt x="85" y="992"/>
                    <a:pt x="85" y="992"/>
                  </a:cubicBezTo>
                  <a:cubicBezTo>
                    <a:pt x="86" y="997"/>
                    <a:pt x="86" y="997"/>
                    <a:pt x="86" y="997"/>
                  </a:cubicBezTo>
                  <a:cubicBezTo>
                    <a:pt x="88" y="1006"/>
                    <a:pt x="91" y="1014"/>
                    <a:pt x="95" y="1023"/>
                  </a:cubicBezTo>
                  <a:cubicBezTo>
                    <a:pt x="102" y="1038"/>
                    <a:pt x="102" y="1054"/>
                    <a:pt x="102" y="1070"/>
                  </a:cubicBezTo>
                  <a:cubicBezTo>
                    <a:pt x="102" y="1076"/>
                    <a:pt x="102" y="1076"/>
                    <a:pt x="102" y="1076"/>
                  </a:cubicBezTo>
                  <a:cubicBezTo>
                    <a:pt x="103" y="1076"/>
                    <a:pt x="103" y="1076"/>
                    <a:pt x="103" y="1076"/>
                  </a:cubicBezTo>
                  <a:cubicBezTo>
                    <a:pt x="103" y="1069"/>
                    <a:pt x="103" y="1069"/>
                    <a:pt x="103" y="1069"/>
                  </a:cubicBezTo>
                  <a:cubicBezTo>
                    <a:pt x="103" y="1053"/>
                    <a:pt x="106" y="1038"/>
                    <a:pt x="99" y="1022"/>
                  </a:cubicBezTo>
                  <a:cubicBezTo>
                    <a:pt x="95" y="1013"/>
                    <a:pt x="92" y="1004"/>
                    <a:pt x="90" y="996"/>
                  </a:cubicBezTo>
                  <a:cubicBezTo>
                    <a:pt x="89" y="992"/>
                    <a:pt x="89" y="992"/>
                    <a:pt x="89" y="992"/>
                  </a:cubicBezTo>
                  <a:cubicBezTo>
                    <a:pt x="88" y="988"/>
                    <a:pt x="87" y="984"/>
                    <a:pt x="86" y="981"/>
                  </a:cubicBezTo>
                  <a:cubicBezTo>
                    <a:pt x="86" y="978"/>
                    <a:pt x="86" y="976"/>
                    <a:pt x="87" y="973"/>
                  </a:cubicBezTo>
                  <a:cubicBezTo>
                    <a:pt x="87" y="964"/>
                    <a:pt x="87" y="956"/>
                    <a:pt x="86" y="947"/>
                  </a:cubicBezTo>
                  <a:cubicBezTo>
                    <a:pt x="91" y="951"/>
                    <a:pt x="91" y="951"/>
                    <a:pt x="91" y="951"/>
                  </a:cubicBezTo>
                  <a:cubicBezTo>
                    <a:pt x="98" y="959"/>
                    <a:pt x="106" y="966"/>
                    <a:pt x="109" y="976"/>
                  </a:cubicBezTo>
                  <a:cubicBezTo>
                    <a:pt x="110" y="976"/>
                    <a:pt x="110" y="976"/>
                    <a:pt x="110" y="976"/>
                  </a:cubicBezTo>
                  <a:cubicBezTo>
                    <a:pt x="106" y="964"/>
                    <a:pt x="101" y="956"/>
                    <a:pt x="93" y="948"/>
                  </a:cubicBezTo>
                  <a:cubicBezTo>
                    <a:pt x="86" y="941"/>
                    <a:pt x="86" y="941"/>
                    <a:pt x="86" y="941"/>
                  </a:cubicBezTo>
                  <a:cubicBezTo>
                    <a:pt x="86" y="942"/>
                    <a:pt x="86" y="942"/>
                    <a:pt x="86" y="942"/>
                  </a:cubicBezTo>
                  <a:cubicBezTo>
                    <a:pt x="84" y="923"/>
                    <a:pt x="80" y="904"/>
                    <a:pt x="75" y="885"/>
                  </a:cubicBezTo>
                  <a:cubicBezTo>
                    <a:pt x="75" y="884"/>
                    <a:pt x="75" y="884"/>
                    <a:pt x="75" y="884"/>
                  </a:cubicBezTo>
                  <a:cubicBezTo>
                    <a:pt x="71" y="867"/>
                    <a:pt x="71" y="854"/>
                    <a:pt x="76" y="841"/>
                  </a:cubicBezTo>
                  <a:cubicBezTo>
                    <a:pt x="80" y="828"/>
                    <a:pt x="85" y="816"/>
                    <a:pt x="91" y="805"/>
                  </a:cubicBezTo>
                  <a:cubicBezTo>
                    <a:pt x="98" y="790"/>
                    <a:pt x="103" y="778"/>
                    <a:pt x="107" y="766"/>
                  </a:cubicBezTo>
                  <a:cubicBezTo>
                    <a:pt x="109" y="761"/>
                    <a:pt x="111" y="755"/>
                    <a:pt x="112" y="750"/>
                  </a:cubicBezTo>
                  <a:cubicBezTo>
                    <a:pt x="113" y="746"/>
                    <a:pt x="114" y="742"/>
                    <a:pt x="116" y="738"/>
                  </a:cubicBezTo>
                  <a:cubicBezTo>
                    <a:pt x="118" y="737"/>
                    <a:pt x="121" y="733"/>
                    <a:pt x="122" y="729"/>
                  </a:cubicBezTo>
                  <a:cubicBezTo>
                    <a:pt x="122" y="725"/>
                    <a:pt x="121" y="722"/>
                    <a:pt x="119" y="719"/>
                  </a:cubicBezTo>
                  <a:cubicBezTo>
                    <a:pt x="123" y="706"/>
                    <a:pt x="130" y="696"/>
                    <a:pt x="141" y="687"/>
                  </a:cubicBezTo>
                  <a:cubicBezTo>
                    <a:pt x="146" y="682"/>
                    <a:pt x="151" y="677"/>
                    <a:pt x="153" y="671"/>
                  </a:cubicBezTo>
                  <a:cubicBezTo>
                    <a:pt x="154" y="673"/>
                    <a:pt x="154" y="675"/>
                    <a:pt x="155" y="677"/>
                  </a:cubicBezTo>
                  <a:cubicBezTo>
                    <a:pt x="154" y="678"/>
                    <a:pt x="154" y="680"/>
                    <a:pt x="154" y="682"/>
                  </a:cubicBezTo>
                  <a:cubicBezTo>
                    <a:pt x="154" y="686"/>
                    <a:pt x="156" y="689"/>
                    <a:pt x="158" y="691"/>
                  </a:cubicBezTo>
                  <a:cubicBezTo>
                    <a:pt x="158" y="696"/>
                    <a:pt x="156" y="701"/>
                    <a:pt x="154" y="707"/>
                  </a:cubicBezTo>
                  <a:cubicBezTo>
                    <a:pt x="152" y="712"/>
                    <a:pt x="152" y="712"/>
                    <a:pt x="152" y="712"/>
                  </a:cubicBezTo>
                  <a:cubicBezTo>
                    <a:pt x="148" y="724"/>
                    <a:pt x="146" y="739"/>
                    <a:pt x="148" y="755"/>
                  </a:cubicBezTo>
                  <a:cubicBezTo>
                    <a:pt x="148" y="759"/>
                    <a:pt x="148" y="759"/>
                    <a:pt x="148" y="759"/>
                  </a:cubicBezTo>
                  <a:cubicBezTo>
                    <a:pt x="147" y="762"/>
                    <a:pt x="147" y="762"/>
                    <a:pt x="147" y="762"/>
                  </a:cubicBezTo>
                  <a:cubicBezTo>
                    <a:pt x="147" y="767"/>
                    <a:pt x="145" y="770"/>
                    <a:pt x="141" y="775"/>
                  </a:cubicBezTo>
                  <a:cubicBezTo>
                    <a:pt x="141" y="776"/>
                    <a:pt x="141" y="776"/>
                    <a:pt x="141" y="776"/>
                  </a:cubicBezTo>
                  <a:cubicBezTo>
                    <a:pt x="133" y="787"/>
                    <a:pt x="126" y="800"/>
                    <a:pt x="120" y="815"/>
                  </a:cubicBezTo>
                  <a:cubicBezTo>
                    <a:pt x="114" y="828"/>
                    <a:pt x="113" y="842"/>
                    <a:pt x="111" y="857"/>
                  </a:cubicBezTo>
                  <a:cubicBezTo>
                    <a:pt x="111" y="857"/>
                    <a:pt x="111" y="858"/>
                    <a:pt x="111" y="858"/>
                  </a:cubicBezTo>
                  <a:cubicBezTo>
                    <a:pt x="111" y="858"/>
                    <a:pt x="111" y="858"/>
                    <a:pt x="111" y="858"/>
                  </a:cubicBezTo>
                  <a:cubicBezTo>
                    <a:pt x="111" y="862"/>
                    <a:pt x="108" y="866"/>
                    <a:pt x="105" y="869"/>
                  </a:cubicBezTo>
                  <a:cubicBezTo>
                    <a:pt x="100" y="873"/>
                    <a:pt x="100" y="873"/>
                    <a:pt x="100" y="873"/>
                  </a:cubicBezTo>
                  <a:cubicBezTo>
                    <a:pt x="96" y="875"/>
                    <a:pt x="90" y="878"/>
                    <a:pt x="90" y="884"/>
                  </a:cubicBezTo>
                  <a:cubicBezTo>
                    <a:pt x="90" y="884"/>
                    <a:pt x="90" y="884"/>
                    <a:pt x="90" y="884"/>
                  </a:cubicBezTo>
                  <a:cubicBezTo>
                    <a:pt x="91" y="881"/>
                    <a:pt x="98" y="878"/>
                    <a:pt x="102" y="876"/>
                  </a:cubicBezTo>
                  <a:cubicBezTo>
                    <a:pt x="107" y="872"/>
                    <a:pt x="107" y="872"/>
                    <a:pt x="107" y="872"/>
                  </a:cubicBezTo>
                  <a:cubicBezTo>
                    <a:pt x="109" y="871"/>
                    <a:pt x="111" y="869"/>
                    <a:pt x="112" y="867"/>
                  </a:cubicBezTo>
                  <a:cubicBezTo>
                    <a:pt x="112" y="869"/>
                    <a:pt x="112" y="872"/>
                    <a:pt x="113" y="874"/>
                  </a:cubicBezTo>
                  <a:cubicBezTo>
                    <a:pt x="114" y="882"/>
                    <a:pt x="117" y="889"/>
                    <a:pt x="115" y="896"/>
                  </a:cubicBezTo>
                  <a:cubicBezTo>
                    <a:pt x="117" y="897"/>
                    <a:pt x="117" y="897"/>
                    <a:pt x="117" y="897"/>
                  </a:cubicBezTo>
                  <a:cubicBezTo>
                    <a:pt x="119" y="889"/>
                    <a:pt x="117" y="881"/>
                    <a:pt x="116" y="873"/>
                  </a:cubicBezTo>
                  <a:cubicBezTo>
                    <a:pt x="116" y="868"/>
                    <a:pt x="115" y="862"/>
                    <a:pt x="115" y="857"/>
                  </a:cubicBezTo>
                  <a:cubicBezTo>
                    <a:pt x="117" y="842"/>
                    <a:pt x="118" y="829"/>
                    <a:pt x="123" y="817"/>
                  </a:cubicBezTo>
                  <a:cubicBezTo>
                    <a:pt x="130" y="802"/>
                    <a:pt x="137" y="789"/>
                    <a:pt x="144" y="778"/>
                  </a:cubicBezTo>
                  <a:cubicBezTo>
                    <a:pt x="145" y="777"/>
                    <a:pt x="145" y="777"/>
                    <a:pt x="145" y="777"/>
                  </a:cubicBezTo>
                  <a:cubicBezTo>
                    <a:pt x="147" y="774"/>
                    <a:pt x="149" y="771"/>
                    <a:pt x="150" y="767"/>
                  </a:cubicBezTo>
                  <a:cubicBezTo>
                    <a:pt x="151" y="770"/>
                    <a:pt x="151" y="772"/>
                    <a:pt x="151" y="775"/>
                  </a:cubicBezTo>
                  <a:cubicBezTo>
                    <a:pt x="151" y="780"/>
                    <a:pt x="150" y="786"/>
                    <a:pt x="149" y="792"/>
                  </a:cubicBezTo>
                  <a:cubicBezTo>
                    <a:pt x="147" y="803"/>
                    <a:pt x="147" y="803"/>
                    <a:pt x="147" y="803"/>
                  </a:cubicBezTo>
                  <a:cubicBezTo>
                    <a:pt x="141" y="835"/>
                    <a:pt x="141" y="835"/>
                    <a:pt x="141" y="835"/>
                  </a:cubicBezTo>
                  <a:cubicBezTo>
                    <a:pt x="140" y="844"/>
                    <a:pt x="140" y="844"/>
                    <a:pt x="140" y="844"/>
                  </a:cubicBezTo>
                  <a:cubicBezTo>
                    <a:pt x="140" y="853"/>
                    <a:pt x="142" y="862"/>
                    <a:pt x="138" y="869"/>
                  </a:cubicBezTo>
                  <a:cubicBezTo>
                    <a:pt x="139" y="870"/>
                    <a:pt x="139" y="870"/>
                    <a:pt x="139" y="870"/>
                  </a:cubicBezTo>
                  <a:cubicBezTo>
                    <a:pt x="143" y="862"/>
                    <a:pt x="144" y="853"/>
                    <a:pt x="144" y="845"/>
                  </a:cubicBezTo>
                  <a:cubicBezTo>
                    <a:pt x="145" y="836"/>
                    <a:pt x="145" y="836"/>
                    <a:pt x="145" y="836"/>
                  </a:cubicBezTo>
                  <a:cubicBezTo>
                    <a:pt x="146" y="831"/>
                    <a:pt x="146" y="831"/>
                    <a:pt x="146" y="831"/>
                  </a:cubicBezTo>
                  <a:cubicBezTo>
                    <a:pt x="147" y="834"/>
                    <a:pt x="149" y="838"/>
                    <a:pt x="151" y="841"/>
                  </a:cubicBezTo>
                  <a:cubicBezTo>
                    <a:pt x="152" y="840"/>
                    <a:pt x="152" y="840"/>
                    <a:pt x="152" y="840"/>
                  </a:cubicBezTo>
                  <a:cubicBezTo>
                    <a:pt x="149" y="836"/>
                    <a:pt x="147" y="826"/>
                    <a:pt x="148" y="823"/>
                  </a:cubicBezTo>
                  <a:cubicBezTo>
                    <a:pt x="147" y="823"/>
                    <a:pt x="147" y="823"/>
                    <a:pt x="147" y="823"/>
                  </a:cubicBezTo>
                  <a:cubicBezTo>
                    <a:pt x="151" y="803"/>
                    <a:pt x="151" y="803"/>
                    <a:pt x="151" y="803"/>
                  </a:cubicBezTo>
                  <a:cubicBezTo>
                    <a:pt x="153" y="793"/>
                    <a:pt x="153" y="793"/>
                    <a:pt x="153" y="793"/>
                  </a:cubicBezTo>
                  <a:cubicBezTo>
                    <a:pt x="154" y="787"/>
                    <a:pt x="155" y="781"/>
                    <a:pt x="155" y="775"/>
                  </a:cubicBezTo>
                  <a:cubicBezTo>
                    <a:pt x="155" y="771"/>
                    <a:pt x="154" y="767"/>
                    <a:pt x="153" y="764"/>
                  </a:cubicBezTo>
                  <a:cubicBezTo>
                    <a:pt x="152" y="756"/>
                    <a:pt x="152" y="756"/>
                    <a:pt x="152" y="756"/>
                  </a:cubicBezTo>
                  <a:cubicBezTo>
                    <a:pt x="152" y="756"/>
                    <a:pt x="152" y="755"/>
                    <a:pt x="152" y="755"/>
                  </a:cubicBezTo>
                  <a:cubicBezTo>
                    <a:pt x="152" y="754"/>
                    <a:pt x="152" y="754"/>
                    <a:pt x="152" y="754"/>
                  </a:cubicBezTo>
                  <a:cubicBezTo>
                    <a:pt x="152" y="754"/>
                    <a:pt x="152" y="754"/>
                    <a:pt x="152" y="754"/>
                  </a:cubicBezTo>
                  <a:cubicBezTo>
                    <a:pt x="151" y="739"/>
                    <a:pt x="152" y="725"/>
                    <a:pt x="156" y="713"/>
                  </a:cubicBezTo>
                  <a:cubicBezTo>
                    <a:pt x="158" y="708"/>
                    <a:pt x="158" y="708"/>
                    <a:pt x="158" y="708"/>
                  </a:cubicBezTo>
                  <a:cubicBezTo>
                    <a:pt x="160" y="703"/>
                    <a:pt x="162" y="697"/>
                    <a:pt x="162" y="692"/>
                  </a:cubicBezTo>
                  <a:cubicBezTo>
                    <a:pt x="166" y="691"/>
                    <a:pt x="169" y="686"/>
                    <a:pt x="168" y="681"/>
                  </a:cubicBezTo>
                  <a:cubicBezTo>
                    <a:pt x="168" y="678"/>
                    <a:pt x="167" y="675"/>
                    <a:pt x="165" y="673"/>
                  </a:cubicBezTo>
                  <a:cubicBezTo>
                    <a:pt x="165" y="672"/>
                    <a:pt x="166" y="671"/>
                    <a:pt x="166" y="671"/>
                  </a:cubicBezTo>
                  <a:cubicBezTo>
                    <a:pt x="168" y="666"/>
                    <a:pt x="168" y="666"/>
                    <a:pt x="168" y="666"/>
                  </a:cubicBezTo>
                  <a:cubicBezTo>
                    <a:pt x="170" y="659"/>
                    <a:pt x="170" y="659"/>
                    <a:pt x="170" y="659"/>
                  </a:cubicBezTo>
                  <a:cubicBezTo>
                    <a:pt x="173" y="652"/>
                    <a:pt x="176" y="645"/>
                    <a:pt x="178" y="637"/>
                  </a:cubicBezTo>
                  <a:cubicBezTo>
                    <a:pt x="180" y="627"/>
                    <a:pt x="179" y="617"/>
                    <a:pt x="178" y="607"/>
                  </a:cubicBezTo>
                  <a:cubicBezTo>
                    <a:pt x="178" y="598"/>
                    <a:pt x="178" y="598"/>
                    <a:pt x="178" y="598"/>
                  </a:cubicBezTo>
                  <a:cubicBezTo>
                    <a:pt x="179" y="597"/>
                    <a:pt x="180" y="595"/>
                    <a:pt x="181" y="593"/>
                  </a:cubicBezTo>
                  <a:cubicBezTo>
                    <a:pt x="182" y="588"/>
                    <a:pt x="181" y="584"/>
                    <a:pt x="178" y="582"/>
                  </a:cubicBezTo>
                  <a:cubicBezTo>
                    <a:pt x="181" y="574"/>
                    <a:pt x="183" y="566"/>
                    <a:pt x="185" y="559"/>
                  </a:cubicBezTo>
                  <a:cubicBezTo>
                    <a:pt x="187" y="548"/>
                    <a:pt x="187" y="548"/>
                    <a:pt x="187" y="548"/>
                  </a:cubicBezTo>
                  <a:cubicBezTo>
                    <a:pt x="191" y="536"/>
                    <a:pt x="190" y="525"/>
                    <a:pt x="186" y="511"/>
                  </a:cubicBezTo>
                  <a:cubicBezTo>
                    <a:pt x="181" y="495"/>
                    <a:pt x="183" y="479"/>
                    <a:pt x="184" y="462"/>
                  </a:cubicBezTo>
                  <a:cubicBezTo>
                    <a:pt x="185" y="446"/>
                    <a:pt x="185" y="446"/>
                    <a:pt x="185" y="446"/>
                  </a:cubicBezTo>
                  <a:cubicBezTo>
                    <a:pt x="185" y="445"/>
                    <a:pt x="184" y="441"/>
                    <a:pt x="184" y="435"/>
                  </a:cubicBezTo>
                  <a:cubicBezTo>
                    <a:pt x="188" y="431"/>
                    <a:pt x="195" y="427"/>
                    <a:pt x="202" y="425"/>
                  </a:cubicBezTo>
                  <a:cubicBezTo>
                    <a:pt x="202" y="427"/>
                    <a:pt x="204" y="430"/>
                    <a:pt x="207" y="431"/>
                  </a:cubicBezTo>
                  <a:cubicBezTo>
                    <a:pt x="210" y="433"/>
                    <a:pt x="213" y="434"/>
                    <a:pt x="215" y="433"/>
                  </a:cubicBezTo>
                  <a:cubicBezTo>
                    <a:pt x="215" y="434"/>
                    <a:pt x="215" y="434"/>
                    <a:pt x="215" y="434"/>
                  </a:cubicBezTo>
                  <a:cubicBezTo>
                    <a:pt x="218" y="444"/>
                    <a:pt x="218" y="444"/>
                    <a:pt x="218" y="444"/>
                  </a:cubicBezTo>
                  <a:cubicBezTo>
                    <a:pt x="221" y="452"/>
                    <a:pt x="221" y="452"/>
                    <a:pt x="221" y="452"/>
                  </a:cubicBezTo>
                  <a:cubicBezTo>
                    <a:pt x="225" y="463"/>
                    <a:pt x="229" y="477"/>
                    <a:pt x="228" y="491"/>
                  </a:cubicBezTo>
                  <a:cubicBezTo>
                    <a:pt x="227" y="499"/>
                    <a:pt x="227" y="499"/>
                    <a:pt x="227" y="499"/>
                  </a:cubicBezTo>
                  <a:cubicBezTo>
                    <a:pt x="226" y="509"/>
                    <a:pt x="225" y="520"/>
                    <a:pt x="226" y="530"/>
                  </a:cubicBezTo>
                  <a:cubicBezTo>
                    <a:pt x="227" y="536"/>
                    <a:pt x="229" y="542"/>
                    <a:pt x="231" y="547"/>
                  </a:cubicBezTo>
                  <a:cubicBezTo>
                    <a:pt x="230" y="547"/>
                    <a:pt x="230" y="547"/>
                    <a:pt x="230" y="547"/>
                  </a:cubicBezTo>
                  <a:cubicBezTo>
                    <a:pt x="230" y="556"/>
                    <a:pt x="228" y="568"/>
                    <a:pt x="222" y="577"/>
                  </a:cubicBezTo>
                  <a:cubicBezTo>
                    <a:pt x="222" y="578"/>
                    <a:pt x="222" y="578"/>
                    <a:pt x="222" y="578"/>
                  </a:cubicBezTo>
                  <a:cubicBezTo>
                    <a:pt x="226" y="573"/>
                    <a:pt x="231" y="565"/>
                    <a:pt x="233" y="555"/>
                  </a:cubicBezTo>
                  <a:cubicBezTo>
                    <a:pt x="233" y="555"/>
                    <a:pt x="233" y="555"/>
                    <a:pt x="233" y="555"/>
                  </a:cubicBezTo>
                  <a:cubicBezTo>
                    <a:pt x="237" y="563"/>
                    <a:pt x="237" y="571"/>
                    <a:pt x="237" y="580"/>
                  </a:cubicBezTo>
                  <a:cubicBezTo>
                    <a:pt x="238" y="580"/>
                    <a:pt x="238" y="580"/>
                    <a:pt x="238" y="580"/>
                  </a:cubicBezTo>
                  <a:cubicBezTo>
                    <a:pt x="238" y="571"/>
                    <a:pt x="241" y="563"/>
                    <a:pt x="237" y="553"/>
                  </a:cubicBezTo>
                  <a:cubicBezTo>
                    <a:pt x="234" y="547"/>
                    <a:pt x="231" y="538"/>
                    <a:pt x="230" y="530"/>
                  </a:cubicBezTo>
                  <a:cubicBezTo>
                    <a:pt x="229" y="520"/>
                    <a:pt x="230" y="510"/>
                    <a:pt x="231" y="499"/>
                  </a:cubicBezTo>
                  <a:cubicBezTo>
                    <a:pt x="232" y="492"/>
                    <a:pt x="232" y="492"/>
                    <a:pt x="232" y="492"/>
                  </a:cubicBezTo>
                  <a:cubicBezTo>
                    <a:pt x="233" y="477"/>
                    <a:pt x="229" y="462"/>
                    <a:pt x="225" y="451"/>
                  </a:cubicBezTo>
                  <a:cubicBezTo>
                    <a:pt x="222" y="443"/>
                    <a:pt x="222" y="443"/>
                    <a:pt x="222" y="443"/>
                  </a:cubicBezTo>
                  <a:cubicBezTo>
                    <a:pt x="219" y="433"/>
                    <a:pt x="219" y="433"/>
                    <a:pt x="219" y="433"/>
                  </a:cubicBezTo>
                  <a:cubicBezTo>
                    <a:pt x="219" y="432"/>
                    <a:pt x="219" y="432"/>
                    <a:pt x="219" y="432"/>
                  </a:cubicBezTo>
                  <a:cubicBezTo>
                    <a:pt x="219" y="432"/>
                    <a:pt x="219" y="431"/>
                    <a:pt x="219" y="431"/>
                  </a:cubicBezTo>
                  <a:cubicBezTo>
                    <a:pt x="220" y="430"/>
                    <a:pt x="220" y="429"/>
                    <a:pt x="220" y="429"/>
                  </a:cubicBezTo>
                  <a:cubicBezTo>
                    <a:pt x="220" y="429"/>
                    <a:pt x="220" y="429"/>
                    <a:pt x="220" y="429"/>
                  </a:cubicBezTo>
                  <a:cubicBezTo>
                    <a:pt x="224" y="432"/>
                    <a:pt x="224" y="432"/>
                    <a:pt x="224" y="432"/>
                  </a:cubicBezTo>
                  <a:cubicBezTo>
                    <a:pt x="225" y="434"/>
                    <a:pt x="227" y="435"/>
                    <a:pt x="229" y="435"/>
                  </a:cubicBezTo>
                  <a:cubicBezTo>
                    <a:pt x="229" y="435"/>
                    <a:pt x="229" y="435"/>
                    <a:pt x="230" y="435"/>
                  </a:cubicBezTo>
                  <a:cubicBezTo>
                    <a:pt x="230" y="435"/>
                    <a:pt x="231" y="436"/>
                    <a:pt x="231" y="436"/>
                  </a:cubicBezTo>
                  <a:cubicBezTo>
                    <a:pt x="238" y="441"/>
                    <a:pt x="238" y="441"/>
                    <a:pt x="238" y="441"/>
                  </a:cubicBezTo>
                  <a:cubicBezTo>
                    <a:pt x="246" y="448"/>
                    <a:pt x="255" y="454"/>
                    <a:pt x="259" y="464"/>
                  </a:cubicBezTo>
                  <a:cubicBezTo>
                    <a:pt x="261" y="470"/>
                    <a:pt x="262" y="476"/>
                    <a:pt x="263" y="483"/>
                  </a:cubicBezTo>
                  <a:cubicBezTo>
                    <a:pt x="264" y="492"/>
                    <a:pt x="264" y="492"/>
                    <a:pt x="264" y="492"/>
                  </a:cubicBezTo>
                  <a:cubicBezTo>
                    <a:pt x="265" y="503"/>
                    <a:pt x="271" y="514"/>
                    <a:pt x="276" y="523"/>
                  </a:cubicBezTo>
                  <a:cubicBezTo>
                    <a:pt x="276" y="523"/>
                    <a:pt x="276" y="523"/>
                    <a:pt x="276" y="523"/>
                  </a:cubicBezTo>
                  <a:cubicBezTo>
                    <a:pt x="271" y="514"/>
                    <a:pt x="269" y="502"/>
                    <a:pt x="268" y="491"/>
                  </a:cubicBezTo>
                  <a:cubicBezTo>
                    <a:pt x="267" y="483"/>
                    <a:pt x="267" y="483"/>
                    <a:pt x="267" y="483"/>
                  </a:cubicBezTo>
                  <a:cubicBezTo>
                    <a:pt x="267" y="482"/>
                    <a:pt x="267" y="481"/>
                    <a:pt x="266" y="480"/>
                  </a:cubicBezTo>
                  <a:cubicBezTo>
                    <a:pt x="268" y="482"/>
                    <a:pt x="269" y="483"/>
                    <a:pt x="271" y="484"/>
                  </a:cubicBezTo>
                  <a:cubicBezTo>
                    <a:pt x="273" y="487"/>
                    <a:pt x="277" y="488"/>
                    <a:pt x="281" y="489"/>
                  </a:cubicBezTo>
                  <a:cubicBezTo>
                    <a:pt x="286" y="491"/>
                    <a:pt x="286" y="491"/>
                    <a:pt x="286" y="491"/>
                  </a:cubicBezTo>
                  <a:cubicBezTo>
                    <a:pt x="292" y="493"/>
                    <a:pt x="292" y="493"/>
                    <a:pt x="292" y="493"/>
                  </a:cubicBezTo>
                  <a:cubicBezTo>
                    <a:pt x="295" y="495"/>
                    <a:pt x="301" y="494"/>
                    <a:pt x="305" y="495"/>
                  </a:cubicBezTo>
                  <a:cubicBezTo>
                    <a:pt x="305" y="495"/>
                    <a:pt x="305" y="495"/>
                    <a:pt x="305" y="495"/>
                  </a:cubicBezTo>
                  <a:cubicBezTo>
                    <a:pt x="301" y="494"/>
                    <a:pt x="297" y="492"/>
                    <a:pt x="293" y="490"/>
                  </a:cubicBezTo>
                  <a:cubicBezTo>
                    <a:pt x="287" y="487"/>
                    <a:pt x="287" y="487"/>
                    <a:pt x="287" y="487"/>
                  </a:cubicBezTo>
                  <a:cubicBezTo>
                    <a:pt x="282" y="485"/>
                    <a:pt x="282" y="485"/>
                    <a:pt x="282" y="485"/>
                  </a:cubicBezTo>
                  <a:cubicBezTo>
                    <a:pt x="279" y="484"/>
                    <a:pt x="275" y="483"/>
                    <a:pt x="273" y="481"/>
                  </a:cubicBezTo>
                  <a:cubicBezTo>
                    <a:pt x="271" y="480"/>
                    <a:pt x="269" y="477"/>
                    <a:pt x="268" y="475"/>
                  </a:cubicBezTo>
                  <a:cubicBezTo>
                    <a:pt x="265" y="471"/>
                    <a:pt x="265" y="471"/>
                    <a:pt x="265" y="471"/>
                  </a:cubicBezTo>
                  <a:cubicBezTo>
                    <a:pt x="265" y="471"/>
                    <a:pt x="265" y="471"/>
                    <a:pt x="265" y="471"/>
                  </a:cubicBezTo>
                  <a:cubicBezTo>
                    <a:pt x="265" y="468"/>
                    <a:pt x="264" y="465"/>
                    <a:pt x="262" y="462"/>
                  </a:cubicBezTo>
                  <a:cubicBezTo>
                    <a:pt x="258" y="452"/>
                    <a:pt x="249" y="445"/>
                    <a:pt x="241" y="438"/>
                  </a:cubicBezTo>
                  <a:cubicBezTo>
                    <a:pt x="234" y="433"/>
                    <a:pt x="234" y="433"/>
                    <a:pt x="234" y="433"/>
                  </a:cubicBezTo>
                  <a:cubicBezTo>
                    <a:pt x="234" y="433"/>
                    <a:pt x="234" y="433"/>
                    <a:pt x="234" y="433"/>
                  </a:cubicBezTo>
                  <a:cubicBezTo>
                    <a:pt x="234" y="433"/>
                    <a:pt x="234" y="433"/>
                    <a:pt x="234" y="433"/>
                  </a:cubicBezTo>
                  <a:cubicBezTo>
                    <a:pt x="235" y="431"/>
                    <a:pt x="236" y="428"/>
                    <a:pt x="236" y="425"/>
                  </a:cubicBezTo>
                  <a:cubicBezTo>
                    <a:pt x="236" y="422"/>
                    <a:pt x="235" y="419"/>
                    <a:pt x="234" y="417"/>
                  </a:cubicBezTo>
                  <a:cubicBezTo>
                    <a:pt x="236" y="415"/>
                    <a:pt x="239" y="414"/>
                    <a:pt x="242" y="411"/>
                  </a:cubicBezTo>
                  <a:cubicBezTo>
                    <a:pt x="244" y="408"/>
                    <a:pt x="245" y="405"/>
                    <a:pt x="246" y="401"/>
                  </a:cubicBezTo>
                  <a:cubicBezTo>
                    <a:pt x="253" y="389"/>
                    <a:pt x="269" y="384"/>
                    <a:pt x="281" y="383"/>
                  </a:cubicBezTo>
                  <a:cubicBezTo>
                    <a:pt x="288" y="383"/>
                    <a:pt x="288" y="383"/>
                    <a:pt x="288" y="383"/>
                  </a:cubicBezTo>
                  <a:cubicBezTo>
                    <a:pt x="293" y="383"/>
                    <a:pt x="303" y="383"/>
                    <a:pt x="303" y="383"/>
                  </a:cubicBezTo>
                  <a:cubicBezTo>
                    <a:pt x="307" y="383"/>
                    <a:pt x="310" y="381"/>
                    <a:pt x="313" y="383"/>
                  </a:cubicBezTo>
                  <a:cubicBezTo>
                    <a:pt x="314" y="383"/>
                    <a:pt x="317" y="385"/>
                    <a:pt x="318" y="387"/>
                  </a:cubicBezTo>
                  <a:cubicBezTo>
                    <a:pt x="321" y="389"/>
                    <a:pt x="322" y="391"/>
                    <a:pt x="325" y="391"/>
                  </a:cubicBezTo>
                  <a:cubicBezTo>
                    <a:pt x="326" y="390"/>
                    <a:pt x="326" y="390"/>
                    <a:pt x="326" y="390"/>
                  </a:cubicBezTo>
                  <a:cubicBezTo>
                    <a:pt x="324" y="390"/>
                    <a:pt x="323" y="388"/>
                    <a:pt x="321" y="386"/>
                  </a:cubicBezTo>
                  <a:cubicBezTo>
                    <a:pt x="319" y="384"/>
                    <a:pt x="317" y="382"/>
                    <a:pt x="315" y="381"/>
                  </a:cubicBezTo>
                  <a:cubicBezTo>
                    <a:pt x="314" y="380"/>
                    <a:pt x="312" y="380"/>
                    <a:pt x="311" y="379"/>
                  </a:cubicBezTo>
                  <a:cubicBezTo>
                    <a:pt x="315" y="378"/>
                    <a:pt x="318" y="373"/>
                    <a:pt x="321" y="371"/>
                  </a:cubicBezTo>
                  <a:cubicBezTo>
                    <a:pt x="326" y="367"/>
                    <a:pt x="326" y="367"/>
                    <a:pt x="326" y="367"/>
                  </a:cubicBezTo>
                  <a:cubicBezTo>
                    <a:pt x="326" y="366"/>
                    <a:pt x="326" y="366"/>
                    <a:pt x="326" y="366"/>
                  </a:cubicBezTo>
                  <a:cubicBezTo>
                    <a:pt x="320" y="370"/>
                    <a:pt x="320" y="370"/>
                    <a:pt x="320" y="370"/>
                  </a:cubicBezTo>
                  <a:cubicBezTo>
                    <a:pt x="315" y="373"/>
                    <a:pt x="311" y="375"/>
                    <a:pt x="306" y="377"/>
                  </a:cubicBezTo>
                  <a:cubicBezTo>
                    <a:pt x="300" y="379"/>
                    <a:pt x="295" y="379"/>
                    <a:pt x="288" y="379"/>
                  </a:cubicBezTo>
                  <a:cubicBezTo>
                    <a:pt x="281" y="379"/>
                    <a:pt x="281" y="379"/>
                    <a:pt x="281" y="379"/>
                  </a:cubicBezTo>
                  <a:cubicBezTo>
                    <a:pt x="270" y="380"/>
                    <a:pt x="257" y="384"/>
                    <a:pt x="248" y="393"/>
                  </a:cubicBezTo>
                  <a:cubicBezTo>
                    <a:pt x="248" y="392"/>
                    <a:pt x="248" y="392"/>
                    <a:pt x="248" y="391"/>
                  </a:cubicBezTo>
                  <a:cubicBezTo>
                    <a:pt x="248" y="389"/>
                    <a:pt x="248" y="389"/>
                    <a:pt x="248" y="389"/>
                  </a:cubicBezTo>
                  <a:cubicBezTo>
                    <a:pt x="249" y="384"/>
                    <a:pt x="249" y="380"/>
                    <a:pt x="250" y="376"/>
                  </a:cubicBezTo>
                  <a:cubicBezTo>
                    <a:pt x="250" y="376"/>
                    <a:pt x="250" y="376"/>
                    <a:pt x="250" y="376"/>
                  </a:cubicBezTo>
                  <a:cubicBezTo>
                    <a:pt x="250" y="376"/>
                    <a:pt x="250" y="376"/>
                    <a:pt x="250" y="376"/>
                  </a:cubicBezTo>
                  <a:cubicBezTo>
                    <a:pt x="250" y="374"/>
                    <a:pt x="251" y="372"/>
                    <a:pt x="252" y="370"/>
                  </a:cubicBezTo>
                  <a:cubicBezTo>
                    <a:pt x="254" y="365"/>
                    <a:pt x="256" y="360"/>
                    <a:pt x="259" y="356"/>
                  </a:cubicBezTo>
                  <a:cubicBezTo>
                    <a:pt x="262" y="352"/>
                    <a:pt x="264" y="347"/>
                    <a:pt x="266" y="343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4" y="346"/>
                    <a:pt x="261" y="350"/>
                    <a:pt x="258" y="354"/>
                  </a:cubicBezTo>
                  <a:cubicBezTo>
                    <a:pt x="254" y="358"/>
                    <a:pt x="250" y="363"/>
                    <a:pt x="248" y="368"/>
                  </a:cubicBezTo>
                  <a:cubicBezTo>
                    <a:pt x="247" y="370"/>
                    <a:pt x="247" y="372"/>
                    <a:pt x="246" y="373"/>
                  </a:cubicBezTo>
                  <a:cubicBezTo>
                    <a:pt x="244" y="375"/>
                    <a:pt x="240" y="375"/>
                    <a:pt x="236" y="376"/>
                  </a:cubicBezTo>
                  <a:cubicBezTo>
                    <a:pt x="231" y="376"/>
                    <a:pt x="227" y="376"/>
                    <a:pt x="223" y="378"/>
                  </a:cubicBezTo>
                  <a:cubicBezTo>
                    <a:pt x="225" y="370"/>
                    <a:pt x="229" y="360"/>
                    <a:pt x="237" y="355"/>
                  </a:cubicBezTo>
                  <a:cubicBezTo>
                    <a:pt x="236" y="353"/>
                    <a:pt x="236" y="353"/>
                    <a:pt x="236" y="353"/>
                  </a:cubicBezTo>
                  <a:cubicBezTo>
                    <a:pt x="226" y="360"/>
                    <a:pt x="220" y="371"/>
                    <a:pt x="219" y="381"/>
                  </a:cubicBezTo>
                  <a:cubicBezTo>
                    <a:pt x="218" y="384"/>
                    <a:pt x="218" y="384"/>
                    <a:pt x="218" y="384"/>
                  </a:cubicBezTo>
                  <a:cubicBezTo>
                    <a:pt x="218" y="384"/>
                    <a:pt x="218" y="385"/>
                    <a:pt x="218" y="385"/>
                  </a:cubicBezTo>
                  <a:cubicBezTo>
                    <a:pt x="218" y="385"/>
                    <a:pt x="218" y="385"/>
                    <a:pt x="218" y="385"/>
                  </a:cubicBezTo>
                  <a:cubicBezTo>
                    <a:pt x="218" y="388"/>
                    <a:pt x="218" y="391"/>
                    <a:pt x="217" y="394"/>
                  </a:cubicBezTo>
                  <a:cubicBezTo>
                    <a:pt x="216" y="393"/>
                    <a:pt x="215" y="393"/>
                    <a:pt x="213" y="393"/>
                  </a:cubicBezTo>
                  <a:cubicBezTo>
                    <a:pt x="212" y="393"/>
                    <a:pt x="211" y="394"/>
                    <a:pt x="210" y="395"/>
                  </a:cubicBezTo>
                  <a:cubicBezTo>
                    <a:pt x="208" y="392"/>
                    <a:pt x="207" y="389"/>
                    <a:pt x="206" y="387"/>
                  </a:cubicBezTo>
                  <a:cubicBezTo>
                    <a:pt x="205" y="379"/>
                    <a:pt x="208" y="372"/>
                    <a:pt x="211" y="365"/>
                  </a:cubicBezTo>
                  <a:cubicBezTo>
                    <a:pt x="211" y="363"/>
                    <a:pt x="211" y="363"/>
                    <a:pt x="211" y="363"/>
                  </a:cubicBezTo>
                  <a:cubicBezTo>
                    <a:pt x="214" y="356"/>
                    <a:pt x="214" y="356"/>
                    <a:pt x="214" y="356"/>
                  </a:cubicBezTo>
                  <a:cubicBezTo>
                    <a:pt x="216" y="351"/>
                    <a:pt x="218" y="346"/>
                    <a:pt x="221" y="342"/>
                  </a:cubicBezTo>
                  <a:cubicBezTo>
                    <a:pt x="224" y="343"/>
                    <a:pt x="228" y="341"/>
                    <a:pt x="231" y="338"/>
                  </a:cubicBezTo>
                  <a:cubicBezTo>
                    <a:pt x="235" y="334"/>
                    <a:pt x="236" y="328"/>
                    <a:pt x="233" y="326"/>
                  </a:cubicBezTo>
                  <a:cubicBezTo>
                    <a:pt x="240" y="319"/>
                    <a:pt x="255" y="321"/>
                    <a:pt x="267" y="322"/>
                  </a:cubicBezTo>
                  <a:cubicBezTo>
                    <a:pt x="275" y="323"/>
                    <a:pt x="275" y="323"/>
                    <a:pt x="275" y="323"/>
                  </a:cubicBezTo>
                  <a:cubicBezTo>
                    <a:pt x="279" y="323"/>
                    <a:pt x="279" y="323"/>
                    <a:pt x="279" y="323"/>
                  </a:cubicBezTo>
                  <a:cubicBezTo>
                    <a:pt x="281" y="323"/>
                    <a:pt x="283" y="323"/>
                    <a:pt x="285" y="323"/>
                  </a:cubicBezTo>
                  <a:cubicBezTo>
                    <a:pt x="287" y="325"/>
                    <a:pt x="290" y="325"/>
                    <a:pt x="292" y="326"/>
                  </a:cubicBezTo>
                  <a:cubicBezTo>
                    <a:pt x="295" y="326"/>
                    <a:pt x="297" y="326"/>
                    <a:pt x="299" y="328"/>
                  </a:cubicBezTo>
                  <a:cubicBezTo>
                    <a:pt x="305" y="331"/>
                    <a:pt x="313" y="335"/>
                    <a:pt x="317" y="341"/>
                  </a:cubicBezTo>
                  <a:cubicBezTo>
                    <a:pt x="318" y="341"/>
                    <a:pt x="318" y="341"/>
                    <a:pt x="318" y="341"/>
                  </a:cubicBezTo>
                  <a:cubicBezTo>
                    <a:pt x="314" y="334"/>
                    <a:pt x="308" y="328"/>
                    <a:pt x="302" y="324"/>
                  </a:cubicBezTo>
                  <a:cubicBezTo>
                    <a:pt x="300" y="323"/>
                    <a:pt x="299" y="323"/>
                    <a:pt x="297" y="322"/>
                  </a:cubicBezTo>
                  <a:cubicBezTo>
                    <a:pt x="298" y="322"/>
                    <a:pt x="300" y="322"/>
                    <a:pt x="301" y="321"/>
                  </a:cubicBezTo>
                  <a:cubicBezTo>
                    <a:pt x="305" y="320"/>
                    <a:pt x="309" y="317"/>
                    <a:pt x="312" y="315"/>
                  </a:cubicBezTo>
                  <a:cubicBezTo>
                    <a:pt x="317" y="312"/>
                    <a:pt x="321" y="307"/>
                    <a:pt x="326" y="306"/>
                  </a:cubicBezTo>
                  <a:cubicBezTo>
                    <a:pt x="328" y="305"/>
                    <a:pt x="330" y="305"/>
                    <a:pt x="332" y="305"/>
                  </a:cubicBezTo>
                  <a:cubicBezTo>
                    <a:pt x="336" y="306"/>
                    <a:pt x="336" y="306"/>
                    <a:pt x="336" y="306"/>
                  </a:cubicBezTo>
                  <a:cubicBezTo>
                    <a:pt x="336" y="305"/>
                    <a:pt x="336" y="305"/>
                    <a:pt x="336" y="305"/>
                  </a:cubicBezTo>
                  <a:cubicBezTo>
                    <a:pt x="332" y="304"/>
                    <a:pt x="332" y="304"/>
                    <a:pt x="332" y="304"/>
                  </a:cubicBezTo>
                  <a:cubicBezTo>
                    <a:pt x="330" y="304"/>
                    <a:pt x="328" y="304"/>
                    <a:pt x="325" y="304"/>
                  </a:cubicBezTo>
                  <a:cubicBezTo>
                    <a:pt x="320" y="306"/>
                    <a:pt x="315" y="309"/>
                    <a:pt x="310" y="312"/>
                  </a:cubicBezTo>
                  <a:cubicBezTo>
                    <a:pt x="307" y="314"/>
                    <a:pt x="303" y="316"/>
                    <a:pt x="300" y="317"/>
                  </a:cubicBezTo>
                  <a:cubicBezTo>
                    <a:pt x="293" y="320"/>
                    <a:pt x="286" y="319"/>
                    <a:pt x="279" y="319"/>
                  </a:cubicBezTo>
                  <a:cubicBezTo>
                    <a:pt x="275" y="319"/>
                    <a:pt x="275" y="319"/>
                    <a:pt x="275" y="319"/>
                  </a:cubicBezTo>
                  <a:cubicBezTo>
                    <a:pt x="267" y="318"/>
                    <a:pt x="267" y="318"/>
                    <a:pt x="267" y="318"/>
                  </a:cubicBezTo>
                  <a:cubicBezTo>
                    <a:pt x="257" y="317"/>
                    <a:pt x="245" y="316"/>
                    <a:pt x="236" y="319"/>
                  </a:cubicBezTo>
                  <a:cubicBezTo>
                    <a:pt x="239" y="311"/>
                    <a:pt x="240" y="300"/>
                    <a:pt x="241" y="291"/>
                  </a:cubicBezTo>
                  <a:cubicBezTo>
                    <a:pt x="250" y="289"/>
                    <a:pt x="263" y="284"/>
                    <a:pt x="271" y="275"/>
                  </a:cubicBezTo>
                  <a:cubicBezTo>
                    <a:pt x="271" y="276"/>
                    <a:pt x="271" y="276"/>
                    <a:pt x="271" y="276"/>
                  </a:cubicBezTo>
                  <a:cubicBezTo>
                    <a:pt x="277" y="275"/>
                    <a:pt x="281" y="276"/>
                    <a:pt x="287" y="278"/>
                  </a:cubicBezTo>
                  <a:cubicBezTo>
                    <a:pt x="292" y="281"/>
                    <a:pt x="292" y="281"/>
                    <a:pt x="292" y="281"/>
                  </a:cubicBezTo>
                  <a:cubicBezTo>
                    <a:pt x="295" y="284"/>
                    <a:pt x="299" y="284"/>
                    <a:pt x="303" y="284"/>
                  </a:cubicBezTo>
                  <a:cubicBezTo>
                    <a:pt x="303" y="283"/>
                    <a:pt x="303" y="283"/>
                    <a:pt x="303" y="283"/>
                  </a:cubicBezTo>
                  <a:cubicBezTo>
                    <a:pt x="300" y="283"/>
                    <a:pt x="297" y="281"/>
                    <a:pt x="294" y="278"/>
                  </a:cubicBezTo>
                  <a:cubicBezTo>
                    <a:pt x="289" y="275"/>
                    <a:pt x="289" y="275"/>
                    <a:pt x="289" y="275"/>
                  </a:cubicBezTo>
                  <a:cubicBezTo>
                    <a:pt x="284" y="272"/>
                    <a:pt x="280" y="271"/>
                    <a:pt x="275" y="271"/>
                  </a:cubicBezTo>
                  <a:cubicBezTo>
                    <a:pt x="281" y="265"/>
                    <a:pt x="286" y="262"/>
                    <a:pt x="295" y="259"/>
                  </a:cubicBezTo>
                  <a:cubicBezTo>
                    <a:pt x="294" y="257"/>
                    <a:pt x="294" y="257"/>
                    <a:pt x="294" y="257"/>
                  </a:cubicBezTo>
                  <a:cubicBezTo>
                    <a:pt x="283" y="261"/>
                    <a:pt x="277" y="263"/>
                    <a:pt x="269" y="272"/>
                  </a:cubicBezTo>
                  <a:cubicBezTo>
                    <a:pt x="261" y="280"/>
                    <a:pt x="250" y="285"/>
                    <a:pt x="241" y="287"/>
                  </a:cubicBezTo>
                  <a:cubicBezTo>
                    <a:pt x="242" y="279"/>
                    <a:pt x="242" y="279"/>
                    <a:pt x="242" y="279"/>
                  </a:cubicBezTo>
                  <a:cubicBezTo>
                    <a:pt x="242" y="272"/>
                    <a:pt x="243" y="265"/>
                    <a:pt x="244" y="259"/>
                  </a:cubicBezTo>
                  <a:cubicBezTo>
                    <a:pt x="244" y="259"/>
                    <a:pt x="244" y="259"/>
                    <a:pt x="244" y="259"/>
                  </a:cubicBezTo>
                  <a:cubicBezTo>
                    <a:pt x="244" y="258"/>
                    <a:pt x="244" y="258"/>
                    <a:pt x="244" y="258"/>
                  </a:cubicBezTo>
                  <a:cubicBezTo>
                    <a:pt x="244" y="255"/>
                    <a:pt x="245" y="252"/>
                    <a:pt x="246" y="249"/>
                  </a:cubicBezTo>
                  <a:cubicBezTo>
                    <a:pt x="248" y="242"/>
                    <a:pt x="252" y="238"/>
                    <a:pt x="257" y="233"/>
                  </a:cubicBezTo>
                  <a:cubicBezTo>
                    <a:pt x="257" y="233"/>
                    <a:pt x="257" y="233"/>
                    <a:pt x="257" y="233"/>
                  </a:cubicBezTo>
                  <a:cubicBezTo>
                    <a:pt x="261" y="229"/>
                    <a:pt x="269" y="229"/>
                    <a:pt x="276" y="228"/>
                  </a:cubicBezTo>
                  <a:cubicBezTo>
                    <a:pt x="284" y="227"/>
                    <a:pt x="284" y="227"/>
                    <a:pt x="284" y="227"/>
                  </a:cubicBezTo>
                  <a:cubicBezTo>
                    <a:pt x="298" y="225"/>
                    <a:pt x="308" y="222"/>
                    <a:pt x="319" y="212"/>
                  </a:cubicBezTo>
                  <a:cubicBezTo>
                    <a:pt x="320" y="210"/>
                    <a:pt x="320" y="210"/>
                    <a:pt x="320" y="210"/>
                  </a:cubicBezTo>
                  <a:cubicBezTo>
                    <a:pt x="323" y="207"/>
                    <a:pt x="325" y="205"/>
                    <a:pt x="327" y="203"/>
                  </a:cubicBezTo>
                  <a:cubicBezTo>
                    <a:pt x="333" y="199"/>
                    <a:pt x="339" y="197"/>
                    <a:pt x="346" y="196"/>
                  </a:cubicBezTo>
                  <a:cubicBezTo>
                    <a:pt x="354" y="194"/>
                    <a:pt x="362" y="192"/>
                    <a:pt x="369" y="186"/>
                  </a:cubicBezTo>
                  <a:cubicBezTo>
                    <a:pt x="370" y="186"/>
                    <a:pt x="370" y="186"/>
                    <a:pt x="370" y="186"/>
                  </a:cubicBezTo>
                  <a:cubicBezTo>
                    <a:pt x="382" y="183"/>
                    <a:pt x="391" y="180"/>
                    <a:pt x="401" y="181"/>
                  </a:cubicBezTo>
                  <a:cubicBezTo>
                    <a:pt x="401" y="179"/>
                    <a:pt x="401" y="179"/>
                    <a:pt x="401" y="179"/>
                  </a:cubicBezTo>
                  <a:cubicBezTo>
                    <a:pt x="398" y="179"/>
                    <a:pt x="395" y="179"/>
                    <a:pt x="392" y="179"/>
                  </a:cubicBezTo>
                  <a:cubicBezTo>
                    <a:pt x="393" y="177"/>
                    <a:pt x="394" y="174"/>
                    <a:pt x="395" y="172"/>
                  </a:cubicBezTo>
                  <a:cubicBezTo>
                    <a:pt x="396" y="171"/>
                    <a:pt x="396" y="171"/>
                    <a:pt x="396" y="171"/>
                  </a:cubicBezTo>
                  <a:cubicBezTo>
                    <a:pt x="394" y="170"/>
                    <a:pt x="394" y="170"/>
                    <a:pt x="394" y="170"/>
                  </a:cubicBezTo>
                  <a:cubicBezTo>
                    <a:pt x="394" y="171"/>
                    <a:pt x="394" y="171"/>
                    <a:pt x="394" y="171"/>
                  </a:cubicBezTo>
                  <a:cubicBezTo>
                    <a:pt x="392" y="175"/>
                    <a:pt x="389" y="177"/>
                    <a:pt x="386" y="179"/>
                  </a:cubicBezTo>
                  <a:cubicBezTo>
                    <a:pt x="383" y="180"/>
                    <a:pt x="379" y="180"/>
                    <a:pt x="375" y="181"/>
                  </a:cubicBezTo>
                  <a:cubicBezTo>
                    <a:pt x="381" y="174"/>
                    <a:pt x="384" y="166"/>
                    <a:pt x="387" y="158"/>
                  </a:cubicBezTo>
                  <a:cubicBezTo>
                    <a:pt x="389" y="157"/>
                    <a:pt x="392" y="154"/>
                    <a:pt x="392" y="150"/>
                  </a:cubicBezTo>
                  <a:cubicBezTo>
                    <a:pt x="393" y="145"/>
                    <a:pt x="392" y="141"/>
                    <a:pt x="390" y="139"/>
                  </a:cubicBezTo>
                  <a:cubicBezTo>
                    <a:pt x="393" y="136"/>
                    <a:pt x="400" y="134"/>
                    <a:pt x="405" y="133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21" y="127"/>
                    <a:pt x="432" y="121"/>
                    <a:pt x="436" y="110"/>
                  </a:cubicBezTo>
                  <a:lnTo>
                    <a:pt x="434" y="109"/>
                  </a:lnTo>
                  <a:close/>
                  <a:moveTo>
                    <a:pt x="403" y="68"/>
                  </a:moveTo>
                  <a:cubicBezTo>
                    <a:pt x="405" y="61"/>
                    <a:pt x="405" y="61"/>
                    <a:pt x="405" y="61"/>
                  </a:cubicBezTo>
                  <a:cubicBezTo>
                    <a:pt x="409" y="68"/>
                    <a:pt x="411" y="80"/>
                    <a:pt x="410" y="86"/>
                  </a:cubicBezTo>
                  <a:cubicBezTo>
                    <a:pt x="409" y="92"/>
                    <a:pt x="405" y="95"/>
                    <a:pt x="402" y="99"/>
                  </a:cubicBezTo>
                  <a:cubicBezTo>
                    <a:pt x="401" y="99"/>
                    <a:pt x="401" y="99"/>
                    <a:pt x="401" y="99"/>
                  </a:cubicBezTo>
                  <a:cubicBezTo>
                    <a:pt x="401" y="96"/>
                    <a:pt x="401" y="92"/>
                    <a:pt x="401" y="88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76"/>
                    <a:pt x="401" y="72"/>
                    <a:pt x="403" y="68"/>
                  </a:cubicBezTo>
                  <a:close/>
                  <a:moveTo>
                    <a:pt x="74" y="1078"/>
                  </a:moveTo>
                  <a:cubicBezTo>
                    <a:pt x="74" y="1079"/>
                    <a:pt x="74" y="1079"/>
                    <a:pt x="74" y="1079"/>
                  </a:cubicBezTo>
                  <a:cubicBezTo>
                    <a:pt x="74" y="1079"/>
                    <a:pt x="74" y="1079"/>
                    <a:pt x="74" y="1080"/>
                  </a:cubicBezTo>
                  <a:cubicBezTo>
                    <a:pt x="73" y="1083"/>
                    <a:pt x="73" y="1086"/>
                    <a:pt x="72" y="1090"/>
                  </a:cubicBezTo>
                  <a:cubicBezTo>
                    <a:pt x="69" y="1118"/>
                    <a:pt x="69" y="1118"/>
                    <a:pt x="69" y="1118"/>
                  </a:cubicBezTo>
                  <a:cubicBezTo>
                    <a:pt x="69" y="1120"/>
                    <a:pt x="69" y="1121"/>
                    <a:pt x="69" y="1123"/>
                  </a:cubicBezTo>
                  <a:cubicBezTo>
                    <a:pt x="64" y="1123"/>
                    <a:pt x="55" y="1127"/>
                    <a:pt x="49" y="1132"/>
                  </a:cubicBezTo>
                  <a:cubicBezTo>
                    <a:pt x="47" y="1133"/>
                    <a:pt x="45" y="1135"/>
                    <a:pt x="44" y="1137"/>
                  </a:cubicBezTo>
                  <a:cubicBezTo>
                    <a:pt x="42" y="1125"/>
                    <a:pt x="40" y="1116"/>
                    <a:pt x="36" y="1108"/>
                  </a:cubicBezTo>
                  <a:cubicBezTo>
                    <a:pt x="27" y="1091"/>
                    <a:pt x="27" y="1079"/>
                    <a:pt x="33" y="1072"/>
                  </a:cubicBezTo>
                  <a:cubicBezTo>
                    <a:pt x="33" y="1072"/>
                    <a:pt x="33" y="1072"/>
                    <a:pt x="33" y="1072"/>
                  </a:cubicBezTo>
                  <a:cubicBezTo>
                    <a:pt x="36" y="1070"/>
                    <a:pt x="39" y="1068"/>
                    <a:pt x="43" y="1067"/>
                  </a:cubicBezTo>
                  <a:cubicBezTo>
                    <a:pt x="49" y="1064"/>
                    <a:pt x="56" y="1061"/>
                    <a:pt x="62" y="1057"/>
                  </a:cubicBezTo>
                  <a:cubicBezTo>
                    <a:pt x="69" y="1053"/>
                    <a:pt x="73" y="1048"/>
                    <a:pt x="75" y="1043"/>
                  </a:cubicBezTo>
                  <a:cubicBezTo>
                    <a:pt x="76" y="1053"/>
                    <a:pt x="75" y="1065"/>
                    <a:pt x="74" y="1078"/>
                  </a:cubicBezTo>
                  <a:close/>
                  <a:moveTo>
                    <a:pt x="155" y="634"/>
                  </a:moveTo>
                  <a:cubicBezTo>
                    <a:pt x="153" y="640"/>
                    <a:pt x="152" y="647"/>
                    <a:pt x="152" y="655"/>
                  </a:cubicBezTo>
                  <a:cubicBezTo>
                    <a:pt x="151" y="657"/>
                    <a:pt x="151" y="660"/>
                    <a:pt x="151" y="662"/>
                  </a:cubicBezTo>
                  <a:cubicBezTo>
                    <a:pt x="151" y="665"/>
                    <a:pt x="151" y="667"/>
                    <a:pt x="150" y="669"/>
                  </a:cubicBezTo>
                  <a:cubicBezTo>
                    <a:pt x="148" y="674"/>
                    <a:pt x="143" y="679"/>
                    <a:pt x="138" y="684"/>
                  </a:cubicBezTo>
                  <a:cubicBezTo>
                    <a:pt x="127" y="693"/>
                    <a:pt x="120" y="704"/>
                    <a:pt x="116" y="718"/>
                  </a:cubicBezTo>
                  <a:cubicBezTo>
                    <a:pt x="115" y="716"/>
                    <a:pt x="115" y="715"/>
                    <a:pt x="115" y="715"/>
                  </a:cubicBezTo>
                  <a:cubicBezTo>
                    <a:pt x="115" y="710"/>
                    <a:pt x="114" y="706"/>
                    <a:pt x="114" y="702"/>
                  </a:cubicBezTo>
                  <a:cubicBezTo>
                    <a:pt x="114" y="702"/>
                    <a:pt x="114" y="702"/>
                    <a:pt x="114" y="701"/>
                  </a:cubicBezTo>
                  <a:cubicBezTo>
                    <a:pt x="114" y="693"/>
                    <a:pt x="115" y="683"/>
                    <a:pt x="117" y="675"/>
                  </a:cubicBezTo>
                  <a:cubicBezTo>
                    <a:pt x="117" y="672"/>
                    <a:pt x="119" y="670"/>
                    <a:pt x="120" y="667"/>
                  </a:cubicBezTo>
                  <a:cubicBezTo>
                    <a:pt x="123" y="661"/>
                    <a:pt x="123" y="661"/>
                    <a:pt x="123" y="661"/>
                  </a:cubicBezTo>
                  <a:cubicBezTo>
                    <a:pt x="126" y="659"/>
                    <a:pt x="129" y="657"/>
                    <a:pt x="132" y="655"/>
                  </a:cubicBezTo>
                  <a:cubicBezTo>
                    <a:pt x="141" y="650"/>
                    <a:pt x="148" y="642"/>
                    <a:pt x="155" y="634"/>
                  </a:cubicBezTo>
                  <a:cubicBezTo>
                    <a:pt x="155" y="634"/>
                    <a:pt x="155" y="634"/>
                    <a:pt x="155" y="634"/>
                  </a:cubicBezTo>
                  <a:close/>
                  <a:moveTo>
                    <a:pt x="197" y="270"/>
                  </a:moveTo>
                  <a:cubicBezTo>
                    <a:pt x="203" y="265"/>
                    <a:pt x="208" y="264"/>
                    <a:pt x="216" y="262"/>
                  </a:cubicBezTo>
                  <a:cubicBezTo>
                    <a:pt x="218" y="262"/>
                    <a:pt x="218" y="262"/>
                    <a:pt x="218" y="262"/>
                  </a:cubicBezTo>
                  <a:cubicBezTo>
                    <a:pt x="221" y="261"/>
                    <a:pt x="225" y="261"/>
                    <a:pt x="229" y="261"/>
                  </a:cubicBezTo>
                  <a:cubicBezTo>
                    <a:pt x="230" y="261"/>
                    <a:pt x="232" y="261"/>
                    <a:pt x="234" y="261"/>
                  </a:cubicBezTo>
                  <a:cubicBezTo>
                    <a:pt x="232" y="262"/>
                    <a:pt x="230" y="263"/>
                    <a:pt x="228" y="264"/>
                  </a:cubicBezTo>
                  <a:cubicBezTo>
                    <a:pt x="225" y="265"/>
                    <a:pt x="221" y="267"/>
                    <a:pt x="217" y="270"/>
                  </a:cubicBezTo>
                  <a:cubicBezTo>
                    <a:pt x="211" y="274"/>
                    <a:pt x="206" y="279"/>
                    <a:pt x="202" y="285"/>
                  </a:cubicBezTo>
                  <a:cubicBezTo>
                    <a:pt x="200" y="288"/>
                    <a:pt x="198" y="292"/>
                    <a:pt x="196" y="295"/>
                  </a:cubicBezTo>
                  <a:cubicBezTo>
                    <a:pt x="196" y="286"/>
                    <a:pt x="197" y="278"/>
                    <a:pt x="197" y="270"/>
                  </a:cubicBezTo>
                  <a:close/>
                  <a:moveTo>
                    <a:pt x="162" y="426"/>
                  </a:moveTo>
                  <a:cubicBezTo>
                    <a:pt x="161" y="428"/>
                    <a:pt x="161" y="431"/>
                    <a:pt x="161" y="433"/>
                  </a:cubicBezTo>
                  <a:cubicBezTo>
                    <a:pt x="160" y="431"/>
                    <a:pt x="160" y="431"/>
                    <a:pt x="160" y="431"/>
                  </a:cubicBezTo>
                  <a:cubicBezTo>
                    <a:pt x="160" y="429"/>
                    <a:pt x="160" y="427"/>
                    <a:pt x="160" y="425"/>
                  </a:cubicBezTo>
                  <a:cubicBezTo>
                    <a:pt x="160" y="418"/>
                    <a:pt x="161" y="412"/>
                    <a:pt x="162" y="405"/>
                  </a:cubicBezTo>
                  <a:cubicBezTo>
                    <a:pt x="163" y="399"/>
                    <a:pt x="163" y="399"/>
                    <a:pt x="163" y="399"/>
                  </a:cubicBezTo>
                  <a:cubicBezTo>
                    <a:pt x="165" y="388"/>
                    <a:pt x="167" y="379"/>
                    <a:pt x="168" y="369"/>
                  </a:cubicBezTo>
                  <a:cubicBezTo>
                    <a:pt x="168" y="363"/>
                    <a:pt x="169" y="355"/>
                    <a:pt x="171" y="350"/>
                  </a:cubicBezTo>
                  <a:cubicBezTo>
                    <a:pt x="174" y="347"/>
                    <a:pt x="176" y="343"/>
                    <a:pt x="178" y="340"/>
                  </a:cubicBezTo>
                  <a:cubicBezTo>
                    <a:pt x="184" y="332"/>
                    <a:pt x="188" y="324"/>
                    <a:pt x="191" y="316"/>
                  </a:cubicBezTo>
                  <a:cubicBezTo>
                    <a:pt x="191" y="317"/>
                    <a:pt x="192" y="317"/>
                    <a:pt x="192" y="317"/>
                  </a:cubicBezTo>
                  <a:cubicBezTo>
                    <a:pt x="193" y="331"/>
                    <a:pt x="193" y="331"/>
                    <a:pt x="193" y="331"/>
                  </a:cubicBezTo>
                  <a:cubicBezTo>
                    <a:pt x="193" y="340"/>
                    <a:pt x="193" y="340"/>
                    <a:pt x="193" y="340"/>
                  </a:cubicBezTo>
                  <a:cubicBezTo>
                    <a:pt x="190" y="341"/>
                    <a:pt x="187" y="344"/>
                    <a:pt x="186" y="348"/>
                  </a:cubicBezTo>
                  <a:cubicBezTo>
                    <a:pt x="185" y="354"/>
                    <a:pt x="187" y="359"/>
                    <a:pt x="191" y="360"/>
                  </a:cubicBezTo>
                  <a:cubicBezTo>
                    <a:pt x="189" y="365"/>
                    <a:pt x="185" y="370"/>
                    <a:pt x="182" y="375"/>
                  </a:cubicBezTo>
                  <a:cubicBezTo>
                    <a:pt x="180" y="379"/>
                    <a:pt x="177" y="382"/>
                    <a:pt x="175" y="386"/>
                  </a:cubicBezTo>
                  <a:cubicBezTo>
                    <a:pt x="172" y="386"/>
                    <a:pt x="168" y="390"/>
                    <a:pt x="168" y="395"/>
                  </a:cubicBezTo>
                  <a:cubicBezTo>
                    <a:pt x="168" y="397"/>
                    <a:pt x="168" y="399"/>
                    <a:pt x="169" y="401"/>
                  </a:cubicBezTo>
                  <a:cubicBezTo>
                    <a:pt x="167" y="406"/>
                    <a:pt x="166" y="411"/>
                    <a:pt x="165" y="416"/>
                  </a:cubicBezTo>
                  <a:lnTo>
                    <a:pt x="162" y="426"/>
                  </a:lnTo>
                  <a:close/>
                  <a:moveTo>
                    <a:pt x="174" y="636"/>
                  </a:moveTo>
                  <a:cubicBezTo>
                    <a:pt x="172" y="644"/>
                    <a:pt x="169" y="651"/>
                    <a:pt x="167" y="658"/>
                  </a:cubicBezTo>
                  <a:cubicBezTo>
                    <a:pt x="164" y="665"/>
                    <a:pt x="164" y="665"/>
                    <a:pt x="164" y="665"/>
                  </a:cubicBezTo>
                  <a:cubicBezTo>
                    <a:pt x="162" y="669"/>
                    <a:pt x="162" y="669"/>
                    <a:pt x="162" y="669"/>
                  </a:cubicBezTo>
                  <a:cubicBezTo>
                    <a:pt x="161" y="671"/>
                    <a:pt x="161" y="671"/>
                    <a:pt x="161" y="671"/>
                  </a:cubicBezTo>
                  <a:cubicBezTo>
                    <a:pt x="161" y="671"/>
                    <a:pt x="161" y="671"/>
                    <a:pt x="160" y="671"/>
                  </a:cubicBezTo>
                  <a:cubicBezTo>
                    <a:pt x="159" y="671"/>
                    <a:pt x="159" y="672"/>
                    <a:pt x="158" y="672"/>
                  </a:cubicBezTo>
                  <a:cubicBezTo>
                    <a:pt x="155" y="659"/>
                    <a:pt x="156" y="645"/>
                    <a:pt x="158" y="635"/>
                  </a:cubicBezTo>
                  <a:cubicBezTo>
                    <a:pt x="159" y="630"/>
                    <a:pt x="161" y="626"/>
                    <a:pt x="162" y="622"/>
                  </a:cubicBezTo>
                  <a:cubicBezTo>
                    <a:pt x="162" y="622"/>
                    <a:pt x="162" y="622"/>
                    <a:pt x="162" y="622"/>
                  </a:cubicBezTo>
                  <a:cubicBezTo>
                    <a:pt x="162" y="622"/>
                    <a:pt x="162" y="622"/>
                    <a:pt x="162" y="622"/>
                  </a:cubicBezTo>
                  <a:cubicBezTo>
                    <a:pt x="163" y="618"/>
                    <a:pt x="164" y="614"/>
                    <a:pt x="166" y="611"/>
                  </a:cubicBezTo>
                  <a:cubicBezTo>
                    <a:pt x="169" y="604"/>
                    <a:pt x="169" y="604"/>
                    <a:pt x="169" y="604"/>
                  </a:cubicBezTo>
                  <a:cubicBezTo>
                    <a:pt x="171" y="601"/>
                    <a:pt x="171" y="601"/>
                    <a:pt x="171" y="601"/>
                  </a:cubicBezTo>
                  <a:cubicBezTo>
                    <a:pt x="171" y="601"/>
                    <a:pt x="172" y="601"/>
                    <a:pt x="172" y="601"/>
                  </a:cubicBezTo>
                  <a:cubicBezTo>
                    <a:pt x="172" y="601"/>
                    <a:pt x="173" y="601"/>
                    <a:pt x="174" y="601"/>
                  </a:cubicBezTo>
                  <a:cubicBezTo>
                    <a:pt x="174" y="608"/>
                    <a:pt x="174" y="608"/>
                    <a:pt x="174" y="608"/>
                  </a:cubicBezTo>
                  <a:cubicBezTo>
                    <a:pt x="175" y="617"/>
                    <a:pt x="176" y="627"/>
                    <a:pt x="174" y="636"/>
                  </a:cubicBezTo>
                  <a:close/>
                  <a:moveTo>
                    <a:pt x="184" y="547"/>
                  </a:moveTo>
                  <a:cubicBezTo>
                    <a:pt x="181" y="558"/>
                    <a:pt x="181" y="558"/>
                    <a:pt x="181" y="558"/>
                  </a:cubicBezTo>
                  <a:cubicBezTo>
                    <a:pt x="180" y="561"/>
                    <a:pt x="179" y="565"/>
                    <a:pt x="178" y="569"/>
                  </a:cubicBezTo>
                  <a:cubicBezTo>
                    <a:pt x="178" y="565"/>
                    <a:pt x="177" y="560"/>
                    <a:pt x="176" y="554"/>
                  </a:cubicBezTo>
                  <a:cubicBezTo>
                    <a:pt x="176" y="552"/>
                    <a:pt x="176" y="552"/>
                    <a:pt x="176" y="552"/>
                  </a:cubicBezTo>
                  <a:cubicBezTo>
                    <a:pt x="174" y="543"/>
                    <a:pt x="174" y="543"/>
                    <a:pt x="174" y="543"/>
                  </a:cubicBezTo>
                  <a:cubicBezTo>
                    <a:pt x="173" y="536"/>
                    <a:pt x="173" y="536"/>
                    <a:pt x="173" y="536"/>
                  </a:cubicBezTo>
                  <a:cubicBezTo>
                    <a:pt x="172" y="533"/>
                    <a:pt x="172" y="530"/>
                    <a:pt x="172" y="527"/>
                  </a:cubicBezTo>
                  <a:cubicBezTo>
                    <a:pt x="172" y="526"/>
                    <a:pt x="172" y="525"/>
                    <a:pt x="172" y="524"/>
                  </a:cubicBezTo>
                  <a:cubicBezTo>
                    <a:pt x="172" y="516"/>
                    <a:pt x="172" y="516"/>
                    <a:pt x="172" y="516"/>
                  </a:cubicBezTo>
                  <a:cubicBezTo>
                    <a:pt x="172" y="511"/>
                    <a:pt x="172" y="511"/>
                    <a:pt x="172" y="511"/>
                  </a:cubicBezTo>
                  <a:cubicBezTo>
                    <a:pt x="171" y="499"/>
                    <a:pt x="171" y="488"/>
                    <a:pt x="168" y="476"/>
                  </a:cubicBezTo>
                  <a:cubicBezTo>
                    <a:pt x="167" y="469"/>
                    <a:pt x="166" y="462"/>
                    <a:pt x="165" y="454"/>
                  </a:cubicBezTo>
                  <a:cubicBezTo>
                    <a:pt x="165" y="454"/>
                    <a:pt x="165" y="454"/>
                    <a:pt x="165" y="453"/>
                  </a:cubicBezTo>
                  <a:cubicBezTo>
                    <a:pt x="165" y="453"/>
                    <a:pt x="165" y="451"/>
                    <a:pt x="165" y="450"/>
                  </a:cubicBezTo>
                  <a:cubicBezTo>
                    <a:pt x="164" y="442"/>
                    <a:pt x="164" y="434"/>
                    <a:pt x="166" y="427"/>
                  </a:cubicBezTo>
                  <a:cubicBezTo>
                    <a:pt x="169" y="417"/>
                    <a:pt x="169" y="417"/>
                    <a:pt x="169" y="417"/>
                  </a:cubicBezTo>
                  <a:cubicBezTo>
                    <a:pt x="169" y="413"/>
                    <a:pt x="170" y="409"/>
                    <a:pt x="172" y="405"/>
                  </a:cubicBezTo>
                  <a:cubicBezTo>
                    <a:pt x="172" y="406"/>
                    <a:pt x="173" y="406"/>
                    <a:pt x="174" y="406"/>
                  </a:cubicBezTo>
                  <a:cubicBezTo>
                    <a:pt x="175" y="406"/>
                    <a:pt x="175" y="406"/>
                    <a:pt x="175" y="406"/>
                  </a:cubicBezTo>
                  <a:cubicBezTo>
                    <a:pt x="175" y="408"/>
                    <a:pt x="176" y="410"/>
                    <a:pt x="177" y="412"/>
                  </a:cubicBezTo>
                  <a:cubicBezTo>
                    <a:pt x="179" y="420"/>
                    <a:pt x="179" y="420"/>
                    <a:pt x="179" y="420"/>
                  </a:cubicBezTo>
                  <a:cubicBezTo>
                    <a:pt x="180" y="426"/>
                    <a:pt x="181" y="446"/>
                    <a:pt x="181" y="446"/>
                  </a:cubicBezTo>
                  <a:cubicBezTo>
                    <a:pt x="181" y="446"/>
                    <a:pt x="180" y="462"/>
                    <a:pt x="180" y="462"/>
                  </a:cubicBezTo>
                  <a:cubicBezTo>
                    <a:pt x="179" y="478"/>
                    <a:pt x="177" y="495"/>
                    <a:pt x="182" y="512"/>
                  </a:cubicBezTo>
                  <a:cubicBezTo>
                    <a:pt x="186" y="525"/>
                    <a:pt x="186" y="535"/>
                    <a:pt x="184" y="547"/>
                  </a:cubicBezTo>
                  <a:close/>
                  <a:moveTo>
                    <a:pt x="182" y="418"/>
                  </a:moveTo>
                  <a:cubicBezTo>
                    <a:pt x="180" y="411"/>
                    <a:pt x="180" y="411"/>
                    <a:pt x="180" y="411"/>
                  </a:cubicBezTo>
                  <a:cubicBezTo>
                    <a:pt x="180" y="409"/>
                    <a:pt x="179" y="407"/>
                    <a:pt x="179" y="405"/>
                  </a:cubicBezTo>
                  <a:cubicBezTo>
                    <a:pt x="181" y="403"/>
                    <a:pt x="182" y="400"/>
                    <a:pt x="182" y="396"/>
                  </a:cubicBezTo>
                  <a:cubicBezTo>
                    <a:pt x="182" y="393"/>
                    <a:pt x="181" y="389"/>
                    <a:pt x="179" y="387"/>
                  </a:cubicBezTo>
                  <a:cubicBezTo>
                    <a:pt x="181" y="384"/>
                    <a:pt x="183" y="381"/>
                    <a:pt x="185" y="377"/>
                  </a:cubicBezTo>
                  <a:cubicBezTo>
                    <a:pt x="189" y="373"/>
                    <a:pt x="192" y="368"/>
                    <a:pt x="194" y="363"/>
                  </a:cubicBezTo>
                  <a:cubicBezTo>
                    <a:pt x="194" y="369"/>
                    <a:pt x="194" y="369"/>
                    <a:pt x="194" y="369"/>
                  </a:cubicBezTo>
                  <a:cubicBezTo>
                    <a:pt x="195" y="374"/>
                    <a:pt x="195" y="378"/>
                    <a:pt x="195" y="383"/>
                  </a:cubicBezTo>
                  <a:cubicBezTo>
                    <a:pt x="194" y="384"/>
                    <a:pt x="192" y="387"/>
                    <a:pt x="192" y="390"/>
                  </a:cubicBezTo>
                  <a:cubicBezTo>
                    <a:pt x="192" y="392"/>
                    <a:pt x="192" y="394"/>
                    <a:pt x="193" y="395"/>
                  </a:cubicBezTo>
                  <a:cubicBezTo>
                    <a:pt x="191" y="403"/>
                    <a:pt x="186" y="411"/>
                    <a:pt x="182" y="418"/>
                  </a:cubicBezTo>
                  <a:close/>
                  <a:moveTo>
                    <a:pt x="222" y="385"/>
                  </a:moveTo>
                  <a:cubicBezTo>
                    <a:pt x="224" y="381"/>
                    <a:pt x="229" y="380"/>
                    <a:pt x="236" y="380"/>
                  </a:cubicBezTo>
                  <a:cubicBezTo>
                    <a:pt x="239" y="380"/>
                    <a:pt x="242" y="379"/>
                    <a:pt x="245" y="378"/>
                  </a:cubicBezTo>
                  <a:cubicBezTo>
                    <a:pt x="245" y="382"/>
                    <a:pt x="244" y="385"/>
                    <a:pt x="244" y="388"/>
                  </a:cubicBezTo>
                  <a:cubicBezTo>
                    <a:pt x="244" y="391"/>
                    <a:pt x="244" y="391"/>
                    <a:pt x="244" y="391"/>
                  </a:cubicBezTo>
                  <a:cubicBezTo>
                    <a:pt x="244" y="394"/>
                    <a:pt x="243" y="397"/>
                    <a:pt x="243" y="400"/>
                  </a:cubicBezTo>
                  <a:cubicBezTo>
                    <a:pt x="242" y="400"/>
                    <a:pt x="242" y="401"/>
                    <a:pt x="242" y="401"/>
                  </a:cubicBezTo>
                  <a:cubicBezTo>
                    <a:pt x="242" y="402"/>
                    <a:pt x="242" y="402"/>
                    <a:pt x="242" y="402"/>
                  </a:cubicBezTo>
                  <a:cubicBezTo>
                    <a:pt x="241" y="404"/>
                    <a:pt x="240" y="406"/>
                    <a:pt x="239" y="408"/>
                  </a:cubicBezTo>
                  <a:cubicBezTo>
                    <a:pt x="236" y="411"/>
                    <a:pt x="234" y="412"/>
                    <a:pt x="231" y="414"/>
                  </a:cubicBezTo>
                  <a:cubicBezTo>
                    <a:pt x="230" y="415"/>
                    <a:pt x="230" y="415"/>
                    <a:pt x="230" y="415"/>
                  </a:cubicBezTo>
                  <a:cubicBezTo>
                    <a:pt x="230" y="415"/>
                    <a:pt x="230" y="415"/>
                    <a:pt x="230" y="415"/>
                  </a:cubicBezTo>
                  <a:cubicBezTo>
                    <a:pt x="229" y="415"/>
                    <a:pt x="228" y="415"/>
                    <a:pt x="228" y="415"/>
                  </a:cubicBezTo>
                  <a:cubicBezTo>
                    <a:pt x="226" y="413"/>
                    <a:pt x="225" y="411"/>
                    <a:pt x="223" y="409"/>
                  </a:cubicBezTo>
                  <a:cubicBezTo>
                    <a:pt x="221" y="407"/>
                    <a:pt x="221" y="407"/>
                    <a:pt x="221" y="407"/>
                  </a:cubicBezTo>
                  <a:cubicBezTo>
                    <a:pt x="222" y="406"/>
                    <a:pt x="222" y="404"/>
                    <a:pt x="222" y="402"/>
                  </a:cubicBezTo>
                  <a:cubicBezTo>
                    <a:pt x="221" y="400"/>
                    <a:pt x="221" y="399"/>
                    <a:pt x="220" y="397"/>
                  </a:cubicBezTo>
                  <a:cubicBezTo>
                    <a:pt x="222" y="393"/>
                    <a:pt x="222" y="389"/>
                    <a:pt x="222" y="385"/>
                  </a:cubicBezTo>
                  <a:close/>
                  <a:moveTo>
                    <a:pt x="208" y="399"/>
                  </a:moveTo>
                  <a:cubicBezTo>
                    <a:pt x="208" y="400"/>
                    <a:pt x="207" y="402"/>
                    <a:pt x="208" y="404"/>
                  </a:cubicBezTo>
                  <a:cubicBezTo>
                    <a:pt x="208" y="410"/>
                    <a:pt x="212" y="414"/>
                    <a:pt x="216" y="413"/>
                  </a:cubicBezTo>
                  <a:cubicBezTo>
                    <a:pt x="217" y="413"/>
                    <a:pt x="218" y="412"/>
                    <a:pt x="219" y="411"/>
                  </a:cubicBezTo>
                  <a:cubicBezTo>
                    <a:pt x="220" y="412"/>
                    <a:pt x="220" y="412"/>
                    <a:pt x="220" y="412"/>
                  </a:cubicBezTo>
                  <a:cubicBezTo>
                    <a:pt x="222" y="413"/>
                    <a:pt x="223" y="415"/>
                    <a:pt x="225" y="417"/>
                  </a:cubicBezTo>
                  <a:cubicBezTo>
                    <a:pt x="223" y="419"/>
                    <a:pt x="222" y="422"/>
                    <a:pt x="222" y="425"/>
                  </a:cubicBezTo>
                  <a:cubicBezTo>
                    <a:pt x="222" y="425"/>
                    <a:pt x="222" y="425"/>
                    <a:pt x="222" y="425"/>
                  </a:cubicBezTo>
                  <a:cubicBezTo>
                    <a:pt x="220" y="423"/>
                    <a:pt x="218" y="421"/>
                    <a:pt x="216" y="421"/>
                  </a:cubicBezTo>
                  <a:cubicBezTo>
                    <a:pt x="215" y="420"/>
                    <a:pt x="215" y="420"/>
                    <a:pt x="214" y="420"/>
                  </a:cubicBezTo>
                  <a:cubicBezTo>
                    <a:pt x="210" y="416"/>
                    <a:pt x="204" y="417"/>
                    <a:pt x="202" y="420"/>
                  </a:cubicBezTo>
                  <a:cubicBezTo>
                    <a:pt x="202" y="420"/>
                    <a:pt x="202" y="421"/>
                    <a:pt x="201" y="421"/>
                  </a:cubicBezTo>
                  <a:cubicBezTo>
                    <a:pt x="195" y="423"/>
                    <a:pt x="188" y="426"/>
                    <a:pt x="184" y="430"/>
                  </a:cubicBezTo>
                  <a:cubicBezTo>
                    <a:pt x="184" y="428"/>
                    <a:pt x="183" y="425"/>
                    <a:pt x="183" y="423"/>
                  </a:cubicBezTo>
                  <a:cubicBezTo>
                    <a:pt x="183" y="423"/>
                    <a:pt x="183" y="423"/>
                    <a:pt x="183" y="423"/>
                  </a:cubicBezTo>
                  <a:cubicBezTo>
                    <a:pt x="188" y="417"/>
                    <a:pt x="193" y="408"/>
                    <a:pt x="195" y="400"/>
                  </a:cubicBezTo>
                  <a:cubicBezTo>
                    <a:pt x="196" y="401"/>
                    <a:pt x="197" y="401"/>
                    <a:pt x="198" y="401"/>
                  </a:cubicBezTo>
                  <a:cubicBezTo>
                    <a:pt x="201" y="401"/>
                    <a:pt x="204" y="399"/>
                    <a:pt x="205" y="395"/>
                  </a:cubicBezTo>
                  <a:cubicBezTo>
                    <a:pt x="206" y="396"/>
                    <a:pt x="207" y="398"/>
                    <a:pt x="208" y="399"/>
                  </a:cubicBezTo>
                  <a:close/>
                  <a:moveTo>
                    <a:pt x="210" y="355"/>
                  </a:moveTo>
                  <a:cubicBezTo>
                    <a:pt x="208" y="362"/>
                    <a:pt x="208" y="362"/>
                    <a:pt x="208" y="362"/>
                  </a:cubicBezTo>
                  <a:cubicBezTo>
                    <a:pt x="207" y="363"/>
                    <a:pt x="207" y="363"/>
                    <a:pt x="207" y="363"/>
                  </a:cubicBezTo>
                  <a:cubicBezTo>
                    <a:pt x="205" y="369"/>
                    <a:pt x="202" y="375"/>
                    <a:pt x="202" y="381"/>
                  </a:cubicBezTo>
                  <a:cubicBezTo>
                    <a:pt x="201" y="381"/>
                    <a:pt x="201" y="381"/>
                    <a:pt x="200" y="381"/>
                  </a:cubicBezTo>
                  <a:cubicBezTo>
                    <a:pt x="200" y="381"/>
                    <a:pt x="199" y="381"/>
                    <a:pt x="199" y="381"/>
                  </a:cubicBezTo>
                  <a:cubicBezTo>
                    <a:pt x="199" y="377"/>
                    <a:pt x="199" y="373"/>
                    <a:pt x="198" y="369"/>
                  </a:cubicBezTo>
                  <a:cubicBezTo>
                    <a:pt x="198" y="358"/>
                    <a:pt x="198" y="358"/>
                    <a:pt x="198" y="358"/>
                  </a:cubicBezTo>
                  <a:cubicBezTo>
                    <a:pt x="198" y="357"/>
                    <a:pt x="198" y="357"/>
                    <a:pt x="198" y="357"/>
                  </a:cubicBezTo>
                  <a:cubicBezTo>
                    <a:pt x="199" y="355"/>
                    <a:pt x="200" y="354"/>
                    <a:pt x="200" y="351"/>
                  </a:cubicBezTo>
                  <a:cubicBezTo>
                    <a:pt x="201" y="349"/>
                    <a:pt x="200" y="347"/>
                    <a:pt x="200" y="345"/>
                  </a:cubicBezTo>
                  <a:cubicBezTo>
                    <a:pt x="203" y="340"/>
                    <a:pt x="210" y="339"/>
                    <a:pt x="216" y="338"/>
                  </a:cubicBezTo>
                  <a:cubicBezTo>
                    <a:pt x="218" y="338"/>
                    <a:pt x="218" y="338"/>
                    <a:pt x="218" y="338"/>
                  </a:cubicBezTo>
                  <a:cubicBezTo>
                    <a:pt x="218" y="338"/>
                    <a:pt x="218" y="339"/>
                    <a:pt x="218" y="339"/>
                  </a:cubicBezTo>
                  <a:cubicBezTo>
                    <a:pt x="214" y="343"/>
                    <a:pt x="212" y="350"/>
                    <a:pt x="210" y="355"/>
                  </a:cubicBezTo>
                  <a:close/>
                  <a:moveTo>
                    <a:pt x="238" y="279"/>
                  </a:moveTo>
                  <a:cubicBezTo>
                    <a:pt x="237" y="290"/>
                    <a:pt x="237" y="290"/>
                    <a:pt x="237" y="290"/>
                  </a:cubicBezTo>
                  <a:cubicBezTo>
                    <a:pt x="237" y="291"/>
                    <a:pt x="237" y="291"/>
                    <a:pt x="237" y="291"/>
                  </a:cubicBezTo>
                  <a:cubicBezTo>
                    <a:pt x="236" y="301"/>
                    <a:pt x="235" y="316"/>
                    <a:pt x="229" y="324"/>
                  </a:cubicBezTo>
                  <a:cubicBezTo>
                    <a:pt x="226" y="324"/>
                    <a:pt x="223" y="326"/>
                    <a:pt x="221" y="328"/>
                  </a:cubicBezTo>
                  <a:cubicBezTo>
                    <a:pt x="219" y="330"/>
                    <a:pt x="218" y="332"/>
                    <a:pt x="218" y="334"/>
                  </a:cubicBezTo>
                  <a:cubicBezTo>
                    <a:pt x="216" y="334"/>
                    <a:pt x="216" y="334"/>
                    <a:pt x="216" y="334"/>
                  </a:cubicBezTo>
                  <a:cubicBezTo>
                    <a:pt x="210" y="335"/>
                    <a:pt x="202" y="336"/>
                    <a:pt x="198" y="341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7" y="331"/>
                    <a:pt x="197" y="331"/>
                    <a:pt x="197" y="331"/>
                  </a:cubicBezTo>
                  <a:cubicBezTo>
                    <a:pt x="196" y="316"/>
                    <a:pt x="196" y="316"/>
                    <a:pt x="196" y="316"/>
                  </a:cubicBezTo>
                  <a:cubicBezTo>
                    <a:pt x="199" y="315"/>
                    <a:pt x="201" y="312"/>
                    <a:pt x="201" y="307"/>
                  </a:cubicBezTo>
                  <a:cubicBezTo>
                    <a:pt x="201" y="304"/>
                    <a:pt x="200" y="301"/>
                    <a:pt x="199" y="299"/>
                  </a:cubicBezTo>
                  <a:cubicBezTo>
                    <a:pt x="200" y="295"/>
                    <a:pt x="203" y="292"/>
                    <a:pt x="206" y="287"/>
                  </a:cubicBezTo>
                  <a:cubicBezTo>
                    <a:pt x="209" y="282"/>
                    <a:pt x="214" y="277"/>
                    <a:pt x="219" y="273"/>
                  </a:cubicBezTo>
                  <a:cubicBezTo>
                    <a:pt x="223" y="270"/>
                    <a:pt x="226" y="269"/>
                    <a:pt x="230" y="267"/>
                  </a:cubicBezTo>
                  <a:cubicBezTo>
                    <a:pt x="233" y="266"/>
                    <a:pt x="236" y="264"/>
                    <a:pt x="239" y="262"/>
                  </a:cubicBezTo>
                  <a:cubicBezTo>
                    <a:pt x="239" y="268"/>
                    <a:pt x="238" y="273"/>
                    <a:pt x="238" y="27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Freeform 105">
              <a:extLst>
                <a:ext uri="{FF2B5EF4-FFF2-40B4-BE49-F238E27FC236}">
                  <a16:creationId xmlns:a16="http://schemas.microsoft.com/office/drawing/2014/main" id="{C061A93F-36D9-49E8-9765-52F6BA019B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6" y="1510"/>
              <a:ext cx="523" cy="1457"/>
            </a:xfrm>
            <a:custGeom>
              <a:avLst/>
              <a:gdLst>
                <a:gd name="T0" fmla="*/ 1051 w 389"/>
                <a:gd name="T1" fmla="*/ 2668 h 1084"/>
                <a:gd name="T2" fmla="*/ 1111 w 389"/>
                <a:gd name="T3" fmla="*/ 2645 h 1084"/>
                <a:gd name="T4" fmla="*/ 936 w 389"/>
                <a:gd name="T5" fmla="*/ 2104 h 1084"/>
                <a:gd name="T6" fmla="*/ 1007 w 389"/>
                <a:gd name="T7" fmla="*/ 1918 h 1084"/>
                <a:gd name="T8" fmla="*/ 844 w 389"/>
                <a:gd name="T9" fmla="*/ 1476 h 1084"/>
                <a:gd name="T10" fmla="*/ 996 w 389"/>
                <a:gd name="T11" fmla="*/ 1706 h 1084"/>
                <a:gd name="T12" fmla="*/ 844 w 389"/>
                <a:gd name="T13" fmla="*/ 1406 h 1084"/>
                <a:gd name="T14" fmla="*/ 918 w 389"/>
                <a:gd name="T15" fmla="*/ 1202 h 1084"/>
                <a:gd name="T16" fmla="*/ 975 w 389"/>
                <a:gd name="T17" fmla="*/ 1117 h 1084"/>
                <a:gd name="T18" fmla="*/ 791 w 389"/>
                <a:gd name="T19" fmla="*/ 1183 h 1084"/>
                <a:gd name="T20" fmla="*/ 797 w 389"/>
                <a:gd name="T21" fmla="*/ 891 h 1084"/>
                <a:gd name="T22" fmla="*/ 976 w 389"/>
                <a:gd name="T23" fmla="*/ 1028 h 1084"/>
                <a:gd name="T24" fmla="*/ 828 w 389"/>
                <a:gd name="T25" fmla="*/ 626 h 1084"/>
                <a:gd name="T26" fmla="*/ 945 w 389"/>
                <a:gd name="T27" fmla="*/ 642 h 1084"/>
                <a:gd name="T28" fmla="*/ 750 w 389"/>
                <a:gd name="T29" fmla="*/ 524 h 1084"/>
                <a:gd name="T30" fmla="*/ 761 w 389"/>
                <a:gd name="T31" fmla="*/ 828 h 1084"/>
                <a:gd name="T32" fmla="*/ 699 w 389"/>
                <a:gd name="T33" fmla="*/ 464 h 1084"/>
                <a:gd name="T34" fmla="*/ 851 w 389"/>
                <a:gd name="T35" fmla="*/ 352 h 1084"/>
                <a:gd name="T36" fmla="*/ 636 w 389"/>
                <a:gd name="T37" fmla="*/ 440 h 1084"/>
                <a:gd name="T38" fmla="*/ 609 w 389"/>
                <a:gd name="T39" fmla="*/ 320 h 1084"/>
                <a:gd name="T40" fmla="*/ 500 w 389"/>
                <a:gd name="T41" fmla="*/ 294 h 1084"/>
                <a:gd name="T42" fmla="*/ 331 w 389"/>
                <a:gd name="T43" fmla="*/ 191 h 1084"/>
                <a:gd name="T44" fmla="*/ 210 w 389"/>
                <a:gd name="T45" fmla="*/ 133 h 1084"/>
                <a:gd name="T46" fmla="*/ 101 w 389"/>
                <a:gd name="T47" fmla="*/ 177 h 1084"/>
                <a:gd name="T48" fmla="*/ 101 w 389"/>
                <a:gd name="T49" fmla="*/ 198 h 1084"/>
                <a:gd name="T50" fmla="*/ 503 w 389"/>
                <a:gd name="T51" fmla="*/ 379 h 1084"/>
                <a:gd name="T52" fmla="*/ 430 w 389"/>
                <a:gd name="T53" fmla="*/ 398 h 1084"/>
                <a:gd name="T54" fmla="*/ 313 w 389"/>
                <a:gd name="T55" fmla="*/ 560 h 1084"/>
                <a:gd name="T56" fmla="*/ 352 w 389"/>
                <a:gd name="T57" fmla="*/ 569 h 1084"/>
                <a:gd name="T58" fmla="*/ 578 w 389"/>
                <a:gd name="T59" fmla="*/ 636 h 1084"/>
                <a:gd name="T60" fmla="*/ 531 w 389"/>
                <a:gd name="T61" fmla="*/ 649 h 1084"/>
                <a:gd name="T62" fmla="*/ 484 w 389"/>
                <a:gd name="T63" fmla="*/ 739 h 1084"/>
                <a:gd name="T64" fmla="*/ 495 w 389"/>
                <a:gd name="T65" fmla="*/ 734 h 1084"/>
                <a:gd name="T66" fmla="*/ 641 w 389"/>
                <a:gd name="T67" fmla="*/ 847 h 1084"/>
                <a:gd name="T68" fmla="*/ 686 w 389"/>
                <a:gd name="T69" fmla="*/ 1263 h 1084"/>
                <a:gd name="T70" fmla="*/ 770 w 389"/>
                <a:gd name="T71" fmla="*/ 1755 h 1084"/>
                <a:gd name="T72" fmla="*/ 994 w 389"/>
                <a:gd name="T73" fmla="*/ 2788 h 1084"/>
                <a:gd name="T74" fmla="*/ 898 w 389"/>
                <a:gd name="T75" fmla="*/ 3266 h 1084"/>
                <a:gd name="T76" fmla="*/ 914 w 389"/>
                <a:gd name="T77" fmla="*/ 3091 h 1084"/>
                <a:gd name="T78" fmla="*/ 988 w 389"/>
                <a:gd name="T79" fmla="*/ 3538 h 1084"/>
                <a:gd name="T80" fmla="*/ 1085 w 389"/>
                <a:gd name="T81" fmla="*/ 3281 h 1084"/>
                <a:gd name="T82" fmla="*/ 1117 w 389"/>
                <a:gd name="T83" fmla="*/ 3329 h 1084"/>
                <a:gd name="T84" fmla="*/ 1156 w 389"/>
                <a:gd name="T85" fmla="*/ 3004 h 1084"/>
                <a:gd name="T86" fmla="*/ 777 w 389"/>
                <a:gd name="T87" fmla="*/ 909 h 1084"/>
                <a:gd name="T88" fmla="*/ 788 w 389"/>
                <a:gd name="T89" fmla="*/ 1403 h 1084"/>
                <a:gd name="T90" fmla="*/ 735 w 389"/>
                <a:gd name="T91" fmla="*/ 797 h 1084"/>
                <a:gd name="T92" fmla="*/ 680 w 389"/>
                <a:gd name="T93" fmla="*/ 708 h 1084"/>
                <a:gd name="T94" fmla="*/ 625 w 389"/>
                <a:gd name="T95" fmla="*/ 503 h 1084"/>
                <a:gd name="T96" fmla="*/ 663 w 389"/>
                <a:gd name="T97" fmla="*/ 585 h 1084"/>
                <a:gd name="T98" fmla="*/ 683 w 389"/>
                <a:gd name="T99" fmla="*/ 894 h 1084"/>
                <a:gd name="T100" fmla="*/ 692 w 389"/>
                <a:gd name="T101" fmla="*/ 852 h 1084"/>
                <a:gd name="T102" fmla="*/ 714 w 389"/>
                <a:gd name="T103" fmla="*/ 988 h 1084"/>
                <a:gd name="T104" fmla="*/ 756 w 389"/>
                <a:gd name="T105" fmla="*/ 1056 h 1084"/>
                <a:gd name="T106" fmla="*/ 725 w 389"/>
                <a:gd name="T107" fmla="*/ 1489 h 1084"/>
                <a:gd name="T108" fmla="*/ 804 w 389"/>
                <a:gd name="T109" fmla="*/ 1340 h 1084"/>
                <a:gd name="T110" fmla="*/ 770 w 389"/>
                <a:gd name="T111" fmla="*/ 1698 h 1084"/>
                <a:gd name="T112" fmla="*/ 912 w 389"/>
                <a:gd name="T113" fmla="*/ 2056 h 1084"/>
                <a:gd name="T114" fmla="*/ 840 w 389"/>
                <a:gd name="T115" fmla="*/ 2398 h 1084"/>
                <a:gd name="T116" fmla="*/ 980 w 389"/>
                <a:gd name="T117" fmla="*/ 3124 h 1084"/>
                <a:gd name="T118" fmla="*/ 922 w 389"/>
                <a:gd name="T119" fmla="*/ 2535 h 1084"/>
                <a:gd name="T120" fmla="*/ 870 w 389"/>
                <a:gd name="T121" fmla="*/ 2032 h 1084"/>
                <a:gd name="T122" fmla="*/ 1128 w 389"/>
                <a:gd name="T123" fmla="*/ 2952 h 10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9" h="1084">
                  <a:moveTo>
                    <a:pt x="386" y="949"/>
                  </a:moveTo>
                  <a:cubicBezTo>
                    <a:pt x="385" y="947"/>
                    <a:pt x="383" y="946"/>
                    <a:pt x="383" y="945"/>
                  </a:cubicBezTo>
                  <a:cubicBezTo>
                    <a:pt x="380" y="939"/>
                    <a:pt x="380" y="939"/>
                    <a:pt x="380" y="939"/>
                  </a:cubicBezTo>
                  <a:cubicBezTo>
                    <a:pt x="378" y="933"/>
                    <a:pt x="375" y="928"/>
                    <a:pt x="372" y="924"/>
                  </a:cubicBezTo>
                  <a:cubicBezTo>
                    <a:pt x="369" y="920"/>
                    <a:pt x="365" y="917"/>
                    <a:pt x="361" y="914"/>
                  </a:cubicBezTo>
                  <a:cubicBezTo>
                    <a:pt x="355" y="909"/>
                    <a:pt x="355" y="909"/>
                    <a:pt x="355" y="909"/>
                  </a:cubicBezTo>
                  <a:cubicBezTo>
                    <a:pt x="352" y="907"/>
                    <a:pt x="352" y="907"/>
                    <a:pt x="352" y="907"/>
                  </a:cubicBezTo>
                  <a:cubicBezTo>
                    <a:pt x="351" y="905"/>
                    <a:pt x="350" y="904"/>
                    <a:pt x="349" y="903"/>
                  </a:cubicBezTo>
                  <a:cubicBezTo>
                    <a:pt x="348" y="903"/>
                    <a:pt x="348" y="902"/>
                    <a:pt x="348" y="902"/>
                  </a:cubicBezTo>
                  <a:cubicBezTo>
                    <a:pt x="343" y="896"/>
                    <a:pt x="338" y="889"/>
                    <a:pt x="335" y="874"/>
                  </a:cubicBezTo>
                  <a:cubicBezTo>
                    <a:pt x="334" y="865"/>
                    <a:pt x="331" y="858"/>
                    <a:pt x="329" y="851"/>
                  </a:cubicBezTo>
                  <a:cubicBezTo>
                    <a:pt x="326" y="841"/>
                    <a:pt x="322" y="832"/>
                    <a:pt x="322" y="818"/>
                  </a:cubicBezTo>
                  <a:cubicBezTo>
                    <a:pt x="322" y="818"/>
                    <a:pt x="322" y="817"/>
                    <a:pt x="322" y="816"/>
                  </a:cubicBezTo>
                  <a:cubicBezTo>
                    <a:pt x="323" y="797"/>
                    <a:pt x="323" y="797"/>
                    <a:pt x="323" y="797"/>
                  </a:cubicBezTo>
                  <a:cubicBezTo>
                    <a:pt x="324" y="788"/>
                    <a:pt x="324" y="780"/>
                    <a:pt x="324" y="771"/>
                  </a:cubicBezTo>
                  <a:cubicBezTo>
                    <a:pt x="324" y="767"/>
                    <a:pt x="324" y="762"/>
                    <a:pt x="324" y="758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31" y="775"/>
                    <a:pt x="331" y="775"/>
                    <a:pt x="331" y="775"/>
                  </a:cubicBezTo>
                  <a:cubicBezTo>
                    <a:pt x="333" y="780"/>
                    <a:pt x="334" y="784"/>
                    <a:pt x="335" y="788"/>
                  </a:cubicBezTo>
                  <a:cubicBezTo>
                    <a:pt x="336" y="795"/>
                    <a:pt x="333" y="808"/>
                    <a:pt x="331" y="811"/>
                  </a:cubicBezTo>
                  <a:cubicBezTo>
                    <a:pt x="331" y="811"/>
                    <a:pt x="331" y="811"/>
                    <a:pt x="331" y="811"/>
                  </a:cubicBezTo>
                  <a:cubicBezTo>
                    <a:pt x="334" y="807"/>
                    <a:pt x="337" y="805"/>
                    <a:pt x="337" y="800"/>
                  </a:cubicBezTo>
                  <a:cubicBezTo>
                    <a:pt x="337" y="800"/>
                    <a:pt x="337" y="800"/>
                    <a:pt x="337" y="800"/>
                  </a:cubicBezTo>
                  <a:cubicBezTo>
                    <a:pt x="338" y="803"/>
                    <a:pt x="339" y="807"/>
                    <a:pt x="340" y="810"/>
                  </a:cubicBezTo>
                  <a:cubicBezTo>
                    <a:pt x="341" y="809"/>
                    <a:pt x="341" y="809"/>
                    <a:pt x="341" y="809"/>
                  </a:cubicBezTo>
                  <a:cubicBezTo>
                    <a:pt x="338" y="804"/>
                    <a:pt x="341" y="797"/>
                    <a:pt x="339" y="791"/>
                  </a:cubicBezTo>
                  <a:cubicBezTo>
                    <a:pt x="338" y="785"/>
                    <a:pt x="337" y="780"/>
                    <a:pt x="335" y="774"/>
                  </a:cubicBezTo>
                  <a:cubicBezTo>
                    <a:pt x="329" y="759"/>
                    <a:pt x="329" y="759"/>
                    <a:pt x="329" y="759"/>
                  </a:cubicBezTo>
                  <a:cubicBezTo>
                    <a:pt x="322" y="744"/>
                    <a:pt x="322" y="744"/>
                    <a:pt x="322" y="744"/>
                  </a:cubicBezTo>
                  <a:cubicBezTo>
                    <a:pt x="322" y="744"/>
                    <a:pt x="322" y="744"/>
                    <a:pt x="322" y="744"/>
                  </a:cubicBezTo>
                  <a:cubicBezTo>
                    <a:pt x="322" y="741"/>
                    <a:pt x="321" y="738"/>
                    <a:pt x="320" y="735"/>
                  </a:cubicBezTo>
                  <a:cubicBezTo>
                    <a:pt x="316" y="720"/>
                    <a:pt x="310" y="707"/>
                    <a:pt x="304" y="692"/>
                  </a:cubicBezTo>
                  <a:cubicBezTo>
                    <a:pt x="299" y="680"/>
                    <a:pt x="294" y="668"/>
                    <a:pt x="289" y="653"/>
                  </a:cubicBezTo>
                  <a:cubicBezTo>
                    <a:pt x="288" y="650"/>
                    <a:pt x="287" y="647"/>
                    <a:pt x="286" y="645"/>
                  </a:cubicBezTo>
                  <a:cubicBezTo>
                    <a:pt x="286" y="645"/>
                    <a:pt x="286" y="645"/>
                    <a:pt x="286" y="645"/>
                  </a:cubicBezTo>
                  <a:cubicBezTo>
                    <a:pt x="286" y="644"/>
                    <a:pt x="286" y="644"/>
                    <a:pt x="286" y="644"/>
                  </a:cubicBezTo>
                  <a:cubicBezTo>
                    <a:pt x="281" y="628"/>
                    <a:pt x="280" y="615"/>
                    <a:pt x="280" y="604"/>
                  </a:cubicBezTo>
                  <a:cubicBezTo>
                    <a:pt x="280" y="600"/>
                    <a:pt x="281" y="597"/>
                    <a:pt x="281" y="594"/>
                  </a:cubicBezTo>
                  <a:cubicBezTo>
                    <a:pt x="281" y="580"/>
                    <a:pt x="281" y="580"/>
                    <a:pt x="281" y="580"/>
                  </a:cubicBezTo>
                  <a:cubicBezTo>
                    <a:pt x="281" y="579"/>
                    <a:pt x="281" y="578"/>
                    <a:pt x="281" y="577"/>
                  </a:cubicBezTo>
                  <a:cubicBezTo>
                    <a:pt x="285" y="582"/>
                    <a:pt x="293" y="587"/>
                    <a:pt x="298" y="591"/>
                  </a:cubicBezTo>
                  <a:cubicBezTo>
                    <a:pt x="307" y="596"/>
                    <a:pt x="321" y="605"/>
                    <a:pt x="326" y="614"/>
                  </a:cubicBezTo>
                  <a:cubicBezTo>
                    <a:pt x="326" y="614"/>
                    <a:pt x="326" y="614"/>
                    <a:pt x="326" y="614"/>
                  </a:cubicBezTo>
                  <a:cubicBezTo>
                    <a:pt x="322" y="607"/>
                    <a:pt x="316" y="599"/>
                    <a:pt x="308" y="593"/>
                  </a:cubicBezTo>
                  <a:cubicBezTo>
                    <a:pt x="309" y="592"/>
                    <a:pt x="310" y="592"/>
                    <a:pt x="311" y="591"/>
                  </a:cubicBezTo>
                  <a:cubicBezTo>
                    <a:pt x="315" y="587"/>
                    <a:pt x="317" y="581"/>
                    <a:pt x="317" y="576"/>
                  </a:cubicBezTo>
                  <a:cubicBezTo>
                    <a:pt x="317" y="576"/>
                    <a:pt x="317" y="576"/>
                    <a:pt x="317" y="576"/>
                  </a:cubicBezTo>
                  <a:cubicBezTo>
                    <a:pt x="317" y="579"/>
                    <a:pt x="311" y="585"/>
                    <a:pt x="308" y="588"/>
                  </a:cubicBezTo>
                  <a:cubicBezTo>
                    <a:pt x="307" y="589"/>
                    <a:pt x="306" y="590"/>
                    <a:pt x="305" y="590"/>
                  </a:cubicBezTo>
                  <a:cubicBezTo>
                    <a:pt x="303" y="589"/>
                    <a:pt x="302" y="588"/>
                    <a:pt x="300" y="587"/>
                  </a:cubicBezTo>
                  <a:cubicBezTo>
                    <a:pt x="293" y="583"/>
                    <a:pt x="283" y="576"/>
                    <a:pt x="280" y="567"/>
                  </a:cubicBezTo>
                  <a:cubicBezTo>
                    <a:pt x="279" y="568"/>
                    <a:pt x="279" y="568"/>
                    <a:pt x="279" y="568"/>
                  </a:cubicBezTo>
                  <a:cubicBezTo>
                    <a:pt x="276" y="549"/>
                    <a:pt x="265" y="534"/>
                    <a:pt x="264" y="532"/>
                  </a:cubicBezTo>
                  <a:cubicBezTo>
                    <a:pt x="264" y="532"/>
                    <a:pt x="250" y="514"/>
                    <a:pt x="248" y="512"/>
                  </a:cubicBezTo>
                  <a:cubicBezTo>
                    <a:pt x="248" y="509"/>
                    <a:pt x="248" y="505"/>
                    <a:pt x="247" y="501"/>
                  </a:cubicBezTo>
                  <a:cubicBezTo>
                    <a:pt x="246" y="489"/>
                    <a:pt x="246" y="489"/>
                    <a:pt x="246" y="489"/>
                  </a:cubicBezTo>
                  <a:cubicBezTo>
                    <a:pt x="247" y="489"/>
                    <a:pt x="247" y="489"/>
                    <a:pt x="247" y="489"/>
                  </a:cubicBezTo>
                  <a:cubicBezTo>
                    <a:pt x="247" y="483"/>
                    <a:pt x="250" y="476"/>
                    <a:pt x="253" y="469"/>
                  </a:cubicBezTo>
                  <a:cubicBezTo>
                    <a:pt x="254" y="467"/>
                    <a:pt x="254" y="467"/>
                    <a:pt x="254" y="467"/>
                  </a:cubicBezTo>
                  <a:cubicBezTo>
                    <a:pt x="256" y="462"/>
                    <a:pt x="258" y="457"/>
                    <a:pt x="258" y="452"/>
                  </a:cubicBezTo>
                  <a:cubicBezTo>
                    <a:pt x="261" y="461"/>
                    <a:pt x="266" y="470"/>
                    <a:pt x="272" y="478"/>
                  </a:cubicBezTo>
                  <a:cubicBezTo>
                    <a:pt x="277" y="483"/>
                    <a:pt x="277" y="483"/>
                    <a:pt x="277" y="483"/>
                  </a:cubicBezTo>
                  <a:cubicBezTo>
                    <a:pt x="280" y="486"/>
                    <a:pt x="283" y="488"/>
                    <a:pt x="285" y="491"/>
                  </a:cubicBezTo>
                  <a:cubicBezTo>
                    <a:pt x="288" y="497"/>
                    <a:pt x="292" y="504"/>
                    <a:pt x="296" y="512"/>
                  </a:cubicBezTo>
                  <a:cubicBezTo>
                    <a:pt x="300" y="521"/>
                    <a:pt x="300" y="521"/>
                    <a:pt x="300" y="521"/>
                  </a:cubicBezTo>
                  <a:cubicBezTo>
                    <a:pt x="305" y="530"/>
                    <a:pt x="305" y="530"/>
                    <a:pt x="305" y="530"/>
                  </a:cubicBezTo>
                  <a:cubicBezTo>
                    <a:pt x="307" y="534"/>
                    <a:pt x="307" y="534"/>
                    <a:pt x="307" y="534"/>
                  </a:cubicBezTo>
                  <a:cubicBezTo>
                    <a:pt x="309" y="536"/>
                    <a:pt x="314" y="539"/>
                    <a:pt x="314" y="541"/>
                  </a:cubicBezTo>
                  <a:cubicBezTo>
                    <a:pt x="314" y="541"/>
                    <a:pt x="314" y="541"/>
                    <a:pt x="314" y="541"/>
                  </a:cubicBezTo>
                  <a:cubicBezTo>
                    <a:pt x="314" y="538"/>
                    <a:pt x="312" y="534"/>
                    <a:pt x="310" y="532"/>
                  </a:cubicBezTo>
                  <a:cubicBezTo>
                    <a:pt x="308" y="528"/>
                    <a:pt x="308" y="528"/>
                    <a:pt x="308" y="528"/>
                  </a:cubicBezTo>
                  <a:cubicBezTo>
                    <a:pt x="305" y="522"/>
                    <a:pt x="305" y="522"/>
                    <a:pt x="305" y="522"/>
                  </a:cubicBezTo>
                  <a:cubicBezTo>
                    <a:pt x="307" y="522"/>
                    <a:pt x="310" y="521"/>
                    <a:pt x="312" y="521"/>
                  </a:cubicBezTo>
                  <a:cubicBezTo>
                    <a:pt x="316" y="520"/>
                    <a:pt x="316" y="520"/>
                    <a:pt x="316" y="520"/>
                  </a:cubicBezTo>
                  <a:cubicBezTo>
                    <a:pt x="316" y="520"/>
                    <a:pt x="316" y="520"/>
                    <a:pt x="316" y="520"/>
                  </a:cubicBezTo>
                  <a:cubicBezTo>
                    <a:pt x="316" y="520"/>
                    <a:pt x="305" y="519"/>
                    <a:pt x="303" y="517"/>
                  </a:cubicBezTo>
                  <a:cubicBezTo>
                    <a:pt x="303" y="517"/>
                    <a:pt x="303" y="517"/>
                    <a:pt x="303" y="517"/>
                  </a:cubicBezTo>
                  <a:cubicBezTo>
                    <a:pt x="300" y="510"/>
                    <a:pt x="300" y="510"/>
                    <a:pt x="300" y="510"/>
                  </a:cubicBezTo>
                  <a:cubicBezTo>
                    <a:pt x="296" y="502"/>
                    <a:pt x="292" y="495"/>
                    <a:pt x="288" y="489"/>
                  </a:cubicBezTo>
                  <a:cubicBezTo>
                    <a:pt x="286" y="486"/>
                    <a:pt x="283" y="483"/>
                    <a:pt x="280" y="480"/>
                  </a:cubicBezTo>
                  <a:cubicBezTo>
                    <a:pt x="275" y="475"/>
                    <a:pt x="275" y="475"/>
                    <a:pt x="275" y="475"/>
                  </a:cubicBezTo>
                  <a:cubicBezTo>
                    <a:pt x="267" y="465"/>
                    <a:pt x="262" y="455"/>
                    <a:pt x="260" y="442"/>
                  </a:cubicBezTo>
                  <a:cubicBezTo>
                    <a:pt x="260" y="438"/>
                    <a:pt x="259" y="435"/>
                    <a:pt x="258" y="431"/>
                  </a:cubicBezTo>
                  <a:cubicBezTo>
                    <a:pt x="258" y="431"/>
                    <a:pt x="258" y="431"/>
                    <a:pt x="258" y="431"/>
                  </a:cubicBezTo>
                  <a:cubicBezTo>
                    <a:pt x="258" y="431"/>
                    <a:pt x="258" y="431"/>
                    <a:pt x="258" y="431"/>
                  </a:cubicBezTo>
                  <a:cubicBezTo>
                    <a:pt x="256" y="425"/>
                    <a:pt x="254" y="420"/>
                    <a:pt x="249" y="416"/>
                  </a:cubicBezTo>
                  <a:cubicBezTo>
                    <a:pt x="249" y="415"/>
                    <a:pt x="250" y="413"/>
                    <a:pt x="250" y="411"/>
                  </a:cubicBezTo>
                  <a:cubicBezTo>
                    <a:pt x="250" y="410"/>
                    <a:pt x="250" y="410"/>
                    <a:pt x="250" y="409"/>
                  </a:cubicBezTo>
                  <a:cubicBezTo>
                    <a:pt x="250" y="409"/>
                    <a:pt x="250" y="409"/>
                    <a:pt x="250" y="409"/>
                  </a:cubicBezTo>
                  <a:cubicBezTo>
                    <a:pt x="250" y="409"/>
                    <a:pt x="250" y="409"/>
                    <a:pt x="250" y="409"/>
                  </a:cubicBezTo>
                  <a:cubicBezTo>
                    <a:pt x="250" y="408"/>
                    <a:pt x="253" y="406"/>
                    <a:pt x="258" y="403"/>
                  </a:cubicBezTo>
                  <a:cubicBezTo>
                    <a:pt x="259" y="402"/>
                    <a:pt x="259" y="402"/>
                    <a:pt x="259" y="402"/>
                  </a:cubicBezTo>
                  <a:cubicBezTo>
                    <a:pt x="267" y="396"/>
                    <a:pt x="272" y="387"/>
                    <a:pt x="277" y="378"/>
                  </a:cubicBezTo>
                  <a:cubicBezTo>
                    <a:pt x="279" y="372"/>
                    <a:pt x="279" y="372"/>
                    <a:pt x="279" y="372"/>
                  </a:cubicBezTo>
                  <a:cubicBezTo>
                    <a:pt x="280" y="370"/>
                    <a:pt x="280" y="369"/>
                    <a:pt x="281" y="368"/>
                  </a:cubicBezTo>
                  <a:cubicBezTo>
                    <a:pt x="281" y="368"/>
                    <a:pt x="281" y="368"/>
                    <a:pt x="281" y="368"/>
                  </a:cubicBezTo>
                  <a:cubicBezTo>
                    <a:pt x="284" y="367"/>
                    <a:pt x="286" y="367"/>
                    <a:pt x="288" y="368"/>
                  </a:cubicBezTo>
                  <a:cubicBezTo>
                    <a:pt x="291" y="369"/>
                    <a:pt x="293" y="372"/>
                    <a:pt x="296" y="375"/>
                  </a:cubicBezTo>
                  <a:cubicBezTo>
                    <a:pt x="298" y="377"/>
                    <a:pt x="302" y="377"/>
                    <a:pt x="305" y="379"/>
                  </a:cubicBezTo>
                  <a:cubicBezTo>
                    <a:pt x="305" y="379"/>
                    <a:pt x="305" y="379"/>
                    <a:pt x="305" y="379"/>
                  </a:cubicBezTo>
                  <a:cubicBezTo>
                    <a:pt x="303" y="377"/>
                    <a:pt x="301" y="375"/>
                    <a:pt x="299" y="372"/>
                  </a:cubicBezTo>
                  <a:cubicBezTo>
                    <a:pt x="296" y="369"/>
                    <a:pt x="294" y="366"/>
                    <a:pt x="290" y="364"/>
                  </a:cubicBezTo>
                  <a:cubicBezTo>
                    <a:pt x="287" y="363"/>
                    <a:pt x="285" y="363"/>
                    <a:pt x="283" y="363"/>
                  </a:cubicBezTo>
                  <a:cubicBezTo>
                    <a:pt x="285" y="361"/>
                    <a:pt x="287" y="359"/>
                    <a:pt x="289" y="357"/>
                  </a:cubicBezTo>
                  <a:cubicBezTo>
                    <a:pt x="294" y="354"/>
                    <a:pt x="295" y="346"/>
                    <a:pt x="299" y="341"/>
                  </a:cubicBezTo>
                  <a:cubicBezTo>
                    <a:pt x="301" y="338"/>
                    <a:pt x="301" y="338"/>
                    <a:pt x="301" y="338"/>
                  </a:cubicBezTo>
                  <a:cubicBezTo>
                    <a:pt x="301" y="338"/>
                    <a:pt x="301" y="338"/>
                    <a:pt x="301" y="338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295" y="346"/>
                    <a:pt x="291" y="351"/>
                    <a:pt x="287" y="354"/>
                  </a:cubicBezTo>
                  <a:cubicBezTo>
                    <a:pt x="282" y="357"/>
                    <a:pt x="280" y="361"/>
                    <a:pt x="278" y="364"/>
                  </a:cubicBezTo>
                  <a:cubicBezTo>
                    <a:pt x="278" y="364"/>
                    <a:pt x="278" y="364"/>
                    <a:pt x="278" y="364"/>
                  </a:cubicBezTo>
                  <a:cubicBezTo>
                    <a:pt x="278" y="365"/>
                    <a:pt x="278" y="365"/>
                    <a:pt x="278" y="365"/>
                  </a:cubicBezTo>
                  <a:cubicBezTo>
                    <a:pt x="277" y="367"/>
                    <a:pt x="276" y="368"/>
                    <a:pt x="276" y="370"/>
                  </a:cubicBezTo>
                  <a:cubicBezTo>
                    <a:pt x="273" y="376"/>
                    <a:pt x="273" y="376"/>
                    <a:pt x="273" y="376"/>
                  </a:cubicBezTo>
                  <a:cubicBezTo>
                    <a:pt x="269" y="385"/>
                    <a:pt x="264" y="394"/>
                    <a:pt x="257" y="398"/>
                  </a:cubicBezTo>
                  <a:cubicBezTo>
                    <a:pt x="255" y="399"/>
                    <a:pt x="255" y="399"/>
                    <a:pt x="255" y="399"/>
                  </a:cubicBezTo>
                  <a:cubicBezTo>
                    <a:pt x="254" y="401"/>
                    <a:pt x="252" y="402"/>
                    <a:pt x="250" y="403"/>
                  </a:cubicBezTo>
                  <a:cubicBezTo>
                    <a:pt x="249" y="399"/>
                    <a:pt x="248" y="396"/>
                    <a:pt x="247" y="392"/>
                  </a:cubicBezTo>
                  <a:cubicBezTo>
                    <a:pt x="246" y="389"/>
                    <a:pt x="245" y="385"/>
                    <a:pt x="244" y="380"/>
                  </a:cubicBezTo>
                  <a:cubicBezTo>
                    <a:pt x="244" y="374"/>
                    <a:pt x="243" y="368"/>
                    <a:pt x="242" y="362"/>
                  </a:cubicBezTo>
                  <a:cubicBezTo>
                    <a:pt x="242" y="361"/>
                    <a:pt x="242" y="360"/>
                    <a:pt x="242" y="359"/>
                  </a:cubicBezTo>
                  <a:cubicBezTo>
                    <a:pt x="242" y="359"/>
                    <a:pt x="242" y="359"/>
                    <a:pt x="242" y="359"/>
                  </a:cubicBezTo>
                  <a:cubicBezTo>
                    <a:pt x="240" y="350"/>
                    <a:pt x="238" y="342"/>
                    <a:pt x="236" y="336"/>
                  </a:cubicBezTo>
                  <a:cubicBezTo>
                    <a:pt x="235" y="331"/>
                    <a:pt x="235" y="327"/>
                    <a:pt x="235" y="324"/>
                  </a:cubicBezTo>
                  <a:cubicBezTo>
                    <a:pt x="235" y="318"/>
                    <a:pt x="236" y="312"/>
                    <a:pt x="237" y="307"/>
                  </a:cubicBezTo>
                  <a:cubicBezTo>
                    <a:pt x="238" y="304"/>
                    <a:pt x="238" y="304"/>
                    <a:pt x="238" y="304"/>
                  </a:cubicBezTo>
                  <a:cubicBezTo>
                    <a:pt x="239" y="299"/>
                    <a:pt x="239" y="295"/>
                    <a:pt x="239" y="290"/>
                  </a:cubicBezTo>
                  <a:cubicBezTo>
                    <a:pt x="239" y="290"/>
                    <a:pt x="239" y="290"/>
                    <a:pt x="239" y="290"/>
                  </a:cubicBezTo>
                  <a:cubicBezTo>
                    <a:pt x="240" y="287"/>
                    <a:pt x="240" y="285"/>
                    <a:pt x="241" y="282"/>
                  </a:cubicBezTo>
                  <a:cubicBezTo>
                    <a:pt x="243" y="273"/>
                    <a:pt x="243" y="273"/>
                    <a:pt x="243" y="273"/>
                  </a:cubicBezTo>
                  <a:cubicBezTo>
                    <a:pt x="243" y="273"/>
                    <a:pt x="243" y="272"/>
                    <a:pt x="243" y="272"/>
                  </a:cubicBezTo>
                  <a:cubicBezTo>
                    <a:pt x="244" y="273"/>
                    <a:pt x="244" y="273"/>
                    <a:pt x="244" y="273"/>
                  </a:cubicBezTo>
                  <a:cubicBezTo>
                    <a:pt x="247" y="279"/>
                    <a:pt x="247" y="279"/>
                    <a:pt x="247" y="279"/>
                  </a:cubicBezTo>
                  <a:cubicBezTo>
                    <a:pt x="251" y="284"/>
                    <a:pt x="255" y="288"/>
                    <a:pt x="259" y="292"/>
                  </a:cubicBezTo>
                  <a:cubicBezTo>
                    <a:pt x="262" y="296"/>
                    <a:pt x="262" y="296"/>
                    <a:pt x="262" y="296"/>
                  </a:cubicBezTo>
                  <a:cubicBezTo>
                    <a:pt x="266" y="299"/>
                    <a:pt x="269" y="303"/>
                    <a:pt x="271" y="308"/>
                  </a:cubicBezTo>
                  <a:cubicBezTo>
                    <a:pt x="273" y="312"/>
                    <a:pt x="273" y="318"/>
                    <a:pt x="274" y="323"/>
                  </a:cubicBezTo>
                  <a:cubicBezTo>
                    <a:pt x="275" y="333"/>
                    <a:pt x="275" y="333"/>
                    <a:pt x="275" y="333"/>
                  </a:cubicBezTo>
                  <a:cubicBezTo>
                    <a:pt x="275" y="333"/>
                    <a:pt x="275" y="333"/>
                    <a:pt x="275" y="333"/>
                  </a:cubicBezTo>
                  <a:cubicBezTo>
                    <a:pt x="276" y="323"/>
                    <a:pt x="276" y="323"/>
                    <a:pt x="276" y="323"/>
                  </a:cubicBezTo>
                  <a:cubicBezTo>
                    <a:pt x="276" y="320"/>
                    <a:pt x="277" y="317"/>
                    <a:pt x="277" y="315"/>
                  </a:cubicBezTo>
                  <a:cubicBezTo>
                    <a:pt x="281" y="317"/>
                    <a:pt x="285" y="316"/>
                    <a:pt x="289" y="316"/>
                  </a:cubicBezTo>
                  <a:cubicBezTo>
                    <a:pt x="292" y="316"/>
                    <a:pt x="296" y="314"/>
                    <a:pt x="299" y="315"/>
                  </a:cubicBezTo>
                  <a:cubicBezTo>
                    <a:pt x="299" y="315"/>
                    <a:pt x="299" y="315"/>
                    <a:pt x="299" y="315"/>
                  </a:cubicBezTo>
                  <a:cubicBezTo>
                    <a:pt x="296" y="314"/>
                    <a:pt x="293" y="314"/>
                    <a:pt x="290" y="314"/>
                  </a:cubicBezTo>
                  <a:cubicBezTo>
                    <a:pt x="284" y="313"/>
                    <a:pt x="279" y="313"/>
                    <a:pt x="275" y="308"/>
                  </a:cubicBezTo>
                  <a:cubicBezTo>
                    <a:pt x="275" y="307"/>
                    <a:pt x="275" y="307"/>
                    <a:pt x="275" y="306"/>
                  </a:cubicBezTo>
                  <a:cubicBezTo>
                    <a:pt x="273" y="300"/>
                    <a:pt x="269" y="297"/>
                    <a:pt x="265" y="293"/>
                  </a:cubicBezTo>
                  <a:cubicBezTo>
                    <a:pt x="261" y="289"/>
                    <a:pt x="261" y="289"/>
                    <a:pt x="261" y="289"/>
                  </a:cubicBezTo>
                  <a:cubicBezTo>
                    <a:pt x="258" y="285"/>
                    <a:pt x="254" y="281"/>
                    <a:pt x="250" y="276"/>
                  </a:cubicBezTo>
                  <a:cubicBezTo>
                    <a:pt x="244" y="265"/>
                    <a:pt x="244" y="265"/>
                    <a:pt x="244" y="265"/>
                  </a:cubicBezTo>
                  <a:cubicBezTo>
                    <a:pt x="244" y="265"/>
                    <a:pt x="241" y="256"/>
                    <a:pt x="240" y="253"/>
                  </a:cubicBezTo>
                  <a:cubicBezTo>
                    <a:pt x="236" y="242"/>
                    <a:pt x="235" y="229"/>
                    <a:pt x="237" y="215"/>
                  </a:cubicBezTo>
                  <a:cubicBezTo>
                    <a:pt x="239" y="204"/>
                    <a:pt x="239" y="204"/>
                    <a:pt x="239" y="204"/>
                  </a:cubicBezTo>
                  <a:cubicBezTo>
                    <a:pt x="241" y="199"/>
                    <a:pt x="242" y="193"/>
                    <a:pt x="242" y="188"/>
                  </a:cubicBezTo>
                  <a:cubicBezTo>
                    <a:pt x="246" y="189"/>
                    <a:pt x="250" y="190"/>
                    <a:pt x="254" y="192"/>
                  </a:cubicBezTo>
                  <a:cubicBezTo>
                    <a:pt x="256" y="192"/>
                    <a:pt x="256" y="192"/>
                    <a:pt x="256" y="192"/>
                  </a:cubicBezTo>
                  <a:cubicBezTo>
                    <a:pt x="262" y="193"/>
                    <a:pt x="266" y="197"/>
                    <a:pt x="270" y="201"/>
                  </a:cubicBezTo>
                  <a:cubicBezTo>
                    <a:pt x="273" y="203"/>
                    <a:pt x="273" y="203"/>
                    <a:pt x="273" y="203"/>
                  </a:cubicBezTo>
                  <a:cubicBezTo>
                    <a:pt x="274" y="204"/>
                    <a:pt x="274" y="204"/>
                    <a:pt x="274" y="204"/>
                  </a:cubicBezTo>
                  <a:cubicBezTo>
                    <a:pt x="278" y="207"/>
                    <a:pt x="282" y="210"/>
                    <a:pt x="287" y="212"/>
                  </a:cubicBezTo>
                  <a:cubicBezTo>
                    <a:pt x="290" y="213"/>
                    <a:pt x="290" y="213"/>
                    <a:pt x="290" y="213"/>
                  </a:cubicBezTo>
                  <a:cubicBezTo>
                    <a:pt x="293" y="214"/>
                    <a:pt x="296" y="215"/>
                    <a:pt x="297" y="217"/>
                  </a:cubicBezTo>
                  <a:cubicBezTo>
                    <a:pt x="297" y="217"/>
                    <a:pt x="297" y="217"/>
                    <a:pt x="297" y="217"/>
                  </a:cubicBezTo>
                  <a:cubicBezTo>
                    <a:pt x="295" y="214"/>
                    <a:pt x="294" y="210"/>
                    <a:pt x="291" y="209"/>
                  </a:cubicBezTo>
                  <a:cubicBezTo>
                    <a:pt x="288" y="208"/>
                    <a:pt x="288" y="208"/>
                    <a:pt x="288" y="208"/>
                  </a:cubicBezTo>
                  <a:cubicBezTo>
                    <a:pt x="284" y="207"/>
                    <a:pt x="282" y="205"/>
                    <a:pt x="279" y="203"/>
                  </a:cubicBezTo>
                  <a:cubicBezTo>
                    <a:pt x="283" y="202"/>
                    <a:pt x="287" y="199"/>
                    <a:pt x="289" y="197"/>
                  </a:cubicBezTo>
                  <a:cubicBezTo>
                    <a:pt x="291" y="194"/>
                    <a:pt x="289" y="190"/>
                    <a:pt x="290" y="188"/>
                  </a:cubicBezTo>
                  <a:cubicBezTo>
                    <a:pt x="290" y="186"/>
                    <a:pt x="291" y="182"/>
                    <a:pt x="291" y="182"/>
                  </a:cubicBezTo>
                  <a:cubicBezTo>
                    <a:pt x="291" y="181"/>
                    <a:pt x="291" y="181"/>
                    <a:pt x="291" y="181"/>
                  </a:cubicBezTo>
                  <a:cubicBezTo>
                    <a:pt x="289" y="183"/>
                    <a:pt x="288" y="186"/>
                    <a:pt x="288" y="188"/>
                  </a:cubicBezTo>
                  <a:cubicBezTo>
                    <a:pt x="288" y="190"/>
                    <a:pt x="287" y="193"/>
                    <a:pt x="286" y="194"/>
                  </a:cubicBezTo>
                  <a:cubicBezTo>
                    <a:pt x="284" y="197"/>
                    <a:pt x="279" y="199"/>
                    <a:pt x="275" y="199"/>
                  </a:cubicBezTo>
                  <a:cubicBezTo>
                    <a:pt x="273" y="198"/>
                    <a:pt x="273" y="198"/>
                    <a:pt x="273" y="198"/>
                  </a:cubicBezTo>
                  <a:cubicBezTo>
                    <a:pt x="268" y="194"/>
                    <a:pt x="264" y="190"/>
                    <a:pt x="257" y="188"/>
                  </a:cubicBezTo>
                  <a:cubicBezTo>
                    <a:pt x="255" y="188"/>
                    <a:pt x="255" y="188"/>
                    <a:pt x="255" y="188"/>
                  </a:cubicBezTo>
                  <a:cubicBezTo>
                    <a:pt x="251" y="186"/>
                    <a:pt x="246" y="185"/>
                    <a:pt x="242" y="183"/>
                  </a:cubicBezTo>
                  <a:cubicBezTo>
                    <a:pt x="242" y="181"/>
                    <a:pt x="241" y="178"/>
                    <a:pt x="240" y="175"/>
                  </a:cubicBezTo>
                  <a:cubicBezTo>
                    <a:pt x="237" y="169"/>
                    <a:pt x="234" y="164"/>
                    <a:pt x="230" y="161"/>
                  </a:cubicBezTo>
                  <a:cubicBezTo>
                    <a:pt x="228" y="158"/>
                    <a:pt x="225" y="157"/>
                    <a:pt x="222" y="155"/>
                  </a:cubicBezTo>
                  <a:cubicBezTo>
                    <a:pt x="219" y="153"/>
                    <a:pt x="215" y="147"/>
                    <a:pt x="213" y="145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2" y="150"/>
                    <a:pt x="217" y="157"/>
                    <a:pt x="220" y="158"/>
                  </a:cubicBezTo>
                  <a:cubicBezTo>
                    <a:pt x="223" y="160"/>
                    <a:pt x="226" y="162"/>
                    <a:pt x="228" y="164"/>
                  </a:cubicBezTo>
                  <a:cubicBezTo>
                    <a:pt x="231" y="167"/>
                    <a:pt x="234" y="171"/>
                    <a:pt x="236" y="177"/>
                  </a:cubicBezTo>
                  <a:cubicBezTo>
                    <a:pt x="240" y="185"/>
                    <a:pt x="238" y="194"/>
                    <a:pt x="236" y="203"/>
                  </a:cubicBezTo>
                  <a:cubicBezTo>
                    <a:pt x="233" y="214"/>
                    <a:pt x="233" y="214"/>
                    <a:pt x="233" y="214"/>
                  </a:cubicBezTo>
                  <a:cubicBezTo>
                    <a:pt x="231" y="229"/>
                    <a:pt x="232" y="242"/>
                    <a:pt x="236" y="254"/>
                  </a:cubicBezTo>
                  <a:cubicBezTo>
                    <a:pt x="236" y="254"/>
                    <a:pt x="236" y="255"/>
                    <a:pt x="237" y="255"/>
                  </a:cubicBezTo>
                  <a:cubicBezTo>
                    <a:pt x="236" y="255"/>
                    <a:pt x="235" y="254"/>
                    <a:pt x="234" y="254"/>
                  </a:cubicBezTo>
                  <a:cubicBezTo>
                    <a:pt x="233" y="254"/>
                    <a:pt x="233" y="254"/>
                    <a:pt x="233" y="254"/>
                  </a:cubicBezTo>
                  <a:cubicBezTo>
                    <a:pt x="231" y="244"/>
                    <a:pt x="226" y="236"/>
                    <a:pt x="221" y="227"/>
                  </a:cubicBezTo>
                  <a:cubicBezTo>
                    <a:pt x="217" y="220"/>
                    <a:pt x="209" y="205"/>
                    <a:pt x="209" y="205"/>
                  </a:cubicBezTo>
                  <a:cubicBezTo>
                    <a:pt x="209" y="204"/>
                    <a:pt x="209" y="204"/>
                    <a:pt x="209" y="203"/>
                  </a:cubicBezTo>
                  <a:cubicBezTo>
                    <a:pt x="208" y="195"/>
                    <a:pt x="208" y="186"/>
                    <a:pt x="207" y="178"/>
                  </a:cubicBezTo>
                  <a:cubicBezTo>
                    <a:pt x="210" y="177"/>
                    <a:pt x="212" y="172"/>
                    <a:pt x="211" y="168"/>
                  </a:cubicBezTo>
                  <a:cubicBezTo>
                    <a:pt x="211" y="164"/>
                    <a:pt x="209" y="161"/>
                    <a:pt x="207" y="160"/>
                  </a:cubicBezTo>
                  <a:cubicBezTo>
                    <a:pt x="207" y="155"/>
                    <a:pt x="207" y="151"/>
                    <a:pt x="206" y="147"/>
                  </a:cubicBezTo>
                  <a:cubicBezTo>
                    <a:pt x="207" y="147"/>
                    <a:pt x="208" y="147"/>
                    <a:pt x="209" y="147"/>
                  </a:cubicBezTo>
                  <a:cubicBezTo>
                    <a:pt x="211" y="148"/>
                    <a:pt x="211" y="148"/>
                    <a:pt x="211" y="148"/>
                  </a:cubicBezTo>
                  <a:cubicBezTo>
                    <a:pt x="213" y="145"/>
                    <a:pt x="213" y="145"/>
                    <a:pt x="213" y="145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213" y="144"/>
                    <a:pt x="214" y="143"/>
                    <a:pt x="214" y="142"/>
                  </a:cubicBezTo>
                  <a:cubicBezTo>
                    <a:pt x="214" y="139"/>
                    <a:pt x="213" y="137"/>
                    <a:pt x="211" y="136"/>
                  </a:cubicBezTo>
                  <a:cubicBezTo>
                    <a:pt x="211" y="134"/>
                    <a:pt x="212" y="133"/>
                    <a:pt x="213" y="132"/>
                  </a:cubicBezTo>
                  <a:cubicBezTo>
                    <a:pt x="221" y="126"/>
                    <a:pt x="221" y="126"/>
                    <a:pt x="221" y="126"/>
                  </a:cubicBezTo>
                  <a:cubicBezTo>
                    <a:pt x="229" y="120"/>
                    <a:pt x="229" y="120"/>
                    <a:pt x="229" y="120"/>
                  </a:cubicBezTo>
                  <a:cubicBezTo>
                    <a:pt x="232" y="117"/>
                    <a:pt x="235" y="113"/>
                    <a:pt x="238" y="109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41" y="109"/>
                    <a:pt x="244" y="110"/>
                    <a:pt x="247" y="111"/>
                  </a:cubicBezTo>
                  <a:cubicBezTo>
                    <a:pt x="250" y="112"/>
                    <a:pt x="254" y="111"/>
                    <a:pt x="258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3" y="110"/>
                    <a:pt x="267" y="108"/>
                    <a:pt x="268" y="108"/>
                  </a:cubicBezTo>
                  <a:cubicBezTo>
                    <a:pt x="268" y="108"/>
                    <a:pt x="268" y="108"/>
                    <a:pt x="268" y="108"/>
                  </a:cubicBezTo>
                  <a:cubicBezTo>
                    <a:pt x="266" y="107"/>
                    <a:pt x="263" y="108"/>
                    <a:pt x="260" y="108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54" y="109"/>
                    <a:pt x="251" y="108"/>
                    <a:pt x="248" y="107"/>
                  </a:cubicBezTo>
                  <a:cubicBezTo>
                    <a:pt x="246" y="106"/>
                    <a:pt x="243" y="106"/>
                    <a:pt x="241" y="106"/>
                  </a:cubicBezTo>
                  <a:cubicBezTo>
                    <a:pt x="245" y="98"/>
                    <a:pt x="248" y="89"/>
                    <a:pt x="247" y="81"/>
                  </a:cubicBezTo>
                  <a:cubicBezTo>
                    <a:pt x="247" y="81"/>
                    <a:pt x="247" y="81"/>
                    <a:pt x="247" y="81"/>
                  </a:cubicBezTo>
                  <a:cubicBezTo>
                    <a:pt x="249" y="94"/>
                    <a:pt x="235" y="108"/>
                    <a:pt x="226" y="117"/>
                  </a:cubicBezTo>
                  <a:cubicBezTo>
                    <a:pt x="219" y="123"/>
                    <a:pt x="219" y="123"/>
                    <a:pt x="219" y="123"/>
                  </a:cubicBezTo>
                  <a:cubicBezTo>
                    <a:pt x="210" y="130"/>
                    <a:pt x="210" y="130"/>
                    <a:pt x="210" y="130"/>
                  </a:cubicBezTo>
                  <a:cubicBezTo>
                    <a:pt x="209" y="131"/>
                    <a:pt x="208" y="132"/>
                    <a:pt x="207" y="134"/>
                  </a:cubicBezTo>
                  <a:cubicBezTo>
                    <a:pt x="206" y="134"/>
                    <a:pt x="205" y="134"/>
                    <a:pt x="204" y="133"/>
                  </a:cubicBezTo>
                  <a:cubicBezTo>
                    <a:pt x="201" y="133"/>
                    <a:pt x="199" y="134"/>
                    <a:pt x="197" y="135"/>
                  </a:cubicBezTo>
                  <a:cubicBezTo>
                    <a:pt x="196" y="135"/>
                    <a:pt x="196" y="135"/>
                    <a:pt x="195" y="135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80" y="131"/>
                    <a:pt x="171" y="129"/>
                    <a:pt x="164" y="123"/>
                  </a:cubicBezTo>
                  <a:cubicBezTo>
                    <a:pt x="163" y="120"/>
                    <a:pt x="161" y="118"/>
                    <a:pt x="158" y="11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8" y="111"/>
                    <a:pt x="158" y="110"/>
                    <a:pt x="158" y="109"/>
                  </a:cubicBezTo>
                  <a:cubicBezTo>
                    <a:pt x="161" y="109"/>
                    <a:pt x="163" y="105"/>
                    <a:pt x="163" y="100"/>
                  </a:cubicBezTo>
                  <a:cubicBezTo>
                    <a:pt x="166" y="99"/>
                    <a:pt x="170" y="99"/>
                    <a:pt x="174" y="99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80" y="99"/>
                    <a:pt x="184" y="98"/>
                    <a:pt x="187" y="97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93" y="98"/>
                    <a:pt x="200" y="98"/>
                    <a:pt x="205" y="101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1" y="98"/>
                    <a:pt x="197" y="96"/>
                    <a:pt x="192" y="94"/>
                  </a:cubicBezTo>
                  <a:cubicBezTo>
                    <a:pt x="195" y="93"/>
                    <a:pt x="198" y="90"/>
                    <a:pt x="201" y="87"/>
                  </a:cubicBezTo>
                  <a:cubicBezTo>
                    <a:pt x="200" y="86"/>
                    <a:pt x="200" y="86"/>
                    <a:pt x="200" y="86"/>
                  </a:cubicBezTo>
                  <a:cubicBezTo>
                    <a:pt x="195" y="93"/>
                    <a:pt x="186" y="95"/>
                    <a:pt x="176" y="95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0" y="95"/>
                    <a:pt x="166" y="95"/>
                    <a:pt x="163" y="96"/>
                  </a:cubicBezTo>
                  <a:cubicBezTo>
                    <a:pt x="161" y="92"/>
                    <a:pt x="158" y="89"/>
                    <a:pt x="155" y="89"/>
                  </a:cubicBezTo>
                  <a:cubicBezTo>
                    <a:pt x="154" y="89"/>
                    <a:pt x="153" y="89"/>
                    <a:pt x="153" y="90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3" y="89"/>
                    <a:pt x="152" y="88"/>
                    <a:pt x="152" y="88"/>
                  </a:cubicBezTo>
                  <a:cubicBezTo>
                    <a:pt x="150" y="84"/>
                    <a:pt x="150" y="80"/>
                    <a:pt x="151" y="75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0" y="61"/>
                    <a:pt x="150" y="61"/>
                    <a:pt x="150" y="61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6" y="78"/>
                    <a:pt x="146" y="81"/>
                    <a:pt x="147" y="84"/>
                  </a:cubicBezTo>
                  <a:cubicBezTo>
                    <a:pt x="142" y="82"/>
                    <a:pt x="138" y="80"/>
                    <a:pt x="133" y="79"/>
                  </a:cubicBezTo>
                  <a:cubicBezTo>
                    <a:pt x="124" y="76"/>
                    <a:pt x="114" y="73"/>
                    <a:pt x="107" y="66"/>
                  </a:cubicBezTo>
                  <a:cubicBezTo>
                    <a:pt x="104" y="64"/>
                    <a:pt x="102" y="62"/>
                    <a:pt x="101" y="59"/>
                  </a:cubicBezTo>
                  <a:cubicBezTo>
                    <a:pt x="99" y="56"/>
                    <a:pt x="97" y="54"/>
                    <a:pt x="94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4" y="50"/>
                    <a:pt x="94" y="47"/>
                    <a:pt x="94" y="44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28"/>
                    <a:pt x="91" y="8"/>
                    <a:pt x="78" y="7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87" y="8"/>
                    <a:pt x="89" y="31"/>
                    <a:pt x="89" y="40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0" y="45"/>
                    <a:pt x="90" y="47"/>
                    <a:pt x="90" y="48"/>
                  </a:cubicBezTo>
                  <a:cubicBezTo>
                    <a:pt x="82" y="43"/>
                    <a:pt x="73" y="40"/>
                    <a:pt x="64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0" y="36"/>
                    <a:pt x="56" y="31"/>
                    <a:pt x="52" y="29"/>
                  </a:cubicBezTo>
                  <a:cubicBezTo>
                    <a:pt x="49" y="27"/>
                    <a:pt x="45" y="26"/>
                    <a:pt x="42" y="24"/>
                  </a:cubicBezTo>
                  <a:cubicBezTo>
                    <a:pt x="37" y="23"/>
                    <a:pt x="32" y="21"/>
                    <a:pt x="29" y="17"/>
                  </a:cubicBezTo>
                  <a:cubicBezTo>
                    <a:pt x="25" y="13"/>
                    <a:pt x="18" y="6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6"/>
                    <a:pt x="21" y="15"/>
                    <a:pt x="26" y="20"/>
                  </a:cubicBezTo>
                  <a:cubicBezTo>
                    <a:pt x="30" y="24"/>
                    <a:pt x="35" y="26"/>
                    <a:pt x="41" y="28"/>
                  </a:cubicBezTo>
                  <a:cubicBezTo>
                    <a:pt x="44" y="29"/>
                    <a:pt x="47" y="30"/>
                    <a:pt x="49" y="32"/>
                  </a:cubicBezTo>
                  <a:cubicBezTo>
                    <a:pt x="53" y="34"/>
                    <a:pt x="56" y="38"/>
                    <a:pt x="59" y="41"/>
                  </a:cubicBezTo>
                  <a:cubicBezTo>
                    <a:pt x="56" y="41"/>
                    <a:pt x="54" y="42"/>
                    <a:pt x="51" y="43"/>
                  </a:cubicBezTo>
                  <a:cubicBezTo>
                    <a:pt x="43" y="45"/>
                    <a:pt x="37" y="50"/>
                    <a:pt x="31" y="54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0" y="63"/>
                    <a:pt x="15" y="65"/>
                    <a:pt x="10" y="6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5" y="65"/>
                    <a:pt x="3" y="65"/>
                    <a:pt x="0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" y="66"/>
                    <a:pt x="6" y="67"/>
                    <a:pt x="8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7" y="67"/>
                    <a:pt x="22" y="66"/>
                    <a:pt x="2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9"/>
                    <a:pt x="27" y="76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8" y="77"/>
                    <a:pt x="30" y="65"/>
                    <a:pt x="31" y="6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40" y="53"/>
                    <a:pt x="45" y="48"/>
                    <a:pt x="52" y="46"/>
                  </a:cubicBezTo>
                  <a:cubicBezTo>
                    <a:pt x="67" y="42"/>
                    <a:pt x="79" y="45"/>
                    <a:pt x="90" y="53"/>
                  </a:cubicBezTo>
                  <a:cubicBezTo>
                    <a:pt x="93" y="55"/>
                    <a:pt x="95" y="58"/>
                    <a:pt x="97" y="61"/>
                  </a:cubicBezTo>
                  <a:cubicBezTo>
                    <a:pt x="99" y="64"/>
                    <a:pt x="101" y="67"/>
                    <a:pt x="104" y="69"/>
                  </a:cubicBezTo>
                  <a:cubicBezTo>
                    <a:pt x="112" y="76"/>
                    <a:pt x="123" y="80"/>
                    <a:pt x="132" y="83"/>
                  </a:cubicBezTo>
                  <a:cubicBezTo>
                    <a:pt x="138" y="84"/>
                    <a:pt x="144" y="86"/>
                    <a:pt x="148" y="90"/>
                  </a:cubicBezTo>
                  <a:cubicBezTo>
                    <a:pt x="149" y="91"/>
                    <a:pt x="149" y="92"/>
                    <a:pt x="150" y="94"/>
                  </a:cubicBezTo>
                  <a:cubicBezTo>
                    <a:pt x="149" y="96"/>
                    <a:pt x="149" y="98"/>
                    <a:pt x="149" y="100"/>
                  </a:cubicBezTo>
                  <a:cubicBezTo>
                    <a:pt x="150" y="104"/>
                    <a:pt x="151" y="107"/>
                    <a:pt x="154" y="108"/>
                  </a:cubicBezTo>
                  <a:cubicBezTo>
                    <a:pt x="154" y="110"/>
                    <a:pt x="154" y="111"/>
                    <a:pt x="154" y="112"/>
                  </a:cubicBezTo>
                  <a:cubicBezTo>
                    <a:pt x="154" y="116"/>
                    <a:pt x="154" y="116"/>
                    <a:pt x="154" y="116"/>
                  </a:cubicBezTo>
                  <a:cubicBezTo>
                    <a:pt x="155" y="118"/>
                    <a:pt x="155" y="118"/>
                    <a:pt x="155" y="118"/>
                  </a:cubicBezTo>
                  <a:cubicBezTo>
                    <a:pt x="153" y="119"/>
                    <a:pt x="151" y="122"/>
                    <a:pt x="151" y="125"/>
                  </a:cubicBezTo>
                  <a:cubicBezTo>
                    <a:pt x="147" y="126"/>
                    <a:pt x="145" y="126"/>
                    <a:pt x="140" y="123"/>
                  </a:cubicBezTo>
                  <a:cubicBezTo>
                    <a:pt x="140" y="123"/>
                    <a:pt x="138" y="121"/>
                    <a:pt x="136" y="119"/>
                  </a:cubicBezTo>
                  <a:cubicBezTo>
                    <a:pt x="134" y="114"/>
                    <a:pt x="128" y="105"/>
                    <a:pt x="130" y="99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29" y="105"/>
                    <a:pt x="129" y="110"/>
                    <a:pt x="131" y="116"/>
                  </a:cubicBezTo>
                  <a:cubicBezTo>
                    <a:pt x="129" y="115"/>
                    <a:pt x="128" y="114"/>
                    <a:pt x="128" y="114"/>
                  </a:cubicBezTo>
                  <a:cubicBezTo>
                    <a:pt x="120" y="108"/>
                    <a:pt x="112" y="101"/>
                    <a:pt x="10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12" y="101"/>
                    <a:pt x="118" y="111"/>
                    <a:pt x="126" y="117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3" y="129"/>
                    <a:pt x="146" y="131"/>
                    <a:pt x="151" y="129"/>
                  </a:cubicBezTo>
                  <a:cubicBezTo>
                    <a:pt x="151" y="130"/>
                    <a:pt x="152" y="130"/>
                    <a:pt x="152" y="131"/>
                  </a:cubicBezTo>
                  <a:cubicBezTo>
                    <a:pt x="150" y="135"/>
                    <a:pt x="147" y="138"/>
                    <a:pt x="143" y="139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4" y="140"/>
                    <a:pt x="131" y="141"/>
                    <a:pt x="128" y="144"/>
                  </a:cubicBezTo>
                  <a:cubicBezTo>
                    <a:pt x="123" y="147"/>
                    <a:pt x="120" y="152"/>
                    <a:pt x="117" y="157"/>
                  </a:cubicBezTo>
                  <a:cubicBezTo>
                    <a:pt x="115" y="159"/>
                    <a:pt x="115" y="159"/>
                    <a:pt x="115" y="159"/>
                  </a:cubicBezTo>
                  <a:cubicBezTo>
                    <a:pt x="113" y="164"/>
                    <a:pt x="110" y="168"/>
                    <a:pt x="106" y="170"/>
                  </a:cubicBezTo>
                  <a:cubicBezTo>
                    <a:pt x="103" y="172"/>
                    <a:pt x="100" y="172"/>
                    <a:pt x="96" y="172"/>
                  </a:cubicBezTo>
                  <a:cubicBezTo>
                    <a:pt x="93" y="171"/>
                    <a:pt x="93" y="171"/>
                    <a:pt x="93" y="171"/>
                  </a:cubicBezTo>
                  <a:cubicBezTo>
                    <a:pt x="79" y="172"/>
                    <a:pt x="70" y="177"/>
                    <a:pt x="61" y="188"/>
                  </a:cubicBezTo>
                  <a:cubicBezTo>
                    <a:pt x="61" y="188"/>
                    <a:pt x="61" y="188"/>
                    <a:pt x="61" y="188"/>
                  </a:cubicBezTo>
                  <a:cubicBezTo>
                    <a:pt x="69" y="178"/>
                    <a:pt x="81" y="176"/>
                    <a:pt x="93" y="175"/>
                  </a:cubicBezTo>
                  <a:cubicBezTo>
                    <a:pt x="96" y="176"/>
                    <a:pt x="96" y="176"/>
                    <a:pt x="96" y="176"/>
                  </a:cubicBezTo>
                  <a:cubicBezTo>
                    <a:pt x="97" y="176"/>
                    <a:pt x="98" y="176"/>
                    <a:pt x="99" y="176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9"/>
                    <a:pt x="99" y="195"/>
                    <a:pt x="95" y="200"/>
                  </a:cubicBezTo>
                  <a:cubicBezTo>
                    <a:pt x="95" y="200"/>
                    <a:pt x="95" y="200"/>
                    <a:pt x="95" y="200"/>
                  </a:cubicBezTo>
                  <a:cubicBezTo>
                    <a:pt x="100" y="194"/>
                    <a:pt x="103" y="189"/>
                    <a:pt x="103" y="182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05" y="175"/>
                    <a:pt x="106" y="174"/>
                    <a:pt x="108" y="174"/>
                  </a:cubicBezTo>
                  <a:cubicBezTo>
                    <a:pt x="113" y="171"/>
                    <a:pt x="116" y="166"/>
                    <a:pt x="119" y="161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3" y="154"/>
                    <a:pt x="126" y="150"/>
                    <a:pt x="130" y="147"/>
                  </a:cubicBezTo>
                  <a:cubicBezTo>
                    <a:pt x="133" y="145"/>
                    <a:pt x="135" y="144"/>
                    <a:pt x="138" y="144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9" y="142"/>
                    <a:pt x="152" y="139"/>
                    <a:pt x="154" y="135"/>
                  </a:cubicBezTo>
                  <a:cubicBezTo>
                    <a:pt x="155" y="136"/>
                    <a:pt x="157" y="137"/>
                    <a:pt x="158" y="137"/>
                  </a:cubicBezTo>
                  <a:cubicBezTo>
                    <a:pt x="159" y="141"/>
                    <a:pt x="159" y="141"/>
                    <a:pt x="159" y="141"/>
                  </a:cubicBezTo>
                  <a:cubicBezTo>
                    <a:pt x="159" y="145"/>
                    <a:pt x="160" y="150"/>
                    <a:pt x="162" y="155"/>
                  </a:cubicBezTo>
                  <a:cubicBezTo>
                    <a:pt x="162" y="155"/>
                    <a:pt x="162" y="155"/>
                    <a:pt x="162" y="155"/>
                  </a:cubicBezTo>
                  <a:cubicBezTo>
                    <a:pt x="162" y="155"/>
                    <a:pt x="162" y="155"/>
                    <a:pt x="162" y="155"/>
                  </a:cubicBezTo>
                  <a:cubicBezTo>
                    <a:pt x="166" y="169"/>
                    <a:pt x="171" y="182"/>
                    <a:pt x="177" y="195"/>
                  </a:cubicBezTo>
                  <a:cubicBezTo>
                    <a:pt x="180" y="202"/>
                    <a:pt x="189" y="225"/>
                    <a:pt x="191" y="231"/>
                  </a:cubicBezTo>
                  <a:cubicBezTo>
                    <a:pt x="191" y="231"/>
                    <a:pt x="191" y="231"/>
                    <a:pt x="191" y="231"/>
                  </a:cubicBezTo>
                  <a:cubicBezTo>
                    <a:pt x="191" y="232"/>
                    <a:pt x="190" y="234"/>
                    <a:pt x="189" y="238"/>
                  </a:cubicBezTo>
                  <a:cubicBezTo>
                    <a:pt x="187" y="237"/>
                    <a:pt x="184" y="236"/>
                    <a:pt x="182" y="236"/>
                  </a:cubicBezTo>
                  <a:cubicBezTo>
                    <a:pt x="182" y="233"/>
                    <a:pt x="181" y="231"/>
                    <a:pt x="181" y="228"/>
                  </a:cubicBezTo>
                  <a:cubicBezTo>
                    <a:pt x="180" y="227"/>
                    <a:pt x="180" y="227"/>
                    <a:pt x="180" y="227"/>
                  </a:cubicBezTo>
                  <a:cubicBezTo>
                    <a:pt x="181" y="225"/>
                    <a:pt x="182" y="223"/>
                    <a:pt x="182" y="220"/>
                  </a:cubicBezTo>
                  <a:cubicBezTo>
                    <a:pt x="182" y="215"/>
                    <a:pt x="179" y="211"/>
                    <a:pt x="175" y="211"/>
                  </a:cubicBezTo>
                  <a:cubicBezTo>
                    <a:pt x="175" y="210"/>
                    <a:pt x="175" y="210"/>
                    <a:pt x="175" y="210"/>
                  </a:cubicBezTo>
                  <a:cubicBezTo>
                    <a:pt x="174" y="208"/>
                    <a:pt x="172" y="206"/>
                    <a:pt x="171" y="204"/>
                  </a:cubicBezTo>
                  <a:cubicBezTo>
                    <a:pt x="166" y="201"/>
                    <a:pt x="166" y="201"/>
                    <a:pt x="166" y="201"/>
                  </a:cubicBezTo>
                  <a:cubicBezTo>
                    <a:pt x="163" y="199"/>
                    <a:pt x="163" y="199"/>
                    <a:pt x="163" y="199"/>
                  </a:cubicBezTo>
                  <a:cubicBezTo>
                    <a:pt x="163" y="199"/>
                    <a:pt x="163" y="199"/>
                    <a:pt x="163" y="199"/>
                  </a:cubicBezTo>
                  <a:cubicBezTo>
                    <a:pt x="168" y="207"/>
                    <a:pt x="168" y="207"/>
                    <a:pt x="168" y="207"/>
                  </a:cubicBezTo>
                  <a:cubicBezTo>
                    <a:pt x="169" y="208"/>
                    <a:pt x="170" y="210"/>
                    <a:pt x="171" y="212"/>
                  </a:cubicBezTo>
                  <a:cubicBezTo>
                    <a:pt x="170" y="213"/>
                    <a:pt x="169" y="215"/>
                    <a:pt x="168" y="218"/>
                  </a:cubicBezTo>
                  <a:cubicBezTo>
                    <a:pt x="168" y="218"/>
                    <a:pt x="168" y="218"/>
                    <a:pt x="167" y="218"/>
                  </a:cubicBezTo>
                  <a:cubicBezTo>
                    <a:pt x="165" y="217"/>
                    <a:pt x="165" y="217"/>
                    <a:pt x="165" y="217"/>
                  </a:cubicBezTo>
                  <a:cubicBezTo>
                    <a:pt x="160" y="216"/>
                    <a:pt x="156" y="215"/>
                    <a:pt x="152" y="214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6" y="204"/>
                    <a:pt x="140" y="199"/>
                    <a:pt x="132" y="193"/>
                  </a:cubicBezTo>
                  <a:cubicBezTo>
                    <a:pt x="132" y="193"/>
                    <a:pt x="132" y="193"/>
                    <a:pt x="132" y="193"/>
                  </a:cubicBezTo>
                  <a:cubicBezTo>
                    <a:pt x="142" y="201"/>
                    <a:pt x="145" y="213"/>
                    <a:pt x="148" y="226"/>
                  </a:cubicBezTo>
                  <a:cubicBezTo>
                    <a:pt x="148" y="227"/>
                    <a:pt x="148" y="227"/>
                    <a:pt x="149" y="228"/>
                  </a:cubicBezTo>
                  <a:cubicBezTo>
                    <a:pt x="148" y="233"/>
                    <a:pt x="146" y="236"/>
                    <a:pt x="144" y="239"/>
                  </a:cubicBezTo>
                  <a:cubicBezTo>
                    <a:pt x="139" y="248"/>
                    <a:pt x="131" y="256"/>
                    <a:pt x="120" y="254"/>
                  </a:cubicBezTo>
                  <a:cubicBezTo>
                    <a:pt x="120" y="254"/>
                    <a:pt x="120" y="254"/>
                    <a:pt x="120" y="254"/>
                  </a:cubicBezTo>
                  <a:cubicBezTo>
                    <a:pt x="133" y="256"/>
                    <a:pt x="142" y="252"/>
                    <a:pt x="148" y="241"/>
                  </a:cubicBezTo>
                  <a:cubicBezTo>
                    <a:pt x="149" y="240"/>
                    <a:pt x="150" y="238"/>
                    <a:pt x="151" y="236"/>
                  </a:cubicBezTo>
                  <a:cubicBezTo>
                    <a:pt x="153" y="244"/>
                    <a:pt x="156" y="253"/>
                    <a:pt x="163" y="259"/>
                  </a:cubicBezTo>
                  <a:cubicBezTo>
                    <a:pt x="164" y="260"/>
                    <a:pt x="168" y="263"/>
                    <a:pt x="168" y="263"/>
                  </a:cubicBezTo>
                  <a:cubicBezTo>
                    <a:pt x="169" y="263"/>
                    <a:pt x="169" y="263"/>
                    <a:pt x="169" y="263"/>
                  </a:cubicBezTo>
                  <a:cubicBezTo>
                    <a:pt x="173" y="261"/>
                    <a:pt x="173" y="261"/>
                    <a:pt x="173" y="261"/>
                  </a:cubicBezTo>
                  <a:cubicBezTo>
                    <a:pt x="170" y="259"/>
                    <a:pt x="170" y="259"/>
                    <a:pt x="170" y="259"/>
                  </a:cubicBezTo>
                  <a:cubicBezTo>
                    <a:pt x="158" y="252"/>
                    <a:pt x="155" y="239"/>
                    <a:pt x="152" y="225"/>
                  </a:cubicBezTo>
                  <a:cubicBezTo>
                    <a:pt x="151" y="223"/>
                    <a:pt x="151" y="220"/>
                    <a:pt x="150" y="217"/>
                  </a:cubicBezTo>
                  <a:cubicBezTo>
                    <a:pt x="151" y="218"/>
                    <a:pt x="151" y="218"/>
                    <a:pt x="151" y="218"/>
                  </a:cubicBezTo>
                  <a:cubicBezTo>
                    <a:pt x="155" y="219"/>
                    <a:pt x="159" y="220"/>
                    <a:pt x="164" y="221"/>
                  </a:cubicBezTo>
                  <a:cubicBezTo>
                    <a:pt x="167" y="221"/>
                    <a:pt x="167" y="221"/>
                    <a:pt x="167" y="221"/>
                  </a:cubicBezTo>
                  <a:cubicBezTo>
                    <a:pt x="167" y="222"/>
                    <a:pt x="168" y="222"/>
                    <a:pt x="168" y="222"/>
                  </a:cubicBezTo>
                  <a:cubicBezTo>
                    <a:pt x="168" y="227"/>
                    <a:pt x="172" y="231"/>
                    <a:pt x="175" y="231"/>
                  </a:cubicBezTo>
                  <a:cubicBezTo>
                    <a:pt x="176" y="231"/>
                    <a:pt x="176" y="231"/>
                    <a:pt x="177" y="231"/>
                  </a:cubicBezTo>
                  <a:cubicBezTo>
                    <a:pt x="177" y="233"/>
                    <a:pt x="178" y="235"/>
                    <a:pt x="179" y="237"/>
                  </a:cubicBezTo>
                  <a:cubicBezTo>
                    <a:pt x="178" y="237"/>
                    <a:pt x="178" y="237"/>
                    <a:pt x="178" y="238"/>
                  </a:cubicBezTo>
                  <a:cubicBezTo>
                    <a:pt x="175" y="240"/>
                    <a:pt x="177" y="246"/>
                    <a:pt x="181" y="250"/>
                  </a:cubicBezTo>
                  <a:cubicBezTo>
                    <a:pt x="184" y="253"/>
                    <a:pt x="190" y="254"/>
                    <a:pt x="192" y="252"/>
                  </a:cubicBezTo>
                  <a:cubicBezTo>
                    <a:pt x="194" y="254"/>
                    <a:pt x="195" y="257"/>
                    <a:pt x="196" y="260"/>
                  </a:cubicBezTo>
                  <a:cubicBezTo>
                    <a:pt x="196" y="263"/>
                    <a:pt x="197" y="265"/>
                    <a:pt x="198" y="268"/>
                  </a:cubicBezTo>
                  <a:cubicBezTo>
                    <a:pt x="201" y="271"/>
                    <a:pt x="204" y="274"/>
                    <a:pt x="207" y="277"/>
                  </a:cubicBezTo>
                  <a:cubicBezTo>
                    <a:pt x="209" y="280"/>
                    <a:pt x="211" y="282"/>
                    <a:pt x="213" y="284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1" y="287"/>
                    <a:pt x="209" y="290"/>
                    <a:pt x="209" y="293"/>
                  </a:cubicBezTo>
                  <a:cubicBezTo>
                    <a:pt x="207" y="299"/>
                    <a:pt x="210" y="304"/>
                    <a:pt x="213" y="305"/>
                  </a:cubicBezTo>
                  <a:cubicBezTo>
                    <a:pt x="214" y="305"/>
                    <a:pt x="214" y="305"/>
                    <a:pt x="214" y="305"/>
                  </a:cubicBezTo>
                  <a:cubicBezTo>
                    <a:pt x="214" y="306"/>
                    <a:pt x="214" y="306"/>
                    <a:pt x="214" y="306"/>
                  </a:cubicBezTo>
                  <a:cubicBezTo>
                    <a:pt x="213" y="329"/>
                    <a:pt x="213" y="329"/>
                    <a:pt x="213" y="329"/>
                  </a:cubicBezTo>
                  <a:cubicBezTo>
                    <a:pt x="213" y="337"/>
                    <a:pt x="213" y="337"/>
                    <a:pt x="213" y="337"/>
                  </a:cubicBezTo>
                  <a:cubicBezTo>
                    <a:pt x="210" y="384"/>
                    <a:pt x="210" y="384"/>
                    <a:pt x="210" y="384"/>
                  </a:cubicBezTo>
                  <a:cubicBezTo>
                    <a:pt x="210" y="385"/>
                    <a:pt x="210" y="386"/>
                    <a:pt x="210" y="387"/>
                  </a:cubicBezTo>
                  <a:cubicBezTo>
                    <a:pt x="210" y="396"/>
                    <a:pt x="212" y="404"/>
                    <a:pt x="217" y="412"/>
                  </a:cubicBezTo>
                  <a:cubicBezTo>
                    <a:pt x="221" y="420"/>
                    <a:pt x="221" y="420"/>
                    <a:pt x="221" y="420"/>
                  </a:cubicBezTo>
                  <a:cubicBezTo>
                    <a:pt x="221" y="420"/>
                    <a:pt x="222" y="423"/>
                    <a:pt x="223" y="425"/>
                  </a:cubicBezTo>
                  <a:cubicBezTo>
                    <a:pt x="223" y="425"/>
                    <a:pt x="223" y="425"/>
                    <a:pt x="223" y="425"/>
                  </a:cubicBezTo>
                  <a:cubicBezTo>
                    <a:pt x="224" y="426"/>
                    <a:pt x="224" y="426"/>
                    <a:pt x="224" y="426"/>
                  </a:cubicBezTo>
                  <a:cubicBezTo>
                    <a:pt x="221" y="431"/>
                    <a:pt x="221" y="431"/>
                    <a:pt x="221" y="431"/>
                  </a:cubicBezTo>
                  <a:cubicBezTo>
                    <a:pt x="219" y="437"/>
                    <a:pt x="219" y="446"/>
                    <a:pt x="218" y="453"/>
                  </a:cubicBezTo>
                  <a:cubicBezTo>
                    <a:pt x="218" y="456"/>
                    <a:pt x="218" y="456"/>
                    <a:pt x="218" y="456"/>
                  </a:cubicBezTo>
                  <a:cubicBezTo>
                    <a:pt x="218" y="468"/>
                    <a:pt x="222" y="479"/>
                    <a:pt x="225" y="491"/>
                  </a:cubicBezTo>
                  <a:cubicBezTo>
                    <a:pt x="230" y="506"/>
                    <a:pt x="230" y="506"/>
                    <a:pt x="230" y="506"/>
                  </a:cubicBezTo>
                  <a:cubicBezTo>
                    <a:pt x="232" y="521"/>
                    <a:pt x="232" y="521"/>
                    <a:pt x="232" y="521"/>
                  </a:cubicBezTo>
                  <a:cubicBezTo>
                    <a:pt x="233" y="526"/>
                    <a:pt x="234" y="532"/>
                    <a:pt x="236" y="538"/>
                  </a:cubicBezTo>
                  <a:cubicBezTo>
                    <a:pt x="233" y="543"/>
                    <a:pt x="230" y="548"/>
                    <a:pt x="230" y="553"/>
                  </a:cubicBezTo>
                  <a:cubicBezTo>
                    <a:pt x="230" y="560"/>
                    <a:pt x="230" y="560"/>
                    <a:pt x="230" y="560"/>
                  </a:cubicBezTo>
                  <a:cubicBezTo>
                    <a:pt x="230" y="563"/>
                    <a:pt x="231" y="566"/>
                    <a:pt x="231" y="568"/>
                  </a:cubicBezTo>
                  <a:cubicBezTo>
                    <a:pt x="231" y="574"/>
                    <a:pt x="230" y="580"/>
                    <a:pt x="229" y="585"/>
                  </a:cubicBezTo>
                  <a:cubicBezTo>
                    <a:pt x="227" y="591"/>
                    <a:pt x="225" y="597"/>
                    <a:pt x="225" y="604"/>
                  </a:cubicBezTo>
                  <a:cubicBezTo>
                    <a:pt x="225" y="609"/>
                    <a:pt x="226" y="615"/>
                    <a:pt x="229" y="621"/>
                  </a:cubicBezTo>
                  <a:cubicBezTo>
                    <a:pt x="234" y="635"/>
                    <a:pt x="241" y="654"/>
                    <a:pt x="242" y="678"/>
                  </a:cubicBezTo>
                  <a:cubicBezTo>
                    <a:pt x="242" y="680"/>
                    <a:pt x="242" y="680"/>
                    <a:pt x="242" y="680"/>
                  </a:cubicBezTo>
                  <a:cubicBezTo>
                    <a:pt x="244" y="703"/>
                    <a:pt x="244" y="717"/>
                    <a:pt x="254" y="736"/>
                  </a:cubicBezTo>
                  <a:cubicBezTo>
                    <a:pt x="268" y="760"/>
                    <a:pt x="268" y="760"/>
                    <a:pt x="268" y="760"/>
                  </a:cubicBezTo>
                  <a:cubicBezTo>
                    <a:pt x="282" y="786"/>
                    <a:pt x="282" y="786"/>
                    <a:pt x="282" y="786"/>
                  </a:cubicBezTo>
                  <a:cubicBezTo>
                    <a:pt x="289" y="801"/>
                    <a:pt x="304" y="829"/>
                    <a:pt x="304" y="854"/>
                  </a:cubicBezTo>
                  <a:cubicBezTo>
                    <a:pt x="304" y="861"/>
                    <a:pt x="303" y="867"/>
                    <a:pt x="301" y="873"/>
                  </a:cubicBezTo>
                  <a:cubicBezTo>
                    <a:pt x="296" y="886"/>
                    <a:pt x="291" y="894"/>
                    <a:pt x="287" y="901"/>
                  </a:cubicBezTo>
                  <a:cubicBezTo>
                    <a:pt x="282" y="910"/>
                    <a:pt x="278" y="917"/>
                    <a:pt x="278" y="928"/>
                  </a:cubicBezTo>
                  <a:cubicBezTo>
                    <a:pt x="278" y="929"/>
                    <a:pt x="278" y="930"/>
                    <a:pt x="278" y="931"/>
                  </a:cubicBezTo>
                  <a:cubicBezTo>
                    <a:pt x="278" y="933"/>
                    <a:pt x="278" y="935"/>
                    <a:pt x="278" y="937"/>
                  </a:cubicBezTo>
                  <a:cubicBezTo>
                    <a:pt x="278" y="937"/>
                    <a:pt x="278" y="938"/>
                    <a:pt x="278" y="938"/>
                  </a:cubicBezTo>
                  <a:cubicBezTo>
                    <a:pt x="277" y="940"/>
                    <a:pt x="277" y="940"/>
                    <a:pt x="277" y="940"/>
                  </a:cubicBezTo>
                  <a:cubicBezTo>
                    <a:pt x="276" y="950"/>
                    <a:pt x="276" y="950"/>
                    <a:pt x="276" y="950"/>
                  </a:cubicBezTo>
                  <a:cubicBezTo>
                    <a:pt x="275" y="956"/>
                    <a:pt x="275" y="956"/>
                    <a:pt x="275" y="956"/>
                  </a:cubicBezTo>
                  <a:cubicBezTo>
                    <a:pt x="273" y="964"/>
                    <a:pt x="273" y="964"/>
                    <a:pt x="273" y="964"/>
                  </a:cubicBezTo>
                  <a:cubicBezTo>
                    <a:pt x="272" y="969"/>
                    <a:pt x="271" y="976"/>
                    <a:pt x="271" y="982"/>
                  </a:cubicBezTo>
                  <a:cubicBezTo>
                    <a:pt x="271" y="988"/>
                    <a:pt x="273" y="994"/>
                    <a:pt x="275" y="1001"/>
                  </a:cubicBezTo>
                  <a:cubicBezTo>
                    <a:pt x="278" y="1009"/>
                    <a:pt x="278" y="1009"/>
                    <a:pt x="278" y="1009"/>
                  </a:cubicBezTo>
                  <a:cubicBezTo>
                    <a:pt x="279" y="1014"/>
                    <a:pt x="279" y="1018"/>
                    <a:pt x="279" y="1022"/>
                  </a:cubicBezTo>
                  <a:cubicBezTo>
                    <a:pt x="279" y="1027"/>
                    <a:pt x="279" y="1031"/>
                    <a:pt x="280" y="1035"/>
                  </a:cubicBezTo>
                  <a:cubicBezTo>
                    <a:pt x="281" y="1035"/>
                    <a:pt x="281" y="1035"/>
                    <a:pt x="281" y="1035"/>
                  </a:cubicBezTo>
                  <a:cubicBezTo>
                    <a:pt x="280" y="1031"/>
                    <a:pt x="281" y="1024"/>
                    <a:pt x="281" y="1020"/>
                  </a:cubicBezTo>
                  <a:cubicBezTo>
                    <a:pt x="281" y="1016"/>
                    <a:pt x="283" y="1013"/>
                    <a:pt x="282" y="1008"/>
                  </a:cubicBezTo>
                  <a:cubicBezTo>
                    <a:pt x="279" y="999"/>
                    <a:pt x="279" y="999"/>
                    <a:pt x="279" y="999"/>
                  </a:cubicBezTo>
                  <a:cubicBezTo>
                    <a:pt x="277" y="994"/>
                    <a:pt x="275" y="988"/>
                    <a:pt x="275" y="982"/>
                  </a:cubicBezTo>
                  <a:cubicBezTo>
                    <a:pt x="275" y="976"/>
                    <a:pt x="276" y="970"/>
                    <a:pt x="277" y="964"/>
                  </a:cubicBezTo>
                  <a:cubicBezTo>
                    <a:pt x="279" y="956"/>
                    <a:pt x="279" y="956"/>
                    <a:pt x="279" y="956"/>
                  </a:cubicBezTo>
                  <a:cubicBezTo>
                    <a:pt x="280" y="951"/>
                    <a:pt x="280" y="951"/>
                    <a:pt x="280" y="951"/>
                  </a:cubicBezTo>
                  <a:cubicBezTo>
                    <a:pt x="280" y="947"/>
                    <a:pt x="280" y="947"/>
                    <a:pt x="280" y="947"/>
                  </a:cubicBezTo>
                  <a:cubicBezTo>
                    <a:pt x="282" y="953"/>
                    <a:pt x="287" y="958"/>
                    <a:pt x="295" y="960"/>
                  </a:cubicBezTo>
                  <a:cubicBezTo>
                    <a:pt x="299" y="961"/>
                    <a:pt x="299" y="961"/>
                    <a:pt x="299" y="961"/>
                  </a:cubicBezTo>
                  <a:cubicBezTo>
                    <a:pt x="302" y="962"/>
                    <a:pt x="305" y="963"/>
                    <a:pt x="307" y="964"/>
                  </a:cubicBezTo>
                  <a:cubicBezTo>
                    <a:pt x="307" y="968"/>
                    <a:pt x="306" y="972"/>
                    <a:pt x="305" y="976"/>
                  </a:cubicBezTo>
                  <a:cubicBezTo>
                    <a:pt x="303" y="980"/>
                    <a:pt x="302" y="984"/>
                    <a:pt x="302" y="988"/>
                  </a:cubicBezTo>
                  <a:cubicBezTo>
                    <a:pt x="302" y="994"/>
                    <a:pt x="303" y="999"/>
                    <a:pt x="304" y="1004"/>
                  </a:cubicBezTo>
                  <a:cubicBezTo>
                    <a:pt x="304" y="1008"/>
                    <a:pt x="305" y="1012"/>
                    <a:pt x="305" y="1017"/>
                  </a:cubicBezTo>
                  <a:cubicBezTo>
                    <a:pt x="304" y="1030"/>
                    <a:pt x="304" y="1030"/>
                    <a:pt x="304" y="1030"/>
                  </a:cubicBezTo>
                  <a:cubicBezTo>
                    <a:pt x="304" y="1037"/>
                    <a:pt x="303" y="1044"/>
                    <a:pt x="304" y="1052"/>
                  </a:cubicBezTo>
                  <a:cubicBezTo>
                    <a:pt x="305" y="1060"/>
                    <a:pt x="304" y="1067"/>
                    <a:pt x="304" y="1075"/>
                  </a:cubicBezTo>
                  <a:cubicBezTo>
                    <a:pt x="303" y="1084"/>
                    <a:pt x="303" y="1084"/>
                    <a:pt x="303" y="1084"/>
                  </a:cubicBezTo>
                  <a:cubicBezTo>
                    <a:pt x="303" y="1084"/>
                    <a:pt x="303" y="1084"/>
                    <a:pt x="303" y="1084"/>
                  </a:cubicBezTo>
                  <a:cubicBezTo>
                    <a:pt x="305" y="1074"/>
                    <a:pt x="305" y="1074"/>
                    <a:pt x="305" y="1074"/>
                  </a:cubicBezTo>
                  <a:cubicBezTo>
                    <a:pt x="306" y="1066"/>
                    <a:pt x="309" y="1060"/>
                    <a:pt x="308" y="1051"/>
                  </a:cubicBezTo>
                  <a:cubicBezTo>
                    <a:pt x="307" y="1044"/>
                    <a:pt x="307" y="1037"/>
                    <a:pt x="308" y="1030"/>
                  </a:cubicBezTo>
                  <a:cubicBezTo>
                    <a:pt x="309" y="1017"/>
                    <a:pt x="309" y="1017"/>
                    <a:pt x="309" y="1017"/>
                  </a:cubicBezTo>
                  <a:cubicBezTo>
                    <a:pt x="309" y="1012"/>
                    <a:pt x="308" y="1007"/>
                    <a:pt x="308" y="1003"/>
                  </a:cubicBezTo>
                  <a:cubicBezTo>
                    <a:pt x="307" y="998"/>
                    <a:pt x="306" y="993"/>
                    <a:pt x="306" y="989"/>
                  </a:cubicBezTo>
                  <a:cubicBezTo>
                    <a:pt x="306" y="985"/>
                    <a:pt x="307" y="981"/>
                    <a:pt x="308" y="977"/>
                  </a:cubicBezTo>
                  <a:cubicBezTo>
                    <a:pt x="310" y="973"/>
                    <a:pt x="311" y="969"/>
                    <a:pt x="311" y="965"/>
                  </a:cubicBezTo>
                  <a:cubicBezTo>
                    <a:pt x="313" y="966"/>
                    <a:pt x="315" y="967"/>
                    <a:pt x="319" y="969"/>
                  </a:cubicBezTo>
                  <a:cubicBezTo>
                    <a:pt x="324" y="972"/>
                    <a:pt x="329" y="974"/>
                    <a:pt x="333" y="974"/>
                  </a:cubicBezTo>
                  <a:cubicBezTo>
                    <a:pt x="333" y="983"/>
                    <a:pt x="333" y="983"/>
                    <a:pt x="333" y="983"/>
                  </a:cubicBezTo>
                  <a:cubicBezTo>
                    <a:pt x="333" y="990"/>
                    <a:pt x="333" y="997"/>
                    <a:pt x="332" y="1005"/>
                  </a:cubicBezTo>
                  <a:cubicBezTo>
                    <a:pt x="331" y="1012"/>
                    <a:pt x="331" y="1012"/>
                    <a:pt x="331" y="1012"/>
                  </a:cubicBezTo>
                  <a:cubicBezTo>
                    <a:pt x="330" y="1016"/>
                    <a:pt x="329" y="1020"/>
                    <a:pt x="329" y="1024"/>
                  </a:cubicBezTo>
                  <a:cubicBezTo>
                    <a:pt x="330" y="1037"/>
                    <a:pt x="330" y="1037"/>
                    <a:pt x="330" y="1037"/>
                  </a:cubicBezTo>
                  <a:cubicBezTo>
                    <a:pt x="330" y="1041"/>
                    <a:pt x="331" y="1045"/>
                    <a:pt x="331" y="1050"/>
                  </a:cubicBezTo>
                  <a:cubicBezTo>
                    <a:pt x="331" y="1050"/>
                    <a:pt x="331" y="1050"/>
                    <a:pt x="331" y="1050"/>
                  </a:cubicBezTo>
                  <a:cubicBezTo>
                    <a:pt x="331" y="1045"/>
                    <a:pt x="332" y="1039"/>
                    <a:pt x="332" y="1035"/>
                  </a:cubicBezTo>
                  <a:cubicBezTo>
                    <a:pt x="333" y="1024"/>
                    <a:pt x="333" y="1024"/>
                    <a:pt x="333" y="1024"/>
                  </a:cubicBezTo>
                  <a:cubicBezTo>
                    <a:pt x="333" y="1020"/>
                    <a:pt x="334" y="1017"/>
                    <a:pt x="334" y="1013"/>
                  </a:cubicBezTo>
                  <a:cubicBezTo>
                    <a:pt x="336" y="1005"/>
                    <a:pt x="336" y="1005"/>
                    <a:pt x="336" y="1005"/>
                  </a:cubicBezTo>
                  <a:cubicBezTo>
                    <a:pt x="336" y="1005"/>
                    <a:pt x="336" y="1005"/>
                    <a:pt x="336" y="1005"/>
                  </a:cubicBezTo>
                  <a:cubicBezTo>
                    <a:pt x="338" y="1010"/>
                    <a:pt x="340" y="1015"/>
                    <a:pt x="342" y="1019"/>
                  </a:cubicBezTo>
                  <a:cubicBezTo>
                    <a:pt x="342" y="1020"/>
                    <a:pt x="342" y="1020"/>
                    <a:pt x="342" y="1020"/>
                  </a:cubicBezTo>
                  <a:cubicBezTo>
                    <a:pt x="347" y="1032"/>
                    <a:pt x="350" y="1046"/>
                    <a:pt x="350" y="1062"/>
                  </a:cubicBezTo>
                  <a:cubicBezTo>
                    <a:pt x="350" y="1062"/>
                    <a:pt x="350" y="1062"/>
                    <a:pt x="350" y="1062"/>
                  </a:cubicBezTo>
                  <a:cubicBezTo>
                    <a:pt x="350" y="1045"/>
                    <a:pt x="351" y="1030"/>
                    <a:pt x="346" y="1018"/>
                  </a:cubicBezTo>
                  <a:cubicBezTo>
                    <a:pt x="345" y="1017"/>
                    <a:pt x="345" y="1017"/>
                    <a:pt x="345" y="1017"/>
                  </a:cubicBezTo>
                  <a:cubicBezTo>
                    <a:pt x="342" y="1010"/>
                    <a:pt x="338" y="1000"/>
                    <a:pt x="338" y="992"/>
                  </a:cubicBezTo>
                  <a:cubicBezTo>
                    <a:pt x="337" y="992"/>
                    <a:pt x="337" y="992"/>
                    <a:pt x="337" y="992"/>
                  </a:cubicBezTo>
                  <a:cubicBezTo>
                    <a:pt x="337" y="989"/>
                    <a:pt x="337" y="986"/>
                    <a:pt x="337" y="983"/>
                  </a:cubicBezTo>
                  <a:cubicBezTo>
                    <a:pt x="337" y="972"/>
                    <a:pt x="337" y="972"/>
                    <a:pt x="337" y="972"/>
                  </a:cubicBezTo>
                  <a:cubicBezTo>
                    <a:pt x="339" y="971"/>
                    <a:pt x="340" y="969"/>
                    <a:pt x="341" y="967"/>
                  </a:cubicBezTo>
                  <a:cubicBezTo>
                    <a:pt x="342" y="964"/>
                    <a:pt x="342" y="961"/>
                    <a:pt x="342" y="958"/>
                  </a:cubicBezTo>
                  <a:cubicBezTo>
                    <a:pt x="343" y="954"/>
                    <a:pt x="343" y="949"/>
                    <a:pt x="347" y="942"/>
                  </a:cubicBezTo>
                  <a:cubicBezTo>
                    <a:pt x="352" y="934"/>
                    <a:pt x="354" y="926"/>
                    <a:pt x="354" y="920"/>
                  </a:cubicBezTo>
                  <a:cubicBezTo>
                    <a:pt x="354" y="917"/>
                    <a:pt x="353" y="915"/>
                    <a:pt x="353" y="913"/>
                  </a:cubicBezTo>
                  <a:cubicBezTo>
                    <a:pt x="359" y="918"/>
                    <a:pt x="359" y="918"/>
                    <a:pt x="359" y="918"/>
                  </a:cubicBezTo>
                  <a:cubicBezTo>
                    <a:pt x="363" y="920"/>
                    <a:pt x="366" y="922"/>
                    <a:pt x="369" y="926"/>
                  </a:cubicBezTo>
                  <a:cubicBezTo>
                    <a:pt x="372" y="930"/>
                    <a:pt x="374" y="935"/>
                    <a:pt x="376" y="940"/>
                  </a:cubicBezTo>
                  <a:cubicBezTo>
                    <a:pt x="379" y="946"/>
                    <a:pt x="379" y="946"/>
                    <a:pt x="379" y="946"/>
                  </a:cubicBezTo>
                  <a:cubicBezTo>
                    <a:pt x="380" y="948"/>
                    <a:pt x="381" y="950"/>
                    <a:pt x="383" y="951"/>
                  </a:cubicBezTo>
                  <a:cubicBezTo>
                    <a:pt x="385" y="953"/>
                    <a:pt x="387" y="956"/>
                    <a:pt x="387" y="958"/>
                  </a:cubicBezTo>
                  <a:cubicBezTo>
                    <a:pt x="387" y="958"/>
                    <a:pt x="387" y="958"/>
                    <a:pt x="387" y="958"/>
                  </a:cubicBezTo>
                  <a:cubicBezTo>
                    <a:pt x="387" y="954"/>
                    <a:pt x="389" y="951"/>
                    <a:pt x="386" y="949"/>
                  </a:cubicBezTo>
                  <a:close/>
                  <a:moveTo>
                    <a:pt x="239" y="272"/>
                  </a:moveTo>
                  <a:cubicBezTo>
                    <a:pt x="239" y="272"/>
                    <a:pt x="239" y="272"/>
                    <a:pt x="239" y="272"/>
                  </a:cubicBezTo>
                  <a:cubicBezTo>
                    <a:pt x="238" y="278"/>
                    <a:pt x="238" y="278"/>
                    <a:pt x="238" y="278"/>
                  </a:cubicBezTo>
                  <a:cubicBezTo>
                    <a:pt x="238" y="276"/>
                    <a:pt x="237" y="275"/>
                    <a:pt x="237" y="274"/>
                  </a:cubicBezTo>
                  <a:cubicBezTo>
                    <a:pt x="238" y="274"/>
                    <a:pt x="238" y="273"/>
                    <a:pt x="239" y="272"/>
                  </a:cubicBezTo>
                  <a:close/>
                  <a:moveTo>
                    <a:pt x="254" y="432"/>
                  </a:moveTo>
                  <a:cubicBezTo>
                    <a:pt x="255" y="440"/>
                    <a:pt x="255" y="440"/>
                    <a:pt x="255" y="440"/>
                  </a:cubicBezTo>
                  <a:cubicBezTo>
                    <a:pt x="255" y="443"/>
                    <a:pt x="255" y="445"/>
                    <a:pt x="255" y="448"/>
                  </a:cubicBezTo>
                  <a:cubicBezTo>
                    <a:pt x="254" y="454"/>
                    <a:pt x="252" y="460"/>
                    <a:pt x="250" y="465"/>
                  </a:cubicBezTo>
                  <a:cubicBezTo>
                    <a:pt x="249" y="467"/>
                    <a:pt x="249" y="467"/>
                    <a:pt x="249" y="467"/>
                  </a:cubicBezTo>
                  <a:cubicBezTo>
                    <a:pt x="248" y="470"/>
                    <a:pt x="246" y="473"/>
                    <a:pt x="245" y="477"/>
                  </a:cubicBezTo>
                  <a:cubicBezTo>
                    <a:pt x="244" y="469"/>
                    <a:pt x="241" y="463"/>
                    <a:pt x="239" y="458"/>
                  </a:cubicBezTo>
                  <a:cubicBezTo>
                    <a:pt x="237" y="454"/>
                    <a:pt x="235" y="450"/>
                    <a:pt x="234" y="446"/>
                  </a:cubicBezTo>
                  <a:cubicBezTo>
                    <a:pt x="234" y="445"/>
                    <a:pt x="234" y="445"/>
                    <a:pt x="234" y="444"/>
                  </a:cubicBezTo>
                  <a:cubicBezTo>
                    <a:pt x="234" y="440"/>
                    <a:pt x="237" y="435"/>
                    <a:pt x="241" y="430"/>
                  </a:cubicBezTo>
                  <a:cubicBezTo>
                    <a:pt x="243" y="427"/>
                    <a:pt x="245" y="424"/>
                    <a:pt x="247" y="420"/>
                  </a:cubicBezTo>
                  <a:cubicBezTo>
                    <a:pt x="251" y="423"/>
                    <a:pt x="253" y="427"/>
                    <a:pt x="254" y="432"/>
                  </a:cubicBezTo>
                  <a:close/>
                  <a:moveTo>
                    <a:pt x="229" y="257"/>
                  </a:moveTo>
                  <a:cubicBezTo>
                    <a:pt x="228" y="259"/>
                    <a:pt x="227" y="262"/>
                    <a:pt x="227" y="265"/>
                  </a:cubicBezTo>
                  <a:cubicBezTo>
                    <a:pt x="227" y="265"/>
                    <a:pt x="227" y="266"/>
                    <a:pt x="227" y="266"/>
                  </a:cubicBezTo>
                  <a:cubicBezTo>
                    <a:pt x="227" y="267"/>
                    <a:pt x="226" y="269"/>
                    <a:pt x="225" y="270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3" y="273"/>
                    <a:pt x="222" y="275"/>
                    <a:pt x="220" y="278"/>
                  </a:cubicBezTo>
                  <a:cubicBezTo>
                    <a:pt x="220" y="272"/>
                    <a:pt x="220" y="266"/>
                    <a:pt x="218" y="260"/>
                  </a:cubicBezTo>
                  <a:cubicBezTo>
                    <a:pt x="220" y="258"/>
                    <a:pt x="222" y="256"/>
                    <a:pt x="222" y="254"/>
                  </a:cubicBezTo>
                  <a:cubicBezTo>
                    <a:pt x="222" y="253"/>
                    <a:pt x="222" y="252"/>
                    <a:pt x="221" y="251"/>
                  </a:cubicBezTo>
                  <a:cubicBezTo>
                    <a:pt x="223" y="249"/>
                    <a:pt x="224" y="247"/>
                    <a:pt x="225" y="244"/>
                  </a:cubicBezTo>
                  <a:cubicBezTo>
                    <a:pt x="227" y="248"/>
                    <a:pt x="229" y="253"/>
                    <a:pt x="229" y="257"/>
                  </a:cubicBezTo>
                  <a:close/>
                  <a:moveTo>
                    <a:pt x="208" y="217"/>
                  </a:moveTo>
                  <a:cubicBezTo>
                    <a:pt x="209" y="216"/>
                    <a:pt x="209" y="215"/>
                    <a:pt x="209" y="214"/>
                  </a:cubicBezTo>
                  <a:cubicBezTo>
                    <a:pt x="211" y="219"/>
                    <a:pt x="214" y="224"/>
                    <a:pt x="217" y="229"/>
                  </a:cubicBezTo>
                  <a:cubicBezTo>
                    <a:pt x="219" y="233"/>
                    <a:pt x="222" y="237"/>
                    <a:pt x="223" y="240"/>
                  </a:cubicBezTo>
                  <a:cubicBezTo>
                    <a:pt x="223" y="240"/>
                    <a:pt x="223" y="240"/>
                    <a:pt x="223" y="240"/>
                  </a:cubicBezTo>
                  <a:cubicBezTo>
                    <a:pt x="222" y="243"/>
                    <a:pt x="220" y="246"/>
                    <a:pt x="218" y="249"/>
                  </a:cubicBezTo>
                  <a:cubicBezTo>
                    <a:pt x="217" y="248"/>
                    <a:pt x="214" y="247"/>
                    <a:pt x="212" y="247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11" y="243"/>
                    <a:pt x="211" y="243"/>
                    <a:pt x="211" y="243"/>
                  </a:cubicBezTo>
                  <a:cubicBezTo>
                    <a:pt x="209" y="237"/>
                    <a:pt x="208" y="233"/>
                    <a:pt x="208" y="229"/>
                  </a:cubicBezTo>
                  <a:lnTo>
                    <a:pt x="208" y="217"/>
                  </a:lnTo>
                  <a:close/>
                  <a:moveTo>
                    <a:pt x="162" y="140"/>
                  </a:moveTo>
                  <a:cubicBezTo>
                    <a:pt x="162" y="140"/>
                    <a:pt x="162" y="138"/>
                    <a:pt x="162" y="136"/>
                  </a:cubicBezTo>
                  <a:cubicBezTo>
                    <a:pt x="164" y="135"/>
                    <a:pt x="165" y="132"/>
                    <a:pt x="165" y="129"/>
                  </a:cubicBezTo>
                  <a:cubicBezTo>
                    <a:pt x="172" y="133"/>
                    <a:pt x="180" y="135"/>
                    <a:pt x="188" y="137"/>
                  </a:cubicBezTo>
                  <a:cubicBezTo>
                    <a:pt x="191" y="138"/>
                    <a:pt x="191" y="138"/>
                    <a:pt x="191" y="138"/>
                  </a:cubicBezTo>
                  <a:cubicBezTo>
                    <a:pt x="194" y="139"/>
                    <a:pt x="194" y="139"/>
                    <a:pt x="194" y="139"/>
                  </a:cubicBezTo>
                  <a:cubicBezTo>
                    <a:pt x="194" y="139"/>
                    <a:pt x="194" y="139"/>
                    <a:pt x="194" y="139"/>
                  </a:cubicBezTo>
                  <a:cubicBezTo>
                    <a:pt x="193" y="143"/>
                    <a:pt x="197" y="147"/>
                    <a:pt x="202" y="147"/>
                  </a:cubicBezTo>
                  <a:cubicBezTo>
                    <a:pt x="202" y="151"/>
                    <a:pt x="203" y="155"/>
                    <a:pt x="203" y="158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2" y="159"/>
                    <a:pt x="201" y="159"/>
                    <a:pt x="200" y="160"/>
                  </a:cubicBezTo>
                  <a:cubicBezTo>
                    <a:pt x="197" y="157"/>
                    <a:pt x="194" y="156"/>
                    <a:pt x="191" y="154"/>
                  </a:cubicBezTo>
                  <a:cubicBezTo>
                    <a:pt x="185" y="152"/>
                    <a:pt x="179" y="152"/>
                    <a:pt x="173" y="152"/>
                  </a:cubicBezTo>
                  <a:cubicBezTo>
                    <a:pt x="173" y="152"/>
                    <a:pt x="170" y="152"/>
                    <a:pt x="170" y="152"/>
                  </a:cubicBezTo>
                  <a:cubicBezTo>
                    <a:pt x="168" y="152"/>
                    <a:pt x="166" y="152"/>
                    <a:pt x="165" y="152"/>
                  </a:cubicBezTo>
                  <a:cubicBezTo>
                    <a:pt x="164" y="148"/>
                    <a:pt x="163" y="144"/>
                    <a:pt x="162" y="140"/>
                  </a:cubicBezTo>
                  <a:close/>
                  <a:moveTo>
                    <a:pt x="180" y="193"/>
                  </a:moveTo>
                  <a:cubicBezTo>
                    <a:pt x="175" y="181"/>
                    <a:pt x="170" y="169"/>
                    <a:pt x="166" y="156"/>
                  </a:cubicBezTo>
                  <a:cubicBezTo>
                    <a:pt x="167" y="156"/>
                    <a:pt x="169" y="156"/>
                    <a:pt x="170" y="156"/>
                  </a:cubicBezTo>
                  <a:cubicBezTo>
                    <a:pt x="173" y="156"/>
                    <a:pt x="173" y="156"/>
                    <a:pt x="173" y="156"/>
                  </a:cubicBezTo>
                  <a:cubicBezTo>
                    <a:pt x="179" y="156"/>
                    <a:pt x="184" y="156"/>
                    <a:pt x="189" y="158"/>
                  </a:cubicBezTo>
                  <a:cubicBezTo>
                    <a:pt x="193" y="159"/>
                    <a:pt x="195" y="161"/>
                    <a:pt x="198" y="163"/>
                  </a:cubicBezTo>
                  <a:cubicBezTo>
                    <a:pt x="197" y="165"/>
                    <a:pt x="197" y="167"/>
                    <a:pt x="197" y="170"/>
                  </a:cubicBezTo>
                  <a:cubicBezTo>
                    <a:pt x="198" y="174"/>
                    <a:pt x="200" y="178"/>
                    <a:pt x="203" y="179"/>
                  </a:cubicBezTo>
                  <a:cubicBezTo>
                    <a:pt x="204" y="187"/>
                    <a:pt x="204" y="195"/>
                    <a:pt x="205" y="203"/>
                  </a:cubicBezTo>
                  <a:cubicBezTo>
                    <a:pt x="205" y="208"/>
                    <a:pt x="205" y="212"/>
                    <a:pt x="204" y="217"/>
                  </a:cubicBezTo>
                  <a:cubicBezTo>
                    <a:pt x="204" y="224"/>
                    <a:pt x="204" y="224"/>
                    <a:pt x="204" y="224"/>
                  </a:cubicBezTo>
                  <a:cubicBezTo>
                    <a:pt x="202" y="219"/>
                    <a:pt x="197" y="217"/>
                    <a:pt x="194" y="218"/>
                  </a:cubicBezTo>
                  <a:cubicBezTo>
                    <a:pt x="193" y="218"/>
                    <a:pt x="192" y="219"/>
                    <a:pt x="192" y="220"/>
                  </a:cubicBezTo>
                  <a:cubicBezTo>
                    <a:pt x="187" y="208"/>
                    <a:pt x="181" y="194"/>
                    <a:pt x="180" y="193"/>
                  </a:cubicBezTo>
                  <a:close/>
                  <a:moveTo>
                    <a:pt x="206" y="240"/>
                  </a:moveTo>
                  <a:cubicBezTo>
                    <a:pt x="205" y="239"/>
                    <a:pt x="205" y="239"/>
                    <a:pt x="205" y="239"/>
                  </a:cubicBezTo>
                  <a:cubicBezTo>
                    <a:pt x="204" y="238"/>
                    <a:pt x="203" y="237"/>
                    <a:pt x="202" y="237"/>
                  </a:cubicBezTo>
                  <a:cubicBezTo>
                    <a:pt x="203" y="236"/>
                    <a:pt x="204" y="235"/>
                    <a:pt x="204" y="235"/>
                  </a:cubicBezTo>
                  <a:cubicBezTo>
                    <a:pt x="205" y="236"/>
                    <a:pt x="205" y="238"/>
                    <a:pt x="206" y="240"/>
                  </a:cubicBezTo>
                  <a:close/>
                  <a:moveTo>
                    <a:pt x="209" y="274"/>
                  </a:moveTo>
                  <a:cubicBezTo>
                    <a:pt x="207" y="272"/>
                    <a:pt x="204" y="269"/>
                    <a:pt x="202" y="266"/>
                  </a:cubicBezTo>
                  <a:cubicBezTo>
                    <a:pt x="201" y="264"/>
                    <a:pt x="200" y="261"/>
                    <a:pt x="200" y="259"/>
                  </a:cubicBezTo>
                  <a:cubicBezTo>
                    <a:pt x="199" y="255"/>
                    <a:pt x="198" y="251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5" y="247"/>
                    <a:pt x="194" y="244"/>
                    <a:pt x="192" y="241"/>
                  </a:cubicBezTo>
                  <a:cubicBezTo>
                    <a:pt x="193" y="238"/>
                    <a:pt x="194" y="236"/>
                    <a:pt x="194" y="234"/>
                  </a:cubicBezTo>
                  <a:cubicBezTo>
                    <a:pt x="195" y="235"/>
                    <a:pt x="196" y="236"/>
                    <a:pt x="197" y="236"/>
                  </a:cubicBezTo>
                  <a:cubicBezTo>
                    <a:pt x="198" y="238"/>
                    <a:pt x="200" y="240"/>
                    <a:pt x="201" y="242"/>
                  </a:cubicBezTo>
                  <a:cubicBezTo>
                    <a:pt x="203" y="243"/>
                    <a:pt x="203" y="243"/>
                    <a:pt x="203" y="243"/>
                  </a:cubicBezTo>
                  <a:cubicBezTo>
                    <a:pt x="204" y="244"/>
                    <a:pt x="205" y="246"/>
                    <a:pt x="207" y="248"/>
                  </a:cubicBezTo>
                  <a:cubicBezTo>
                    <a:pt x="204" y="249"/>
                    <a:pt x="202" y="251"/>
                    <a:pt x="201" y="254"/>
                  </a:cubicBezTo>
                  <a:cubicBezTo>
                    <a:pt x="201" y="258"/>
                    <a:pt x="206" y="261"/>
                    <a:pt x="212" y="261"/>
                  </a:cubicBezTo>
                  <a:cubicBezTo>
                    <a:pt x="212" y="261"/>
                    <a:pt x="213" y="261"/>
                    <a:pt x="214" y="261"/>
                  </a:cubicBezTo>
                  <a:cubicBezTo>
                    <a:pt x="214" y="261"/>
                    <a:pt x="214" y="261"/>
                    <a:pt x="214" y="261"/>
                  </a:cubicBezTo>
                  <a:cubicBezTo>
                    <a:pt x="216" y="267"/>
                    <a:pt x="217" y="274"/>
                    <a:pt x="217" y="281"/>
                  </a:cubicBezTo>
                  <a:cubicBezTo>
                    <a:pt x="217" y="281"/>
                    <a:pt x="217" y="282"/>
                    <a:pt x="217" y="283"/>
                  </a:cubicBezTo>
                  <a:cubicBezTo>
                    <a:pt x="216" y="282"/>
                    <a:pt x="216" y="282"/>
                    <a:pt x="216" y="282"/>
                  </a:cubicBezTo>
                  <a:cubicBezTo>
                    <a:pt x="214" y="279"/>
                    <a:pt x="212" y="277"/>
                    <a:pt x="209" y="274"/>
                  </a:cubicBezTo>
                  <a:close/>
                  <a:moveTo>
                    <a:pt x="220" y="410"/>
                  </a:moveTo>
                  <a:cubicBezTo>
                    <a:pt x="216" y="402"/>
                    <a:pt x="214" y="394"/>
                    <a:pt x="214" y="385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217" y="329"/>
                    <a:pt x="217" y="329"/>
                    <a:pt x="217" y="329"/>
                  </a:cubicBezTo>
                  <a:cubicBezTo>
                    <a:pt x="218" y="307"/>
                    <a:pt x="218" y="307"/>
                    <a:pt x="218" y="307"/>
                  </a:cubicBezTo>
                  <a:cubicBezTo>
                    <a:pt x="219" y="303"/>
                    <a:pt x="219" y="303"/>
                    <a:pt x="219" y="303"/>
                  </a:cubicBezTo>
                  <a:cubicBezTo>
                    <a:pt x="220" y="301"/>
                    <a:pt x="222" y="299"/>
                    <a:pt x="222" y="296"/>
                  </a:cubicBezTo>
                  <a:cubicBezTo>
                    <a:pt x="223" y="292"/>
                    <a:pt x="223" y="289"/>
                    <a:pt x="221" y="287"/>
                  </a:cubicBezTo>
                  <a:cubicBezTo>
                    <a:pt x="222" y="282"/>
                    <a:pt x="225" y="277"/>
                    <a:pt x="228" y="273"/>
                  </a:cubicBezTo>
                  <a:cubicBezTo>
                    <a:pt x="228" y="272"/>
                    <a:pt x="228" y="272"/>
                    <a:pt x="228" y="272"/>
                  </a:cubicBezTo>
                  <a:cubicBezTo>
                    <a:pt x="229" y="272"/>
                    <a:pt x="229" y="271"/>
                    <a:pt x="229" y="271"/>
                  </a:cubicBezTo>
                  <a:cubicBezTo>
                    <a:pt x="230" y="273"/>
                    <a:pt x="232" y="274"/>
                    <a:pt x="233" y="275"/>
                  </a:cubicBezTo>
                  <a:cubicBezTo>
                    <a:pt x="234" y="279"/>
                    <a:pt x="235" y="284"/>
                    <a:pt x="235" y="289"/>
                  </a:cubicBezTo>
                  <a:cubicBezTo>
                    <a:pt x="235" y="291"/>
                    <a:pt x="235" y="292"/>
                    <a:pt x="235" y="293"/>
                  </a:cubicBezTo>
                  <a:cubicBezTo>
                    <a:pt x="235" y="293"/>
                    <a:pt x="235" y="293"/>
                    <a:pt x="235" y="293"/>
                  </a:cubicBezTo>
                  <a:cubicBezTo>
                    <a:pt x="235" y="296"/>
                    <a:pt x="235" y="299"/>
                    <a:pt x="234" y="303"/>
                  </a:cubicBezTo>
                  <a:cubicBezTo>
                    <a:pt x="234" y="303"/>
                    <a:pt x="233" y="306"/>
                    <a:pt x="233" y="306"/>
                  </a:cubicBezTo>
                  <a:cubicBezTo>
                    <a:pt x="232" y="311"/>
                    <a:pt x="231" y="317"/>
                    <a:pt x="231" y="324"/>
                  </a:cubicBezTo>
                  <a:cubicBezTo>
                    <a:pt x="231" y="328"/>
                    <a:pt x="231" y="332"/>
                    <a:pt x="233" y="337"/>
                  </a:cubicBezTo>
                  <a:cubicBezTo>
                    <a:pt x="235" y="344"/>
                    <a:pt x="237" y="353"/>
                    <a:pt x="238" y="362"/>
                  </a:cubicBezTo>
                  <a:cubicBezTo>
                    <a:pt x="238" y="369"/>
                    <a:pt x="236" y="379"/>
                    <a:pt x="235" y="387"/>
                  </a:cubicBezTo>
                  <a:cubicBezTo>
                    <a:pt x="234" y="393"/>
                    <a:pt x="234" y="393"/>
                    <a:pt x="234" y="393"/>
                  </a:cubicBezTo>
                  <a:cubicBezTo>
                    <a:pt x="234" y="397"/>
                    <a:pt x="232" y="401"/>
                    <a:pt x="231" y="405"/>
                  </a:cubicBezTo>
                  <a:cubicBezTo>
                    <a:pt x="228" y="415"/>
                    <a:pt x="228" y="415"/>
                    <a:pt x="228" y="415"/>
                  </a:cubicBezTo>
                  <a:cubicBezTo>
                    <a:pt x="227" y="417"/>
                    <a:pt x="226" y="419"/>
                    <a:pt x="226" y="421"/>
                  </a:cubicBezTo>
                  <a:cubicBezTo>
                    <a:pt x="224" y="418"/>
                    <a:pt x="224" y="418"/>
                    <a:pt x="224" y="418"/>
                  </a:cubicBezTo>
                  <a:lnTo>
                    <a:pt x="220" y="410"/>
                  </a:lnTo>
                  <a:close/>
                  <a:moveTo>
                    <a:pt x="234" y="505"/>
                  </a:moveTo>
                  <a:cubicBezTo>
                    <a:pt x="229" y="489"/>
                    <a:pt x="229" y="489"/>
                    <a:pt x="229" y="489"/>
                  </a:cubicBezTo>
                  <a:cubicBezTo>
                    <a:pt x="226" y="478"/>
                    <a:pt x="222" y="467"/>
                    <a:pt x="222" y="456"/>
                  </a:cubicBezTo>
                  <a:cubicBezTo>
                    <a:pt x="222" y="453"/>
                    <a:pt x="222" y="453"/>
                    <a:pt x="222" y="453"/>
                  </a:cubicBezTo>
                  <a:cubicBezTo>
                    <a:pt x="223" y="446"/>
                    <a:pt x="223" y="438"/>
                    <a:pt x="225" y="433"/>
                  </a:cubicBezTo>
                  <a:cubicBezTo>
                    <a:pt x="227" y="427"/>
                    <a:pt x="227" y="427"/>
                    <a:pt x="227" y="427"/>
                  </a:cubicBezTo>
                  <a:cubicBezTo>
                    <a:pt x="229" y="424"/>
                    <a:pt x="230" y="420"/>
                    <a:pt x="231" y="416"/>
                  </a:cubicBezTo>
                  <a:cubicBezTo>
                    <a:pt x="234" y="407"/>
                    <a:pt x="234" y="407"/>
                    <a:pt x="234" y="407"/>
                  </a:cubicBezTo>
                  <a:cubicBezTo>
                    <a:pt x="236" y="403"/>
                    <a:pt x="237" y="398"/>
                    <a:pt x="238" y="393"/>
                  </a:cubicBezTo>
                  <a:cubicBezTo>
                    <a:pt x="239" y="387"/>
                    <a:pt x="239" y="387"/>
                    <a:pt x="239" y="387"/>
                  </a:cubicBezTo>
                  <a:cubicBezTo>
                    <a:pt x="240" y="385"/>
                    <a:pt x="240" y="382"/>
                    <a:pt x="240" y="380"/>
                  </a:cubicBezTo>
                  <a:cubicBezTo>
                    <a:pt x="240" y="380"/>
                    <a:pt x="240" y="380"/>
                    <a:pt x="240" y="380"/>
                  </a:cubicBezTo>
                  <a:cubicBezTo>
                    <a:pt x="241" y="385"/>
                    <a:pt x="242" y="390"/>
                    <a:pt x="243" y="394"/>
                  </a:cubicBezTo>
                  <a:cubicBezTo>
                    <a:pt x="245" y="398"/>
                    <a:pt x="246" y="401"/>
                    <a:pt x="246" y="406"/>
                  </a:cubicBezTo>
                  <a:cubicBezTo>
                    <a:pt x="246" y="408"/>
                    <a:pt x="246" y="409"/>
                    <a:pt x="246" y="411"/>
                  </a:cubicBezTo>
                  <a:cubicBezTo>
                    <a:pt x="245" y="417"/>
                    <a:pt x="241" y="422"/>
                    <a:pt x="237" y="428"/>
                  </a:cubicBezTo>
                  <a:cubicBezTo>
                    <a:pt x="233" y="433"/>
                    <a:pt x="230" y="438"/>
                    <a:pt x="230" y="444"/>
                  </a:cubicBezTo>
                  <a:cubicBezTo>
                    <a:pt x="230" y="445"/>
                    <a:pt x="230" y="446"/>
                    <a:pt x="230" y="447"/>
                  </a:cubicBezTo>
                  <a:cubicBezTo>
                    <a:pt x="231" y="451"/>
                    <a:pt x="233" y="456"/>
                    <a:pt x="235" y="460"/>
                  </a:cubicBezTo>
                  <a:cubicBezTo>
                    <a:pt x="238" y="466"/>
                    <a:pt x="241" y="472"/>
                    <a:pt x="242" y="480"/>
                  </a:cubicBezTo>
                  <a:cubicBezTo>
                    <a:pt x="243" y="502"/>
                    <a:pt x="243" y="502"/>
                    <a:pt x="243" y="502"/>
                  </a:cubicBezTo>
                  <a:cubicBezTo>
                    <a:pt x="244" y="506"/>
                    <a:pt x="244" y="510"/>
                    <a:pt x="244" y="514"/>
                  </a:cubicBezTo>
                  <a:cubicBezTo>
                    <a:pt x="244" y="514"/>
                    <a:pt x="244" y="514"/>
                    <a:pt x="244" y="514"/>
                  </a:cubicBezTo>
                  <a:cubicBezTo>
                    <a:pt x="244" y="514"/>
                    <a:pt x="244" y="514"/>
                    <a:pt x="244" y="514"/>
                  </a:cubicBezTo>
                  <a:cubicBezTo>
                    <a:pt x="245" y="517"/>
                    <a:pt x="245" y="519"/>
                    <a:pt x="245" y="521"/>
                  </a:cubicBezTo>
                  <a:cubicBezTo>
                    <a:pt x="245" y="524"/>
                    <a:pt x="242" y="529"/>
                    <a:pt x="239" y="533"/>
                  </a:cubicBezTo>
                  <a:cubicBezTo>
                    <a:pt x="238" y="529"/>
                    <a:pt x="237" y="524"/>
                    <a:pt x="236" y="520"/>
                  </a:cubicBezTo>
                  <a:lnTo>
                    <a:pt x="234" y="505"/>
                  </a:lnTo>
                  <a:close/>
                  <a:moveTo>
                    <a:pt x="240" y="539"/>
                  </a:moveTo>
                  <a:cubicBezTo>
                    <a:pt x="240" y="539"/>
                    <a:pt x="240" y="539"/>
                    <a:pt x="240" y="539"/>
                  </a:cubicBezTo>
                  <a:cubicBezTo>
                    <a:pt x="240" y="539"/>
                    <a:pt x="240" y="539"/>
                    <a:pt x="240" y="538"/>
                  </a:cubicBezTo>
                  <a:cubicBezTo>
                    <a:pt x="241" y="537"/>
                    <a:pt x="241" y="536"/>
                    <a:pt x="242" y="535"/>
                  </a:cubicBezTo>
                  <a:cubicBezTo>
                    <a:pt x="246" y="530"/>
                    <a:pt x="249" y="525"/>
                    <a:pt x="249" y="521"/>
                  </a:cubicBezTo>
                  <a:cubicBezTo>
                    <a:pt x="249" y="521"/>
                    <a:pt x="249" y="520"/>
                    <a:pt x="249" y="519"/>
                  </a:cubicBezTo>
                  <a:cubicBezTo>
                    <a:pt x="253" y="525"/>
                    <a:pt x="261" y="535"/>
                    <a:pt x="261" y="535"/>
                  </a:cubicBezTo>
                  <a:cubicBezTo>
                    <a:pt x="262" y="537"/>
                    <a:pt x="276" y="557"/>
                    <a:pt x="277" y="580"/>
                  </a:cubicBezTo>
                  <a:cubicBezTo>
                    <a:pt x="277" y="594"/>
                    <a:pt x="277" y="594"/>
                    <a:pt x="277" y="594"/>
                  </a:cubicBezTo>
                  <a:cubicBezTo>
                    <a:pt x="277" y="597"/>
                    <a:pt x="276" y="600"/>
                    <a:pt x="276" y="604"/>
                  </a:cubicBezTo>
                  <a:cubicBezTo>
                    <a:pt x="276" y="612"/>
                    <a:pt x="277" y="620"/>
                    <a:pt x="279" y="630"/>
                  </a:cubicBezTo>
                  <a:cubicBezTo>
                    <a:pt x="275" y="625"/>
                    <a:pt x="271" y="622"/>
                    <a:pt x="269" y="620"/>
                  </a:cubicBezTo>
                  <a:cubicBezTo>
                    <a:pt x="258" y="612"/>
                    <a:pt x="258" y="612"/>
                    <a:pt x="258" y="612"/>
                  </a:cubicBezTo>
                  <a:cubicBezTo>
                    <a:pt x="252" y="608"/>
                    <a:pt x="246" y="604"/>
                    <a:pt x="242" y="598"/>
                  </a:cubicBezTo>
                  <a:cubicBezTo>
                    <a:pt x="238" y="593"/>
                    <a:pt x="237" y="586"/>
                    <a:pt x="236" y="580"/>
                  </a:cubicBezTo>
                  <a:cubicBezTo>
                    <a:pt x="235" y="575"/>
                    <a:pt x="235" y="575"/>
                    <a:pt x="235" y="575"/>
                  </a:cubicBezTo>
                  <a:cubicBezTo>
                    <a:pt x="234" y="575"/>
                    <a:pt x="234" y="575"/>
                    <a:pt x="234" y="575"/>
                  </a:cubicBezTo>
                  <a:cubicBezTo>
                    <a:pt x="234" y="573"/>
                    <a:pt x="235" y="571"/>
                    <a:pt x="235" y="568"/>
                  </a:cubicBezTo>
                  <a:cubicBezTo>
                    <a:pt x="235" y="566"/>
                    <a:pt x="234" y="563"/>
                    <a:pt x="234" y="560"/>
                  </a:cubicBezTo>
                  <a:cubicBezTo>
                    <a:pt x="234" y="553"/>
                    <a:pt x="234" y="553"/>
                    <a:pt x="234" y="553"/>
                  </a:cubicBezTo>
                  <a:cubicBezTo>
                    <a:pt x="234" y="549"/>
                    <a:pt x="237" y="544"/>
                    <a:pt x="240" y="539"/>
                  </a:cubicBezTo>
                  <a:close/>
                  <a:moveTo>
                    <a:pt x="271" y="758"/>
                  </a:moveTo>
                  <a:cubicBezTo>
                    <a:pt x="257" y="734"/>
                    <a:pt x="257" y="734"/>
                    <a:pt x="257" y="734"/>
                  </a:cubicBezTo>
                  <a:cubicBezTo>
                    <a:pt x="249" y="717"/>
                    <a:pt x="248" y="705"/>
                    <a:pt x="247" y="684"/>
                  </a:cubicBezTo>
                  <a:cubicBezTo>
                    <a:pt x="248" y="686"/>
                    <a:pt x="250" y="688"/>
                    <a:pt x="252" y="690"/>
                  </a:cubicBezTo>
                  <a:cubicBezTo>
                    <a:pt x="255" y="694"/>
                    <a:pt x="258" y="697"/>
                    <a:pt x="261" y="701"/>
                  </a:cubicBezTo>
                  <a:cubicBezTo>
                    <a:pt x="268" y="714"/>
                    <a:pt x="273" y="727"/>
                    <a:pt x="274" y="741"/>
                  </a:cubicBezTo>
                  <a:cubicBezTo>
                    <a:pt x="274" y="750"/>
                    <a:pt x="276" y="760"/>
                    <a:pt x="277" y="768"/>
                  </a:cubicBezTo>
                  <a:lnTo>
                    <a:pt x="271" y="758"/>
                  </a:lnTo>
                  <a:close/>
                  <a:moveTo>
                    <a:pt x="344" y="940"/>
                  </a:moveTo>
                  <a:cubicBezTo>
                    <a:pt x="339" y="948"/>
                    <a:pt x="339" y="953"/>
                    <a:pt x="338" y="958"/>
                  </a:cubicBezTo>
                  <a:cubicBezTo>
                    <a:pt x="338" y="961"/>
                    <a:pt x="338" y="963"/>
                    <a:pt x="337" y="966"/>
                  </a:cubicBezTo>
                  <a:cubicBezTo>
                    <a:pt x="336" y="968"/>
                    <a:pt x="335" y="969"/>
                    <a:pt x="334" y="970"/>
                  </a:cubicBezTo>
                  <a:cubicBezTo>
                    <a:pt x="331" y="971"/>
                    <a:pt x="325" y="968"/>
                    <a:pt x="321" y="966"/>
                  </a:cubicBezTo>
                  <a:cubicBezTo>
                    <a:pt x="312" y="961"/>
                    <a:pt x="310" y="960"/>
                    <a:pt x="300" y="957"/>
                  </a:cubicBezTo>
                  <a:cubicBezTo>
                    <a:pt x="297" y="956"/>
                    <a:pt x="297" y="956"/>
                    <a:pt x="297" y="956"/>
                  </a:cubicBezTo>
                  <a:cubicBezTo>
                    <a:pt x="287" y="953"/>
                    <a:pt x="283" y="949"/>
                    <a:pt x="282" y="937"/>
                  </a:cubicBezTo>
                  <a:cubicBezTo>
                    <a:pt x="282" y="936"/>
                    <a:pt x="283" y="935"/>
                    <a:pt x="283" y="933"/>
                  </a:cubicBezTo>
                  <a:cubicBezTo>
                    <a:pt x="282" y="933"/>
                    <a:pt x="282" y="933"/>
                    <a:pt x="282" y="933"/>
                  </a:cubicBezTo>
                  <a:cubicBezTo>
                    <a:pt x="282" y="933"/>
                    <a:pt x="282" y="932"/>
                    <a:pt x="282" y="931"/>
                  </a:cubicBezTo>
                  <a:cubicBezTo>
                    <a:pt x="282" y="930"/>
                    <a:pt x="282" y="929"/>
                    <a:pt x="282" y="928"/>
                  </a:cubicBezTo>
                  <a:cubicBezTo>
                    <a:pt x="282" y="918"/>
                    <a:pt x="286" y="912"/>
                    <a:pt x="291" y="903"/>
                  </a:cubicBezTo>
                  <a:cubicBezTo>
                    <a:pt x="295" y="896"/>
                    <a:pt x="300" y="887"/>
                    <a:pt x="305" y="874"/>
                  </a:cubicBezTo>
                  <a:cubicBezTo>
                    <a:pt x="307" y="868"/>
                    <a:pt x="308" y="861"/>
                    <a:pt x="308" y="854"/>
                  </a:cubicBezTo>
                  <a:cubicBezTo>
                    <a:pt x="308" y="828"/>
                    <a:pt x="293" y="800"/>
                    <a:pt x="285" y="784"/>
                  </a:cubicBezTo>
                  <a:cubicBezTo>
                    <a:pt x="281" y="777"/>
                    <a:pt x="281" y="777"/>
                    <a:pt x="281" y="777"/>
                  </a:cubicBezTo>
                  <a:cubicBezTo>
                    <a:pt x="282" y="777"/>
                    <a:pt x="282" y="777"/>
                    <a:pt x="282" y="777"/>
                  </a:cubicBezTo>
                  <a:cubicBezTo>
                    <a:pt x="280" y="766"/>
                    <a:pt x="279" y="753"/>
                    <a:pt x="278" y="740"/>
                  </a:cubicBezTo>
                  <a:cubicBezTo>
                    <a:pt x="277" y="726"/>
                    <a:pt x="272" y="712"/>
                    <a:pt x="264" y="699"/>
                  </a:cubicBezTo>
                  <a:cubicBezTo>
                    <a:pt x="262" y="695"/>
                    <a:pt x="258" y="691"/>
                    <a:pt x="255" y="688"/>
                  </a:cubicBezTo>
                  <a:cubicBezTo>
                    <a:pt x="252" y="685"/>
                    <a:pt x="250" y="682"/>
                    <a:pt x="248" y="679"/>
                  </a:cubicBezTo>
                  <a:cubicBezTo>
                    <a:pt x="246" y="678"/>
                    <a:pt x="246" y="678"/>
                    <a:pt x="246" y="678"/>
                  </a:cubicBezTo>
                  <a:cubicBezTo>
                    <a:pt x="245" y="653"/>
                    <a:pt x="238" y="634"/>
                    <a:pt x="232" y="619"/>
                  </a:cubicBezTo>
                  <a:cubicBezTo>
                    <a:pt x="230" y="614"/>
                    <a:pt x="229" y="609"/>
                    <a:pt x="229" y="604"/>
                  </a:cubicBezTo>
                  <a:cubicBezTo>
                    <a:pt x="229" y="598"/>
                    <a:pt x="231" y="592"/>
                    <a:pt x="232" y="586"/>
                  </a:cubicBezTo>
                  <a:cubicBezTo>
                    <a:pt x="232" y="586"/>
                    <a:pt x="233" y="586"/>
                    <a:pt x="233" y="585"/>
                  </a:cubicBezTo>
                  <a:cubicBezTo>
                    <a:pt x="234" y="591"/>
                    <a:pt x="235" y="596"/>
                    <a:pt x="238" y="600"/>
                  </a:cubicBezTo>
                  <a:cubicBezTo>
                    <a:pt x="243" y="607"/>
                    <a:pt x="250" y="611"/>
                    <a:pt x="256" y="615"/>
                  </a:cubicBezTo>
                  <a:cubicBezTo>
                    <a:pt x="266" y="623"/>
                    <a:pt x="266" y="623"/>
                    <a:pt x="266" y="623"/>
                  </a:cubicBezTo>
                  <a:cubicBezTo>
                    <a:pt x="269" y="626"/>
                    <a:pt x="279" y="635"/>
                    <a:pt x="282" y="645"/>
                  </a:cubicBezTo>
                  <a:cubicBezTo>
                    <a:pt x="283" y="648"/>
                    <a:pt x="284" y="651"/>
                    <a:pt x="285" y="654"/>
                  </a:cubicBezTo>
                  <a:cubicBezTo>
                    <a:pt x="291" y="669"/>
                    <a:pt x="296" y="681"/>
                    <a:pt x="300" y="693"/>
                  </a:cubicBezTo>
                  <a:cubicBezTo>
                    <a:pt x="307" y="708"/>
                    <a:pt x="312" y="721"/>
                    <a:pt x="316" y="736"/>
                  </a:cubicBezTo>
                  <a:cubicBezTo>
                    <a:pt x="319" y="748"/>
                    <a:pt x="320" y="759"/>
                    <a:pt x="320" y="771"/>
                  </a:cubicBezTo>
                  <a:cubicBezTo>
                    <a:pt x="320" y="779"/>
                    <a:pt x="320" y="788"/>
                    <a:pt x="319" y="797"/>
                  </a:cubicBezTo>
                  <a:cubicBezTo>
                    <a:pt x="318" y="816"/>
                    <a:pt x="318" y="816"/>
                    <a:pt x="318" y="816"/>
                  </a:cubicBezTo>
                  <a:cubicBezTo>
                    <a:pt x="318" y="817"/>
                    <a:pt x="318" y="818"/>
                    <a:pt x="318" y="818"/>
                  </a:cubicBezTo>
                  <a:cubicBezTo>
                    <a:pt x="318" y="832"/>
                    <a:pt x="322" y="842"/>
                    <a:pt x="325" y="852"/>
                  </a:cubicBezTo>
                  <a:cubicBezTo>
                    <a:pt x="327" y="859"/>
                    <a:pt x="330" y="866"/>
                    <a:pt x="331" y="875"/>
                  </a:cubicBezTo>
                  <a:cubicBezTo>
                    <a:pt x="334" y="890"/>
                    <a:pt x="340" y="898"/>
                    <a:pt x="344" y="904"/>
                  </a:cubicBezTo>
                  <a:cubicBezTo>
                    <a:pt x="345" y="904"/>
                    <a:pt x="345" y="905"/>
                    <a:pt x="345" y="905"/>
                  </a:cubicBezTo>
                  <a:cubicBezTo>
                    <a:pt x="345" y="905"/>
                    <a:pt x="345" y="905"/>
                    <a:pt x="345" y="905"/>
                  </a:cubicBezTo>
                  <a:cubicBezTo>
                    <a:pt x="345" y="906"/>
                    <a:pt x="346" y="906"/>
                    <a:pt x="346" y="906"/>
                  </a:cubicBezTo>
                  <a:cubicBezTo>
                    <a:pt x="347" y="908"/>
                    <a:pt x="348" y="910"/>
                    <a:pt x="349" y="911"/>
                  </a:cubicBezTo>
                  <a:cubicBezTo>
                    <a:pt x="349" y="914"/>
                    <a:pt x="349" y="917"/>
                    <a:pt x="349" y="920"/>
                  </a:cubicBezTo>
                  <a:cubicBezTo>
                    <a:pt x="349" y="926"/>
                    <a:pt x="348" y="932"/>
                    <a:pt x="344" y="940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Freeform 106">
              <a:extLst>
                <a:ext uri="{FF2B5EF4-FFF2-40B4-BE49-F238E27FC236}">
                  <a16:creationId xmlns:a16="http://schemas.microsoft.com/office/drawing/2014/main" id="{887438D6-EC78-49F3-A92B-7C8B722157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" y="1978"/>
              <a:ext cx="585" cy="2365"/>
            </a:xfrm>
            <a:custGeom>
              <a:avLst/>
              <a:gdLst>
                <a:gd name="T0" fmla="*/ 1155 w 435"/>
                <a:gd name="T1" fmla="*/ 2236 h 1759"/>
                <a:gd name="T2" fmla="*/ 1334 w 435"/>
                <a:gd name="T3" fmla="*/ 2026 h 1759"/>
                <a:gd name="T4" fmla="*/ 1263 w 435"/>
                <a:gd name="T5" fmla="*/ 1643 h 1759"/>
                <a:gd name="T6" fmla="*/ 1138 w 435"/>
                <a:gd name="T7" fmla="*/ 1312 h 1759"/>
                <a:gd name="T8" fmla="*/ 1045 w 435"/>
                <a:gd name="T9" fmla="*/ 898 h 1759"/>
                <a:gd name="T10" fmla="*/ 917 w 435"/>
                <a:gd name="T11" fmla="*/ 609 h 1759"/>
                <a:gd name="T12" fmla="*/ 1101 w 435"/>
                <a:gd name="T13" fmla="*/ 477 h 1759"/>
                <a:gd name="T14" fmla="*/ 1072 w 435"/>
                <a:gd name="T15" fmla="*/ 379 h 1759"/>
                <a:gd name="T16" fmla="*/ 1186 w 435"/>
                <a:gd name="T17" fmla="*/ 141 h 1759"/>
                <a:gd name="T18" fmla="*/ 1064 w 435"/>
                <a:gd name="T19" fmla="*/ 106 h 1759"/>
                <a:gd name="T20" fmla="*/ 854 w 435"/>
                <a:gd name="T21" fmla="*/ 866 h 1759"/>
                <a:gd name="T22" fmla="*/ 666 w 435"/>
                <a:gd name="T23" fmla="*/ 524 h 1759"/>
                <a:gd name="T24" fmla="*/ 399 w 435"/>
                <a:gd name="T25" fmla="*/ 117 h 1759"/>
                <a:gd name="T26" fmla="*/ 409 w 435"/>
                <a:gd name="T27" fmla="*/ 294 h 1759"/>
                <a:gd name="T28" fmla="*/ 304 w 435"/>
                <a:gd name="T29" fmla="*/ 467 h 1759"/>
                <a:gd name="T30" fmla="*/ 628 w 435"/>
                <a:gd name="T31" fmla="*/ 503 h 1759"/>
                <a:gd name="T32" fmla="*/ 465 w 435"/>
                <a:gd name="T33" fmla="*/ 770 h 1759"/>
                <a:gd name="T34" fmla="*/ 266 w 435"/>
                <a:gd name="T35" fmla="*/ 696 h 1759"/>
                <a:gd name="T36" fmla="*/ 418 w 435"/>
                <a:gd name="T37" fmla="*/ 1059 h 1759"/>
                <a:gd name="T38" fmla="*/ 592 w 435"/>
                <a:gd name="T39" fmla="*/ 959 h 1759"/>
                <a:gd name="T40" fmla="*/ 421 w 435"/>
                <a:gd name="T41" fmla="*/ 1312 h 1759"/>
                <a:gd name="T42" fmla="*/ 452 w 435"/>
                <a:gd name="T43" fmla="*/ 1452 h 1759"/>
                <a:gd name="T44" fmla="*/ 239 w 435"/>
                <a:gd name="T45" fmla="*/ 1673 h 1759"/>
                <a:gd name="T46" fmla="*/ 217 w 435"/>
                <a:gd name="T47" fmla="*/ 1963 h 1759"/>
                <a:gd name="T48" fmla="*/ 258 w 435"/>
                <a:gd name="T49" fmla="*/ 2151 h 1759"/>
                <a:gd name="T50" fmla="*/ 161 w 435"/>
                <a:gd name="T51" fmla="*/ 2407 h 1759"/>
                <a:gd name="T52" fmla="*/ 303 w 435"/>
                <a:gd name="T53" fmla="*/ 3321 h 1759"/>
                <a:gd name="T54" fmla="*/ 551 w 435"/>
                <a:gd name="T55" fmla="*/ 3169 h 1759"/>
                <a:gd name="T56" fmla="*/ 455 w 435"/>
                <a:gd name="T57" fmla="*/ 3758 h 1759"/>
                <a:gd name="T58" fmla="*/ 515 w 435"/>
                <a:gd name="T59" fmla="*/ 4924 h 1759"/>
                <a:gd name="T60" fmla="*/ 487 w 435"/>
                <a:gd name="T61" fmla="*/ 4733 h 1759"/>
                <a:gd name="T62" fmla="*/ 467 w 435"/>
                <a:gd name="T63" fmla="*/ 3762 h 1759"/>
                <a:gd name="T64" fmla="*/ 487 w 435"/>
                <a:gd name="T65" fmla="*/ 2702 h 1759"/>
                <a:gd name="T66" fmla="*/ 644 w 435"/>
                <a:gd name="T67" fmla="*/ 1842 h 1759"/>
                <a:gd name="T68" fmla="*/ 619 w 435"/>
                <a:gd name="T69" fmla="*/ 1648 h 1759"/>
                <a:gd name="T70" fmla="*/ 515 w 435"/>
                <a:gd name="T71" fmla="*/ 1596 h 1759"/>
                <a:gd name="T72" fmla="*/ 697 w 435"/>
                <a:gd name="T73" fmla="*/ 1355 h 1759"/>
                <a:gd name="T74" fmla="*/ 975 w 435"/>
                <a:gd name="T75" fmla="*/ 1904 h 1759"/>
                <a:gd name="T76" fmla="*/ 1011 w 435"/>
                <a:gd name="T77" fmla="*/ 2560 h 1759"/>
                <a:gd name="T78" fmla="*/ 919 w 435"/>
                <a:gd name="T79" fmla="*/ 3633 h 1759"/>
                <a:gd name="T80" fmla="*/ 1034 w 435"/>
                <a:gd name="T81" fmla="*/ 3796 h 1759"/>
                <a:gd name="T82" fmla="*/ 917 w 435"/>
                <a:gd name="T83" fmla="*/ 5010 h 1759"/>
                <a:gd name="T84" fmla="*/ 1080 w 435"/>
                <a:gd name="T85" fmla="*/ 5522 h 1759"/>
                <a:gd name="T86" fmla="*/ 1296 w 435"/>
                <a:gd name="T87" fmla="*/ 4355 h 1759"/>
                <a:gd name="T88" fmla="*/ 1064 w 435"/>
                <a:gd name="T89" fmla="*/ 3512 h 1759"/>
                <a:gd name="T90" fmla="*/ 1233 w 435"/>
                <a:gd name="T91" fmla="*/ 2990 h 1759"/>
                <a:gd name="T92" fmla="*/ 1405 w 435"/>
                <a:gd name="T93" fmla="*/ 2412 h 1759"/>
                <a:gd name="T94" fmla="*/ 588 w 435"/>
                <a:gd name="T95" fmla="*/ 169 h 1759"/>
                <a:gd name="T96" fmla="*/ 503 w 435"/>
                <a:gd name="T97" fmla="*/ 4297 h 1759"/>
                <a:gd name="T98" fmla="*/ 487 w 435"/>
                <a:gd name="T99" fmla="*/ 3540 h 1759"/>
                <a:gd name="T100" fmla="*/ 484 w 435"/>
                <a:gd name="T101" fmla="*/ 1904 h 1759"/>
                <a:gd name="T102" fmla="*/ 507 w 435"/>
                <a:gd name="T103" fmla="*/ 2370 h 1759"/>
                <a:gd name="T104" fmla="*/ 551 w 435"/>
                <a:gd name="T105" fmla="*/ 1878 h 1759"/>
                <a:gd name="T106" fmla="*/ 515 w 435"/>
                <a:gd name="T107" fmla="*/ 1553 h 1759"/>
                <a:gd name="T108" fmla="*/ 749 w 435"/>
                <a:gd name="T109" fmla="*/ 445 h 1759"/>
                <a:gd name="T110" fmla="*/ 959 w 435"/>
                <a:gd name="T111" fmla="*/ 4266 h 1759"/>
                <a:gd name="T112" fmla="*/ 1053 w 435"/>
                <a:gd name="T113" fmla="*/ 3726 h 1759"/>
                <a:gd name="T114" fmla="*/ 1070 w 435"/>
                <a:gd name="T115" fmla="*/ 1941 h 1759"/>
                <a:gd name="T116" fmla="*/ 1127 w 435"/>
                <a:gd name="T117" fmla="*/ 1623 h 1759"/>
                <a:gd name="T118" fmla="*/ 1050 w 435"/>
                <a:gd name="T119" fmla="*/ 1663 h 1759"/>
                <a:gd name="T120" fmla="*/ 1011 w 435"/>
                <a:gd name="T121" fmla="*/ 2041 h 1759"/>
                <a:gd name="T122" fmla="*/ 1175 w 435"/>
                <a:gd name="T123" fmla="*/ 2525 h 17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35" h="1759">
                  <a:moveTo>
                    <a:pt x="203" y="1703"/>
                  </a:moveTo>
                  <a:cubicBezTo>
                    <a:pt x="202" y="1705"/>
                    <a:pt x="202" y="1705"/>
                    <a:pt x="202" y="1705"/>
                  </a:cubicBezTo>
                  <a:cubicBezTo>
                    <a:pt x="201" y="1706"/>
                    <a:pt x="198" y="1707"/>
                    <a:pt x="197" y="1708"/>
                  </a:cubicBezTo>
                  <a:cubicBezTo>
                    <a:pt x="192" y="1709"/>
                    <a:pt x="192" y="1709"/>
                    <a:pt x="192" y="1709"/>
                  </a:cubicBezTo>
                  <a:cubicBezTo>
                    <a:pt x="188" y="1711"/>
                    <a:pt x="185" y="1712"/>
                    <a:pt x="181" y="1715"/>
                  </a:cubicBezTo>
                  <a:cubicBezTo>
                    <a:pt x="176" y="1721"/>
                    <a:pt x="176" y="1721"/>
                    <a:pt x="176" y="1721"/>
                  </a:cubicBezTo>
                  <a:cubicBezTo>
                    <a:pt x="174" y="1724"/>
                    <a:pt x="172" y="1726"/>
                    <a:pt x="169" y="1729"/>
                  </a:cubicBezTo>
                  <a:cubicBezTo>
                    <a:pt x="162" y="1734"/>
                    <a:pt x="153" y="1740"/>
                    <a:pt x="151" y="1739"/>
                  </a:cubicBezTo>
                  <a:cubicBezTo>
                    <a:pt x="151" y="1739"/>
                    <a:pt x="151" y="1739"/>
                    <a:pt x="151" y="1739"/>
                  </a:cubicBezTo>
                  <a:cubicBezTo>
                    <a:pt x="156" y="1742"/>
                    <a:pt x="165" y="1737"/>
                    <a:pt x="171" y="1732"/>
                  </a:cubicBezTo>
                  <a:cubicBezTo>
                    <a:pt x="174" y="1729"/>
                    <a:pt x="177" y="1727"/>
                    <a:pt x="179" y="1724"/>
                  </a:cubicBezTo>
                  <a:cubicBezTo>
                    <a:pt x="179" y="1728"/>
                    <a:pt x="178" y="1732"/>
                    <a:pt x="179" y="1736"/>
                  </a:cubicBezTo>
                  <a:cubicBezTo>
                    <a:pt x="179" y="1742"/>
                    <a:pt x="182" y="1754"/>
                    <a:pt x="176" y="1759"/>
                  </a:cubicBezTo>
                  <a:cubicBezTo>
                    <a:pt x="176" y="1759"/>
                    <a:pt x="176" y="1759"/>
                    <a:pt x="176" y="1759"/>
                  </a:cubicBezTo>
                  <a:cubicBezTo>
                    <a:pt x="183" y="1753"/>
                    <a:pt x="184" y="1743"/>
                    <a:pt x="183" y="1736"/>
                  </a:cubicBezTo>
                  <a:cubicBezTo>
                    <a:pt x="182" y="1730"/>
                    <a:pt x="183" y="1725"/>
                    <a:pt x="183" y="1719"/>
                  </a:cubicBezTo>
                  <a:cubicBezTo>
                    <a:pt x="184" y="1718"/>
                    <a:pt x="184" y="1718"/>
                    <a:pt x="184" y="1718"/>
                  </a:cubicBezTo>
                  <a:cubicBezTo>
                    <a:pt x="187" y="1715"/>
                    <a:pt x="190" y="1714"/>
                    <a:pt x="193" y="1713"/>
                  </a:cubicBezTo>
                  <a:cubicBezTo>
                    <a:pt x="198" y="1711"/>
                    <a:pt x="198" y="1711"/>
                    <a:pt x="198" y="1711"/>
                  </a:cubicBezTo>
                  <a:cubicBezTo>
                    <a:pt x="200" y="1711"/>
                    <a:pt x="201" y="1708"/>
                    <a:pt x="203" y="1706"/>
                  </a:cubicBezTo>
                  <a:cubicBezTo>
                    <a:pt x="205" y="1704"/>
                    <a:pt x="205" y="1704"/>
                    <a:pt x="205" y="1704"/>
                  </a:cubicBezTo>
                  <a:cubicBezTo>
                    <a:pt x="206" y="1703"/>
                    <a:pt x="206" y="1703"/>
                    <a:pt x="206" y="1703"/>
                  </a:cubicBezTo>
                  <a:cubicBezTo>
                    <a:pt x="205" y="1702"/>
                    <a:pt x="205" y="1702"/>
                    <a:pt x="205" y="1702"/>
                  </a:cubicBezTo>
                  <a:lnTo>
                    <a:pt x="203" y="1703"/>
                  </a:lnTo>
                  <a:close/>
                  <a:moveTo>
                    <a:pt x="431" y="719"/>
                  </a:moveTo>
                  <a:cubicBezTo>
                    <a:pt x="431" y="719"/>
                    <a:pt x="431" y="719"/>
                    <a:pt x="431" y="719"/>
                  </a:cubicBezTo>
                  <a:cubicBezTo>
                    <a:pt x="426" y="720"/>
                    <a:pt x="426" y="720"/>
                    <a:pt x="426" y="720"/>
                  </a:cubicBezTo>
                  <a:cubicBezTo>
                    <a:pt x="422" y="723"/>
                    <a:pt x="418" y="724"/>
                    <a:pt x="414" y="724"/>
                  </a:cubicBezTo>
                  <a:cubicBezTo>
                    <a:pt x="413" y="723"/>
                    <a:pt x="411" y="723"/>
                    <a:pt x="409" y="722"/>
                  </a:cubicBezTo>
                  <a:cubicBezTo>
                    <a:pt x="398" y="722"/>
                    <a:pt x="398" y="722"/>
                    <a:pt x="398" y="722"/>
                  </a:cubicBezTo>
                  <a:cubicBezTo>
                    <a:pt x="391" y="721"/>
                    <a:pt x="385" y="721"/>
                    <a:pt x="379" y="719"/>
                  </a:cubicBezTo>
                  <a:cubicBezTo>
                    <a:pt x="370" y="715"/>
                    <a:pt x="359" y="705"/>
                    <a:pt x="355" y="694"/>
                  </a:cubicBezTo>
                  <a:cubicBezTo>
                    <a:pt x="354" y="691"/>
                    <a:pt x="354" y="688"/>
                    <a:pt x="354" y="685"/>
                  </a:cubicBezTo>
                  <a:cubicBezTo>
                    <a:pt x="354" y="685"/>
                    <a:pt x="353" y="685"/>
                    <a:pt x="353" y="684"/>
                  </a:cubicBezTo>
                  <a:cubicBezTo>
                    <a:pt x="354" y="673"/>
                    <a:pt x="360" y="663"/>
                    <a:pt x="366" y="653"/>
                  </a:cubicBezTo>
                  <a:cubicBezTo>
                    <a:pt x="369" y="648"/>
                    <a:pt x="372" y="643"/>
                    <a:pt x="375" y="638"/>
                  </a:cubicBezTo>
                  <a:cubicBezTo>
                    <a:pt x="378" y="643"/>
                    <a:pt x="382" y="646"/>
                    <a:pt x="387" y="650"/>
                  </a:cubicBezTo>
                  <a:cubicBezTo>
                    <a:pt x="391" y="653"/>
                    <a:pt x="394" y="656"/>
                    <a:pt x="398" y="660"/>
                  </a:cubicBezTo>
                  <a:cubicBezTo>
                    <a:pt x="402" y="665"/>
                    <a:pt x="407" y="672"/>
                    <a:pt x="410" y="679"/>
                  </a:cubicBezTo>
                  <a:cubicBezTo>
                    <a:pt x="412" y="683"/>
                    <a:pt x="412" y="683"/>
                    <a:pt x="412" y="683"/>
                  </a:cubicBezTo>
                  <a:cubicBezTo>
                    <a:pt x="414" y="689"/>
                    <a:pt x="421" y="696"/>
                    <a:pt x="422" y="702"/>
                  </a:cubicBezTo>
                  <a:cubicBezTo>
                    <a:pt x="422" y="702"/>
                    <a:pt x="422" y="702"/>
                    <a:pt x="422" y="702"/>
                  </a:cubicBezTo>
                  <a:cubicBezTo>
                    <a:pt x="422" y="695"/>
                    <a:pt x="418" y="688"/>
                    <a:pt x="416" y="681"/>
                  </a:cubicBezTo>
                  <a:cubicBezTo>
                    <a:pt x="414" y="677"/>
                    <a:pt x="414" y="677"/>
                    <a:pt x="414" y="677"/>
                  </a:cubicBezTo>
                  <a:cubicBezTo>
                    <a:pt x="414" y="677"/>
                    <a:pt x="413" y="676"/>
                    <a:pt x="413" y="675"/>
                  </a:cubicBezTo>
                  <a:cubicBezTo>
                    <a:pt x="415" y="675"/>
                    <a:pt x="417" y="676"/>
                    <a:pt x="420" y="676"/>
                  </a:cubicBezTo>
                  <a:cubicBezTo>
                    <a:pt x="423" y="676"/>
                    <a:pt x="426" y="673"/>
                    <a:pt x="429" y="672"/>
                  </a:cubicBezTo>
                  <a:cubicBezTo>
                    <a:pt x="435" y="667"/>
                    <a:pt x="435" y="667"/>
                    <a:pt x="435" y="667"/>
                  </a:cubicBezTo>
                  <a:cubicBezTo>
                    <a:pt x="435" y="667"/>
                    <a:pt x="435" y="667"/>
                    <a:pt x="435" y="667"/>
                  </a:cubicBezTo>
                  <a:cubicBezTo>
                    <a:pt x="428" y="669"/>
                    <a:pt x="428" y="669"/>
                    <a:pt x="428" y="669"/>
                  </a:cubicBezTo>
                  <a:cubicBezTo>
                    <a:pt x="425" y="671"/>
                    <a:pt x="422" y="672"/>
                    <a:pt x="419" y="672"/>
                  </a:cubicBezTo>
                  <a:cubicBezTo>
                    <a:pt x="417" y="672"/>
                    <a:pt x="414" y="671"/>
                    <a:pt x="411" y="670"/>
                  </a:cubicBezTo>
                  <a:cubicBezTo>
                    <a:pt x="410" y="670"/>
                    <a:pt x="410" y="670"/>
                    <a:pt x="410" y="670"/>
                  </a:cubicBezTo>
                  <a:cubicBezTo>
                    <a:pt x="407" y="665"/>
                    <a:pt x="404" y="661"/>
                    <a:pt x="401" y="657"/>
                  </a:cubicBezTo>
                  <a:cubicBezTo>
                    <a:pt x="397" y="653"/>
                    <a:pt x="393" y="650"/>
                    <a:pt x="389" y="647"/>
                  </a:cubicBezTo>
                  <a:cubicBezTo>
                    <a:pt x="385" y="643"/>
                    <a:pt x="381" y="640"/>
                    <a:pt x="378" y="636"/>
                  </a:cubicBezTo>
                  <a:cubicBezTo>
                    <a:pt x="373" y="629"/>
                    <a:pt x="372" y="620"/>
                    <a:pt x="372" y="612"/>
                  </a:cubicBezTo>
                  <a:cubicBezTo>
                    <a:pt x="372" y="603"/>
                    <a:pt x="372" y="603"/>
                    <a:pt x="372" y="603"/>
                  </a:cubicBezTo>
                  <a:cubicBezTo>
                    <a:pt x="372" y="601"/>
                    <a:pt x="371" y="599"/>
                    <a:pt x="371" y="598"/>
                  </a:cubicBezTo>
                  <a:cubicBezTo>
                    <a:pt x="382" y="598"/>
                    <a:pt x="391" y="589"/>
                    <a:pt x="399" y="583"/>
                  </a:cubicBezTo>
                  <a:cubicBezTo>
                    <a:pt x="399" y="582"/>
                    <a:pt x="399" y="582"/>
                    <a:pt x="399" y="582"/>
                  </a:cubicBezTo>
                  <a:cubicBezTo>
                    <a:pt x="402" y="579"/>
                    <a:pt x="408" y="576"/>
                    <a:pt x="411" y="578"/>
                  </a:cubicBezTo>
                  <a:cubicBezTo>
                    <a:pt x="411" y="579"/>
                    <a:pt x="412" y="579"/>
                    <a:pt x="412" y="580"/>
                  </a:cubicBezTo>
                  <a:cubicBezTo>
                    <a:pt x="413" y="582"/>
                    <a:pt x="414" y="585"/>
                    <a:pt x="416" y="587"/>
                  </a:cubicBezTo>
                  <a:cubicBezTo>
                    <a:pt x="415" y="587"/>
                    <a:pt x="415" y="587"/>
                    <a:pt x="415" y="587"/>
                  </a:cubicBezTo>
                  <a:cubicBezTo>
                    <a:pt x="413" y="592"/>
                    <a:pt x="413" y="592"/>
                    <a:pt x="413" y="592"/>
                  </a:cubicBezTo>
                  <a:cubicBezTo>
                    <a:pt x="411" y="595"/>
                    <a:pt x="411" y="595"/>
                    <a:pt x="411" y="595"/>
                  </a:cubicBezTo>
                  <a:cubicBezTo>
                    <a:pt x="407" y="603"/>
                    <a:pt x="407" y="612"/>
                    <a:pt x="408" y="620"/>
                  </a:cubicBezTo>
                  <a:cubicBezTo>
                    <a:pt x="408" y="620"/>
                    <a:pt x="408" y="620"/>
                    <a:pt x="408" y="620"/>
                  </a:cubicBezTo>
                  <a:cubicBezTo>
                    <a:pt x="407" y="613"/>
                    <a:pt x="411" y="604"/>
                    <a:pt x="415" y="597"/>
                  </a:cubicBezTo>
                  <a:cubicBezTo>
                    <a:pt x="416" y="594"/>
                    <a:pt x="416" y="594"/>
                    <a:pt x="416" y="594"/>
                  </a:cubicBezTo>
                  <a:cubicBezTo>
                    <a:pt x="418" y="591"/>
                    <a:pt x="418" y="591"/>
                    <a:pt x="418" y="591"/>
                  </a:cubicBezTo>
                  <a:cubicBezTo>
                    <a:pt x="421" y="595"/>
                    <a:pt x="426" y="599"/>
                    <a:pt x="433" y="601"/>
                  </a:cubicBezTo>
                  <a:cubicBezTo>
                    <a:pt x="433" y="600"/>
                    <a:pt x="433" y="600"/>
                    <a:pt x="433" y="600"/>
                  </a:cubicBezTo>
                  <a:cubicBezTo>
                    <a:pt x="423" y="598"/>
                    <a:pt x="420" y="587"/>
                    <a:pt x="416" y="578"/>
                  </a:cubicBezTo>
                  <a:cubicBezTo>
                    <a:pt x="412" y="571"/>
                    <a:pt x="409" y="564"/>
                    <a:pt x="402" y="560"/>
                  </a:cubicBezTo>
                  <a:cubicBezTo>
                    <a:pt x="410" y="555"/>
                    <a:pt x="415" y="545"/>
                    <a:pt x="416" y="533"/>
                  </a:cubicBezTo>
                  <a:cubicBezTo>
                    <a:pt x="416" y="533"/>
                    <a:pt x="416" y="533"/>
                    <a:pt x="416" y="533"/>
                  </a:cubicBezTo>
                  <a:cubicBezTo>
                    <a:pt x="415" y="544"/>
                    <a:pt x="406" y="554"/>
                    <a:pt x="397" y="558"/>
                  </a:cubicBezTo>
                  <a:cubicBezTo>
                    <a:pt x="397" y="558"/>
                    <a:pt x="397" y="558"/>
                    <a:pt x="397" y="558"/>
                  </a:cubicBezTo>
                  <a:cubicBezTo>
                    <a:pt x="397" y="558"/>
                    <a:pt x="396" y="558"/>
                    <a:pt x="396" y="558"/>
                  </a:cubicBezTo>
                  <a:cubicBezTo>
                    <a:pt x="395" y="554"/>
                    <a:pt x="390" y="552"/>
                    <a:pt x="385" y="552"/>
                  </a:cubicBezTo>
                  <a:cubicBezTo>
                    <a:pt x="381" y="552"/>
                    <a:pt x="378" y="554"/>
                    <a:pt x="377" y="556"/>
                  </a:cubicBezTo>
                  <a:cubicBezTo>
                    <a:pt x="376" y="556"/>
                    <a:pt x="376" y="556"/>
                    <a:pt x="376" y="556"/>
                  </a:cubicBezTo>
                  <a:cubicBezTo>
                    <a:pt x="374" y="554"/>
                    <a:pt x="371" y="553"/>
                    <a:pt x="368" y="552"/>
                  </a:cubicBezTo>
                  <a:cubicBezTo>
                    <a:pt x="368" y="552"/>
                    <a:pt x="368" y="552"/>
                    <a:pt x="367" y="552"/>
                  </a:cubicBezTo>
                  <a:cubicBezTo>
                    <a:pt x="367" y="551"/>
                    <a:pt x="367" y="551"/>
                    <a:pt x="367" y="551"/>
                  </a:cubicBezTo>
                  <a:cubicBezTo>
                    <a:pt x="366" y="551"/>
                    <a:pt x="366" y="550"/>
                    <a:pt x="365" y="550"/>
                  </a:cubicBezTo>
                  <a:cubicBezTo>
                    <a:pt x="366" y="547"/>
                    <a:pt x="367" y="545"/>
                    <a:pt x="366" y="541"/>
                  </a:cubicBezTo>
                  <a:cubicBezTo>
                    <a:pt x="366" y="539"/>
                    <a:pt x="364" y="537"/>
                    <a:pt x="363" y="535"/>
                  </a:cubicBezTo>
                  <a:cubicBezTo>
                    <a:pt x="365" y="530"/>
                    <a:pt x="370" y="527"/>
                    <a:pt x="374" y="523"/>
                  </a:cubicBezTo>
                  <a:cubicBezTo>
                    <a:pt x="379" y="520"/>
                    <a:pt x="379" y="520"/>
                    <a:pt x="379" y="520"/>
                  </a:cubicBezTo>
                  <a:cubicBezTo>
                    <a:pt x="383" y="516"/>
                    <a:pt x="386" y="512"/>
                    <a:pt x="388" y="508"/>
                  </a:cubicBezTo>
                  <a:cubicBezTo>
                    <a:pt x="388" y="508"/>
                    <a:pt x="388" y="508"/>
                    <a:pt x="388" y="508"/>
                  </a:cubicBezTo>
                  <a:cubicBezTo>
                    <a:pt x="394" y="505"/>
                    <a:pt x="402" y="504"/>
                    <a:pt x="406" y="507"/>
                  </a:cubicBezTo>
                  <a:cubicBezTo>
                    <a:pt x="406" y="507"/>
                    <a:pt x="406" y="507"/>
                    <a:pt x="406" y="507"/>
                  </a:cubicBezTo>
                  <a:cubicBezTo>
                    <a:pt x="401" y="503"/>
                    <a:pt x="395" y="502"/>
                    <a:pt x="390" y="504"/>
                  </a:cubicBezTo>
                  <a:cubicBezTo>
                    <a:pt x="391" y="500"/>
                    <a:pt x="390" y="496"/>
                    <a:pt x="390" y="493"/>
                  </a:cubicBezTo>
                  <a:cubicBezTo>
                    <a:pt x="390" y="487"/>
                    <a:pt x="390" y="487"/>
                    <a:pt x="390" y="487"/>
                  </a:cubicBezTo>
                  <a:cubicBezTo>
                    <a:pt x="390" y="487"/>
                    <a:pt x="390" y="487"/>
                    <a:pt x="390" y="487"/>
                  </a:cubicBezTo>
                  <a:cubicBezTo>
                    <a:pt x="389" y="494"/>
                    <a:pt x="389" y="494"/>
                    <a:pt x="389" y="494"/>
                  </a:cubicBezTo>
                  <a:cubicBezTo>
                    <a:pt x="389" y="497"/>
                    <a:pt x="387" y="499"/>
                    <a:pt x="386" y="503"/>
                  </a:cubicBezTo>
                  <a:cubicBezTo>
                    <a:pt x="384" y="508"/>
                    <a:pt x="381" y="513"/>
                    <a:pt x="376" y="517"/>
                  </a:cubicBezTo>
                  <a:cubicBezTo>
                    <a:pt x="372" y="520"/>
                    <a:pt x="372" y="520"/>
                    <a:pt x="372" y="520"/>
                  </a:cubicBezTo>
                  <a:cubicBezTo>
                    <a:pt x="367" y="524"/>
                    <a:pt x="362" y="527"/>
                    <a:pt x="360" y="533"/>
                  </a:cubicBezTo>
                  <a:cubicBezTo>
                    <a:pt x="359" y="533"/>
                    <a:pt x="358" y="532"/>
                    <a:pt x="357" y="533"/>
                  </a:cubicBezTo>
                  <a:cubicBezTo>
                    <a:pt x="355" y="533"/>
                    <a:pt x="353" y="535"/>
                    <a:pt x="353" y="537"/>
                  </a:cubicBezTo>
                  <a:cubicBezTo>
                    <a:pt x="350" y="537"/>
                    <a:pt x="347" y="536"/>
                    <a:pt x="345" y="535"/>
                  </a:cubicBezTo>
                  <a:cubicBezTo>
                    <a:pt x="341" y="531"/>
                    <a:pt x="339" y="524"/>
                    <a:pt x="340" y="519"/>
                  </a:cubicBezTo>
                  <a:cubicBezTo>
                    <a:pt x="342" y="513"/>
                    <a:pt x="342" y="513"/>
                    <a:pt x="342" y="513"/>
                  </a:cubicBezTo>
                  <a:cubicBezTo>
                    <a:pt x="344" y="510"/>
                    <a:pt x="346" y="506"/>
                    <a:pt x="347" y="502"/>
                  </a:cubicBezTo>
                  <a:cubicBezTo>
                    <a:pt x="350" y="492"/>
                    <a:pt x="342" y="472"/>
                    <a:pt x="340" y="467"/>
                  </a:cubicBezTo>
                  <a:cubicBezTo>
                    <a:pt x="341" y="465"/>
                    <a:pt x="341" y="462"/>
                    <a:pt x="341" y="460"/>
                  </a:cubicBezTo>
                  <a:cubicBezTo>
                    <a:pt x="346" y="462"/>
                    <a:pt x="352" y="464"/>
                    <a:pt x="357" y="460"/>
                  </a:cubicBezTo>
                  <a:cubicBezTo>
                    <a:pt x="357" y="460"/>
                    <a:pt x="357" y="460"/>
                    <a:pt x="357" y="460"/>
                  </a:cubicBezTo>
                  <a:cubicBezTo>
                    <a:pt x="353" y="463"/>
                    <a:pt x="344" y="457"/>
                    <a:pt x="341" y="455"/>
                  </a:cubicBezTo>
                  <a:cubicBezTo>
                    <a:pt x="339" y="450"/>
                    <a:pt x="336" y="446"/>
                    <a:pt x="333" y="442"/>
                  </a:cubicBezTo>
                  <a:cubicBezTo>
                    <a:pt x="329" y="437"/>
                    <a:pt x="329" y="437"/>
                    <a:pt x="329" y="437"/>
                  </a:cubicBezTo>
                  <a:cubicBezTo>
                    <a:pt x="330" y="436"/>
                    <a:pt x="330" y="436"/>
                    <a:pt x="330" y="436"/>
                  </a:cubicBezTo>
                  <a:cubicBezTo>
                    <a:pt x="331" y="433"/>
                    <a:pt x="333" y="429"/>
                    <a:pt x="336" y="426"/>
                  </a:cubicBezTo>
                  <a:cubicBezTo>
                    <a:pt x="340" y="426"/>
                    <a:pt x="343" y="427"/>
                    <a:pt x="347" y="430"/>
                  </a:cubicBezTo>
                  <a:cubicBezTo>
                    <a:pt x="354" y="435"/>
                    <a:pt x="357" y="436"/>
                    <a:pt x="365" y="432"/>
                  </a:cubicBezTo>
                  <a:cubicBezTo>
                    <a:pt x="367" y="431"/>
                    <a:pt x="367" y="431"/>
                    <a:pt x="367" y="431"/>
                  </a:cubicBezTo>
                  <a:cubicBezTo>
                    <a:pt x="375" y="426"/>
                    <a:pt x="384" y="419"/>
                    <a:pt x="392" y="421"/>
                  </a:cubicBezTo>
                  <a:cubicBezTo>
                    <a:pt x="392" y="421"/>
                    <a:pt x="392" y="421"/>
                    <a:pt x="392" y="421"/>
                  </a:cubicBezTo>
                  <a:cubicBezTo>
                    <a:pt x="389" y="420"/>
                    <a:pt x="385" y="419"/>
                    <a:pt x="382" y="420"/>
                  </a:cubicBezTo>
                  <a:cubicBezTo>
                    <a:pt x="385" y="414"/>
                    <a:pt x="386" y="407"/>
                    <a:pt x="386" y="400"/>
                  </a:cubicBezTo>
                  <a:cubicBezTo>
                    <a:pt x="386" y="397"/>
                    <a:pt x="386" y="397"/>
                    <a:pt x="386" y="397"/>
                  </a:cubicBezTo>
                  <a:cubicBezTo>
                    <a:pt x="386" y="397"/>
                    <a:pt x="386" y="397"/>
                    <a:pt x="386" y="397"/>
                  </a:cubicBezTo>
                  <a:cubicBezTo>
                    <a:pt x="386" y="400"/>
                    <a:pt x="386" y="400"/>
                    <a:pt x="386" y="400"/>
                  </a:cubicBezTo>
                  <a:cubicBezTo>
                    <a:pt x="386" y="408"/>
                    <a:pt x="382" y="417"/>
                    <a:pt x="379" y="421"/>
                  </a:cubicBezTo>
                  <a:cubicBezTo>
                    <a:pt x="374" y="423"/>
                    <a:pt x="369" y="425"/>
                    <a:pt x="365" y="427"/>
                  </a:cubicBezTo>
                  <a:cubicBezTo>
                    <a:pt x="363" y="428"/>
                    <a:pt x="363" y="428"/>
                    <a:pt x="363" y="428"/>
                  </a:cubicBezTo>
                  <a:cubicBezTo>
                    <a:pt x="356" y="432"/>
                    <a:pt x="355" y="431"/>
                    <a:pt x="349" y="427"/>
                  </a:cubicBezTo>
                  <a:cubicBezTo>
                    <a:pt x="346" y="425"/>
                    <a:pt x="343" y="423"/>
                    <a:pt x="338" y="422"/>
                  </a:cubicBezTo>
                  <a:cubicBezTo>
                    <a:pt x="343" y="416"/>
                    <a:pt x="347" y="410"/>
                    <a:pt x="348" y="402"/>
                  </a:cubicBezTo>
                  <a:cubicBezTo>
                    <a:pt x="347" y="402"/>
                    <a:pt x="347" y="402"/>
                    <a:pt x="347" y="402"/>
                  </a:cubicBezTo>
                  <a:cubicBezTo>
                    <a:pt x="346" y="410"/>
                    <a:pt x="339" y="415"/>
                    <a:pt x="334" y="422"/>
                  </a:cubicBezTo>
                  <a:cubicBezTo>
                    <a:pt x="331" y="426"/>
                    <a:pt x="328" y="430"/>
                    <a:pt x="326" y="434"/>
                  </a:cubicBezTo>
                  <a:cubicBezTo>
                    <a:pt x="325" y="437"/>
                    <a:pt x="325" y="437"/>
                    <a:pt x="325" y="437"/>
                  </a:cubicBezTo>
                  <a:cubicBezTo>
                    <a:pt x="322" y="444"/>
                    <a:pt x="317" y="456"/>
                    <a:pt x="310" y="454"/>
                  </a:cubicBezTo>
                  <a:cubicBezTo>
                    <a:pt x="309" y="453"/>
                    <a:pt x="308" y="452"/>
                    <a:pt x="307" y="451"/>
                  </a:cubicBezTo>
                  <a:cubicBezTo>
                    <a:pt x="304" y="445"/>
                    <a:pt x="304" y="445"/>
                    <a:pt x="304" y="445"/>
                  </a:cubicBezTo>
                  <a:cubicBezTo>
                    <a:pt x="305" y="442"/>
                    <a:pt x="305" y="439"/>
                    <a:pt x="304" y="435"/>
                  </a:cubicBezTo>
                  <a:cubicBezTo>
                    <a:pt x="302" y="432"/>
                    <a:pt x="300" y="430"/>
                    <a:pt x="298" y="428"/>
                  </a:cubicBezTo>
                  <a:cubicBezTo>
                    <a:pt x="297" y="420"/>
                    <a:pt x="294" y="384"/>
                    <a:pt x="290" y="374"/>
                  </a:cubicBezTo>
                  <a:cubicBezTo>
                    <a:pt x="287" y="362"/>
                    <a:pt x="286" y="354"/>
                    <a:pt x="277" y="344"/>
                  </a:cubicBezTo>
                  <a:cubicBezTo>
                    <a:pt x="269" y="335"/>
                    <a:pt x="269" y="319"/>
                    <a:pt x="271" y="313"/>
                  </a:cubicBezTo>
                  <a:cubicBezTo>
                    <a:pt x="271" y="313"/>
                    <a:pt x="271" y="312"/>
                    <a:pt x="271" y="311"/>
                  </a:cubicBezTo>
                  <a:cubicBezTo>
                    <a:pt x="274" y="310"/>
                    <a:pt x="275" y="307"/>
                    <a:pt x="276" y="303"/>
                  </a:cubicBezTo>
                  <a:cubicBezTo>
                    <a:pt x="281" y="303"/>
                    <a:pt x="286" y="302"/>
                    <a:pt x="291" y="300"/>
                  </a:cubicBezTo>
                  <a:cubicBezTo>
                    <a:pt x="293" y="301"/>
                    <a:pt x="293" y="301"/>
                    <a:pt x="293" y="301"/>
                  </a:cubicBezTo>
                  <a:cubicBezTo>
                    <a:pt x="298" y="303"/>
                    <a:pt x="301" y="302"/>
                    <a:pt x="306" y="298"/>
                  </a:cubicBezTo>
                  <a:cubicBezTo>
                    <a:pt x="306" y="298"/>
                    <a:pt x="306" y="298"/>
                    <a:pt x="306" y="298"/>
                  </a:cubicBezTo>
                  <a:cubicBezTo>
                    <a:pt x="303" y="301"/>
                    <a:pt x="300" y="299"/>
                    <a:pt x="295" y="297"/>
                  </a:cubicBezTo>
                  <a:cubicBezTo>
                    <a:pt x="299" y="294"/>
                    <a:pt x="302" y="291"/>
                    <a:pt x="303" y="286"/>
                  </a:cubicBezTo>
                  <a:cubicBezTo>
                    <a:pt x="303" y="285"/>
                    <a:pt x="303" y="285"/>
                    <a:pt x="303" y="285"/>
                  </a:cubicBezTo>
                  <a:cubicBezTo>
                    <a:pt x="301" y="295"/>
                    <a:pt x="286" y="299"/>
                    <a:pt x="275" y="299"/>
                  </a:cubicBezTo>
                  <a:cubicBezTo>
                    <a:pt x="274" y="294"/>
                    <a:pt x="271" y="291"/>
                    <a:pt x="268" y="291"/>
                  </a:cubicBezTo>
                  <a:cubicBezTo>
                    <a:pt x="267" y="291"/>
                    <a:pt x="267" y="291"/>
                    <a:pt x="267" y="291"/>
                  </a:cubicBezTo>
                  <a:cubicBezTo>
                    <a:pt x="267" y="289"/>
                    <a:pt x="266" y="287"/>
                    <a:pt x="266" y="284"/>
                  </a:cubicBezTo>
                  <a:cubicBezTo>
                    <a:pt x="266" y="284"/>
                    <a:pt x="266" y="283"/>
                    <a:pt x="266" y="283"/>
                  </a:cubicBezTo>
                  <a:cubicBezTo>
                    <a:pt x="267" y="283"/>
                    <a:pt x="267" y="283"/>
                    <a:pt x="268" y="283"/>
                  </a:cubicBezTo>
                  <a:cubicBezTo>
                    <a:pt x="271" y="282"/>
                    <a:pt x="273" y="279"/>
                    <a:pt x="274" y="274"/>
                  </a:cubicBezTo>
                  <a:cubicBezTo>
                    <a:pt x="279" y="273"/>
                    <a:pt x="283" y="270"/>
                    <a:pt x="289" y="266"/>
                  </a:cubicBezTo>
                  <a:cubicBezTo>
                    <a:pt x="292" y="262"/>
                    <a:pt x="297" y="261"/>
                    <a:pt x="301" y="260"/>
                  </a:cubicBezTo>
                  <a:cubicBezTo>
                    <a:pt x="304" y="259"/>
                    <a:pt x="304" y="259"/>
                    <a:pt x="304" y="259"/>
                  </a:cubicBezTo>
                  <a:cubicBezTo>
                    <a:pt x="305" y="261"/>
                    <a:pt x="307" y="263"/>
                    <a:pt x="308" y="265"/>
                  </a:cubicBezTo>
                  <a:cubicBezTo>
                    <a:pt x="310" y="267"/>
                    <a:pt x="312" y="269"/>
                    <a:pt x="314" y="270"/>
                  </a:cubicBezTo>
                  <a:cubicBezTo>
                    <a:pt x="316" y="271"/>
                    <a:pt x="318" y="273"/>
                    <a:pt x="320" y="275"/>
                  </a:cubicBezTo>
                  <a:cubicBezTo>
                    <a:pt x="326" y="283"/>
                    <a:pt x="328" y="292"/>
                    <a:pt x="330" y="305"/>
                  </a:cubicBezTo>
                  <a:cubicBezTo>
                    <a:pt x="330" y="316"/>
                    <a:pt x="330" y="325"/>
                    <a:pt x="328" y="334"/>
                  </a:cubicBezTo>
                  <a:cubicBezTo>
                    <a:pt x="327" y="347"/>
                    <a:pt x="327" y="347"/>
                    <a:pt x="327" y="347"/>
                  </a:cubicBezTo>
                  <a:cubicBezTo>
                    <a:pt x="327" y="347"/>
                    <a:pt x="327" y="347"/>
                    <a:pt x="327" y="347"/>
                  </a:cubicBezTo>
                  <a:cubicBezTo>
                    <a:pt x="329" y="336"/>
                    <a:pt x="329" y="336"/>
                    <a:pt x="329" y="336"/>
                  </a:cubicBezTo>
                  <a:cubicBezTo>
                    <a:pt x="330" y="332"/>
                    <a:pt x="331" y="329"/>
                    <a:pt x="332" y="325"/>
                  </a:cubicBezTo>
                  <a:cubicBezTo>
                    <a:pt x="335" y="331"/>
                    <a:pt x="341" y="336"/>
                    <a:pt x="346" y="340"/>
                  </a:cubicBezTo>
                  <a:cubicBezTo>
                    <a:pt x="346" y="340"/>
                    <a:pt x="346" y="340"/>
                    <a:pt x="346" y="340"/>
                  </a:cubicBezTo>
                  <a:cubicBezTo>
                    <a:pt x="339" y="334"/>
                    <a:pt x="334" y="324"/>
                    <a:pt x="334" y="315"/>
                  </a:cubicBezTo>
                  <a:cubicBezTo>
                    <a:pt x="334" y="315"/>
                    <a:pt x="334" y="315"/>
                    <a:pt x="334" y="315"/>
                  </a:cubicBezTo>
                  <a:cubicBezTo>
                    <a:pt x="334" y="312"/>
                    <a:pt x="334" y="308"/>
                    <a:pt x="334" y="305"/>
                  </a:cubicBezTo>
                  <a:cubicBezTo>
                    <a:pt x="332" y="292"/>
                    <a:pt x="329" y="282"/>
                    <a:pt x="324" y="273"/>
                  </a:cubicBezTo>
                  <a:cubicBezTo>
                    <a:pt x="325" y="273"/>
                    <a:pt x="326" y="272"/>
                    <a:pt x="328" y="271"/>
                  </a:cubicBezTo>
                  <a:cubicBezTo>
                    <a:pt x="333" y="267"/>
                    <a:pt x="337" y="255"/>
                    <a:pt x="336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3" y="254"/>
                    <a:pt x="330" y="265"/>
                    <a:pt x="325" y="268"/>
                  </a:cubicBezTo>
                  <a:cubicBezTo>
                    <a:pt x="324" y="269"/>
                    <a:pt x="322" y="270"/>
                    <a:pt x="321" y="269"/>
                  </a:cubicBezTo>
                  <a:cubicBezTo>
                    <a:pt x="321" y="270"/>
                    <a:pt x="321" y="270"/>
                    <a:pt x="321" y="270"/>
                  </a:cubicBezTo>
                  <a:cubicBezTo>
                    <a:pt x="319" y="269"/>
                    <a:pt x="318" y="268"/>
                    <a:pt x="317" y="267"/>
                  </a:cubicBezTo>
                  <a:cubicBezTo>
                    <a:pt x="315" y="265"/>
                    <a:pt x="313" y="264"/>
                    <a:pt x="311" y="262"/>
                  </a:cubicBezTo>
                  <a:cubicBezTo>
                    <a:pt x="307" y="257"/>
                    <a:pt x="303" y="250"/>
                    <a:pt x="302" y="244"/>
                  </a:cubicBezTo>
                  <a:cubicBezTo>
                    <a:pt x="301" y="241"/>
                    <a:pt x="302" y="238"/>
                    <a:pt x="302" y="235"/>
                  </a:cubicBezTo>
                  <a:cubicBezTo>
                    <a:pt x="303" y="231"/>
                    <a:pt x="303" y="231"/>
                    <a:pt x="303" y="231"/>
                  </a:cubicBezTo>
                  <a:cubicBezTo>
                    <a:pt x="304" y="225"/>
                    <a:pt x="303" y="221"/>
                    <a:pt x="302" y="215"/>
                  </a:cubicBezTo>
                  <a:cubicBezTo>
                    <a:pt x="308" y="217"/>
                    <a:pt x="314" y="217"/>
                    <a:pt x="320" y="216"/>
                  </a:cubicBezTo>
                  <a:cubicBezTo>
                    <a:pt x="323" y="216"/>
                    <a:pt x="328" y="217"/>
                    <a:pt x="332" y="218"/>
                  </a:cubicBezTo>
                  <a:cubicBezTo>
                    <a:pt x="338" y="219"/>
                    <a:pt x="344" y="217"/>
                    <a:pt x="350" y="214"/>
                  </a:cubicBezTo>
                  <a:cubicBezTo>
                    <a:pt x="349" y="210"/>
                    <a:pt x="349" y="210"/>
                    <a:pt x="349" y="210"/>
                  </a:cubicBezTo>
                  <a:cubicBezTo>
                    <a:pt x="344" y="213"/>
                    <a:pt x="338" y="215"/>
                    <a:pt x="332" y="214"/>
                  </a:cubicBezTo>
                  <a:cubicBezTo>
                    <a:pt x="328" y="213"/>
                    <a:pt x="324" y="212"/>
                    <a:pt x="319" y="212"/>
                  </a:cubicBezTo>
                  <a:cubicBezTo>
                    <a:pt x="312" y="213"/>
                    <a:pt x="306" y="213"/>
                    <a:pt x="299" y="210"/>
                  </a:cubicBezTo>
                  <a:cubicBezTo>
                    <a:pt x="293" y="208"/>
                    <a:pt x="287" y="206"/>
                    <a:pt x="281" y="205"/>
                  </a:cubicBezTo>
                  <a:cubicBezTo>
                    <a:pt x="282" y="201"/>
                    <a:pt x="280" y="197"/>
                    <a:pt x="278" y="196"/>
                  </a:cubicBezTo>
                  <a:cubicBezTo>
                    <a:pt x="278" y="193"/>
                    <a:pt x="279" y="190"/>
                    <a:pt x="280" y="187"/>
                  </a:cubicBezTo>
                  <a:cubicBezTo>
                    <a:pt x="283" y="186"/>
                    <a:pt x="285" y="183"/>
                    <a:pt x="287" y="179"/>
                  </a:cubicBezTo>
                  <a:cubicBezTo>
                    <a:pt x="288" y="180"/>
                    <a:pt x="289" y="180"/>
                    <a:pt x="290" y="180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300" y="183"/>
                    <a:pt x="300" y="183"/>
                    <a:pt x="300" y="183"/>
                  </a:cubicBezTo>
                  <a:cubicBezTo>
                    <a:pt x="303" y="184"/>
                    <a:pt x="306" y="185"/>
                    <a:pt x="311" y="185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20" y="182"/>
                    <a:pt x="320" y="182"/>
                    <a:pt x="320" y="182"/>
                  </a:cubicBezTo>
                  <a:cubicBezTo>
                    <a:pt x="323" y="186"/>
                    <a:pt x="323" y="186"/>
                    <a:pt x="323" y="186"/>
                  </a:cubicBezTo>
                  <a:cubicBezTo>
                    <a:pt x="325" y="187"/>
                    <a:pt x="326" y="189"/>
                    <a:pt x="327" y="191"/>
                  </a:cubicBezTo>
                  <a:cubicBezTo>
                    <a:pt x="327" y="191"/>
                    <a:pt x="327" y="191"/>
                    <a:pt x="327" y="191"/>
                  </a:cubicBezTo>
                  <a:cubicBezTo>
                    <a:pt x="327" y="187"/>
                    <a:pt x="328" y="184"/>
                    <a:pt x="325" y="183"/>
                  </a:cubicBezTo>
                  <a:cubicBezTo>
                    <a:pt x="324" y="182"/>
                    <a:pt x="324" y="182"/>
                    <a:pt x="324" y="182"/>
                  </a:cubicBezTo>
                  <a:cubicBezTo>
                    <a:pt x="326" y="182"/>
                    <a:pt x="327" y="182"/>
                    <a:pt x="329" y="182"/>
                  </a:cubicBezTo>
                  <a:cubicBezTo>
                    <a:pt x="334" y="182"/>
                    <a:pt x="334" y="182"/>
                    <a:pt x="334" y="182"/>
                  </a:cubicBezTo>
                  <a:cubicBezTo>
                    <a:pt x="334" y="182"/>
                    <a:pt x="334" y="182"/>
                    <a:pt x="334" y="182"/>
                  </a:cubicBezTo>
                  <a:cubicBezTo>
                    <a:pt x="329" y="180"/>
                    <a:pt x="329" y="180"/>
                    <a:pt x="329" y="180"/>
                  </a:cubicBezTo>
                  <a:cubicBezTo>
                    <a:pt x="326" y="180"/>
                    <a:pt x="324" y="177"/>
                    <a:pt x="321" y="178"/>
                  </a:cubicBezTo>
                  <a:cubicBezTo>
                    <a:pt x="316" y="179"/>
                    <a:pt x="316" y="179"/>
                    <a:pt x="316" y="179"/>
                  </a:cubicBezTo>
                  <a:cubicBezTo>
                    <a:pt x="310" y="181"/>
                    <a:pt x="310" y="181"/>
                    <a:pt x="310" y="181"/>
                  </a:cubicBezTo>
                  <a:cubicBezTo>
                    <a:pt x="307" y="181"/>
                    <a:pt x="305" y="180"/>
                    <a:pt x="301" y="179"/>
                  </a:cubicBezTo>
                  <a:cubicBezTo>
                    <a:pt x="297" y="177"/>
                    <a:pt x="297" y="177"/>
                    <a:pt x="297" y="177"/>
                  </a:cubicBezTo>
                  <a:cubicBezTo>
                    <a:pt x="290" y="176"/>
                    <a:pt x="290" y="176"/>
                    <a:pt x="290" y="176"/>
                  </a:cubicBezTo>
                  <a:cubicBezTo>
                    <a:pt x="289" y="176"/>
                    <a:pt x="288" y="176"/>
                    <a:pt x="287" y="176"/>
                  </a:cubicBezTo>
                  <a:cubicBezTo>
                    <a:pt x="287" y="171"/>
                    <a:pt x="286" y="168"/>
                    <a:pt x="283" y="167"/>
                  </a:cubicBezTo>
                  <a:cubicBezTo>
                    <a:pt x="284" y="163"/>
                    <a:pt x="284" y="159"/>
                    <a:pt x="284" y="156"/>
                  </a:cubicBezTo>
                  <a:cubicBezTo>
                    <a:pt x="287" y="155"/>
                    <a:pt x="290" y="151"/>
                    <a:pt x="290" y="147"/>
                  </a:cubicBezTo>
                  <a:cubicBezTo>
                    <a:pt x="293" y="148"/>
                    <a:pt x="296" y="149"/>
                    <a:pt x="300" y="150"/>
                  </a:cubicBezTo>
                  <a:cubicBezTo>
                    <a:pt x="304" y="152"/>
                    <a:pt x="309" y="154"/>
                    <a:pt x="314" y="155"/>
                  </a:cubicBezTo>
                  <a:cubicBezTo>
                    <a:pt x="317" y="155"/>
                    <a:pt x="320" y="154"/>
                    <a:pt x="322" y="153"/>
                  </a:cubicBezTo>
                  <a:cubicBezTo>
                    <a:pt x="330" y="153"/>
                    <a:pt x="339" y="154"/>
                    <a:pt x="346" y="158"/>
                  </a:cubicBezTo>
                  <a:cubicBezTo>
                    <a:pt x="346" y="158"/>
                    <a:pt x="346" y="158"/>
                    <a:pt x="346" y="158"/>
                  </a:cubicBezTo>
                  <a:cubicBezTo>
                    <a:pt x="341" y="155"/>
                    <a:pt x="335" y="151"/>
                    <a:pt x="329" y="150"/>
                  </a:cubicBezTo>
                  <a:cubicBezTo>
                    <a:pt x="329" y="150"/>
                    <a:pt x="329" y="150"/>
                    <a:pt x="329" y="150"/>
                  </a:cubicBezTo>
                  <a:cubicBezTo>
                    <a:pt x="332" y="148"/>
                    <a:pt x="334" y="146"/>
                    <a:pt x="337" y="146"/>
                  </a:cubicBezTo>
                  <a:cubicBezTo>
                    <a:pt x="340" y="145"/>
                    <a:pt x="343" y="142"/>
                    <a:pt x="346" y="141"/>
                  </a:cubicBezTo>
                  <a:cubicBezTo>
                    <a:pt x="346" y="141"/>
                    <a:pt x="346" y="141"/>
                    <a:pt x="346" y="141"/>
                  </a:cubicBezTo>
                  <a:cubicBezTo>
                    <a:pt x="344" y="142"/>
                    <a:pt x="341" y="143"/>
                    <a:pt x="338" y="143"/>
                  </a:cubicBezTo>
                  <a:cubicBezTo>
                    <a:pt x="334" y="144"/>
                    <a:pt x="331" y="144"/>
                    <a:pt x="328" y="146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3" y="148"/>
                    <a:pt x="322" y="148"/>
                    <a:pt x="321" y="149"/>
                  </a:cubicBezTo>
                  <a:cubicBezTo>
                    <a:pt x="321" y="149"/>
                    <a:pt x="321" y="149"/>
                    <a:pt x="321" y="149"/>
                  </a:cubicBezTo>
                  <a:cubicBezTo>
                    <a:pt x="321" y="149"/>
                    <a:pt x="321" y="149"/>
                    <a:pt x="321" y="149"/>
                  </a:cubicBezTo>
                  <a:cubicBezTo>
                    <a:pt x="319" y="150"/>
                    <a:pt x="317" y="151"/>
                    <a:pt x="314" y="151"/>
                  </a:cubicBezTo>
                  <a:cubicBezTo>
                    <a:pt x="310" y="150"/>
                    <a:pt x="306" y="148"/>
                    <a:pt x="301" y="147"/>
                  </a:cubicBezTo>
                  <a:cubicBezTo>
                    <a:pt x="297" y="145"/>
                    <a:pt x="294" y="143"/>
                    <a:pt x="290" y="143"/>
                  </a:cubicBezTo>
                  <a:cubicBezTo>
                    <a:pt x="289" y="140"/>
                    <a:pt x="288" y="138"/>
                    <a:pt x="286" y="136"/>
                  </a:cubicBezTo>
                  <a:cubicBezTo>
                    <a:pt x="286" y="130"/>
                    <a:pt x="287" y="124"/>
                    <a:pt x="287" y="117"/>
                  </a:cubicBezTo>
                  <a:cubicBezTo>
                    <a:pt x="290" y="117"/>
                    <a:pt x="292" y="113"/>
                    <a:pt x="292" y="108"/>
                  </a:cubicBezTo>
                  <a:cubicBezTo>
                    <a:pt x="295" y="107"/>
                    <a:pt x="298" y="106"/>
                    <a:pt x="301" y="105"/>
                  </a:cubicBezTo>
                  <a:cubicBezTo>
                    <a:pt x="301" y="106"/>
                    <a:pt x="301" y="106"/>
                    <a:pt x="301" y="106"/>
                  </a:cubicBezTo>
                  <a:cubicBezTo>
                    <a:pt x="309" y="103"/>
                    <a:pt x="319" y="113"/>
                    <a:pt x="325" y="118"/>
                  </a:cubicBezTo>
                  <a:cubicBezTo>
                    <a:pt x="325" y="119"/>
                    <a:pt x="325" y="119"/>
                    <a:pt x="325" y="119"/>
                  </a:cubicBezTo>
                  <a:cubicBezTo>
                    <a:pt x="326" y="120"/>
                    <a:pt x="328" y="121"/>
                    <a:pt x="329" y="122"/>
                  </a:cubicBezTo>
                  <a:cubicBezTo>
                    <a:pt x="329" y="122"/>
                    <a:pt x="329" y="122"/>
                    <a:pt x="329" y="122"/>
                  </a:cubicBezTo>
                  <a:cubicBezTo>
                    <a:pt x="329" y="122"/>
                    <a:pt x="329" y="122"/>
                    <a:pt x="330" y="122"/>
                  </a:cubicBezTo>
                  <a:cubicBezTo>
                    <a:pt x="333" y="124"/>
                    <a:pt x="337" y="123"/>
                    <a:pt x="341" y="123"/>
                  </a:cubicBezTo>
                  <a:cubicBezTo>
                    <a:pt x="346" y="123"/>
                    <a:pt x="346" y="123"/>
                    <a:pt x="346" y="123"/>
                  </a:cubicBezTo>
                  <a:cubicBezTo>
                    <a:pt x="346" y="123"/>
                    <a:pt x="346" y="123"/>
                    <a:pt x="346" y="123"/>
                  </a:cubicBezTo>
                  <a:cubicBezTo>
                    <a:pt x="345" y="122"/>
                    <a:pt x="345" y="122"/>
                    <a:pt x="345" y="122"/>
                  </a:cubicBezTo>
                  <a:cubicBezTo>
                    <a:pt x="345" y="122"/>
                    <a:pt x="345" y="123"/>
                    <a:pt x="345" y="123"/>
                  </a:cubicBezTo>
                  <a:cubicBezTo>
                    <a:pt x="344" y="122"/>
                    <a:pt x="341" y="122"/>
                    <a:pt x="341" y="122"/>
                  </a:cubicBezTo>
                  <a:cubicBezTo>
                    <a:pt x="339" y="121"/>
                    <a:pt x="338" y="121"/>
                    <a:pt x="336" y="121"/>
                  </a:cubicBezTo>
                  <a:cubicBezTo>
                    <a:pt x="340" y="119"/>
                    <a:pt x="341" y="115"/>
                    <a:pt x="344" y="112"/>
                  </a:cubicBezTo>
                  <a:cubicBezTo>
                    <a:pt x="347" y="104"/>
                    <a:pt x="347" y="104"/>
                    <a:pt x="347" y="104"/>
                  </a:cubicBezTo>
                  <a:cubicBezTo>
                    <a:pt x="347" y="104"/>
                    <a:pt x="347" y="104"/>
                    <a:pt x="347" y="104"/>
                  </a:cubicBezTo>
                  <a:cubicBezTo>
                    <a:pt x="342" y="109"/>
                    <a:pt x="342" y="109"/>
                    <a:pt x="342" y="109"/>
                  </a:cubicBezTo>
                  <a:cubicBezTo>
                    <a:pt x="339" y="114"/>
                    <a:pt x="336" y="117"/>
                    <a:pt x="331" y="118"/>
                  </a:cubicBezTo>
                  <a:cubicBezTo>
                    <a:pt x="330" y="118"/>
                    <a:pt x="329" y="117"/>
                    <a:pt x="328" y="116"/>
                  </a:cubicBezTo>
                  <a:cubicBezTo>
                    <a:pt x="327" y="115"/>
                    <a:pt x="327" y="115"/>
                    <a:pt x="327" y="115"/>
                  </a:cubicBezTo>
                  <a:cubicBezTo>
                    <a:pt x="322" y="110"/>
                    <a:pt x="314" y="102"/>
                    <a:pt x="305" y="101"/>
                  </a:cubicBezTo>
                  <a:cubicBezTo>
                    <a:pt x="306" y="101"/>
                    <a:pt x="306" y="101"/>
                    <a:pt x="306" y="101"/>
                  </a:cubicBezTo>
                  <a:cubicBezTo>
                    <a:pt x="308" y="99"/>
                    <a:pt x="309" y="95"/>
                    <a:pt x="310" y="90"/>
                  </a:cubicBezTo>
                  <a:cubicBezTo>
                    <a:pt x="312" y="85"/>
                    <a:pt x="314" y="78"/>
                    <a:pt x="317" y="77"/>
                  </a:cubicBezTo>
                  <a:cubicBezTo>
                    <a:pt x="319" y="76"/>
                    <a:pt x="323" y="77"/>
                    <a:pt x="326" y="78"/>
                  </a:cubicBezTo>
                  <a:cubicBezTo>
                    <a:pt x="333" y="79"/>
                    <a:pt x="333" y="79"/>
                    <a:pt x="333" y="79"/>
                  </a:cubicBezTo>
                  <a:cubicBezTo>
                    <a:pt x="334" y="79"/>
                    <a:pt x="334" y="79"/>
                    <a:pt x="334" y="79"/>
                  </a:cubicBezTo>
                  <a:cubicBezTo>
                    <a:pt x="339" y="79"/>
                    <a:pt x="344" y="76"/>
                    <a:pt x="347" y="73"/>
                  </a:cubicBezTo>
                  <a:cubicBezTo>
                    <a:pt x="347" y="73"/>
                    <a:pt x="347" y="73"/>
                    <a:pt x="347" y="73"/>
                  </a:cubicBezTo>
                  <a:cubicBezTo>
                    <a:pt x="345" y="75"/>
                    <a:pt x="341" y="75"/>
                    <a:pt x="337" y="75"/>
                  </a:cubicBezTo>
                  <a:cubicBezTo>
                    <a:pt x="339" y="71"/>
                    <a:pt x="339" y="71"/>
                    <a:pt x="339" y="71"/>
                  </a:cubicBezTo>
                  <a:cubicBezTo>
                    <a:pt x="339" y="68"/>
                    <a:pt x="340" y="65"/>
                    <a:pt x="342" y="62"/>
                  </a:cubicBezTo>
                  <a:cubicBezTo>
                    <a:pt x="343" y="62"/>
                    <a:pt x="343" y="62"/>
                    <a:pt x="343" y="62"/>
                  </a:cubicBezTo>
                  <a:cubicBezTo>
                    <a:pt x="344" y="62"/>
                    <a:pt x="344" y="62"/>
                    <a:pt x="344" y="62"/>
                  </a:cubicBezTo>
                  <a:cubicBezTo>
                    <a:pt x="344" y="62"/>
                    <a:pt x="344" y="61"/>
                    <a:pt x="344" y="61"/>
                  </a:cubicBezTo>
                  <a:cubicBezTo>
                    <a:pt x="346" y="60"/>
                    <a:pt x="347" y="59"/>
                    <a:pt x="349" y="59"/>
                  </a:cubicBezTo>
                  <a:cubicBezTo>
                    <a:pt x="354" y="57"/>
                    <a:pt x="354" y="57"/>
                    <a:pt x="354" y="57"/>
                  </a:cubicBezTo>
                  <a:cubicBezTo>
                    <a:pt x="358" y="55"/>
                    <a:pt x="361" y="52"/>
                    <a:pt x="363" y="49"/>
                  </a:cubicBezTo>
                  <a:cubicBezTo>
                    <a:pt x="366" y="49"/>
                    <a:pt x="366" y="49"/>
                    <a:pt x="366" y="49"/>
                  </a:cubicBezTo>
                  <a:cubicBezTo>
                    <a:pt x="370" y="49"/>
                    <a:pt x="372" y="49"/>
                    <a:pt x="375" y="49"/>
                  </a:cubicBezTo>
                  <a:cubicBezTo>
                    <a:pt x="377" y="50"/>
                    <a:pt x="381" y="48"/>
                    <a:pt x="384" y="49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4" y="49"/>
                    <a:pt x="384" y="49"/>
                    <a:pt x="384" y="49"/>
                  </a:cubicBezTo>
                  <a:cubicBezTo>
                    <a:pt x="382" y="48"/>
                    <a:pt x="379" y="46"/>
                    <a:pt x="375" y="45"/>
                  </a:cubicBezTo>
                  <a:cubicBezTo>
                    <a:pt x="372" y="45"/>
                    <a:pt x="369" y="45"/>
                    <a:pt x="366" y="45"/>
                  </a:cubicBezTo>
                  <a:cubicBezTo>
                    <a:pt x="366" y="45"/>
                    <a:pt x="366" y="45"/>
                    <a:pt x="366" y="45"/>
                  </a:cubicBezTo>
                  <a:cubicBezTo>
                    <a:pt x="366" y="45"/>
                    <a:pt x="366" y="45"/>
                    <a:pt x="366" y="45"/>
                  </a:cubicBezTo>
                  <a:cubicBezTo>
                    <a:pt x="368" y="40"/>
                    <a:pt x="368" y="40"/>
                    <a:pt x="368" y="40"/>
                  </a:cubicBezTo>
                  <a:cubicBezTo>
                    <a:pt x="369" y="38"/>
                    <a:pt x="369" y="31"/>
                    <a:pt x="370" y="30"/>
                  </a:cubicBezTo>
                  <a:cubicBezTo>
                    <a:pt x="370" y="30"/>
                    <a:pt x="370" y="30"/>
                    <a:pt x="370" y="30"/>
                  </a:cubicBezTo>
                  <a:cubicBezTo>
                    <a:pt x="368" y="31"/>
                    <a:pt x="367" y="34"/>
                    <a:pt x="365" y="38"/>
                  </a:cubicBezTo>
                  <a:cubicBezTo>
                    <a:pt x="363" y="43"/>
                    <a:pt x="363" y="43"/>
                    <a:pt x="363" y="43"/>
                  </a:cubicBezTo>
                  <a:cubicBezTo>
                    <a:pt x="362" y="44"/>
                    <a:pt x="361" y="44"/>
                    <a:pt x="361" y="45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58" y="49"/>
                    <a:pt x="356" y="51"/>
                    <a:pt x="352" y="53"/>
                  </a:cubicBezTo>
                  <a:cubicBezTo>
                    <a:pt x="348" y="55"/>
                    <a:pt x="348" y="55"/>
                    <a:pt x="348" y="55"/>
                  </a:cubicBezTo>
                  <a:cubicBezTo>
                    <a:pt x="347" y="55"/>
                    <a:pt x="347" y="55"/>
                    <a:pt x="347" y="55"/>
                  </a:cubicBezTo>
                  <a:cubicBezTo>
                    <a:pt x="348" y="51"/>
                    <a:pt x="346" y="47"/>
                    <a:pt x="344" y="42"/>
                  </a:cubicBezTo>
                  <a:cubicBezTo>
                    <a:pt x="343" y="38"/>
                    <a:pt x="338" y="32"/>
                    <a:pt x="339" y="29"/>
                  </a:cubicBezTo>
                  <a:cubicBezTo>
                    <a:pt x="339" y="29"/>
                    <a:pt x="339" y="29"/>
                    <a:pt x="339" y="29"/>
                  </a:cubicBezTo>
                  <a:cubicBezTo>
                    <a:pt x="338" y="33"/>
                    <a:pt x="339" y="38"/>
                    <a:pt x="341" y="42"/>
                  </a:cubicBezTo>
                  <a:cubicBezTo>
                    <a:pt x="343" y="48"/>
                    <a:pt x="344" y="54"/>
                    <a:pt x="341" y="58"/>
                  </a:cubicBezTo>
                  <a:cubicBezTo>
                    <a:pt x="341" y="59"/>
                    <a:pt x="340" y="59"/>
                    <a:pt x="340" y="59"/>
                  </a:cubicBezTo>
                  <a:cubicBezTo>
                    <a:pt x="337" y="62"/>
                    <a:pt x="336" y="66"/>
                    <a:pt x="335" y="70"/>
                  </a:cubicBezTo>
                  <a:cubicBezTo>
                    <a:pt x="333" y="75"/>
                    <a:pt x="333" y="75"/>
                    <a:pt x="333" y="75"/>
                  </a:cubicBezTo>
                  <a:cubicBezTo>
                    <a:pt x="333" y="75"/>
                    <a:pt x="333" y="75"/>
                    <a:pt x="333" y="75"/>
                  </a:cubicBezTo>
                  <a:cubicBezTo>
                    <a:pt x="327" y="74"/>
                    <a:pt x="327" y="74"/>
                    <a:pt x="327" y="74"/>
                  </a:cubicBezTo>
                  <a:cubicBezTo>
                    <a:pt x="324" y="73"/>
                    <a:pt x="322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18" y="72"/>
                    <a:pt x="316" y="70"/>
                    <a:pt x="313" y="69"/>
                  </a:cubicBezTo>
                  <a:cubicBezTo>
                    <a:pt x="311" y="67"/>
                    <a:pt x="309" y="65"/>
                    <a:pt x="306" y="64"/>
                  </a:cubicBezTo>
                  <a:cubicBezTo>
                    <a:pt x="300" y="62"/>
                    <a:pt x="295" y="64"/>
                    <a:pt x="290" y="67"/>
                  </a:cubicBezTo>
                  <a:cubicBezTo>
                    <a:pt x="289" y="64"/>
                    <a:pt x="287" y="62"/>
                    <a:pt x="284" y="62"/>
                  </a:cubicBezTo>
                  <a:cubicBezTo>
                    <a:pt x="284" y="62"/>
                    <a:pt x="284" y="62"/>
                    <a:pt x="284" y="62"/>
                  </a:cubicBezTo>
                  <a:cubicBezTo>
                    <a:pt x="284" y="59"/>
                    <a:pt x="283" y="55"/>
                    <a:pt x="283" y="53"/>
                  </a:cubicBezTo>
                  <a:cubicBezTo>
                    <a:pt x="285" y="52"/>
                    <a:pt x="287" y="50"/>
                    <a:pt x="288" y="47"/>
                  </a:cubicBezTo>
                  <a:cubicBezTo>
                    <a:pt x="295" y="48"/>
                    <a:pt x="303" y="45"/>
                    <a:pt x="306" y="44"/>
                  </a:cubicBezTo>
                  <a:cubicBezTo>
                    <a:pt x="307" y="43"/>
                    <a:pt x="308" y="43"/>
                    <a:pt x="310" y="42"/>
                  </a:cubicBezTo>
                  <a:cubicBezTo>
                    <a:pt x="310" y="42"/>
                    <a:pt x="310" y="42"/>
                    <a:pt x="310" y="42"/>
                  </a:cubicBezTo>
                  <a:cubicBezTo>
                    <a:pt x="315" y="42"/>
                    <a:pt x="323" y="40"/>
                    <a:pt x="327" y="44"/>
                  </a:cubicBezTo>
                  <a:cubicBezTo>
                    <a:pt x="327" y="44"/>
                    <a:pt x="327" y="44"/>
                    <a:pt x="327" y="44"/>
                  </a:cubicBezTo>
                  <a:cubicBezTo>
                    <a:pt x="324" y="40"/>
                    <a:pt x="319" y="39"/>
                    <a:pt x="314" y="38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8" y="35"/>
                    <a:pt x="321" y="33"/>
                    <a:pt x="325" y="33"/>
                  </a:cubicBezTo>
                  <a:cubicBezTo>
                    <a:pt x="325" y="33"/>
                    <a:pt x="325" y="33"/>
                    <a:pt x="325" y="33"/>
                  </a:cubicBezTo>
                  <a:cubicBezTo>
                    <a:pt x="320" y="33"/>
                    <a:pt x="316" y="32"/>
                    <a:pt x="312" y="35"/>
                  </a:cubicBezTo>
                  <a:cubicBezTo>
                    <a:pt x="310" y="37"/>
                    <a:pt x="307" y="39"/>
                    <a:pt x="305" y="40"/>
                  </a:cubicBezTo>
                  <a:cubicBezTo>
                    <a:pt x="299" y="42"/>
                    <a:pt x="293" y="43"/>
                    <a:pt x="288" y="43"/>
                  </a:cubicBezTo>
                  <a:cubicBezTo>
                    <a:pt x="288" y="43"/>
                    <a:pt x="288" y="43"/>
                    <a:pt x="288" y="42"/>
                  </a:cubicBezTo>
                  <a:cubicBezTo>
                    <a:pt x="288" y="37"/>
                    <a:pt x="285" y="33"/>
                    <a:pt x="282" y="32"/>
                  </a:cubicBezTo>
                  <a:cubicBezTo>
                    <a:pt x="282" y="32"/>
                    <a:pt x="282" y="32"/>
                    <a:pt x="282" y="32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8" y="32"/>
                    <a:pt x="278" y="32"/>
                    <a:pt x="278" y="32"/>
                  </a:cubicBezTo>
                  <a:cubicBezTo>
                    <a:pt x="278" y="33"/>
                    <a:pt x="278" y="33"/>
                    <a:pt x="278" y="34"/>
                  </a:cubicBezTo>
                  <a:cubicBezTo>
                    <a:pt x="275" y="35"/>
                    <a:pt x="274" y="39"/>
                    <a:pt x="274" y="43"/>
                  </a:cubicBezTo>
                  <a:cubicBezTo>
                    <a:pt x="274" y="47"/>
                    <a:pt x="276" y="50"/>
                    <a:pt x="279" y="52"/>
                  </a:cubicBezTo>
                  <a:cubicBezTo>
                    <a:pt x="279" y="55"/>
                    <a:pt x="280" y="59"/>
                    <a:pt x="280" y="64"/>
                  </a:cubicBezTo>
                  <a:cubicBezTo>
                    <a:pt x="280" y="64"/>
                    <a:pt x="280" y="64"/>
                    <a:pt x="280" y="64"/>
                  </a:cubicBezTo>
                  <a:cubicBezTo>
                    <a:pt x="279" y="66"/>
                    <a:pt x="277" y="69"/>
                    <a:pt x="278" y="73"/>
                  </a:cubicBezTo>
                  <a:cubicBezTo>
                    <a:pt x="278" y="77"/>
                    <a:pt x="280" y="80"/>
                    <a:pt x="282" y="82"/>
                  </a:cubicBezTo>
                  <a:cubicBezTo>
                    <a:pt x="283" y="87"/>
                    <a:pt x="283" y="92"/>
                    <a:pt x="283" y="98"/>
                  </a:cubicBezTo>
                  <a:cubicBezTo>
                    <a:pt x="280" y="99"/>
                    <a:pt x="278" y="103"/>
                    <a:pt x="278" y="108"/>
                  </a:cubicBezTo>
                  <a:cubicBezTo>
                    <a:pt x="278" y="112"/>
                    <a:pt x="280" y="116"/>
                    <a:pt x="283" y="117"/>
                  </a:cubicBezTo>
                  <a:cubicBezTo>
                    <a:pt x="283" y="123"/>
                    <a:pt x="282" y="129"/>
                    <a:pt x="282" y="135"/>
                  </a:cubicBezTo>
                  <a:cubicBezTo>
                    <a:pt x="278" y="136"/>
                    <a:pt x="276" y="140"/>
                    <a:pt x="276" y="146"/>
                  </a:cubicBezTo>
                  <a:cubicBezTo>
                    <a:pt x="276" y="150"/>
                    <a:pt x="278" y="153"/>
                    <a:pt x="280" y="155"/>
                  </a:cubicBezTo>
                  <a:cubicBezTo>
                    <a:pt x="280" y="159"/>
                    <a:pt x="280" y="163"/>
                    <a:pt x="279" y="167"/>
                  </a:cubicBezTo>
                  <a:cubicBezTo>
                    <a:pt x="276" y="168"/>
                    <a:pt x="274" y="171"/>
                    <a:pt x="273" y="175"/>
                  </a:cubicBezTo>
                  <a:cubicBezTo>
                    <a:pt x="272" y="179"/>
                    <a:pt x="273" y="184"/>
                    <a:pt x="276" y="185"/>
                  </a:cubicBezTo>
                  <a:cubicBezTo>
                    <a:pt x="275" y="189"/>
                    <a:pt x="274" y="192"/>
                    <a:pt x="274" y="196"/>
                  </a:cubicBezTo>
                  <a:cubicBezTo>
                    <a:pt x="271" y="197"/>
                    <a:pt x="268" y="200"/>
                    <a:pt x="267" y="204"/>
                  </a:cubicBezTo>
                  <a:cubicBezTo>
                    <a:pt x="266" y="208"/>
                    <a:pt x="267" y="211"/>
                    <a:pt x="269" y="213"/>
                  </a:cubicBezTo>
                  <a:cubicBezTo>
                    <a:pt x="269" y="214"/>
                    <a:pt x="269" y="214"/>
                    <a:pt x="269" y="214"/>
                  </a:cubicBezTo>
                  <a:cubicBezTo>
                    <a:pt x="267" y="219"/>
                    <a:pt x="266" y="224"/>
                    <a:pt x="264" y="229"/>
                  </a:cubicBezTo>
                  <a:cubicBezTo>
                    <a:pt x="263" y="231"/>
                    <a:pt x="261" y="233"/>
                    <a:pt x="260" y="236"/>
                  </a:cubicBezTo>
                  <a:cubicBezTo>
                    <a:pt x="259" y="240"/>
                    <a:pt x="260" y="243"/>
                    <a:pt x="262" y="246"/>
                  </a:cubicBezTo>
                  <a:cubicBezTo>
                    <a:pt x="261" y="248"/>
                    <a:pt x="261" y="250"/>
                    <a:pt x="261" y="252"/>
                  </a:cubicBezTo>
                  <a:cubicBezTo>
                    <a:pt x="261" y="256"/>
                    <a:pt x="261" y="261"/>
                    <a:pt x="261" y="265"/>
                  </a:cubicBezTo>
                  <a:cubicBezTo>
                    <a:pt x="260" y="267"/>
                    <a:pt x="259" y="270"/>
                    <a:pt x="260" y="273"/>
                  </a:cubicBezTo>
                  <a:cubicBezTo>
                    <a:pt x="260" y="276"/>
                    <a:pt x="261" y="278"/>
                    <a:pt x="262" y="280"/>
                  </a:cubicBezTo>
                  <a:cubicBezTo>
                    <a:pt x="262" y="281"/>
                    <a:pt x="262" y="283"/>
                    <a:pt x="262" y="285"/>
                  </a:cubicBezTo>
                  <a:cubicBezTo>
                    <a:pt x="263" y="288"/>
                    <a:pt x="263" y="292"/>
                    <a:pt x="263" y="295"/>
                  </a:cubicBezTo>
                  <a:cubicBezTo>
                    <a:pt x="262" y="297"/>
                    <a:pt x="261" y="299"/>
                    <a:pt x="262" y="302"/>
                  </a:cubicBezTo>
                  <a:cubicBezTo>
                    <a:pt x="262" y="303"/>
                    <a:pt x="262" y="305"/>
                    <a:pt x="262" y="306"/>
                  </a:cubicBezTo>
                  <a:cubicBezTo>
                    <a:pt x="262" y="309"/>
                    <a:pt x="261" y="312"/>
                    <a:pt x="256" y="314"/>
                  </a:cubicBezTo>
                  <a:cubicBezTo>
                    <a:pt x="248" y="318"/>
                    <a:pt x="240" y="322"/>
                    <a:pt x="236" y="291"/>
                  </a:cubicBezTo>
                  <a:cubicBezTo>
                    <a:pt x="232" y="260"/>
                    <a:pt x="233" y="226"/>
                    <a:pt x="229" y="206"/>
                  </a:cubicBezTo>
                  <a:cubicBezTo>
                    <a:pt x="225" y="186"/>
                    <a:pt x="238" y="174"/>
                    <a:pt x="241" y="155"/>
                  </a:cubicBezTo>
                  <a:cubicBezTo>
                    <a:pt x="243" y="142"/>
                    <a:pt x="247" y="118"/>
                    <a:pt x="242" y="101"/>
                  </a:cubicBezTo>
                  <a:cubicBezTo>
                    <a:pt x="237" y="84"/>
                    <a:pt x="237" y="79"/>
                    <a:pt x="235" y="62"/>
                  </a:cubicBezTo>
                  <a:cubicBezTo>
                    <a:pt x="233" y="44"/>
                    <a:pt x="233" y="3"/>
                    <a:pt x="233" y="3"/>
                  </a:cubicBezTo>
                  <a:cubicBezTo>
                    <a:pt x="225" y="1"/>
                    <a:pt x="225" y="1"/>
                    <a:pt x="225" y="1"/>
                  </a:cubicBezTo>
                  <a:cubicBezTo>
                    <a:pt x="227" y="39"/>
                    <a:pt x="227" y="65"/>
                    <a:pt x="227" y="73"/>
                  </a:cubicBezTo>
                  <a:cubicBezTo>
                    <a:pt x="227" y="87"/>
                    <a:pt x="219" y="99"/>
                    <a:pt x="220" y="146"/>
                  </a:cubicBezTo>
                  <a:cubicBezTo>
                    <a:pt x="221" y="192"/>
                    <a:pt x="221" y="196"/>
                    <a:pt x="223" y="231"/>
                  </a:cubicBezTo>
                  <a:cubicBezTo>
                    <a:pt x="224" y="266"/>
                    <a:pt x="221" y="299"/>
                    <a:pt x="224" y="319"/>
                  </a:cubicBezTo>
                  <a:cubicBezTo>
                    <a:pt x="226" y="327"/>
                    <a:pt x="227" y="332"/>
                    <a:pt x="226" y="337"/>
                  </a:cubicBezTo>
                  <a:cubicBezTo>
                    <a:pt x="225" y="335"/>
                    <a:pt x="223" y="332"/>
                    <a:pt x="222" y="330"/>
                  </a:cubicBezTo>
                  <a:cubicBezTo>
                    <a:pt x="213" y="317"/>
                    <a:pt x="213" y="317"/>
                    <a:pt x="213" y="317"/>
                  </a:cubicBezTo>
                  <a:cubicBezTo>
                    <a:pt x="211" y="315"/>
                    <a:pt x="210" y="310"/>
                    <a:pt x="208" y="304"/>
                  </a:cubicBezTo>
                  <a:cubicBezTo>
                    <a:pt x="210" y="302"/>
                    <a:pt x="209" y="298"/>
                    <a:pt x="208" y="295"/>
                  </a:cubicBezTo>
                  <a:cubicBezTo>
                    <a:pt x="207" y="294"/>
                    <a:pt x="207" y="294"/>
                    <a:pt x="207" y="293"/>
                  </a:cubicBezTo>
                  <a:cubicBezTo>
                    <a:pt x="205" y="286"/>
                    <a:pt x="205" y="277"/>
                    <a:pt x="204" y="266"/>
                  </a:cubicBezTo>
                  <a:cubicBezTo>
                    <a:pt x="206" y="264"/>
                    <a:pt x="207" y="259"/>
                    <a:pt x="206" y="255"/>
                  </a:cubicBezTo>
                  <a:cubicBezTo>
                    <a:pt x="206" y="253"/>
                    <a:pt x="204" y="251"/>
                    <a:pt x="203" y="249"/>
                  </a:cubicBezTo>
                  <a:cubicBezTo>
                    <a:pt x="203" y="244"/>
                    <a:pt x="203" y="238"/>
                    <a:pt x="203" y="232"/>
                  </a:cubicBezTo>
                  <a:cubicBezTo>
                    <a:pt x="206" y="231"/>
                    <a:pt x="208" y="226"/>
                    <a:pt x="208" y="222"/>
                  </a:cubicBezTo>
                  <a:cubicBezTo>
                    <a:pt x="207" y="217"/>
                    <a:pt x="205" y="214"/>
                    <a:pt x="203" y="212"/>
                  </a:cubicBezTo>
                  <a:cubicBezTo>
                    <a:pt x="203" y="208"/>
                    <a:pt x="203" y="203"/>
                    <a:pt x="203" y="198"/>
                  </a:cubicBezTo>
                  <a:cubicBezTo>
                    <a:pt x="206" y="197"/>
                    <a:pt x="208" y="193"/>
                    <a:pt x="207" y="188"/>
                  </a:cubicBezTo>
                  <a:cubicBezTo>
                    <a:pt x="207" y="185"/>
                    <a:pt x="206" y="181"/>
                    <a:pt x="203" y="180"/>
                  </a:cubicBezTo>
                  <a:cubicBezTo>
                    <a:pt x="204" y="174"/>
                    <a:pt x="204" y="168"/>
                    <a:pt x="204" y="161"/>
                  </a:cubicBezTo>
                  <a:cubicBezTo>
                    <a:pt x="205" y="159"/>
                    <a:pt x="206" y="156"/>
                    <a:pt x="206" y="153"/>
                  </a:cubicBezTo>
                  <a:cubicBezTo>
                    <a:pt x="206" y="150"/>
                    <a:pt x="205" y="147"/>
                    <a:pt x="203" y="145"/>
                  </a:cubicBezTo>
                  <a:cubicBezTo>
                    <a:pt x="203" y="139"/>
                    <a:pt x="203" y="133"/>
                    <a:pt x="202" y="127"/>
                  </a:cubicBezTo>
                  <a:cubicBezTo>
                    <a:pt x="203" y="125"/>
                    <a:pt x="204" y="123"/>
                    <a:pt x="203" y="121"/>
                  </a:cubicBezTo>
                  <a:cubicBezTo>
                    <a:pt x="203" y="121"/>
                    <a:pt x="203" y="121"/>
                    <a:pt x="203" y="120"/>
                  </a:cubicBezTo>
                  <a:cubicBezTo>
                    <a:pt x="203" y="120"/>
                    <a:pt x="203" y="119"/>
                    <a:pt x="203" y="118"/>
                  </a:cubicBezTo>
                  <a:cubicBezTo>
                    <a:pt x="203" y="116"/>
                    <a:pt x="202" y="113"/>
                    <a:pt x="201" y="111"/>
                  </a:cubicBezTo>
                  <a:cubicBezTo>
                    <a:pt x="200" y="103"/>
                    <a:pt x="200" y="95"/>
                    <a:pt x="199" y="87"/>
                  </a:cubicBezTo>
                  <a:cubicBezTo>
                    <a:pt x="201" y="85"/>
                    <a:pt x="202" y="82"/>
                    <a:pt x="202" y="78"/>
                  </a:cubicBezTo>
                  <a:cubicBezTo>
                    <a:pt x="202" y="73"/>
                    <a:pt x="200" y="70"/>
                    <a:pt x="197" y="69"/>
                  </a:cubicBezTo>
                  <a:cubicBezTo>
                    <a:pt x="196" y="64"/>
                    <a:pt x="195" y="59"/>
                    <a:pt x="195" y="54"/>
                  </a:cubicBezTo>
                  <a:cubicBezTo>
                    <a:pt x="197" y="52"/>
                    <a:pt x="198" y="49"/>
                    <a:pt x="198" y="45"/>
                  </a:cubicBezTo>
                  <a:cubicBezTo>
                    <a:pt x="197" y="40"/>
                    <a:pt x="195" y="36"/>
                    <a:pt x="192" y="35"/>
                  </a:cubicBezTo>
                  <a:cubicBezTo>
                    <a:pt x="191" y="31"/>
                    <a:pt x="190" y="27"/>
                    <a:pt x="190" y="23"/>
                  </a:cubicBezTo>
                  <a:cubicBezTo>
                    <a:pt x="192" y="21"/>
                    <a:pt x="193" y="18"/>
                    <a:pt x="193" y="14"/>
                  </a:cubicBezTo>
                  <a:cubicBezTo>
                    <a:pt x="192" y="9"/>
                    <a:pt x="189" y="5"/>
                    <a:pt x="186" y="4"/>
                  </a:cubicBezTo>
                  <a:cubicBezTo>
                    <a:pt x="185" y="2"/>
                    <a:pt x="185" y="1"/>
                    <a:pt x="185" y="0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1" y="2"/>
                    <a:pt x="182" y="3"/>
                    <a:pt x="182" y="5"/>
                  </a:cubicBezTo>
                  <a:cubicBezTo>
                    <a:pt x="180" y="7"/>
                    <a:pt x="178" y="11"/>
                    <a:pt x="179" y="15"/>
                  </a:cubicBezTo>
                  <a:cubicBezTo>
                    <a:pt x="176" y="15"/>
                    <a:pt x="174" y="17"/>
                    <a:pt x="172" y="18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65" y="23"/>
                    <a:pt x="159" y="24"/>
                    <a:pt x="154" y="24"/>
                  </a:cubicBezTo>
                  <a:cubicBezTo>
                    <a:pt x="153" y="21"/>
                    <a:pt x="149" y="18"/>
                    <a:pt x="144" y="18"/>
                  </a:cubicBezTo>
                  <a:cubicBezTo>
                    <a:pt x="144" y="18"/>
                    <a:pt x="143" y="18"/>
                    <a:pt x="142" y="19"/>
                  </a:cubicBezTo>
                  <a:cubicBezTo>
                    <a:pt x="141" y="16"/>
                    <a:pt x="139" y="13"/>
                    <a:pt x="138" y="10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7" y="14"/>
                    <a:pt x="137" y="17"/>
                    <a:pt x="138" y="20"/>
                  </a:cubicBezTo>
                  <a:cubicBezTo>
                    <a:pt x="136" y="21"/>
                    <a:pt x="134" y="23"/>
                    <a:pt x="134" y="25"/>
                  </a:cubicBezTo>
                  <a:cubicBezTo>
                    <a:pt x="134" y="26"/>
                    <a:pt x="134" y="28"/>
                    <a:pt x="135" y="29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130" y="31"/>
                    <a:pt x="126" y="34"/>
                    <a:pt x="122" y="36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29" y="34"/>
                    <a:pt x="132" y="35"/>
                    <a:pt x="137" y="32"/>
                  </a:cubicBezTo>
                  <a:cubicBezTo>
                    <a:pt x="137" y="32"/>
                    <a:pt x="138" y="31"/>
                    <a:pt x="138" y="31"/>
                  </a:cubicBezTo>
                  <a:cubicBezTo>
                    <a:pt x="140" y="32"/>
                    <a:pt x="142" y="32"/>
                    <a:pt x="144" y="32"/>
                  </a:cubicBezTo>
                  <a:cubicBezTo>
                    <a:pt x="148" y="33"/>
                    <a:pt x="152" y="31"/>
                    <a:pt x="154" y="28"/>
                  </a:cubicBezTo>
                  <a:cubicBezTo>
                    <a:pt x="159" y="28"/>
                    <a:pt x="166" y="27"/>
                    <a:pt x="172" y="23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6" y="20"/>
                    <a:pt x="178" y="19"/>
                    <a:pt x="179" y="19"/>
                  </a:cubicBezTo>
                  <a:cubicBezTo>
                    <a:pt x="180" y="22"/>
                    <a:pt x="183" y="25"/>
                    <a:pt x="186" y="25"/>
                  </a:cubicBezTo>
                  <a:cubicBezTo>
                    <a:pt x="187" y="28"/>
                    <a:pt x="187" y="32"/>
                    <a:pt x="188" y="36"/>
                  </a:cubicBezTo>
                  <a:cubicBezTo>
                    <a:pt x="185" y="37"/>
                    <a:pt x="183" y="41"/>
                    <a:pt x="184" y="46"/>
                  </a:cubicBezTo>
                  <a:cubicBezTo>
                    <a:pt x="184" y="46"/>
                    <a:pt x="184" y="47"/>
                    <a:pt x="184" y="47"/>
                  </a:cubicBezTo>
                  <a:cubicBezTo>
                    <a:pt x="178" y="49"/>
                    <a:pt x="172" y="49"/>
                    <a:pt x="166" y="48"/>
                  </a:cubicBezTo>
                  <a:cubicBezTo>
                    <a:pt x="155" y="47"/>
                    <a:pt x="155" y="47"/>
                    <a:pt x="155" y="47"/>
                  </a:cubicBezTo>
                  <a:cubicBezTo>
                    <a:pt x="155" y="47"/>
                    <a:pt x="155" y="47"/>
                    <a:pt x="155" y="47"/>
                  </a:cubicBezTo>
                  <a:cubicBezTo>
                    <a:pt x="166" y="50"/>
                    <a:pt x="166" y="50"/>
                    <a:pt x="166" y="50"/>
                  </a:cubicBezTo>
                  <a:cubicBezTo>
                    <a:pt x="169" y="50"/>
                    <a:pt x="172" y="53"/>
                    <a:pt x="175" y="53"/>
                  </a:cubicBezTo>
                  <a:cubicBezTo>
                    <a:pt x="171" y="59"/>
                    <a:pt x="171" y="68"/>
                    <a:pt x="172" y="76"/>
                  </a:cubicBezTo>
                  <a:cubicBezTo>
                    <a:pt x="172" y="83"/>
                    <a:pt x="172" y="83"/>
                    <a:pt x="172" y="83"/>
                  </a:cubicBezTo>
                  <a:cubicBezTo>
                    <a:pt x="171" y="90"/>
                    <a:pt x="170" y="97"/>
                    <a:pt x="167" y="103"/>
                  </a:cubicBezTo>
                  <a:cubicBezTo>
                    <a:pt x="163" y="103"/>
                    <a:pt x="159" y="103"/>
                    <a:pt x="155" y="104"/>
                  </a:cubicBezTo>
                  <a:cubicBezTo>
                    <a:pt x="152" y="104"/>
                    <a:pt x="150" y="105"/>
                    <a:pt x="148" y="105"/>
                  </a:cubicBezTo>
                  <a:cubicBezTo>
                    <a:pt x="147" y="103"/>
                    <a:pt x="143" y="101"/>
                    <a:pt x="139" y="101"/>
                  </a:cubicBezTo>
                  <a:cubicBezTo>
                    <a:pt x="138" y="101"/>
                    <a:pt x="138" y="101"/>
                    <a:pt x="137" y="101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32" y="96"/>
                    <a:pt x="130" y="93"/>
                    <a:pt x="129" y="90"/>
                  </a:cubicBezTo>
                  <a:cubicBezTo>
                    <a:pt x="127" y="86"/>
                    <a:pt x="128" y="82"/>
                    <a:pt x="129" y="78"/>
                  </a:cubicBezTo>
                  <a:cubicBezTo>
                    <a:pt x="130" y="73"/>
                    <a:pt x="131" y="69"/>
                    <a:pt x="130" y="64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1" y="68"/>
                    <a:pt x="126" y="73"/>
                    <a:pt x="125" y="77"/>
                  </a:cubicBezTo>
                  <a:cubicBezTo>
                    <a:pt x="124" y="81"/>
                    <a:pt x="123" y="86"/>
                    <a:pt x="125" y="90"/>
                  </a:cubicBezTo>
                  <a:cubicBezTo>
                    <a:pt x="118" y="89"/>
                    <a:pt x="111" y="94"/>
                    <a:pt x="106" y="98"/>
                  </a:cubicBezTo>
                  <a:cubicBezTo>
                    <a:pt x="103" y="98"/>
                    <a:pt x="100" y="98"/>
                    <a:pt x="98" y="100"/>
                  </a:cubicBezTo>
                  <a:cubicBezTo>
                    <a:pt x="95" y="101"/>
                    <a:pt x="93" y="103"/>
                    <a:pt x="92" y="105"/>
                  </a:cubicBezTo>
                  <a:cubicBezTo>
                    <a:pt x="88" y="105"/>
                    <a:pt x="83" y="104"/>
                    <a:pt x="78" y="100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4" y="97"/>
                    <a:pt x="74" y="97"/>
                    <a:pt x="73" y="96"/>
                  </a:cubicBezTo>
                  <a:cubicBezTo>
                    <a:pt x="71" y="93"/>
                    <a:pt x="71" y="89"/>
                    <a:pt x="72" y="85"/>
                  </a:cubicBezTo>
                  <a:cubicBezTo>
                    <a:pt x="72" y="83"/>
                    <a:pt x="71" y="82"/>
                    <a:pt x="72" y="79"/>
                  </a:cubicBezTo>
                  <a:cubicBezTo>
                    <a:pt x="73" y="74"/>
                    <a:pt x="74" y="69"/>
                    <a:pt x="72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2" y="68"/>
                    <a:pt x="71" y="72"/>
                    <a:pt x="69" y="76"/>
                  </a:cubicBezTo>
                  <a:cubicBezTo>
                    <a:pt x="68" y="79"/>
                    <a:pt x="68" y="82"/>
                    <a:pt x="68" y="84"/>
                  </a:cubicBezTo>
                  <a:cubicBezTo>
                    <a:pt x="67" y="87"/>
                    <a:pt x="67" y="90"/>
                    <a:pt x="68" y="93"/>
                  </a:cubicBezTo>
                  <a:cubicBezTo>
                    <a:pt x="67" y="93"/>
                    <a:pt x="67" y="93"/>
                    <a:pt x="66" y="92"/>
                  </a:cubicBezTo>
                  <a:cubicBezTo>
                    <a:pt x="63" y="91"/>
                    <a:pt x="60" y="91"/>
                    <a:pt x="57" y="91"/>
                  </a:cubicBezTo>
                  <a:cubicBezTo>
                    <a:pt x="54" y="91"/>
                    <a:pt x="52" y="92"/>
                    <a:pt x="50" y="91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3" y="92"/>
                    <a:pt x="55" y="94"/>
                    <a:pt x="57" y="93"/>
                  </a:cubicBezTo>
                  <a:cubicBezTo>
                    <a:pt x="60" y="93"/>
                    <a:pt x="62" y="95"/>
                    <a:pt x="65" y="96"/>
                  </a:cubicBezTo>
                  <a:cubicBezTo>
                    <a:pt x="66" y="97"/>
                    <a:pt x="68" y="98"/>
                    <a:pt x="70" y="99"/>
                  </a:cubicBezTo>
                  <a:cubicBezTo>
                    <a:pt x="70" y="99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2" y="101"/>
                    <a:pt x="73" y="101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0" y="106"/>
                    <a:pt x="85" y="109"/>
                    <a:pt x="91" y="109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93" y="113"/>
                    <a:pt x="95" y="114"/>
                    <a:pt x="99" y="114"/>
                  </a:cubicBezTo>
                  <a:cubicBezTo>
                    <a:pt x="99" y="122"/>
                    <a:pt x="97" y="131"/>
                    <a:pt x="92" y="137"/>
                  </a:cubicBezTo>
                  <a:cubicBezTo>
                    <a:pt x="86" y="138"/>
                    <a:pt x="73" y="134"/>
                    <a:pt x="70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2" y="134"/>
                    <a:pt x="80" y="139"/>
                    <a:pt x="87" y="141"/>
                  </a:cubicBezTo>
                  <a:cubicBezTo>
                    <a:pt x="81" y="143"/>
                    <a:pt x="75" y="146"/>
                    <a:pt x="71" y="154"/>
                  </a:cubicBezTo>
                  <a:cubicBezTo>
                    <a:pt x="72" y="154"/>
                    <a:pt x="72" y="154"/>
                    <a:pt x="72" y="154"/>
                  </a:cubicBezTo>
                  <a:cubicBezTo>
                    <a:pt x="76" y="145"/>
                    <a:pt x="85" y="145"/>
                    <a:pt x="93" y="143"/>
                  </a:cubicBezTo>
                  <a:cubicBezTo>
                    <a:pt x="98" y="142"/>
                    <a:pt x="104" y="141"/>
                    <a:pt x="109" y="137"/>
                  </a:cubicBezTo>
                  <a:cubicBezTo>
                    <a:pt x="114" y="133"/>
                    <a:pt x="118" y="128"/>
                    <a:pt x="122" y="123"/>
                  </a:cubicBezTo>
                  <a:cubicBezTo>
                    <a:pt x="125" y="119"/>
                    <a:pt x="128" y="115"/>
                    <a:pt x="131" y="112"/>
                  </a:cubicBezTo>
                  <a:cubicBezTo>
                    <a:pt x="133" y="114"/>
                    <a:pt x="136" y="115"/>
                    <a:pt x="139" y="115"/>
                  </a:cubicBezTo>
                  <a:cubicBezTo>
                    <a:pt x="144" y="115"/>
                    <a:pt x="149" y="112"/>
                    <a:pt x="149" y="109"/>
                  </a:cubicBezTo>
                  <a:cubicBezTo>
                    <a:pt x="151" y="109"/>
                    <a:pt x="153" y="108"/>
                    <a:pt x="155" y="108"/>
                  </a:cubicBezTo>
                  <a:cubicBezTo>
                    <a:pt x="160" y="107"/>
                    <a:pt x="165" y="106"/>
                    <a:pt x="170" y="107"/>
                  </a:cubicBezTo>
                  <a:cubicBezTo>
                    <a:pt x="173" y="111"/>
                    <a:pt x="181" y="120"/>
                    <a:pt x="190" y="123"/>
                  </a:cubicBezTo>
                  <a:cubicBezTo>
                    <a:pt x="190" y="128"/>
                    <a:pt x="193" y="132"/>
                    <a:pt x="197" y="132"/>
                  </a:cubicBezTo>
                  <a:cubicBezTo>
                    <a:pt x="197" y="132"/>
                    <a:pt x="198" y="131"/>
                    <a:pt x="198" y="131"/>
                  </a:cubicBezTo>
                  <a:cubicBezTo>
                    <a:pt x="199" y="135"/>
                    <a:pt x="199" y="139"/>
                    <a:pt x="199" y="143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6" y="143"/>
                    <a:pt x="193" y="146"/>
                    <a:pt x="192" y="150"/>
                  </a:cubicBezTo>
                  <a:cubicBezTo>
                    <a:pt x="188" y="149"/>
                    <a:pt x="184" y="149"/>
                    <a:pt x="179" y="149"/>
                  </a:cubicBezTo>
                  <a:cubicBezTo>
                    <a:pt x="174" y="149"/>
                    <a:pt x="170" y="146"/>
                    <a:pt x="166" y="142"/>
                  </a:cubicBezTo>
                  <a:cubicBezTo>
                    <a:pt x="163" y="140"/>
                    <a:pt x="163" y="140"/>
                    <a:pt x="163" y="140"/>
                  </a:cubicBezTo>
                  <a:cubicBezTo>
                    <a:pt x="154" y="134"/>
                    <a:pt x="146" y="137"/>
                    <a:pt x="137" y="140"/>
                  </a:cubicBezTo>
                  <a:cubicBezTo>
                    <a:pt x="133" y="141"/>
                    <a:pt x="129" y="143"/>
                    <a:pt x="125" y="143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9" y="142"/>
                    <a:pt x="134" y="145"/>
                    <a:pt x="139" y="144"/>
                  </a:cubicBezTo>
                  <a:cubicBezTo>
                    <a:pt x="147" y="141"/>
                    <a:pt x="153" y="139"/>
                    <a:pt x="160" y="143"/>
                  </a:cubicBezTo>
                  <a:cubicBezTo>
                    <a:pt x="159" y="144"/>
                    <a:pt x="157" y="145"/>
                    <a:pt x="155" y="146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0" y="148"/>
                    <a:pt x="147" y="150"/>
                    <a:pt x="144" y="154"/>
                  </a:cubicBezTo>
                  <a:cubicBezTo>
                    <a:pt x="142" y="157"/>
                    <a:pt x="142" y="157"/>
                    <a:pt x="142" y="157"/>
                  </a:cubicBezTo>
                  <a:cubicBezTo>
                    <a:pt x="141" y="159"/>
                    <a:pt x="140" y="161"/>
                    <a:pt x="139" y="161"/>
                  </a:cubicBezTo>
                  <a:cubicBezTo>
                    <a:pt x="139" y="161"/>
                    <a:pt x="139" y="161"/>
                    <a:pt x="139" y="161"/>
                  </a:cubicBezTo>
                  <a:cubicBezTo>
                    <a:pt x="142" y="160"/>
                    <a:pt x="145" y="159"/>
                    <a:pt x="146" y="157"/>
                  </a:cubicBezTo>
                  <a:cubicBezTo>
                    <a:pt x="148" y="154"/>
                    <a:pt x="148" y="154"/>
                    <a:pt x="148" y="154"/>
                  </a:cubicBezTo>
                  <a:cubicBezTo>
                    <a:pt x="150" y="151"/>
                    <a:pt x="152" y="152"/>
                    <a:pt x="156" y="150"/>
                  </a:cubicBezTo>
                  <a:cubicBezTo>
                    <a:pt x="157" y="150"/>
                    <a:pt x="157" y="150"/>
                    <a:pt x="157" y="150"/>
                  </a:cubicBezTo>
                  <a:cubicBezTo>
                    <a:pt x="159" y="149"/>
                    <a:pt x="161" y="148"/>
                    <a:pt x="163" y="146"/>
                  </a:cubicBezTo>
                  <a:cubicBezTo>
                    <a:pt x="168" y="149"/>
                    <a:pt x="172" y="153"/>
                    <a:pt x="179" y="153"/>
                  </a:cubicBezTo>
                  <a:cubicBezTo>
                    <a:pt x="184" y="153"/>
                    <a:pt x="188" y="153"/>
                    <a:pt x="192" y="154"/>
                  </a:cubicBezTo>
                  <a:cubicBezTo>
                    <a:pt x="193" y="159"/>
                    <a:pt x="196" y="164"/>
                    <a:pt x="200" y="163"/>
                  </a:cubicBezTo>
                  <a:cubicBezTo>
                    <a:pt x="200" y="169"/>
                    <a:pt x="200" y="174"/>
                    <a:pt x="199" y="179"/>
                  </a:cubicBezTo>
                  <a:cubicBezTo>
                    <a:pt x="197" y="179"/>
                    <a:pt x="195" y="181"/>
                    <a:pt x="194" y="184"/>
                  </a:cubicBezTo>
                  <a:cubicBezTo>
                    <a:pt x="191" y="183"/>
                    <a:pt x="187" y="183"/>
                    <a:pt x="184" y="183"/>
                  </a:cubicBezTo>
                  <a:cubicBezTo>
                    <a:pt x="178" y="182"/>
                    <a:pt x="178" y="182"/>
                    <a:pt x="178" y="182"/>
                  </a:cubicBezTo>
                  <a:cubicBezTo>
                    <a:pt x="176" y="182"/>
                    <a:pt x="176" y="182"/>
                    <a:pt x="175" y="180"/>
                  </a:cubicBezTo>
                  <a:cubicBezTo>
                    <a:pt x="174" y="179"/>
                    <a:pt x="174" y="179"/>
                    <a:pt x="174" y="179"/>
                  </a:cubicBezTo>
                  <a:cubicBezTo>
                    <a:pt x="172" y="177"/>
                    <a:pt x="172" y="177"/>
                    <a:pt x="172" y="177"/>
                  </a:cubicBezTo>
                  <a:cubicBezTo>
                    <a:pt x="170" y="174"/>
                    <a:pt x="168" y="172"/>
                    <a:pt x="168" y="168"/>
                  </a:cubicBezTo>
                  <a:cubicBezTo>
                    <a:pt x="167" y="168"/>
                    <a:pt x="167" y="168"/>
                    <a:pt x="167" y="168"/>
                  </a:cubicBezTo>
                  <a:cubicBezTo>
                    <a:pt x="168" y="173"/>
                    <a:pt x="167" y="176"/>
                    <a:pt x="169" y="179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66" y="184"/>
                    <a:pt x="159" y="188"/>
                    <a:pt x="156" y="192"/>
                  </a:cubicBezTo>
                  <a:cubicBezTo>
                    <a:pt x="156" y="192"/>
                    <a:pt x="156" y="192"/>
                    <a:pt x="156" y="192"/>
                  </a:cubicBezTo>
                  <a:cubicBezTo>
                    <a:pt x="159" y="188"/>
                    <a:pt x="171" y="186"/>
                    <a:pt x="176" y="186"/>
                  </a:cubicBezTo>
                  <a:cubicBezTo>
                    <a:pt x="176" y="186"/>
                    <a:pt x="177" y="186"/>
                    <a:pt x="177" y="186"/>
                  </a:cubicBezTo>
                  <a:cubicBezTo>
                    <a:pt x="184" y="186"/>
                    <a:pt x="184" y="186"/>
                    <a:pt x="184" y="186"/>
                  </a:cubicBezTo>
                  <a:cubicBezTo>
                    <a:pt x="187" y="187"/>
                    <a:pt x="190" y="187"/>
                    <a:pt x="193" y="188"/>
                  </a:cubicBezTo>
                  <a:cubicBezTo>
                    <a:pt x="193" y="188"/>
                    <a:pt x="193" y="189"/>
                    <a:pt x="193" y="189"/>
                  </a:cubicBezTo>
                  <a:cubicBezTo>
                    <a:pt x="194" y="194"/>
                    <a:pt x="196" y="198"/>
                    <a:pt x="199" y="199"/>
                  </a:cubicBezTo>
                  <a:cubicBezTo>
                    <a:pt x="199" y="203"/>
                    <a:pt x="199" y="208"/>
                    <a:pt x="199" y="212"/>
                  </a:cubicBezTo>
                  <a:cubicBezTo>
                    <a:pt x="196" y="213"/>
                    <a:pt x="193" y="217"/>
                    <a:pt x="194" y="222"/>
                  </a:cubicBezTo>
                  <a:cubicBezTo>
                    <a:pt x="194" y="224"/>
                    <a:pt x="194" y="226"/>
                    <a:pt x="195" y="227"/>
                  </a:cubicBezTo>
                  <a:cubicBezTo>
                    <a:pt x="191" y="229"/>
                    <a:pt x="187" y="228"/>
                    <a:pt x="183" y="227"/>
                  </a:cubicBezTo>
                  <a:cubicBezTo>
                    <a:pt x="182" y="225"/>
                    <a:pt x="179" y="223"/>
                    <a:pt x="176" y="222"/>
                  </a:cubicBezTo>
                  <a:cubicBezTo>
                    <a:pt x="174" y="221"/>
                    <a:pt x="172" y="221"/>
                    <a:pt x="171" y="221"/>
                  </a:cubicBezTo>
                  <a:cubicBezTo>
                    <a:pt x="168" y="216"/>
                    <a:pt x="161" y="211"/>
                    <a:pt x="160" y="206"/>
                  </a:cubicBezTo>
                  <a:cubicBezTo>
                    <a:pt x="160" y="206"/>
                    <a:pt x="160" y="206"/>
                    <a:pt x="160" y="206"/>
                  </a:cubicBezTo>
                  <a:cubicBezTo>
                    <a:pt x="160" y="206"/>
                    <a:pt x="162" y="215"/>
                    <a:pt x="166" y="222"/>
                  </a:cubicBezTo>
                  <a:cubicBezTo>
                    <a:pt x="165" y="223"/>
                    <a:pt x="165" y="223"/>
                    <a:pt x="164" y="224"/>
                  </a:cubicBezTo>
                  <a:cubicBezTo>
                    <a:pt x="163" y="224"/>
                    <a:pt x="161" y="225"/>
                    <a:pt x="160" y="225"/>
                  </a:cubicBezTo>
                  <a:cubicBezTo>
                    <a:pt x="154" y="227"/>
                    <a:pt x="149" y="231"/>
                    <a:pt x="144" y="235"/>
                  </a:cubicBezTo>
                  <a:cubicBezTo>
                    <a:pt x="142" y="236"/>
                    <a:pt x="142" y="236"/>
                    <a:pt x="142" y="236"/>
                  </a:cubicBezTo>
                  <a:cubicBezTo>
                    <a:pt x="136" y="240"/>
                    <a:pt x="136" y="240"/>
                    <a:pt x="136" y="240"/>
                  </a:cubicBezTo>
                  <a:cubicBezTo>
                    <a:pt x="134" y="242"/>
                    <a:pt x="132" y="243"/>
                    <a:pt x="130" y="244"/>
                  </a:cubicBezTo>
                  <a:cubicBezTo>
                    <a:pt x="127" y="243"/>
                    <a:pt x="123" y="245"/>
                    <a:pt x="120" y="248"/>
                  </a:cubicBezTo>
                  <a:cubicBezTo>
                    <a:pt x="119" y="249"/>
                    <a:pt x="118" y="250"/>
                    <a:pt x="117" y="251"/>
                  </a:cubicBezTo>
                  <a:cubicBezTo>
                    <a:pt x="114" y="250"/>
                    <a:pt x="114" y="250"/>
                    <a:pt x="114" y="250"/>
                  </a:cubicBezTo>
                  <a:cubicBezTo>
                    <a:pt x="105" y="249"/>
                    <a:pt x="98" y="247"/>
                    <a:pt x="94" y="237"/>
                  </a:cubicBezTo>
                  <a:cubicBezTo>
                    <a:pt x="91" y="228"/>
                    <a:pt x="91" y="228"/>
                    <a:pt x="91" y="228"/>
                  </a:cubicBezTo>
                  <a:cubicBezTo>
                    <a:pt x="91" y="224"/>
                    <a:pt x="90" y="221"/>
                    <a:pt x="88" y="217"/>
                  </a:cubicBezTo>
                  <a:cubicBezTo>
                    <a:pt x="85" y="211"/>
                    <a:pt x="85" y="211"/>
                    <a:pt x="85" y="211"/>
                  </a:cubicBezTo>
                  <a:cubicBezTo>
                    <a:pt x="84" y="210"/>
                    <a:pt x="83" y="208"/>
                    <a:pt x="82" y="207"/>
                  </a:cubicBezTo>
                  <a:cubicBezTo>
                    <a:pt x="81" y="204"/>
                    <a:pt x="81" y="201"/>
                    <a:pt x="81" y="199"/>
                  </a:cubicBezTo>
                  <a:cubicBezTo>
                    <a:pt x="81" y="196"/>
                    <a:pt x="82" y="193"/>
                    <a:pt x="83" y="190"/>
                  </a:cubicBezTo>
                  <a:cubicBezTo>
                    <a:pt x="85" y="185"/>
                    <a:pt x="85" y="185"/>
                    <a:pt x="85" y="185"/>
                  </a:cubicBezTo>
                  <a:cubicBezTo>
                    <a:pt x="88" y="180"/>
                    <a:pt x="88" y="175"/>
                    <a:pt x="88" y="169"/>
                  </a:cubicBezTo>
                  <a:cubicBezTo>
                    <a:pt x="88" y="168"/>
                    <a:pt x="87" y="167"/>
                    <a:pt x="87" y="165"/>
                  </a:cubicBezTo>
                  <a:cubicBezTo>
                    <a:pt x="86" y="166"/>
                    <a:pt x="86" y="166"/>
                    <a:pt x="86" y="166"/>
                  </a:cubicBezTo>
                  <a:cubicBezTo>
                    <a:pt x="86" y="167"/>
                    <a:pt x="86" y="169"/>
                    <a:pt x="86" y="170"/>
                  </a:cubicBezTo>
                  <a:cubicBezTo>
                    <a:pt x="86" y="175"/>
                    <a:pt x="84" y="178"/>
                    <a:pt x="82" y="183"/>
                  </a:cubicBezTo>
                  <a:cubicBezTo>
                    <a:pt x="79" y="188"/>
                    <a:pt x="79" y="188"/>
                    <a:pt x="79" y="188"/>
                  </a:cubicBezTo>
                  <a:cubicBezTo>
                    <a:pt x="78" y="192"/>
                    <a:pt x="77" y="195"/>
                    <a:pt x="77" y="199"/>
                  </a:cubicBezTo>
                  <a:cubicBezTo>
                    <a:pt x="77" y="200"/>
                    <a:pt x="77" y="200"/>
                    <a:pt x="77" y="201"/>
                  </a:cubicBezTo>
                  <a:cubicBezTo>
                    <a:pt x="75" y="200"/>
                    <a:pt x="73" y="199"/>
                    <a:pt x="71" y="198"/>
                  </a:cubicBezTo>
                  <a:cubicBezTo>
                    <a:pt x="68" y="196"/>
                    <a:pt x="65" y="194"/>
                    <a:pt x="63" y="191"/>
                  </a:cubicBezTo>
                  <a:cubicBezTo>
                    <a:pt x="59" y="185"/>
                    <a:pt x="59" y="178"/>
                    <a:pt x="59" y="170"/>
                  </a:cubicBezTo>
                  <a:cubicBezTo>
                    <a:pt x="59" y="162"/>
                    <a:pt x="59" y="153"/>
                    <a:pt x="53" y="146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57" y="152"/>
                    <a:pt x="55" y="162"/>
                    <a:pt x="55" y="170"/>
                  </a:cubicBezTo>
                  <a:cubicBezTo>
                    <a:pt x="55" y="178"/>
                    <a:pt x="55" y="186"/>
                    <a:pt x="60" y="194"/>
                  </a:cubicBezTo>
                  <a:cubicBezTo>
                    <a:pt x="62" y="197"/>
                    <a:pt x="66" y="199"/>
                    <a:pt x="70" y="201"/>
                  </a:cubicBezTo>
                  <a:cubicBezTo>
                    <a:pt x="74" y="203"/>
                    <a:pt x="77" y="205"/>
                    <a:pt x="79" y="209"/>
                  </a:cubicBezTo>
                  <a:cubicBezTo>
                    <a:pt x="79" y="209"/>
                    <a:pt x="79" y="209"/>
                    <a:pt x="79" y="209"/>
                  </a:cubicBezTo>
                  <a:cubicBezTo>
                    <a:pt x="79" y="209"/>
                    <a:pt x="79" y="209"/>
                    <a:pt x="79" y="209"/>
                  </a:cubicBezTo>
                  <a:cubicBezTo>
                    <a:pt x="79" y="209"/>
                    <a:pt x="79" y="209"/>
                    <a:pt x="79" y="209"/>
                  </a:cubicBezTo>
                  <a:cubicBezTo>
                    <a:pt x="80" y="211"/>
                    <a:pt x="81" y="212"/>
                    <a:pt x="81" y="213"/>
                  </a:cubicBezTo>
                  <a:cubicBezTo>
                    <a:pt x="85" y="219"/>
                    <a:pt x="85" y="219"/>
                    <a:pt x="85" y="219"/>
                  </a:cubicBezTo>
                  <a:cubicBezTo>
                    <a:pt x="86" y="222"/>
                    <a:pt x="87" y="225"/>
                    <a:pt x="88" y="229"/>
                  </a:cubicBezTo>
                  <a:cubicBezTo>
                    <a:pt x="90" y="238"/>
                    <a:pt x="90" y="238"/>
                    <a:pt x="90" y="238"/>
                  </a:cubicBezTo>
                  <a:cubicBezTo>
                    <a:pt x="95" y="251"/>
                    <a:pt x="104" y="252"/>
                    <a:pt x="113" y="254"/>
                  </a:cubicBezTo>
                  <a:cubicBezTo>
                    <a:pt x="116" y="255"/>
                    <a:pt x="116" y="255"/>
                    <a:pt x="116" y="255"/>
                  </a:cubicBezTo>
                  <a:cubicBezTo>
                    <a:pt x="116" y="257"/>
                    <a:pt x="116" y="259"/>
                    <a:pt x="118" y="260"/>
                  </a:cubicBezTo>
                  <a:cubicBezTo>
                    <a:pt x="115" y="264"/>
                    <a:pt x="113" y="269"/>
                    <a:pt x="111" y="274"/>
                  </a:cubicBezTo>
                  <a:cubicBezTo>
                    <a:pt x="108" y="275"/>
                    <a:pt x="106" y="278"/>
                    <a:pt x="105" y="281"/>
                  </a:cubicBezTo>
                  <a:cubicBezTo>
                    <a:pt x="94" y="285"/>
                    <a:pt x="82" y="282"/>
                    <a:pt x="74" y="277"/>
                  </a:cubicBezTo>
                  <a:cubicBezTo>
                    <a:pt x="71" y="275"/>
                    <a:pt x="67" y="274"/>
                    <a:pt x="65" y="271"/>
                  </a:cubicBezTo>
                  <a:cubicBezTo>
                    <a:pt x="62" y="267"/>
                    <a:pt x="59" y="261"/>
                    <a:pt x="59" y="256"/>
                  </a:cubicBezTo>
                  <a:cubicBezTo>
                    <a:pt x="59" y="253"/>
                    <a:pt x="59" y="253"/>
                    <a:pt x="59" y="253"/>
                  </a:cubicBezTo>
                  <a:cubicBezTo>
                    <a:pt x="58" y="253"/>
                    <a:pt x="58" y="253"/>
                    <a:pt x="58" y="253"/>
                  </a:cubicBezTo>
                  <a:cubicBezTo>
                    <a:pt x="58" y="256"/>
                    <a:pt x="58" y="256"/>
                    <a:pt x="58" y="256"/>
                  </a:cubicBezTo>
                  <a:cubicBezTo>
                    <a:pt x="58" y="261"/>
                    <a:pt x="58" y="266"/>
                    <a:pt x="62" y="271"/>
                  </a:cubicBezTo>
                  <a:cubicBezTo>
                    <a:pt x="64" y="273"/>
                    <a:pt x="66" y="275"/>
                    <a:pt x="68" y="277"/>
                  </a:cubicBezTo>
                  <a:cubicBezTo>
                    <a:pt x="64" y="279"/>
                    <a:pt x="61" y="285"/>
                    <a:pt x="59" y="290"/>
                  </a:cubicBezTo>
                  <a:cubicBezTo>
                    <a:pt x="58" y="293"/>
                    <a:pt x="57" y="295"/>
                    <a:pt x="56" y="296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8" y="295"/>
                    <a:pt x="60" y="293"/>
                    <a:pt x="61" y="290"/>
                  </a:cubicBezTo>
                  <a:cubicBezTo>
                    <a:pt x="63" y="286"/>
                    <a:pt x="67" y="281"/>
                    <a:pt x="70" y="280"/>
                  </a:cubicBezTo>
                  <a:cubicBezTo>
                    <a:pt x="70" y="280"/>
                    <a:pt x="71" y="280"/>
                    <a:pt x="72" y="281"/>
                  </a:cubicBezTo>
                  <a:cubicBezTo>
                    <a:pt x="72" y="281"/>
                    <a:pt x="72" y="281"/>
                    <a:pt x="72" y="281"/>
                  </a:cubicBezTo>
                  <a:cubicBezTo>
                    <a:pt x="77" y="284"/>
                    <a:pt x="91" y="289"/>
                    <a:pt x="105" y="286"/>
                  </a:cubicBezTo>
                  <a:cubicBezTo>
                    <a:pt x="106" y="290"/>
                    <a:pt x="108" y="294"/>
                    <a:pt x="111" y="294"/>
                  </a:cubicBezTo>
                  <a:cubicBezTo>
                    <a:pt x="112" y="296"/>
                    <a:pt x="113" y="297"/>
                    <a:pt x="113" y="298"/>
                  </a:cubicBezTo>
                  <a:cubicBezTo>
                    <a:pt x="115" y="301"/>
                    <a:pt x="116" y="304"/>
                    <a:pt x="118" y="307"/>
                  </a:cubicBezTo>
                  <a:cubicBezTo>
                    <a:pt x="118" y="307"/>
                    <a:pt x="118" y="307"/>
                    <a:pt x="118" y="307"/>
                  </a:cubicBezTo>
                  <a:cubicBezTo>
                    <a:pt x="118" y="314"/>
                    <a:pt x="110" y="327"/>
                    <a:pt x="104" y="330"/>
                  </a:cubicBezTo>
                  <a:cubicBezTo>
                    <a:pt x="104" y="331"/>
                    <a:pt x="104" y="331"/>
                    <a:pt x="104" y="331"/>
                  </a:cubicBezTo>
                  <a:cubicBezTo>
                    <a:pt x="110" y="328"/>
                    <a:pt x="118" y="319"/>
                    <a:pt x="121" y="311"/>
                  </a:cubicBezTo>
                  <a:cubicBezTo>
                    <a:pt x="122" y="314"/>
                    <a:pt x="123" y="316"/>
                    <a:pt x="124" y="319"/>
                  </a:cubicBezTo>
                  <a:cubicBezTo>
                    <a:pt x="128" y="326"/>
                    <a:pt x="128" y="326"/>
                    <a:pt x="128" y="326"/>
                  </a:cubicBezTo>
                  <a:cubicBezTo>
                    <a:pt x="128" y="324"/>
                    <a:pt x="128" y="324"/>
                    <a:pt x="128" y="324"/>
                  </a:cubicBezTo>
                  <a:cubicBezTo>
                    <a:pt x="126" y="315"/>
                    <a:pt x="126" y="315"/>
                    <a:pt x="126" y="315"/>
                  </a:cubicBezTo>
                  <a:cubicBezTo>
                    <a:pt x="125" y="312"/>
                    <a:pt x="126" y="311"/>
                    <a:pt x="124" y="308"/>
                  </a:cubicBezTo>
                  <a:cubicBezTo>
                    <a:pt x="121" y="304"/>
                    <a:pt x="119" y="301"/>
                    <a:pt x="117" y="297"/>
                  </a:cubicBezTo>
                  <a:cubicBezTo>
                    <a:pt x="116" y="296"/>
                    <a:pt x="116" y="295"/>
                    <a:pt x="115" y="293"/>
                  </a:cubicBezTo>
                  <a:cubicBezTo>
                    <a:pt x="118" y="292"/>
                    <a:pt x="119" y="288"/>
                    <a:pt x="119" y="284"/>
                  </a:cubicBezTo>
                  <a:cubicBezTo>
                    <a:pt x="119" y="280"/>
                    <a:pt x="117" y="277"/>
                    <a:pt x="115" y="275"/>
                  </a:cubicBezTo>
                  <a:cubicBezTo>
                    <a:pt x="117" y="270"/>
                    <a:pt x="119" y="266"/>
                    <a:pt x="121" y="261"/>
                  </a:cubicBezTo>
                  <a:cubicBezTo>
                    <a:pt x="124" y="262"/>
                    <a:pt x="127" y="260"/>
                    <a:pt x="130" y="258"/>
                  </a:cubicBezTo>
                  <a:cubicBezTo>
                    <a:pt x="133" y="254"/>
                    <a:pt x="134" y="250"/>
                    <a:pt x="133" y="247"/>
                  </a:cubicBezTo>
                  <a:cubicBezTo>
                    <a:pt x="135" y="246"/>
                    <a:pt x="136" y="245"/>
                    <a:pt x="138" y="244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46" y="238"/>
                    <a:pt x="146" y="238"/>
                    <a:pt x="146" y="238"/>
                  </a:cubicBezTo>
                  <a:cubicBezTo>
                    <a:pt x="151" y="234"/>
                    <a:pt x="155" y="231"/>
                    <a:pt x="161" y="229"/>
                  </a:cubicBezTo>
                  <a:cubicBezTo>
                    <a:pt x="162" y="229"/>
                    <a:pt x="163" y="228"/>
                    <a:pt x="164" y="228"/>
                  </a:cubicBezTo>
                  <a:cubicBezTo>
                    <a:pt x="165" y="231"/>
                    <a:pt x="168" y="234"/>
                    <a:pt x="171" y="235"/>
                  </a:cubicBezTo>
                  <a:cubicBezTo>
                    <a:pt x="177" y="237"/>
                    <a:pt x="182" y="235"/>
                    <a:pt x="183" y="232"/>
                  </a:cubicBezTo>
                  <a:cubicBezTo>
                    <a:pt x="183" y="232"/>
                    <a:pt x="183" y="232"/>
                    <a:pt x="183" y="232"/>
                  </a:cubicBezTo>
                  <a:cubicBezTo>
                    <a:pt x="188" y="232"/>
                    <a:pt x="193" y="233"/>
                    <a:pt x="197" y="231"/>
                  </a:cubicBezTo>
                  <a:cubicBezTo>
                    <a:pt x="198" y="231"/>
                    <a:pt x="198" y="231"/>
                    <a:pt x="199" y="232"/>
                  </a:cubicBezTo>
                  <a:cubicBezTo>
                    <a:pt x="199" y="237"/>
                    <a:pt x="199" y="242"/>
                    <a:pt x="199" y="247"/>
                  </a:cubicBezTo>
                  <a:cubicBezTo>
                    <a:pt x="198" y="247"/>
                    <a:pt x="198" y="247"/>
                    <a:pt x="197" y="247"/>
                  </a:cubicBezTo>
                  <a:cubicBezTo>
                    <a:pt x="194" y="248"/>
                    <a:pt x="192" y="251"/>
                    <a:pt x="192" y="255"/>
                  </a:cubicBezTo>
                  <a:cubicBezTo>
                    <a:pt x="189" y="256"/>
                    <a:pt x="186" y="255"/>
                    <a:pt x="183" y="255"/>
                  </a:cubicBezTo>
                  <a:cubicBezTo>
                    <a:pt x="173" y="254"/>
                    <a:pt x="173" y="254"/>
                    <a:pt x="173" y="254"/>
                  </a:cubicBezTo>
                  <a:cubicBezTo>
                    <a:pt x="165" y="255"/>
                    <a:pt x="151" y="259"/>
                    <a:pt x="149" y="269"/>
                  </a:cubicBezTo>
                  <a:cubicBezTo>
                    <a:pt x="153" y="270"/>
                    <a:pt x="153" y="270"/>
                    <a:pt x="153" y="270"/>
                  </a:cubicBezTo>
                  <a:cubicBezTo>
                    <a:pt x="154" y="263"/>
                    <a:pt x="166" y="259"/>
                    <a:pt x="173" y="258"/>
                  </a:cubicBezTo>
                  <a:cubicBezTo>
                    <a:pt x="182" y="259"/>
                    <a:pt x="182" y="259"/>
                    <a:pt x="182" y="259"/>
                  </a:cubicBezTo>
                  <a:cubicBezTo>
                    <a:pt x="186" y="259"/>
                    <a:pt x="189" y="260"/>
                    <a:pt x="193" y="259"/>
                  </a:cubicBezTo>
                  <a:cubicBezTo>
                    <a:pt x="194" y="264"/>
                    <a:pt x="197" y="266"/>
                    <a:pt x="200" y="267"/>
                  </a:cubicBezTo>
                  <a:cubicBezTo>
                    <a:pt x="200" y="275"/>
                    <a:pt x="201" y="283"/>
                    <a:pt x="202" y="289"/>
                  </a:cubicBezTo>
                  <a:cubicBezTo>
                    <a:pt x="200" y="288"/>
                    <a:pt x="198" y="288"/>
                    <a:pt x="197" y="289"/>
                  </a:cubicBezTo>
                  <a:cubicBezTo>
                    <a:pt x="194" y="290"/>
                    <a:pt x="193" y="292"/>
                    <a:pt x="193" y="295"/>
                  </a:cubicBezTo>
                  <a:cubicBezTo>
                    <a:pt x="189" y="294"/>
                    <a:pt x="185" y="294"/>
                    <a:pt x="181" y="293"/>
                  </a:cubicBezTo>
                  <a:cubicBezTo>
                    <a:pt x="179" y="293"/>
                    <a:pt x="179" y="293"/>
                    <a:pt x="179" y="293"/>
                  </a:cubicBezTo>
                  <a:cubicBezTo>
                    <a:pt x="176" y="293"/>
                    <a:pt x="176" y="293"/>
                    <a:pt x="176" y="293"/>
                  </a:cubicBezTo>
                  <a:cubicBezTo>
                    <a:pt x="173" y="293"/>
                    <a:pt x="169" y="293"/>
                    <a:pt x="167" y="291"/>
                  </a:cubicBezTo>
                  <a:cubicBezTo>
                    <a:pt x="165" y="289"/>
                    <a:pt x="163" y="289"/>
                    <a:pt x="162" y="286"/>
                  </a:cubicBezTo>
                  <a:cubicBezTo>
                    <a:pt x="158" y="278"/>
                    <a:pt x="158" y="278"/>
                    <a:pt x="158" y="278"/>
                  </a:cubicBezTo>
                  <a:cubicBezTo>
                    <a:pt x="158" y="278"/>
                    <a:pt x="158" y="278"/>
                    <a:pt x="158" y="278"/>
                  </a:cubicBezTo>
                  <a:cubicBezTo>
                    <a:pt x="159" y="283"/>
                    <a:pt x="159" y="283"/>
                    <a:pt x="159" y="283"/>
                  </a:cubicBezTo>
                  <a:cubicBezTo>
                    <a:pt x="160" y="287"/>
                    <a:pt x="161" y="291"/>
                    <a:pt x="164" y="293"/>
                  </a:cubicBezTo>
                  <a:cubicBezTo>
                    <a:pt x="158" y="296"/>
                    <a:pt x="153" y="302"/>
                    <a:pt x="151" y="307"/>
                  </a:cubicBezTo>
                  <a:cubicBezTo>
                    <a:pt x="151" y="307"/>
                    <a:pt x="151" y="307"/>
                    <a:pt x="151" y="307"/>
                  </a:cubicBezTo>
                  <a:cubicBezTo>
                    <a:pt x="153" y="301"/>
                    <a:pt x="162" y="297"/>
                    <a:pt x="168" y="296"/>
                  </a:cubicBezTo>
                  <a:cubicBezTo>
                    <a:pt x="171" y="297"/>
                    <a:pt x="174" y="297"/>
                    <a:pt x="176" y="297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80" y="297"/>
                    <a:pt x="180" y="297"/>
                    <a:pt x="180" y="297"/>
                  </a:cubicBezTo>
                  <a:cubicBezTo>
                    <a:pt x="185" y="298"/>
                    <a:pt x="190" y="298"/>
                    <a:pt x="194" y="300"/>
                  </a:cubicBezTo>
                  <a:cubicBezTo>
                    <a:pt x="195" y="300"/>
                    <a:pt x="195" y="301"/>
                    <a:pt x="195" y="301"/>
                  </a:cubicBezTo>
                  <a:cubicBezTo>
                    <a:pt x="197" y="306"/>
                    <a:pt x="202" y="309"/>
                    <a:pt x="205" y="308"/>
                  </a:cubicBezTo>
                  <a:cubicBezTo>
                    <a:pt x="206" y="313"/>
                    <a:pt x="208" y="317"/>
                    <a:pt x="209" y="319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221" y="336"/>
                    <a:pt x="223" y="339"/>
                    <a:pt x="225" y="342"/>
                  </a:cubicBezTo>
                  <a:cubicBezTo>
                    <a:pt x="224" y="346"/>
                    <a:pt x="222" y="349"/>
                    <a:pt x="220" y="355"/>
                  </a:cubicBezTo>
                  <a:cubicBezTo>
                    <a:pt x="213" y="369"/>
                    <a:pt x="203" y="397"/>
                    <a:pt x="201" y="406"/>
                  </a:cubicBezTo>
                  <a:cubicBezTo>
                    <a:pt x="200" y="408"/>
                    <a:pt x="198" y="411"/>
                    <a:pt x="197" y="412"/>
                  </a:cubicBezTo>
                  <a:cubicBezTo>
                    <a:pt x="197" y="414"/>
                    <a:pt x="197" y="414"/>
                    <a:pt x="197" y="414"/>
                  </a:cubicBezTo>
                  <a:cubicBezTo>
                    <a:pt x="195" y="417"/>
                    <a:pt x="192" y="420"/>
                    <a:pt x="189" y="424"/>
                  </a:cubicBezTo>
                  <a:cubicBezTo>
                    <a:pt x="189" y="424"/>
                    <a:pt x="188" y="425"/>
                    <a:pt x="188" y="425"/>
                  </a:cubicBezTo>
                  <a:cubicBezTo>
                    <a:pt x="185" y="423"/>
                    <a:pt x="180" y="425"/>
                    <a:pt x="177" y="430"/>
                  </a:cubicBezTo>
                  <a:cubicBezTo>
                    <a:pt x="176" y="430"/>
                    <a:pt x="176" y="431"/>
                    <a:pt x="176" y="431"/>
                  </a:cubicBezTo>
                  <a:cubicBezTo>
                    <a:pt x="173" y="430"/>
                    <a:pt x="169" y="430"/>
                    <a:pt x="166" y="429"/>
                  </a:cubicBezTo>
                  <a:cubicBezTo>
                    <a:pt x="164" y="429"/>
                    <a:pt x="161" y="429"/>
                    <a:pt x="159" y="428"/>
                  </a:cubicBezTo>
                  <a:cubicBezTo>
                    <a:pt x="155" y="426"/>
                    <a:pt x="153" y="423"/>
                    <a:pt x="151" y="419"/>
                  </a:cubicBezTo>
                  <a:cubicBezTo>
                    <a:pt x="149" y="415"/>
                    <a:pt x="149" y="415"/>
                    <a:pt x="149" y="415"/>
                  </a:cubicBezTo>
                  <a:cubicBezTo>
                    <a:pt x="148" y="413"/>
                    <a:pt x="142" y="407"/>
                    <a:pt x="138" y="405"/>
                  </a:cubicBezTo>
                  <a:cubicBezTo>
                    <a:pt x="136" y="403"/>
                    <a:pt x="132" y="402"/>
                    <a:pt x="129" y="402"/>
                  </a:cubicBezTo>
                  <a:cubicBezTo>
                    <a:pt x="125" y="403"/>
                    <a:pt x="123" y="404"/>
                    <a:pt x="121" y="406"/>
                  </a:cubicBezTo>
                  <a:cubicBezTo>
                    <a:pt x="121" y="406"/>
                    <a:pt x="120" y="405"/>
                    <a:pt x="119" y="405"/>
                  </a:cubicBezTo>
                  <a:cubicBezTo>
                    <a:pt x="114" y="404"/>
                    <a:pt x="114" y="404"/>
                    <a:pt x="114" y="404"/>
                  </a:cubicBezTo>
                  <a:cubicBezTo>
                    <a:pt x="106" y="400"/>
                    <a:pt x="106" y="400"/>
                    <a:pt x="106" y="400"/>
                  </a:cubicBezTo>
                  <a:cubicBezTo>
                    <a:pt x="102" y="398"/>
                    <a:pt x="98" y="396"/>
                    <a:pt x="94" y="394"/>
                  </a:cubicBezTo>
                  <a:cubicBezTo>
                    <a:pt x="93" y="393"/>
                    <a:pt x="92" y="392"/>
                    <a:pt x="91" y="390"/>
                  </a:cubicBezTo>
                  <a:cubicBezTo>
                    <a:pt x="89" y="387"/>
                    <a:pt x="89" y="387"/>
                    <a:pt x="89" y="387"/>
                  </a:cubicBezTo>
                  <a:cubicBezTo>
                    <a:pt x="85" y="383"/>
                    <a:pt x="85" y="383"/>
                    <a:pt x="85" y="383"/>
                  </a:cubicBezTo>
                  <a:cubicBezTo>
                    <a:pt x="81" y="379"/>
                    <a:pt x="81" y="379"/>
                    <a:pt x="81" y="379"/>
                  </a:cubicBezTo>
                  <a:cubicBezTo>
                    <a:pt x="78" y="377"/>
                    <a:pt x="78" y="377"/>
                    <a:pt x="78" y="377"/>
                  </a:cubicBezTo>
                  <a:cubicBezTo>
                    <a:pt x="74" y="373"/>
                    <a:pt x="74" y="373"/>
                    <a:pt x="74" y="373"/>
                  </a:cubicBezTo>
                  <a:cubicBezTo>
                    <a:pt x="74" y="373"/>
                    <a:pt x="74" y="373"/>
                    <a:pt x="74" y="373"/>
                  </a:cubicBezTo>
                  <a:cubicBezTo>
                    <a:pt x="75" y="376"/>
                    <a:pt x="75" y="376"/>
                    <a:pt x="75" y="376"/>
                  </a:cubicBezTo>
                  <a:cubicBezTo>
                    <a:pt x="78" y="382"/>
                    <a:pt x="78" y="382"/>
                    <a:pt x="78" y="382"/>
                  </a:cubicBezTo>
                  <a:cubicBezTo>
                    <a:pt x="82" y="386"/>
                    <a:pt x="82" y="386"/>
                    <a:pt x="82" y="386"/>
                  </a:cubicBezTo>
                  <a:cubicBezTo>
                    <a:pt x="86" y="390"/>
                    <a:pt x="86" y="390"/>
                    <a:pt x="86" y="390"/>
                  </a:cubicBezTo>
                  <a:cubicBezTo>
                    <a:pt x="87" y="392"/>
                    <a:pt x="87" y="392"/>
                    <a:pt x="87" y="392"/>
                  </a:cubicBezTo>
                  <a:cubicBezTo>
                    <a:pt x="88" y="393"/>
                    <a:pt x="88" y="393"/>
                    <a:pt x="88" y="394"/>
                  </a:cubicBezTo>
                  <a:cubicBezTo>
                    <a:pt x="80" y="394"/>
                    <a:pt x="72" y="399"/>
                    <a:pt x="67" y="404"/>
                  </a:cubicBezTo>
                  <a:cubicBezTo>
                    <a:pt x="67" y="404"/>
                    <a:pt x="67" y="404"/>
                    <a:pt x="67" y="404"/>
                  </a:cubicBezTo>
                  <a:cubicBezTo>
                    <a:pt x="72" y="399"/>
                    <a:pt x="84" y="397"/>
                    <a:pt x="92" y="398"/>
                  </a:cubicBezTo>
                  <a:cubicBezTo>
                    <a:pt x="92" y="398"/>
                    <a:pt x="92" y="398"/>
                    <a:pt x="92" y="398"/>
                  </a:cubicBezTo>
                  <a:cubicBezTo>
                    <a:pt x="92" y="398"/>
                    <a:pt x="92" y="398"/>
                    <a:pt x="92" y="398"/>
                  </a:cubicBezTo>
                  <a:cubicBezTo>
                    <a:pt x="92" y="398"/>
                    <a:pt x="92" y="398"/>
                    <a:pt x="93" y="398"/>
                  </a:cubicBezTo>
                  <a:cubicBezTo>
                    <a:pt x="97" y="399"/>
                    <a:pt x="101" y="401"/>
                    <a:pt x="104" y="403"/>
                  </a:cubicBezTo>
                  <a:cubicBezTo>
                    <a:pt x="113" y="408"/>
                    <a:pt x="113" y="408"/>
                    <a:pt x="113" y="408"/>
                  </a:cubicBezTo>
                  <a:cubicBezTo>
                    <a:pt x="118" y="409"/>
                    <a:pt x="118" y="409"/>
                    <a:pt x="118" y="409"/>
                  </a:cubicBezTo>
                  <a:cubicBezTo>
                    <a:pt x="119" y="409"/>
                    <a:pt x="119" y="409"/>
                    <a:pt x="119" y="409"/>
                  </a:cubicBezTo>
                  <a:cubicBezTo>
                    <a:pt x="119" y="410"/>
                    <a:pt x="119" y="410"/>
                    <a:pt x="119" y="410"/>
                  </a:cubicBezTo>
                  <a:cubicBezTo>
                    <a:pt x="119" y="414"/>
                    <a:pt x="124" y="417"/>
                    <a:pt x="129" y="416"/>
                  </a:cubicBezTo>
                  <a:cubicBezTo>
                    <a:pt x="130" y="418"/>
                    <a:pt x="132" y="420"/>
                    <a:pt x="133" y="421"/>
                  </a:cubicBezTo>
                  <a:cubicBezTo>
                    <a:pt x="134" y="423"/>
                    <a:pt x="134" y="423"/>
                    <a:pt x="134" y="423"/>
                  </a:cubicBezTo>
                  <a:cubicBezTo>
                    <a:pt x="137" y="426"/>
                    <a:pt x="139" y="431"/>
                    <a:pt x="140" y="435"/>
                  </a:cubicBezTo>
                  <a:cubicBezTo>
                    <a:pt x="140" y="438"/>
                    <a:pt x="139" y="441"/>
                    <a:pt x="138" y="444"/>
                  </a:cubicBezTo>
                  <a:cubicBezTo>
                    <a:pt x="136" y="447"/>
                    <a:pt x="136" y="447"/>
                    <a:pt x="136" y="447"/>
                  </a:cubicBezTo>
                  <a:cubicBezTo>
                    <a:pt x="136" y="447"/>
                    <a:pt x="136" y="447"/>
                    <a:pt x="136" y="447"/>
                  </a:cubicBezTo>
                  <a:cubicBezTo>
                    <a:pt x="136" y="451"/>
                    <a:pt x="130" y="457"/>
                    <a:pt x="125" y="458"/>
                  </a:cubicBezTo>
                  <a:cubicBezTo>
                    <a:pt x="123" y="459"/>
                    <a:pt x="122" y="459"/>
                    <a:pt x="121" y="458"/>
                  </a:cubicBezTo>
                  <a:cubicBezTo>
                    <a:pt x="121" y="458"/>
                    <a:pt x="121" y="458"/>
                    <a:pt x="121" y="458"/>
                  </a:cubicBezTo>
                  <a:cubicBezTo>
                    <a:pt x="122" y="459"/>
                    <a:pt x="124" y="462"/>
                    <a:pt x="128" y="460"/>
                  </a:cubicBezTo>
                  <a:cubicBezTo>
                    <a:pt x="131" y="459"/>
                    <a:pt x="132" y="459"/>
                    <a:pt x="135" y="456"/>
                  </a:cubicBezTo>
                  <a:cubicBezTo>
                    <a:pt x="135" y="459"/>
                    <a:pt x="136" y="461"/>
                    <a:pt x="136" y="463"/>
                  </a:cubicBezTo>
                  <a:cubicBezTo>
                    <a:pt x="136" y="463"/>
                    <a:pt x="136" y="463"/>
                    <a:pt x="136" y="463"/>
                  </a:cubicBezTo>
                  <a:cubicBezTo>
                    <a:pt x="136" y="466"/>
                    <a:pt x="134" y="472"/>
                    <a:pt x="132" y="475"/>
                  </a:cubicBezTo>
                  <a:cubicBezTo>
                    <a:pt x="131" y="477"/>
                    <a:pt x="131" y="477"/>
                    <a:pt x="131" y="477"/>
                  </a:cubicBezTo>
                  <a:cubicBezTo>
                    <a:pt x="130" y="481"/>
                    <a:pt x="129" y="485"/>
                    <a:pt x="129" y="489"/>
                  </a:cubicBezTo>
                  <a:cubicBezTo>
                    <a:pt x="128" y="491"/>
                    <a:pt x="128" y="491"/>
                    <a:pt x="128" y="491"/>
                  </a:cubicBezTo>
                  <a:cubicBezTo>
                    <a:pt x="127" y="500"/>
                    <a:pt x="129" y="507"/>
                    <a:pt x="132" y="515"/>
                  </a:cubicBezTo>
                  <a:cubicBezTo>
                    <a:pt x="131" y="518"/>
                    <a:pt x="130" y="522"/>
                    <a:pt x="129" y="527"/>
                  </a:cubicBezTo>
                  <a:cubicBezTo>
                    <a:pt x="126" y="536"/>
                    <a:pt x="126" y="536"/>
                    <a:pt x="126" y="536"/>
                  </a:cubicBezTo>
                  <a:cubicBezTo>
                    <a:pt x="126" y="538"/>
                    <a:pt x="126" y="540"/>
                    <a:pt x="126" y="542"/>
                  </a:cubicBezTo>
                  <a:cubicBezTo>
                    <a:pt x="124" y="542"/>
                    <a:pt x="122" y="542"/>
                    <a:pt x="120" y="543"/>
                  </a:cubicBezTo>
                  <a:cubicBezTo>
                    <a:pt x="119" y="541"/>
                    <a:pt x="117" y="539"/>
                    <a:pt x="116" y="536"/>
                  </a:cubicBezTo>
                  <a:cubicBezTo>
                    <a:pt x="115" y="536"/>
                    <a:pt x="115" y="536"/>
                    <a:pt x="115" y="536"/>
                  </a:cubicBezTo>
                  <a:cubicBezTo>
                    <a:pt x="113" y="532"/>
                    <a:pt x="111" y="528"/>
                    <a:pt x="110" y="524"/>
                  </a:cubicBezTo>
                  <a:cubicBezTo>
                    <a:pt x="110" y="523"/>
                    <a:pt x="110" y="522"/>
                    <a:pt x="110" y="520"/>
                  </a:cubicBezTo>
                  <a:cubicBezTo>
                    <a:pt x="110" y="520"/>
                    <a:pt x="110" y="520"/>
                    <a:pt x="110" y="520"/>
                  </a:cubicBezTo>
                  <a:cubicBezTo>
                    <a:pt x="110" y="520"/>
                    <a:pt x="110" y="520"/>
                    <a:pt x="110" y="520"/>
                  </a:cubicBezTo>
                  <a:cubicBezTo>
                    <a:pt x="110" y="518"/>
                    <a:pt x="110" y="517"/>
                    <a:pt x="111" y="515"/>
                  </a:cubicBezTo>
                  <a:cubicBezTo>
                    <a:pt x="111" y="509"/>
                    <a:pt x="111" y="509"/>
                    <a:pt x="111" y="509"/>
                  </a:cubicBezTo>
                  <a:cubicBezTo>
                    <a:pt x="111" y="502"/>
                    <a:pt x="107" y="497"/>
                    <a:pt x="105" y="491"/>
                  </a:cubicBezTo>
                  <a:cubicBezTo>
                    <a:pt x="104" y="491"/>
                    <a:pt x="104" y="491"/>
                    <a:pt x="104" y="491"/>
                  </a:cubicBezTo>
                  <a:cubicBezTo>
                    <a:pt x="106" y="497"/>
                    <a:pt x="107" y="503"/>
                    <a:pt x="107" y="509"/>
                  </a:cubicBezTo>
                  <a:cubicBezTo>
                    <a:pt x="107" y="515"/>
                    <a:pt x="107" y="515"/>
                    <a:pt x="107" y="515"/>
                  </a:cubicBezTo>
                  <a:cubicBezTo>
                    <a:pt x="107" y="515"/>
                    <a:pt x="107" y="515"/>
                    <a:pt x="107" y="515"/>
                  </a:cubicBezTo>
                  <a:cubicBezTo>
                    <a:pt x="104" y="513"/>
                    <a:pt x="99" y="512"/>
                    <a:pt x="96" y="511"/>
                  </a:cubicBezTo>
                  <a:cubicBezTo>
                    <a:pt x="94" y="511"/>
                    <a:pt x="92" y="511"/>
                    <a:pt x="89" y="512"/>
                  </a:cubicBezTo>
                  <a:cubicBezTo>
                    <a:pt x="86" y="512"/>
                    <a:pt x="74" y="514"/>
                    <a:pt x="73" y="512"/>
                  </a:cubicBezTo>
                  <a:cubicBezTo>
                    <a:pt x="73" y="512"/>
                    <a:pt x="73" y="512"/>
                    <a:pt x="73" y="512"/>
                  </a:cubicBezTo>
                  <a:cubicBezTo>
                    <a:pt x="74" y="518"/>
                    <a:pt x="83" y="517"/>
                    <a:pt x="90" y="516"/>
                  </a:cubicBezTo>
                  <a:cubicBezTo>
                    <a:pt x="92" y="516"/>
                    <a:pt x="94" y="515"/>
                    <a:pt x="95" y="515"/>
                  </a:cubicBezTo>
                  <a:cubicBezTo>
                    <a:pt x="101" y="516"/>
                    <a:pt x="105" y="518"/>
                    <a:pt x="106" y="520"/>
                  </a:cubicBezTo>
                  <a:cubicBezTo>
                    <a:pt x="106" y="522"/>
                    <a:pt x="106" y="523"/>
                    <a:pt x="106" y="525"/>
                  </a:cubicBezTo>
                  <a:cubicBezTo>
                    <a:pt x="107" y="530"/>
                    <a:pt x="109" y="534"/>
                    <a:pt x="112" y="538"/>
                  </a:cubicBezTo>
                  <a:cubicBezTo>
                    <a:pt x="112" y="539"/>
                    <a:pt x="112" y="539"/>
                    <a:pt x="112" y="539"/>
                  </a:cubicBezTo>
                  <a:cubicBezTo>
                    <a:pt x="114" y="541"/>
                    <a:pt x="115" y="543"/>
                    <a:pt x="117" y="546"/>
                  </a:cubicBezTo>
                  <a:cubicBezTo>
                    <a:pt x="117" y="546"/>
                    <a:pt x="117" y="546"/>
                    <a:pt x="117" y="547"/>
                  </a:cubicBezTo>
                  <a:cubicBezTo>
                    <a:pt x="116" y="547"/>
                    <a:pt x="116" y="548"/>
                    <a:pt x="116" y="549"/>
                  </a:cubicBezTo>
                  <a:cubicBezTo>
                    <a:pt x="116" y="549"/>
                    <a:pt x="116" y="549"/>
                    <a:pt x="115" y="549"/>
                  </a:cubicBezTo>
                  <a:cubicBezTo>
                    <a:pt x="109" y="549"/>
                    <a:pt x="104" y="552"/>
                    <a:pt x="100" y="556"/>
                  </a:cubicBezTo>
                  <a:cubicBezTo>
                    <a:pt x="99" y="554"/>
                    <a:pt x="97" y="553"/>
                    <a:pt x="95" y="552"/>
                  </a:cubicBezTo>
                  <a:cubicBezTo>
                    <a:pt x="91" y="550"/>
                    <a:pt x="87" y="550"/>
                    <a:pt x="84" y="552"/>
                  </a:cubicBezTo>
                  <a:cubicBezTo>
                    <a:pt x="78" y="548"/>
                    <a:pt x="72" y="543"/>
                    <a:pt x="64" y="544"/>
                  </a:cubicBezTo>
                  <a:cubicBezTo>
                    <a:pt x="63" y="544"/>
                    <a:pt x="62" y="544"/>
                    <a:pt x="61" y="544"/>
                  </a:cubicBezTo>
                  <a:cubicBezTo>
                    <a:pt x="61" y="544"/>
                    <a:pt x="61" y="544"/>
                    <a:pt x="61" y="544"/>
                  </a:cubicBezTo>
                  <a:cubicBezTo>
                    <a:pt x="56" y="540"/>
                    <a:pt x="49" y="535"/>
                    <a:pt x="47" y="527"/>
                  </a:cubicBezTo>
                  <a:cubicBezTo>
                    <a:pt x="47" y="527"/>
                    <a:pt x="47" y="527"/>
                    <a:pt x="47" y="527"/>
                  </a:cubicBezTo>
                  <a:cubicBezTo>
                    <a:pt x="49" y="535"/>
                    <a:pt x="52" y="541"/>
                    <a:pt x="57" y="546"/>
                  </a:cubicBezTo>
                  <a:cubicBezTo>
                    <a:pt x="54" y="547"/>
                    <a:pt x="52" y="548"/>
                    <a:pt x="50" y="550"/>
                  </a:cubicBezTo>
                  <a:cubicBezTo>
                    <a:pt x="49" y="550"/>
                    <a:pt x="39" y="556"/>
                    <a:pt x="39" y="556"/>
                  </a:cubicBezTo>
                  <a:cubicBezTo>
                    <a:pt x="38" y="557"/>
                    <a:pt x="38" y="557"/>
                    <a:pt x="38" y="557"/>
                  </a:cubicBezTo>
                  <a:cubicBezTo>
                    <a:pt x="37" y="558"/>
                    <a:pt x="37" y="558"/>
                    <a:pt x="36" y="558"/>
                  </a:cubicBezTo>
                  <a:cubicBezTo>
                    <a:pt x="36" y="558"/>
                    <a:pt x="36" y="558"/>
                    <a:pt x="36" y="558"/>
                  </a:cubicBezTo>
                  <a:cubicBezTo>
                    <a:pt x="38" y="558"/>
                    <a:pt x="40" y="558"/>
                    <a:pt x="42" y="556"/>
                  </a:cubicBezTo>
                  <a:cubicBezTo>
                    <a:pt x="43" y="556"/>
                    <a:pt x="43" y="556"/>
                    <a:pt x="43" y="556"/>
                  </a:cubicBezTo>
                  <a:cubicBezTo>
                    <a:pt x="53" y="551"/>
                    <a:pt x="53" y="551"/>
                    <a:pt x="53" y="551"/>
                  </a:cubicBezTo>
                  <a:cubicBezTo>
                    <a:pt x="57" y="549"/>
                    <a:pt x="60" y="548"/>
                    <a:pt x="64" y="548"/>
                  </a:cubicBezTo>
                  <a:cubicBezTo>
                    <a:pt x="71" y="547"/>
                    <a:pt x="76" y="551"/>
                    <a:pt x="82" y="556"/>
                  </a:cubicBezTo>
                  <a:cubicBezTo>
                    <a:pt x="82" y="559"/>
                    <a:pt x="84" y="562"/>
                    <a:pt x="88" y="564"/>
                  </a:cubicBezTo>
                  <a:cubicBezTo>
                    <a:pt x="87" y="572"/>
                    <a:pt x="83" y="581"/>
                    <a:pt x="78" y="588"/>
                  </a:cubicBezTo>
                  <a:cubicBezTo>
                    <a:pt x="75" y="587"/>
                    <a:pt x="71" y="590"/>
                    <a:pt x="68" y="594"/>
                  </a:cubicBezTo>
                  <a:cubicBezTo>
                    <a:pt x="67" y="596"/>
                    <a:pt x="66" y="599"/>
                    <a:pt x="66" y="601"/>
                  </a:cubicBezTo>
                  <a:cubicBezTo>
                    <a:pt x="65" y="603"/>
                    <a:pt x="64" y="603"/>
                    <a:pt x="63" y="604"/>
                  </a:cubicBezTo>
                  <a:cubicBezTo>
                    <a:pt x="61" y="606"/>
                    <a:pt x="58" y="607"/>
                    <a:pt x="56" y="610"/>
                  </a:cubicBezTo>
                  <a:cubicBezTo>
                    <a:pt x="54" y="609"/>
                    <a:pt x="51" y="610"/>
                    <a:pt x="47" y="611"/>
                  </a:cubicBezTo>
                  <a:cubicBezTo>
                    <a:pt x="46" y="612"/>
                    <a:pt x="46" y="612"/>
                    <a:pt x="46" y="612"/>
                  </a:cubicBezTo>
                  <a:cubicBezTo>
                    <a:pt x="43" y="612"/>
                    <a:pt x="40" y="614"/>
                    <a:pt x="38" y="616"/>
                  </a:cubicBezTo>
                  <a:cubicBezTo>
                    <a:pt x="36" y="617"/>
                    <a:pt x="36" y="617"/>
                    <a:pt x="36" y="617"/>
                  </a:cubicBezTo>
                  <a:cubicBezTo>
                    <a:pt x="32" y="619"/>
                    <a:pt x="28" y="621"/>
                    <a:pt x="24" y="622"/>
                  </a:cubicBezTo>
                  <a:cubicBezTo>
                    <a:pt x="18" y="623"/>
                    <a:pt x="13" y="625"/>
                    <a:pt x="8" y="629"/>
                  </a:cubicBezTo>
                  <a:cubicBezTo>
                    <a:pt x="9" y="629"/>
                    <a:pt x="9" y="629"/>
                    <a:pt x="9" y="629"/>
                  </a:cubicBezTo>
                  <a:cubicBezTo>
                    <a:pt x="13" y="626"/>
                    <a:pt x="20" y="626"/>
                    <a:pt x="25" y="624"/>
                  </a:cubicBezTo>
                  <a:cubicBezTo>
                    <a:pt x="30" y="623"/>
                    <a:pt x="34" y="623"/>
                    <a:pt x="38" y="620"/>
                  </a:cubicBezTo>
                  <a:cubicBezTo>
                    <a:pt x="40" y="619"/>
                    <a:pt x="40" y="619"/>
                    <a:pt x="40" y="619"/>
                  </a:cubicBezTo>
                  <a:cubicBezTo>
                    <a:pt x="42" y="617"/>
                    <a:pt x="44" y="616"/>
                    <a:pt x="47" y="615"/>
                  </a:cubicBezTo>
                  <a:cubicBezTo>
                    <a:pt x="48" y="615"/>
                    <a:pt x="48" y="615"/>
                    <a:pt x="48" y="615"/>
                  </a:cubicBezTo>
                  <a:cubicBezTo>
                    <a:pt x="50" y="615"/>
                    <a:pt x="51" y="614"/>
                    <a:pt x="52" y="614"/>
                  </a:cubicBezTo>
                  <a:cubicBezTo>
                    <a:pt x="50" y="617"/>
                    <a:pt x="47" y="621"/>
                    <a:pt x="44" y="627"/>
                  </a:cubicBezTo>
                  <a:cubicBezTo>
                    <a:pt x="35" y="644"/>
                    <a:pt x="27" y="655"/>
                    <a:pt x="20" y="665"/>
                  </a:cubicBezTo>
                  <a:cubicBezTo>
                    <a:pt x="14" y="675"/>
                    <a:pt x="14" y="675"/>
                    <a:pt x="14" y="675"/>
                  </a:cubicBezTo>
                  <a:cubicBezTo>
                    <a:pt x="6" y="686"/>
                    <a:pt x="0" y="705"/>
                    <a:pt x="0" y="714"/>
                  </a:cubicBezTo>
                  <a:cubicBezTo>
                    <a:pt x="1" y="715"/>
                    <a:pt x="1" y="715"/>
                    <a:pt x="1" y="715"/>
                  </a:cubicBezTo>
                  <a:cubicBezTo>
                    <a:pt x="1" y="706"/>
                    <a:pt x="10" y="688"/>
                    <a:pt x="17" y="677"/>
                  </a:cubicBezTo>
                  <a:cubicBezTo>
                    <a:pt x="24" y="667"/>
                    <a:pt x="24" y="667"/>
                    <a:pt x="24" y="667"/>
                  </a:cubicBezTo>
                  <a:cubicBezTo>
                    <a:pt x="30" y="658"/>
                    <a:pt x="38" y="646"/>
                    <a:pt x="48" y="629"/>
                  </a:cubicBezTo>
                  <a:cubicBezTo>
                    <a:pt x="56" y="614"/>
                    <a:pt x="60" y="611"/>
                    <a:pt x="65" y="608"/>
                  </a:cubicBezTo>
                  <a:cubicBezTo>
                    <a:pt x="66" y="607"/>
                    <a:pt x="67" y="606"/>
                    <a:pt x="68" y="605"/>
                  </a:cubicBezTo>
                  <a:cubicBezTo>
                    <a:pt x="68" y="606"/>
                    <a:pt x="69" y="606"/>
                    <a:pt x="69" y="606"/>
                  </a:cubicBezTo>
                  <a:cubicBezTo>
                    <a:pt x="71" y="607"/>
                    <a:pt x="72" y="607"/>
                    <a:pt x="74" y="607"/>
                  </a:cubicBezTo>
                  <a:cubicBezTo>
                    <a:pt x="74" y="608"/>
                    <a:pt x="75" y="610"/>
                    <a:pt x="76" y="611"/>
                  </a:cubicBezTo>
                  <a:cubicBezTo>
                    <a:pt x="77" y="613"/>
                    <a:pt x="77" y="613"/>
                    <a:pt x="77" y="613"/>
                  </a:cubicBezTo>
                  <a:cubicBezTo>
                    <a:pt x="82" y="626"/>
                    <a:pt x="82" y="626"/>
                    <a:pt x="82" y="626"/>
                  </a:cubicBezTo>
                  <a:cubicBezTo>
                    <a:pt x="83" y="630"/>
                    <a:pt x="83" y="634"/>
                    <a:pt x="82" y="639"/>
                  </a:cubicBezTo>
                  <a:cubicBezTo>
                    <a:pt x="80" y="644"/>
                    <a:pt x="80" y="644"/>
                    <a:pt x="80" y="644"/>
                  </a:cubicBezTo>
                  <a:cubicBezTo>
                    <a:pt x="79" y="649"/>
                    <a:pt x="77" y="654"/>
                    <a:pt x="79" y="659"/>
                  </a:cubicBezTo>
                  <a:cubicBezTo>
                    <a:pt x="79" y="658"/>
                    <a:pt x="79" y="658"/>
                    <a:pt x="79" y="658"/>
                  </a:cubicBezTo>
                  <a:cubicBezTo>
                    <a:pt x="79" y="655"/>
                    <a:pt x="83" y="649"/>
                    <a:pt x="84" y="645"/>
                  </a:cubicBezTo>
                  <a:cubicBezTo>
                    <a:pt x="86" y="640"/>
                    <a:pt x="86" y="640"/>
                    <a:pt x="86" y="640"/>
                  </a:cubicBezTo>
                  <a:cubicBezTo>
                    <a:pt x="86" y="639"/>
                    <a:pt x="86" y="638"/>
                    <a:pt x="86" y="637"/>
                  </a:cubicBezTo>
                  <a:cubicBezTo>
                    <a:pt x="86" y="637"/>
                    <a:pt x="86" y="637"/>
                    <a:pt x="86" y="637"/>
                  </a:cubicBezTo>
                  <a:cubicBezTo>
                    <a:pt x="90" y="634"/>
                    <a:pt x="98" y="635"/>
                    <a:pt x="107" y="639"/>
                  </a:cubicBezTo>
                  <a:cubicBezTo>
                    <a:pt x="107" y="638"/>
                    <a:pt x="107" y="638"/>
                    <a:pt x="107" y="638"/>
                  </a:cubicBezTo>
                  <a:cubicBezTo>
                    <a:pt x="98" y="634"/>
                    <a:pt x="92" y="630"/>
                    <a:pt x="86" y="633"/>
                  </a:cubicBezTo>
                  <a:cubicBezTo>
                    <a:pt x="87" y="630"/>
                    <a:pt x="86" y="628"/>
                    <a:pt x="85" y="625"/>
                  </a:cubicBezTo>
                  <a:cubicBezTo>
                    <a:pt x="80" y="611"/>
                    <a:pt x="80" y="611"/>
                    <a:pt x="80" y="611"/>
                  </a:cubicBezTo>
                  <a:cubicBezTo>
                    <a:pt x="80" y="611"/>
                    <a:pt x="80" y="610"/>
                    <a:pt x="80" y="610"/>
                  </a:cubicBezTo>
                  <a:cubicBezTo>
                    <a:pt x="79" y="607"/>
                    <a:pt x="78" y="606"/>
                    <a:pt x="77" y="605"/>
                  </a:cubicBezTo>
                  <a:cubicBezTo>
                    <a:pt x="78" y="604"/>
                    <a:pt x="80" y="602"/>
                    <a:pt x="80" y="601"/>
                  </a:cubicBezTo>
                  <a:cubicBezTo>
                    <a:pt x="83" y="597"/>
                    <a:pt x="83" y="593"/>
                    <a:pt x="81" y="590"/>
                  </a:cubicBezTo>
                  <a:cubicBezTo>
                    <a:pt x="86" y="583"/>
                    <a:pt x="91" y="574"/>
                    <a:pt x="92" y="566"/>
                  </a:cubicBezTo>
                  <a:cubicBezTo>
                    <a:pt x="96" y="566"/>
                    <a:pt x="100" y="565"/>
                    <a:pt x="101" y="562"/>
                  </a:cubicBezTo>
                  <a:cubicBezTo>
                    <a:pt x="102" y="562"/>
                    <a:pt x="102" y="561"/>
                    <a:pt x="102" y="560"/>
                  </a:cubicBezTo>
                  <a:cubicBezTo>
                    <a:pt x="106" y="556"/>
                    <a:pt x="110" y="553"/>
                    <a:pt x="116" y="553"/>
                  </a:cubicBezTo>
                  <a:cubicBezTo>
                    <a:pt x="116" y="553"/>
                    <a:pt x="117" y="553"/>
                    <a:pt x="118" y="553"/>
                  </a:cubicBezTo>
                  <a:cubicBezTo>
                    <a:pt x="118" y="553"/>
                    <a:pt x="119" y="554"/>
                    <a:pt x="119" y="554"/>
                  </a:cubicBezTo>
                  <a:cubicBezTo>
                    <a:pt x="120" y="558"/>
                    <a:pt x="121" y="564"/>
                    <a:pt x="122" y="567"/>
                  </a:cubicBezTo>
                  <a:cubicBezTo>
                    <a:pt x="126" y="573"/>
                    <a:pt x="129" y="577"/>
                    <a:pt x="132" y="580"/>
                  </a:cubicBezTo>
                  <a:cubicBezTo>
                    <a:pt x="135" y="582"/>
                    <a:pt x="138" y="584"/>
                    <a:pt x="141" y="585"/>
                  </a:cubicBezTo>
                  <a:cubicBezTo>
                    <a:pt x="145" y="587"/>
                    <a:pt x="145" y="587"/>
                    <a:pt x="145" y="587"/>
                  </a:cubicBezTo>
                  <a:cubicBezTo>
                    <a:pt x="146" y="588"/>
                    <a:pt x="149" y="591"/>
                    <a:pt x="150" y="592"/>
                  </a:cubicBezTo>
                  <a:cubicBezTo>
                    <a:pt x="150" y="592"/>
                    <a:pt x="150" y="592"/>
                    <a:pt x="150" y="592"/>
                  </a:cubicBezTo>
                  <a:cubicBezTo>
                    <a:pt x="151" y="600"/>
                    <a:pt x="151" y="611"/>
                    <a:pt x="147" y="624"/>
                  </a:cubicBezTo>
                  <a:cubicBezTo>
                    <a:pt x="144" y="636"/>
                    <a:pt x="139" y="647"/>
                    <a:pt x="134" y="657"/>
                  </a:cubicBezTo>
                  <a:cubicBezTo>
                    <a:pt x="129" y="669"/>
                    <a:pt x="124" y="680"/>
                    <a:pt x="123" y="690"/>
                  </a:cubicBezTo>
                  <a:cubicBezTo>
                    <a:pt x="122" y="690"/>
                    <a:pt x="122" y="690"/>
                    <a:pt x="122" y="690"/>
                  </a:cubicBezTo>
                  <a:cubicBezTo>
                    <a:pt x="119" y="703"/>
                    <a:pt x="106" y="711"/>
                    <a:pt x="95" y="717"/>
                  </a:cubicBezTo>
                  <a:cubicBezTo>
                    <a:pt x="88" y="722"/>
                    <a:pt x="88" y="722"/>
                    <a:pt x="88" y="722"/>
                  </a:cubicBezTo>
                  <a:cubicBezTo>
                    <a:pt x="83" y="726"/>
                    <a:pt x="77" y="730"/>
                    <a:pt x="72" y="730"/>
                  </a:cubicBezTo>
                  <a:cubicBezTo>
                    <a:pt x="66" y="730"/>
                    <a:pt x="66" y="730"/>
                    <a:pt x="66" y="730"/>
                  </a:cubicBezTo>
                  <a:cubicBezTo>
                    <a:pt x="59" y="729"/>
                    <a:pt x="54" y="730"/>
                    <a:pt x="49" y="736"/>
                  </a:cubicBezTo>
                  <a:cubicBezTo>
                    <a:pt x="49" y="736"/>
                    <a:pt x="49" y="736"/>
                    <a:pt x="49" y="736"/>
                  </a:cubicBezTo>
                  <a:cubicBezTo>
                    <a:pt x="53" y="732"/>
                    <a:pt x="59" y="733"/>
                    <a:pt x="66" y="734"/>
                  </a:cubicBezTo>
                  <a:cubicBezTo>
                    <a:pt x="70" y="734"/>
                    <a:pt x="70" y="734"/>
                    <a:pt x="70" y="734"/>
                  </a:cubicBezTo>
                  <a:cubicBezTo>
                    <a:pt x="67" y="739"/>
                    <a:pt x="67" y="746"/>
                    <a:pt x="67" y="752"/>
                  </a:cubicBezTo>
                  <a:cubicBezTo>
                    <a:pt x="67" y="756"/>
                    <a:pt x="66" y="759"/>
                    <a:pt x="66" y="762"/>
                  </a:cubicBezTo>
                  <a:cubicBezTo>
                    <a:pt x="66" y="762"/>
                    <a:pt x="66" y="762"/>
                    <a:pt x="66" y="762"/>
                  </a:cubicBezTo>
                  <a:cubicBezTo>
                    <a:pt x="67" y="759"/>
                    <a:pt x="69" y="754"/>
                    <a:pt x="69" y="750"/>
                  </a:cubicBezTo>
                  <a:cubicBezTo>
                    <a:pt x="69" y="743"/>
                    <a:pt x="71" y="738"/>
                    <a:pt x="75" y="734"/>
                  </a:cubicBezTo>
                  <a:cubicBezTo>
                    <a:pt x="75" y="734"/>
                    <a:pt x="75" y="734"/>
                    <a:pt x="75" y="734"/>
                  </a:cubicBezTo>
                  <a:cubicBezTo>
                    <a:pt x="81" y="733"/>
                    <a:pt x="86" y="729"/>
                    <a:pt x="90" y="725"/>
                  </a:cubicBezTo>
                  <a:cubicBezTo>
                    <a:pt x="97" y="720"/>
                    <a:pt x="97" y="720"/>
                    <a:pt x="97" y="720"/>
                  </a:cubicBezTo>
                  <a:cubicBezTo>
                    <a:pt x="106" y="715"/>
                    <a:pt x="116" y="710"/>
                    <a:pt x="122" y="701"/>
                  </a:cubicBezTo>
                  <a:cubicBezTo>
                    <a:pt x="120" y="718"/>
                    <a:pt x="118" y="738"/>
                    <a:pt x="115" y="756"/>
                  </a:cubicBezTo>
                  <a:cubicBezTo>
                    <a:pt x="113" y="771"/>
                    <a:pt x="113" y="771"/>
                    <a:pt x="113" y="771"/>
                  </a:cubicBezTo>
                  <a:cubicBezTo>
                    <a:pt x="112" y="781"/>
                    <a:pt x="112" y="786"/>
                    <a:pt x="104" y="796"/>
                  </a:cubicBezTo>
                  <a:cubicBezTo>
                    <a:pt x="102" y="799"/>
                    <a:pt x="99" y="803"/>
                    <a:pt x="95" y="806"/>
                  </a:cubicBezTo>
                  <a:cubicBezTo>
                    <a:pt x="86" y="817"/>
                    <a:pt x="74" y="830"/>
                    <a:pt x="67" y="849"/>
                  </a:cubicBezTo>
                  <a:cubicBezTo>
                    <a:pt x="60" y="857"/>
                    <a:pt x="60" y="857"/>
                    <a:pt x="60" y="857"/>
                  </a:cubicBezTo>
                  <a:cubicBezTo>
                    <a:pt x="57" y="860"/>
                    <a:pt x="54" y="866"/>
                    <a:pt x="50" y="868"/>
                  </a:cubicBezTo>
                  <a:cubicBezTo>
                    <a:pt x="46" y="871"/>
                    <a:pt x="40" y="873"/>
                    <a:pt x="39" y="872"/>
                  </a:cubicBezTo>
                  <a:cubicBezTo>
                    <a:pt x="39" y="872"/>
                    <a:pt x="39" y="872"/>
                    <a:pt x="39" y="872"/>
                  </a:cubicBezTo>
                  <a:cubicBezTo>
                    <a:pt x="42" y="875"/>
                    <a:pt x="49" y="871"/>
                    <a:pt x="52" y="869"/>
                  </a:cubicBezTo>
                  <a:cubicBezTo>
                    <a:pt x="56" y="867"/>
                    <a:pt x="59" y="863"/>
                    <a:pt x="62" y="860"/>
                  </a:cubicBezTo>
                  <a:cubicBezTo>
                    <a:pt x="64" y="858"/>
                    <a:pt x="64" y="858"/>
                    <a:pt x="64" y="858"/>
                  </a:cubicBezTo>
                  <a:cubicBezTo>
                    <a:pt x="62" y="868"/>
                    <a:pt x="64" y="878"/>
                    <a:pt x="65" y="890"/>
                  </a:cubicBezTo>
                  <a:cubicBezTo>
                    <a:pt x="66" y="890"/>
                    <a:pt x="66" y="890"/>
                    <a:pt x="66" y="890"/>
                  </a:cubicBezTo>
                  <a:cubicBezTo>
                    <a:pt x="61" y="850"/>
                    <a:pt x="84" y="825"/>
                    <a:pt x="98" y="809"/>
                  </a:cubicBezTo>
                  <a:cubicBezTo>
                    <a:pt x="102" y="805"/>
                    <a:pt x="105" y="802"/>
                    <a:pt x="107" y="799"/>
                  </a:cubicBezTo>
                  <a:cubicBezTo>
                    <a:pt x="110" y="795"/>
                    <a:pt x="112" y="791"/>
                    <a:pt x="114" y="788"/>
                  </a:cubicBezTo>
                  <a:cubicBezTo>
                    <a:pt x="115" y="799"/>
                    <a:pt x="118" y="812"/>
                    <a:pt x="122" y="825"/>
                  </a:cubicBezTo>
                  <a:cubicBezTo>
                    <a:pt x="127" y="844"/>
                    <a:pt x="125" y="865"/>
                    <a:pt x="118" y="893"/>
                  </a:cubicBezTo>
                  <a:cubicBezTo>
                    <a:pt x="108" y="926"/>
                    <a:pt x="106" y="943"/>
                    <a:pt x="107" y="961"/>
                  </a:cubicBezTo>
                  <a:cubicBezTo>
                    <a:pt x="109" y="985"/>
                    <a:pt x="105" y="1001"/>
                    <a:pt x="97" y="1010"/>
                  </a:cubicBezTo>
                  <a:cubicBezTo>
                    <a:pt x="92" y="1016"/>
                    <a:pt x="92" y="1016"/>
                    <a:pt x="92" y="1016"/>
                  </a:cubicBezTo>
                  <a:cubicBezTo>
                    <a:pt x="83" y="1024"/>
                    <a:pt x="78" y="1030"/>
                    <a:pt x="75" y="1040"/>
                  </a:cubicBezTo>
                  <a:cubicBezTo>
                    <a:pt x="75" y="1040"/>
                    <a:pt x="75" y="1040"/>
                    <a:pt x="75" y="1040"/>
                  </a:cubicBezTo>
                  <a:cubicBezTo>
                    <a:pt x="77" y="1031"/>
                    <a:pt x="86" y="1027"/>
                    <a:pt x="95" y="1018"/>
                  </a:cubicBezTo>
                  <a:cubicBezTo>
                    <a:pt x="100" y="1013"/>
                    <a:pt x="100" y="1013"/>
                    <a:pt x="100" y="1013"/>
                  </a:cubicBezTo>
                  <a:cubicBezTo>
                    <a:pt x="109" y="1003"/>
                    <a:pt x="113" y="986"/>
                    <a:pt x="111" y="961"/>
                  </a:cubicBezTo>
                  <a:cubicBezTo>
                    <a:pt x="110" y="946"/>
                    <a:pt x="112" y="931"/>
                    <a:pt x="118" y="906"/>
                  </a:cubicBezTo>
                  <a:cubicBezTo>
                    <a:pt x="119" y="907"/>
                    <a:pt x="119" y="908"/>
                    <a:pt x="119" y="909"/>
                  </a:cubicBezTo>
                  <a:cubicBezTo>
                    <a:pt x="120" y="911"/>
                    <a:pt x="120" y="911"/>
                    <a:pt x="120" y="911"/>
                  </a:cubicBezTo>
                  <a:cubicBezTo>
                    <a:pt x="121" y="917"/>
                    <a:pt x="121" y="922"/>
                    <a:pt x="122" y="928"/>
                  </a:cubicBezTo>
                  <a:cubicBezTo>
                    <a:pt x="122" y="935"/>
                    <a:pt x="122" y="935"/>
                    <a:pt x="122" y="935"/>
                  </a:cubicBezTo>
                  <a:cubicBezTo>
                    <a:pt x="123" y="943"/>
                    <a:pt x="126" y="951"/>
                    <a:pt x="130" y="959"/>
                  </a:cubicBezTo>
                  <a:cubicBezTo>
                    <a:pt x="133" y="963"/>
                    <a:pt x="135" y="969"/>
                    <a:pt x="136" y="974"/>
                  </a:cubicBezTo>
                  <a:cubicBezTo>
                    <a:pt x="137" y="978"/>
                    <a:pt x="137" y="978"/>
                    <a:pt x="137" y="978"/>
                  </a:cubicBezTo>
                  <a:cubicBezTo>
                    <a:pt x="138" y="981"/>
                    <a:pt x="139" y="984"/>
                    <a:pt x="139" y="987"/>
                  </a:cubicBezTo>
                  <a:cubicBezTo>
                    <a:pt x="140" y="987"/>
                    <a:pt x="140" y="987"/>
                    <a:pt x="140" y="987"/>
                  </a:cubicBezTo>
                  <a:cubicBezTo>
                    <a:pt x="140" y="984"/>
                    <a:pt x="141" y="978"/>
                    <a:pt x="140" y="975"/>
                  </a:cubicBezTo>
                  <a:cubicBezTo>
                    <a:pt x="139" y="972"/>
                    <a:pt x="139" y="972"/>
                    <a:pt x="139" y="972"/>
                  </a:cubicBezTo>
                  <a:cubicBezTo>
                    <a:pt x="137" y="967"/>
                    <a:pt x="137" y="962"/>
                    <a:pt x="134" y="957"/>
                  </a:cubicBezTo>
                  <a:cubicBezTo>
                    <a:pt x="129" y="949"/>
                    <a:pt x="127" y="942"/>
                    <a:pt x="126" y="935"/>
                  </a:cubicBezTo>
                  <a:cubicBezTo>
                    <a:pt x="126" y="928"/>
                    <a:pt x="126" y="928"/>
                    <a:pt x="126" y="928"/>
                  </a:cubicBezTo>
                  <a:cubicBezTo>
                    <a:pt x="125" y="922"/>
                    <a:pt x="125" y="916"/>
                    <a:pt x="124" y="910"/>
                  </a:cubicBezTo>
                  <a:cubicBezTo>
                    <a:pt x="123" y="908"/>
                    <a:pt x="123" y="908"/>
                    <a:pt x="123" y="908"/>
                  </a:cubicBezTo>
                  <a:cubicBezTo>
                    <a:pt x="122" y="905"/>
                    <a:pt x="120" y="899"/>
                    <a:pt x="121" y="897"/>
                  </a:cubicBezTo>
                  <a:cubicBezTo>
                    <a:pt x="121" y="897"/>
                    <a:pt x="121" y="897"/>
                    <a:pt x="121" y="897"/>
                  </a:cubicBezTo>
                  <a:cubicBezTo>
                    <a:pt x="121" y="896"/>
                    <a:pt x="121" y="895"/>
                    <a:pt x="121" y="894"/>
                  </a:cubicBezTo>
                  <a:cubicBezTo>
                    <a:pt x="127" y="876"/>
                    <a:pt x="129" y="861"/>
                    <a:pt x="129" y="847"/>
                  </a:cubicBezTo>
                  <a:cubicBezTo>
                    <a:pt x="129" y="847"/>
                    <a:pt x="129" y="847"/>
                    <a:pt x="129" y="847"/>
                  </a:cubicBezTo>
                  <a:cubicBezTo>
                    <a:pt x="136" y="842"/>
                    <a:pt x="141" y="837"/>
                    <a:pt x="145" y="833"/>
                  </a:cubicBezTo>
                  <a:cubicBezTo>
                    <a:pt x="146" y="843"/>
                    <a:pt x="148" y="853"/>
                    <a:pt x="153" y="864"/>
                  </a:cubicBezTo>
                  <a:cubicBezTo>
                    <a:pt x="156" y="871"/>
                    <a:pt x="154" y="876"/>
                    <a:pt x="152" y="882"/>
                  </a:cubicBezTo>
                  <a:cubicBezTo>
                    <a:pt x="150" y="890"/>
                    <a:pt x="150" y="890"/>
                    <a:pt x="150" y="890"/>
                  </a:cubicBezTo>
                  <a:cubicBezTo>
                    <a:pt x="148" y="901"/>
                    <a:pt x="150" y="906"/>
                    <a:pt x="162" y="919"/>
                  </a:cubicBezTo>
                  <a:cubicBezTo>
                    <a:pt x="173" y="931"/>
                    <a:pt x="184" y="942"/>
                    <a:pt x="184" y="952"/>
                  </a:cubicBezTo>
                  <a:cubicBezTo>
                    <a:pt x="180" y="954"/>
                    <a:pt x="175" y="959"/>
                    <a:pt x="169" y="970"/>
                  </a:cubicBezTo>
                  <a:cubicBezTo>
                    <a:pt x="159" y="990"/>
                    <a:pt x="159" y="990"/>
                    <a:pt x="159" y="990"/>
                  </a:cubicBezTo>
                  <a:cubicBezTo>
                    <a:pt x="151" y="1005"/>
                    <a:pt x="151" y="1005"/>
                    <a:pt x="151" y="1005"/>
                  </a:cubicBezTo>
                  <a:cubicBezTo>
                    <a:pt x="150" y="1007"/>
                    <a:pt x="150" y="1007"/>
                    <a:pt x="150" y="1007"/>
                  </a:cubicBezTo>
                  <a:cubicBezTo>
                    <a:pt x="144" y="1018"/>
                    <a:pt x="139" y="1026"/>
                    <a:pt x="137" y="1035"/>
                  </a:cubicBezTo>
                  <a:cubicBezTo>
                    <a:pt x="135" y="1036"/>
                    <a:pt x="133" y="1039"/>
                    <a:pt x="132" y="1042"/>
                  </a:cubicBezTo>
                  <a:cubicBezTo>
                    <a:pt x="132" y="1045"/>
                    <a:pt x="132" y="1047"/>
                    <a:pt x="133" y="1049"/>
                  </a:cubicBezTo>
                  <a:cubicBezTo>
                    <a:pt x="131" y="1052"/>
                    <a:pt x="128" y="1054"/>
                    <a:pt x="126" y="1056"/>
                  </a:cubicBezTo>
                  <a:cubicBezTo>
                    <a:pt x="118" y="1063"/>
                    <a:pt x="109" y="1071"/>
                    <a:pt x="105" y="1090"/>
                  </a:cubicBezTo>
                  <a:cubicBezTo>
                    <a:pt x="99" y="1110"/>
                    <a:pt x="99" y="1110"/>
                    <a:pt x="99" y="1110"/>
                  </a:cubicBezTo>
                  <a:cubicBezTo>
                    <a:pt x="97" y="1118"/>
                    <a:pt x="95" y="1125"/>
                    <a:pt x="94" y="1131"/>
                  </a:cubicBezTo>
                  <a:cubicBezTo>
                    <a:pt x="94" y="1131"/>
                    <a:pt x="94" y="1131"/>
                    <a:pt x="94" y="1131"/>
                  </a:cubicBezTo>
                  <a:cubicBezTo>
                    <a:pt x="93" y="1135"/>
                    <a:pt x="90" y="1139"/>
                    <a:pt x="88" y="1143"/>
                  </a:cubicBezTo>
                  <a:cubicBezTo>
                    <a:pt x="84" y="1148"/>
                    <a:pt x="81" y="1154"/>
                    <a:pt x="79" y="1161"/>
                  </a:cubicBezTo>
                  <a:cubicBezTo>
                    <a:pt x="79" y="1161"/>
                    <a:pt x="79" y="1161"/>
                    <a:pt x="79" y="1161"/>
                  </a:cubicBezTo>
                  <a:cubicBezTo>
                    <a:pt x="81" y="1154"/>
                    <a:pt x="88" y="1150"/>
                    <a:pt x="91" y="1145"/>
                  </a:cubicBezTo>
                  <a:cubicBezTo>
                    <a:pt x="92" y="1144"/>
                    <a:pt x="93" y="1142"/>
                    <a:pt x="95" y="1140"/>
                  </a:cubicBezTo>
                  <a:cubicBezTo>
                    <a:pt x="95" y="1141"/>
                    <a:pt x="95" y="1143"/>
                    <a:pt x="96" y="1145"/>
                  </a:cubicBezTo>
                  <a:cubicBezTo>
                    <a:pt x="98" y="1151"/>
                    <a:pt x="98" y="1151"/>
                    <a:pt x="98" y="1151"/>
                  </a:cubicBezTo>
                  <a:cubicBezTo>
                    <a:pt x="102" y="1163"/>
                    <a:pt x="109" y="1175"/>
                    <a:pt x="105" y="1191"/>
                  </a:cubicBezTo>
                  <a:cubicBezTo>
                    <a:pt x="105" y="1191"/>
                    <a:pt x="105" y="1191"/>
                    <a:pt x="105" y="1191"/>
                  </a:cubicBezTo>
                  <a:cubicBezTo>
                    <a:pt x="110" y="1174"/>
                    <a:pt x="106" y="1162"/>
                    <a:pt x="102" y="1150"/>
                  </a:cubicBezTo>
                  <a:cubicBezTo>
                    <a:pt x="100" y="1144"/>
                    <a:pt x="100" y="1144"/>
                    <a:pt x="100" y="1144"/>
                  </a:cubicBezTo>
                  <a:cubicBezTo>
                    <a:pt x="96" y="1134"/>
                    <a:pt x="99" y="1126"/>
                    <a:pt x="103" y="1111"/>
                  </a:cubicBezTo>
                  <a:cubicBezTo>
                    <a:pt x="109" y="1091"/>
                    <a:pt x="109" y="1091"/>
                    <a:pt x="109" y="1091"/>
                  </a:cubicBezTo>
                  <a:cubicBezTo>
                    <a:pt x="113" y="1073"/>
                    <a:pt x="121" y="1066"/>
                    <a:pt x="128" y="1059"/>
                  </a:cubicBezTo>
                  <a:cubicBezTo>
                    <a:pt x="131" y="1057"/>
                    <a:pt x="133" y="1055"/>
                    <a:pt x="135" y="1053"/>
                  </a:cubicBezTo>
                  <a:cubicBezTo>
                    <a:pt x="136" y="1053"/>
                    <a:pt x="136" y="1054"/>
                    <a:pt x="137" y="1054"/>
                  </a:cubicBezTo>
                  <a:cubicBezTo>
                    <a:pt x="137" y="1054"/>
                    <a:pt x="138" y="1054"/>
                    <a:pt x="138" y="1054"/>
                  </a:cubicBezTo>
                  <a:cubicBezTo>
                    <a:pt x="138" y="1055"/>
                    <a:pt x="139" y="1056"/>
                    <a:pt x="139" y="1058"/>
                  </a:cubicBezTo>
                  <a:cubicBezTo>
                    <a:pt x="141" y="1064"/>
                    <a:pt x="144" y="1073"/>
                    <a:pt x="145" y="1085"/>
                  </a:cubicBezTo>
                  <a:cubicBezTo>
                    <a:pt x="143" y="1087"/>
                    <a:pt x="142" y="1089"/>
                    <a:pt x="141" y="1092"/>
                  </a:cubicBezTo>
                  <a:cubicBezTo>
                    <a:pt x="140" y="1096"/>
                    <a:pt x="142" y="1101"/>
                    <a:pt x="144" y="1102"/>
                  </a:cubicBezTo>
                  <a:cubicBezTo>
                    <a:pt x="142" y="1126"/>
                    <a:pt x="142" y="1126"/>
                    <a:pt x="142" y="1126"/>
                  </a:cubicBezTo>
                  <a:cubicBezTo>
                    <a:pt x="141" y="1134"/>
                    <a:pt x="140" y="1142"/>
                    <a:pt x="139" y="1150"/>
                  </a:cubicBezTo>
                  <a:cubicBezTo>
                    <a:pt x="139" y="1150"/>
                    <a:pt x="139" y="1150"/>
                    <a:pt x="139" y="1150"/>
                  </a:cubicBezTo>
                  <a:cubicBezTo>
                    <a:pt x="139" y="1150"/>
                    <a:pt x="139" y="1150"/>
                    <a:pt x="139" y="1151"/>
                  </a:cubicBezTo>
                  <a:cubicBezTo>
                    <a:pt x="138" y="1161"/>
                    <a:pt x="136" y="1171"/>
                    <a:pt x="134" y="1184"/>
                  </a:cubicBezTo>
                  <a:cubicBezTo>
                    <a:pt x="132" y="1196"/>
                    <a:pt x="129" y="1205"/>
                    <a:pt x="127" y="1212"/>
                  </a:cubicBezTo>
                  <a:cubicBezTo>
                    <a:pt x="124" y="1224"/>
                    <a:pt x="121" y="1233"/>
                    <a:pt x="122" y="1249"/>
                  </a:cubicBezTo>
                  <a:cubicBezTo>
                    <a:pt x="122" y="1249"/>
                    <a:pt x="122" y="1249"/>
                    <a:pt x="122" y="1249"/>
                  </a:cubicBezTo>
                  <a:cubicBezTo>
                    <a:pt x="120" y="1253"/>
                    <a:pt x="119" y="1255"/>
                    <a:pt x="118" y="1258"/>
                  </a:cubicBezTo>
                  <a:cubicBezTo>
                    <a:pt x="115" y="1262"/>
                    <a:pt x="113" y="1266"/>
                    <a:pt x="113" y="1279"/>
                  </a:cubicBezTo>
                  <a:cubicBezTo>
                    <a:pt x="112" y="1289"/>
                    <a:pt x="110" y="1296"/>
                    <a:pt x="107" y="1302"/>
                  </a:cubicBezTo>
                  <a:cubicBezTo>
                    <a:pt x="107" y="1302"/>
                    <a:pt x="107" y="1302"/>
                    <a:pt x="107" y="1302"/>
                  </a:cubicBezTo>
                  <a:cubicBezTo>
                    <a:pt x="107" y="1302"/>
                    <a:pt x="107" y="1302"/>
                    <a:pt x="107" y="1302"/>
                  </a:cubicBezTo>
                  <a:cubicBezTo>
                    <a:pt x="104" y="1306"/>
                    <a:pt x="101" y="1310"/>
                    <a:pt x="99" y="1314"/>
                  </a:cubicBezTo>
                  <a:cubicBezTo>
                    <a:pt x="97" y="1316"/>
                    <a:pt x="97" y="1316"/>
                    <a:pt x="97" y="1316"/>
                  </a:cubicBezTo>
                  <a:cubicBezTo>
                    <a:pt x="89" y="1327"/>
                    <a:pt x="89" y="1340"/>
                    <a:pt x="91" y="1349"/>
                  </a:cubicBezTo>
                  <a:cubicBezTo>
                    <a:pt x="91" y="1349"/>
                    <a:pt x="91" y="1349"/>
                    <a:pt x="91" y="1349"/>
                  </a:cubicBezTo>
                  <a:cubicBezTo>
                    <a:pt x="89" y="1341"/>
                    <a:pt x="93" y="1329"/>
                    <a:pt x="100" y="1318"/>
                  </a:cubicBezTo>
                  <a:cubicBezTo>
                    <a:pt x="102" y="1316"/>
                    <a:pt x="102" y="1316"/>
                    <a:pt x="102" y="1316"/>
                  </a:cubicBezTo>
                  <a:cubicBezTo>
                    <a:pt x="103" y="1314"/>
                    <a:pt x="105" y="1312"/>
                    <a:pt x="106" y="1310"/>
                  </a:cubicBezTo>
                  <a:cubicBezTo>
                    <a:pt x="107" y="1313"/>
                    <a:pt x="108" y="1317"/>
                    <a:pt x="109" y="1321"/>
                  </a:cubicBezTo>
                  <a:cubicBezTo>
                    <a:pt x="111" y="1329"/>
                    <a:pt x="118" y="1339"/>
                    <a:pt x="118" y="1349"/>
                  </a:cubicBezTo>
                  <a:cubicBezTo>
                    <a:pt x="118" y="1349"/>
                    <a:pt x="118" y="1349"/>
                    <a:pt x="118" y="1349"/>
                  </a:cubicBezTo>
                  <a:cubicBezTo>
                    <a:pt x="118" y="1338"/>
                    <a:pt x="115" y="1328"/>
                    <a:pt x="113" y="1320"/>
                  </a:cubicBezTo>
                  <a:cubicBezTo>
                    <a:pt x="111" y="1313"/>
                    <a:pt x="109" y="1307"/>
                    <a:pt x="110" y="1304"/>
                  </a:cubicBezTo>
                  <a:cubicBezTo>
                    <a:pt x="114" y="1297"/>
                    <a:pt x="116" y="1289"/>
                    <a:pt x="117" y="1279"/>
                  </a:cubicBezTo>
                  <a:cubicBezTo>
                    <a:pt x="117" y="1267"/>
                    <a:pt x="119" y="1264"/>
                    <a:pt x="121" y="1260"/>
                  </a:cubicBezTo>
                  <a:cubicBezTo>
                    <a:pt x="122" y="1259"/>
                    <a:pt x="122" y="1258"/>
                    <a:pt x="122" y="1257"/>
                  </a:cubicBezTo>
                  <a:cubicBezTo>
                    <a:pt x="123" y="1258"/>
                    <a:pt x="123" y="1258"/>
                    <a:pt x="123" y="1259"/>
                  </a:cubicBezTo>
                  <a:cubicBezTo>
                    <a:pt x="124" y="1271"/>
                    <a:pt x="126" y="1281"/>
                    <a:pt x="128" y="1290"/>
                  </a:cubicBezTo>
                  <a:cubicBezTo>
                    <a:pt x="131" y="1308"/>
                    <a:pt x="135" y="1324"/>
                    <a:pt x="133" y="1350"/>
                  </a:cubicBezTo>
                  <a:cubicBezTo>
                    <a:pt x="131" y="1373"/>
                    <a:pt x="119" y="1453"/>
                    <a:pt x="104" y="1498"/>
                  </a:cubicBezTo>
                  <a:cubicBezTo>
                    <a:pt x="104" y="1498"/>
                    <a:pt x="104" y="1498"/>
                    <a:pt x="104" y="1498"/>
                  </a:cubicBezTo>
                  <a:cubicBezTo>
                    <a:pt x="113" y="1470"/>
                    <a:pt x="125" y="1429"/>
                    <a:pt x="131" y="1396"/>
                  </a:cubicBezTo>
                  <a:cubicBezTo>
                    <a:pt x="132" y="1409"/>
                    <a:pt x="136" y="1425"/>
                    <a:pt x="142" y="1438"/>
                  </a:cubicBezTo>
                  <a:cubicBezTo>
                    <a:pt x="149" y="1455"/>
                    <a:pt x="155" y="1483"/>
                    <a:pt x="158" y="1507"/>
                  </a:cubicBezTo>
                  <a:cubicBezTo>
                    <a:pt x="157" y="1507"/>
                    <a:pt x="157" y="1507"/>
                    <a:pt x="157" y="1507"/>
                  </a:cubicBezTo>
                  <a:cubicBezTo>
                    <a:pt x="152" y="1517"/>
                    <a:pt x="145" y="1537"/>
                    <a:pt x="143" y="1560"/>
                  </a:cubicBezTo>
                  <a:cubicBezTo>
                    <a:pt x="142" y="1570"/>
                    <a:pt x="143" y="1581"/>
                    <a:pt x="144" y="1592"/>
                  </a:cubicBezTo>
                  <a:cubicBezTo>
                    <a:pt x="145" y="1610"/>
                    <a:pt x="146" y="1627"/>
                    <a:pt x="142" y="1640"/>
                  </a:cubicBezTo>
                  <a:cubicBezTo>
                    <a:pt x="138" y="1649"/>
                    <a:pt x="129" y="1659"/>
                    <a:pt x="120" y="1670"/>
                  </a:cubicBezTo>
                  <a:cubicBezTo>
                    <a:pt x="108" y="1684"/>
                    <a:pt x="96" y="1698"/>
                    <a:pt x="97" y="1710"/>
                  </a:cubicBezTo>
                  <a:cubicBezTo>
                    <a:pt x="97" y="1710"/>
                    <a:pt x="97" y="1710"/>
                    <a:pt x="97" y="1710"/>
                  </a:cubicBezTo>
                  <a:cubicBezTo>
                    <a:pt x="96" y="1700"/>
                    <a:pt x="112" y="1686"/>
                    <a:pt x="124" y="1672"/>
                  </a:cubicBezTo>
                  <a:cubicBezTo>
                    <a:pt x="124" y="1671"/>
                    <a:pt x="125" y="1671"/>
                    <a:pt x="125" y="1670"/>
                  </a:cubicBezTo>
                  <a:cubicBezTo>
                    <a:pt x="126" y="1673"/>
                    <a:pt x="130" y="1675"/>
                    <a:pt x="134" y="1675"/>
                  </a:cubicBezTo>
                  <a:cubicBezTo>
                    <a:pt x="136" y="1676"/>
                    <a:pt x="139" y="1677"/>
                    <a:pt x="141" y="1678"/>
                  </a:cubicBezTo>
                  <a:cubicBezTo>
                    <a:pt x="144" y="1680"/>
                    <a:pt x="145" y="1683"/>
                    <a:pt x="146" y="1686"/>
                  </a:cubicBezTo>
                  <a:cubicBezTo>
                    <a:pt x="148" y="1689"/>
                    <a:pt x="149" y="1692"/>
                    <a:pt x="152" y="1694"/>
                  </a:cubicBezTo>
                  <a:cubicBezTo>
                    <a:pt x="152" y="1694"/>
                    <a:pt x="152" y="1694"/>
                    <a:pt x="152" y="1694"/>
                  </a:cubicBezTo>
                  <a:cubicBezTo>
                    <a:pt x="150" y="1693"/>
                    <a:pt x="149" y="1687"/>
                    <a:pt x="148" y="1684"/>
                  </a:cubicBezTo>
                  <a:cubicBezTo>
                    <a:pt x="146" y="1681"/>
                    <a:pt x="147" y="1678"/>
                    <a:pt x="143" y="1675"/>
                  </a:cubicBezTo>
                  <a:cubicBezTo>
                    <a:pt x="141" y="1673"/>
                    <a:pt x="138" y="1672"/>
                    <a:pt x="135" y="1672"/>
                  </a:cubicBezTo>
                  <a:cubicBezTo>
                    <a:pt x="129" y="1670"/>
                    <a:pt x="128" y="1669"/>
                    <a:pt x="129" y="1667"/>
                  </a:cubicBezTo>
                  <a:cubicBezTo>
                    <a:pt x="128" y="1666"/>
                    <a:pt x="128" y="1666"/>
                    <a:pt x="128" y="1666"/>
                  </a:cubicBezTo>
                  <a:cubicBezTo>
                    <a:pt x="135" y="1658"/>
                    <a:pt x="142" y="1649"/>
                    <a:pt x="145" y="1641"/>
                  </a:cubicBezTo>
                  <a:cubicBezTo>
                    <a:pt x="150" y="1628"/>
                    <a:pt x="149" y="1610"/>
                    <a:pt x="148" y="1592"/>
                  </a:cubicBezTo>
                  <a:cubicBezTo>
                    <a:pt x="147" y="1581"/>
                    <a:pt x="146" y="1570"/>
                    <a:pt x="147" y="1561"/>
                  </a:cubicBezTo>
                  <a:cubicBezTo>
                    <a:pt x="149" y="1542"/>
                    <a:pt x="154" y="1525"/>
                    <a:pt x="158" y="1514"/>
                  </a:cubicBezTo>
                  <a:cubicBezTo>
                    <a:pt x="159" y="1516"/>
                    <a:pt x="159" y="1519"/>
                    <a:pt x="159" y="1521"/>
                  </a:cubicBezTo>
                  <a:cubicBezTo>
                    <a:pt x="161" y="1545"/>
                    <a:pt x="159" y="1592"/>
                    <a:pt x="159" y="1593"/>
                  </a:cubicBezTo>
                  <a:cubicBezTo>
                    <a:pt x="159" y="1593"/>
                    <a:pt x="159" y="1593"/>
                    <a:pt x="159" y="1593"/>
                  </a:cubicBezTo>
                  <a:cubicBezTo>
                    <a:pt x="159" y="1592"/>
                    <a:pt x="164" y="1574"/>
                    <a:pt x="164" y="1553"/>
                  </a:cubicBezTo>
                  <a:cubicBezTo>
                    <a:pt x="165" y="1555"/>
                    <a:pt x="167" y="1557"/>
                    <a:pt x="169" y="1560"/>
                  </a:cubicBezTo>
                  <a:cubicBezTo>
                    <a:pt x="176" y="1567"/>
                    <a:pt x="188" y="1576"/>
                    <a:pt x="188" y="1588"/>
                  </a:cubicBezTo>
                  <a:cubicBezTo>
                    <a:pt x="188" y="1588"/>
                    <a:pt x="188" y="1588"/>
                    <a:pt x="188" y="1588"/>
                  </a:cubicBezTo>
                  <a:cubicBezTo>
                    <a:pt x="188" y="1575"/>
                    <a:pt x="179" y="1565"/>
                    <a:pt x="172" y="1557"/>
                  </a:cubicBezTo>
                  <a:cubicBezTo>
                    <a:pt x="168" y="1552"/>
                    <a:pt x="165" y="1548"/>
                    <a:pt x="164" y="1545"/>
                  </a:cubicBezTo>
                  <a:cubicBezTo>
                    <a:pt x="164" y="1536"/>
                    <a:pt x="164" y="1527"/>
                    <a:pt x="163" y="1520"/>
                  </a:cubicBezTo>
                  <a:cubicBezTo>
                    <a:pt x="162" y="1500"/>
                    <a:pt x="156" y="1470"/>
                    <a:pt x="149" y="1448"/>
                  </a:cubicBezTo>
                  <a:cubicBezTo>
                    <a:pt x="154" y="1443"/>
                    <a:pt x="163" y="1431"/>
                    <a:pt x="169" y="1418"/>
                  </a:cubicBezTo>
                  <a:cubicBezTo>
                    <a:pt x="169" y="1422"/>
                    <a:pt x="171" y="1424"/>
                    <a:pt x="176" y="1432"/>
                  </a:cubicBezTo>
                  <a:cubicBezTo>
                    <a:pt x="184" y="1445"/>
                    <a:pt x="190" y="1463"/>
                    <a:pt x="190" y="1471"/>
                  </a:cubicBezTo>
                  <a:cubicBezTo>
                    <a:pt x="190" y="1472"/>
                    <a:pt x="190" y="1472"/>
                    <a:pt x="190" y="1472"/>
                  </a:cubicBezTo>
                  <a:cubicBezTo>
                    <a:pt x="190" y="1472"/>
                    <a:pt x="190" y="1472"/>
                    <a:pt x="190" y="1472"/>
                  </a:cubicBezTo>
                  <a:cubicBezTo>
                    <a:pt x="190" y="1472"/>
                    <a:pt x="190" y="1472"/>
                    <a:pt x="190" y="1472"/>
                  </a:cubicBezTo>
                  <a:cubicBezTo>
                    <a:pt x="190" y="1463"/>
                    <a:pt x="188" y="1444"/>
                    <a:pt x="179" y="1430"/>
                  </a:cubicBezTo>
                  <a:cubicBezTo>
                    <a:pt x="173" y="1419"/>
                    <a:pt x="173" y="1419"/>
                    <a:pt x="173" y="1413"/>
                  </a:cubicBezTo>
                  <a:cubicBezTo>
                    <a:pt x="173" y="1407"/>
                    <a:pt x="173" y="1407"/>
                    <a:pt x="173" y="1407"/>
                  </a:cubicBezTo>
                  <a:cubicBezTo>
                    <a:pt x="174" y="1403"/>
                    <a:pt x="175" y="1398"/>
                    <a:pt x="175" y="1394"/>
                  </a:cubicBezTo>
                  <a:cubicBezTo>
                    <a:pt x="175" y="1385"/>
                    <a:pt x="175" y="1385"/>
                    <a:pt x="175" y="1385"/>
                  </a:cubicBezTo>
                  <a:cubicBezTo>
                    <a:pt x="175" y="1376"/>
                    <a:pt x="175" y="1372"/>
                    <a:pt x="179" y="1362"/>
                  </a:cubicBezTo>
                  <a:cubicBezTo>
                    <a:pt x="179" y="1362"/>
                    <a:pt x="179" y="1362"/>
                    <a:pt x="179" y="1362"/>
                  </a:cubicBezTo>
                  <a:cubicBezTo>
                    <a:pt x="179" y="1362"/>
                    <a:pt x="179" y="1362"/>
                    <a:pt x="179" y="1361"/>
                  </a:cubicBezTo>
                  <a:cubicBezTo>
                    <a:pt x="180" y="1359"/>
                    <a:pt x="181" y="1357"/>
                    <a:pt x="182" y="1355"/>
                  </a:cubicBezTo>
                  <a:cubicBezTo>
                    <a:pt x="185" y="1349"/>
                    <a:pt x="186" y="1344"/>
                    <a:pt x="188" y="1340"/>
                  </a:cubicBezTo>
                  <a:cubicBezTo>
                    <a:pt x="188" y="1341"/>
                    <a:pt x="189" y="1342"/>
                    <a:pt x="189" y="1344"/>
                  </a:cubicBezTo>
                  <a:cubicBezTo>
                    <a:pt x="194" y="1359"/>
                    <a:pt x="207" y="1385"/>
                    <a:pt x="201" y="1411"/>
                  </a:cubicBezTo>
                  <a:cubicBezTo>
                    <a:pt x="201" y="1411"/>
                    <a:pt x="201" y="1411"/>
                    <a:pt x="201" y="1411"/>
                  </a:cubicBezTo>
                  <a:cubicBezTo>
                    <a:pt x="208" y="1384"/>
                    <a:pt x="198" y="1358"/>
                    <a:pt x="193" y="1343"/>
                  </a:cubicBezTo>
                  <a:cubicBezTo>
                    <a:pt x="191" y="1337"/>
                    <a:pt x="190" y="1333"/>
                    <a:pt x="189" y="1331"/>
                  </a:cubicBezTo>
                  <a:cubicBezTo>
                    <a:pt x="190" y="1323"/>
                    <a:pt x="189" y="1314"/>
                    <a:pt x="188" y="1299"/>
                  </a:cubicBezTo>
                  <a:cubicBezTo>
                    <a:pt x="187" y="1295"/>
                    <a:pt x="187" y="1295"/>
                    <a:pt x="187" y="1295"/>
                  </a:cubicBezTo>
                  <a:cubicBezTo>
                    <a:pt x="185" y="1272"/>
                    <a:pt x="180" y="1261"/>
                    <a:pt x="173" y="1248"/>
                  </a:cubicBezTo>
                  <a:cubicBezTo>
                    <a:pt x="178" y="1249"/>
                    <a:pt x="182" y="1248"/>
                    <a:pt x="186" y="1247"/>
                  </a:cubicBezTo>
                  <a:cubicBezTo>
                    <a:pt x="192" y="1246"/>
                    <a:pt x="197" y="1244"/>
                    <a:pt x="200" y="1248"/>
                  </a:cubicBezTo>
                  <a:cubicBezTo>
                    <a:pt x="200" y="1247"/>
                    <a:pt x="200" y="1247"/>
                    <a:pt x="200" y="1247"/>
                  </a:cubicBezTo>
                  <a:cubicBezTo>
                    <a:pt x="195" y="1242"/>
                    <a:pt x="192" y="1242"/>
                    <a:pt x="185" y="1243"/>
                  </a:cubicBezTo>
                  <a:cubicBezTo>
                    <a:pt x="180" y="1244"/>
                    <a:pt x="175" y="1246"/>
                    <a:pt x="171" y="1243"/>
                  </a:cubicBezTo>
                  <a:cubicBezTo>
                    <a:pt x="169" y="1240"/>
                    <a:pt x="168" y="1237"/>
                    <a:pt x="166" y="1233"/>
                  </a:cubicBezTo>
                  <a:cubicBezTo>
                    <a:pt x="166" y="1233"/>
                    <a:pt x="166" y="1232"/>
                    <a:pt x="166" y="1232"/>
                  </a:cubicBezTo>
                  <a:cubicBezTo>
                    <a:pt x="166" y="1232"/>
                    <a:pt x="166" y="1232"/>
                    <a:pt x="166" y="1232"/>
                  </a:cubicBezTo>
                  <a:cubicBezTo>
                    <a:pt x="165" y="1230"/>
                    <a:pt x="164" y="1227"/>
                    <a:pt x="162" y="1224"/>
                  </a:cubicBezTo>
                  <a:cubicBezTo>
                    <a:pt x="150" y="1191"/>
                    <a:pt x="143" y="1165"/>
                    <a:pt x="143" y="1151"/>
                  </a:cubicBezTo>
                  <a:cubicBezTo>
                    <a:pt x="144" y="1142"/>
                    <a:pt x="145" y="1134"/>
                    <a:pt x="146" y="1126"/>
                  </a:cubicBezTo>
                  <a:cubicBezTo>
                    <a:pt x="148" y="1103"/>
                    <a:pt x="148" y="1103"/>
                    <a:pt x="148" y="1103"/>
                  </a:cubicBezTo>
                  <a:cubicBezTo>
                    <a:pt x="151" y="1103"/>
                    <a:pt x="154" y="1099"/>
                    <a:pt x="155" y="1095"/>
                  </a:cubicBezTo>
                  <a:cubicBezTo>
                    <a:pt x="155" y="1093"/>
                    <a:pt x="155" y="1090"/>
                    <a:pt x="155" y="1089"/>
                  </a:cubicBezTo>
                  <a:cubicBezTo>
                    <a:pt x="160" y="1081"/>
                    <a:pt x="167" y="1068"/>
                    <a:pt x="170" y="1058"/>
                  </a:cubicBezTo>
                  <a:cubicBezTo>
                    <a:pt x="172" y="1064"/>
                    <a:pt x="173" y="1070"/>
                    <a:pt x="175" y="1077"/>
                  </a:cubicBezTo>
                  <a:cubicBezTo>
                    <a:pt x="173" y="1079"/>
                    <a:pt x="172" y="1083"/>
                    <a:pt x="174" y="1087"/>
                  </a:cubicBezTo>
                  <a:cubicBezTo>
                    <a:pt x="175" y="1090"/>
                    <a:pt x="176" y="1092"/>
                    <a:pt x="178" y="1093"/>
                  </a:cubicBezTo>
                  <a:cubicBezTo>
                    <a:pt x="180" y="1109"/>
                    <a:pt x="183" y="1125"/>
                    <a:pt x="178" y="1135"/>
                  </a:cubicBezTo>
                  <a:cubicBezTo>
                    <a:pt x="178" y="1136"/>
                    <a:pt x="178" y="1136"/>
                    <a:pt x="178" y="1136"/>
                  </a:cubicBezTo>
                  <a:cubicBezTo>
                    <a:pt x="184" y="1125"/>
                    <a:pt x="184" y="1110"/>
                    <a:pt x="182" y="1095"/>
                  </a:cubicBezTo>
                  <a:cubicBezTo>
                    <a:pt x="183" y="1095"/>
                    <a:pt x="183" y="1095"/>
                    <a:pt x="184" y="1095"/>
                  </a:cubicBezTo>
                  <a:cubicBezTo>
                    <a:pt x="187" y="1094"/>
                    <a:pt x="189" y="1088"/>
                    <a:pt x="187" y="1083"/>
                  </a:cubicBezTo>
                  <a:cubicBezTo>
                    <a:pt x="186" y="1078"/>
                    <a:pt x="182" y="1075"/>
                    <a:pt x="179" y="1075"/>
                  </a:cubicBezTo>
                  <a:cubicBezTo>
                    <a:pt x="175" y="1060"/>
                    <a:pt x="171" y="1046"/>
                    <a:pt x="167" y="1037"/>
                  </a:cubicBezTo>
                  <a:cubicBezTo>
                    <a:pt x="166" y="1031"/>
                    <a:pt x="166" y="1031"/>
                    <a:pt x="166" y="1031"/>
                  </a:cubicBezTo>
                  <a:cubicBezTo>
                    <a:pt x="160" y="1013"/>
                    <a:pt x="161" y="1006"/>
                    <a:pt x="163" y="992"/>
                  </a:cubicBezTo>
                  <a:cubicBezTo>
                    <a:pt x="164" y="990"/>
                    <a:pt x="164" y="990"/>
                    <a:pt x="164" y="990"/>
                  </a:cubicBezTo>
                  <a:cubicBezTo>
                    <a:pt x="164" y="990"/>
                    <a:pt x="164" y="990"/>
                    <a:pt x="164" y="990"/>
                  </a:cubicBezTo>
                  <a:cubicBezTo>
                    <a:pt x="173" y="971"/>
                    <a:pt x="173" y="971"/>
                    <a:pt x="173" y="971"/>
                  </a:cubicBezTo>
                  <a:cubicBezTo>
                    <a:pt x="180" y="958"/>
                    <a:pt x="185" y="956"/>
                    <a:pt x="190" y="953"/>
                  </a:cubicBezTo>
                  <a:cubicBezTo>
                    <a:pt x="193" y="952"/>
                    <a:pt x="195" y="950"/>
                    <a:pt x="199" y="948"/>
                  </a:cubicBezTo>
                  <a:cubicBezTo>
                    <a:pt x="204" y="943"/>
                    <a:pt x="206" y="939"/>
                    <a:pt x="207" y="935"/>
                  </a:cubicBezTo>
                  <a:cubicBezTo>
                    <a:pt x="209" y="932"/>
                    <a:pt x="210" y="926"/>
                    <a:pt x="214" y="921"/>
                  </a:cubicBezTo>
                  <a:cubicBezTo>
                    <a:pt x="213" y="921"/>
                    <a:pt x="213" y="921"/>
                    <a:pt x="213" y="921"/>
                  </a:cubicBezTo>
                  <a:cubicBezTo>
                    <a:pt x="209" y="926"/>
                    <a:pt x="205" y="930"/>
                    <a:pt x="204" y="934"/>
                  </a:cubicBezTo>
                  <a:cubicBezTo>
                    <a:pt x="202" y="937"/>
                    <a:pt x="201" y="940"/>
                    <a:pt x="196" y="945"/>
                  </a:cubicBezTo>
                  <a:cubicBezTo>
                    <a:pt x="193" y="947"/>
                    <a:pt x="191" y="948"/>
                    <a:pt x="188" y="949"/>
                  </a:cubicBezTo>
                  <a:cubicBezTo>
                    <a:pt x="188" y="949"/>
                    <a:pt x="188" y="949"/>
                    <a:pt x="188" y="950"/>
                  </a:cubicBezTo>
                  <a:cubicBezTo>
                    <a:pt x="187" y="939"/>
                    <a:pt x="176" y="927"/>
                    <a:pt x="165" y="916"/>
                  </a:cubicBezTo>
                  <a:cubicBezTo>
                    <a:pt x="153" y="904"/>
                    <a:pt x="153" y="900"/>
                    <a:pt x="154" y="891"/>
                  </a:cubicBezTo>
                  <a:cubicBezTo>
                    <a:pt x="156" y="883"/>
                    <a:pt x="156" y="883"/>
                    <a:pt x="156" y="883"/>
                  </a:cubicBezTo>
                  <a:cubicBezTo>
                    <a:pt x="158" y="877"/>
                    <a:pt x="160" y="871"/>
                    <a:pt x="157" y="863"/>
                  </a:cubicBezTo>
                  <a:cubicBezTo>
                    <a:pt x="151" y="850"/>
                    <a:pt x="149" y="838"/>
                    <a:pt x="149" y="827"/>
                  </a:cubicBezTo>
                  <a:cubicBezTo>
                    <a:pt x="157" y="813"/>
                    <a:pt x="157" y="799"/>
                    <a:pt x="155" y="782"/>
                  </a:cubicBezTo>
                  <a:cubicBezTo>
                    <a:pt x="152" y="756"/>
                    <a:pt x="153" y="748"/>
                    <a:pt x="159" y="726"/>
                  </a:cubicBezTo>
                  <a:cubicBezTo>
                    <a:pt x="160" y="720"/>
                    <a:pt x="160" y="720"/>
                    <a:pt x="160" y="720"/>
                  </a:cubicBezTo>
                  <a:cubicBezTo>
                    <a:pt x="165" y="702"/>
                    <a:pt x="168" y="692"/>
                    <a:pt x="164" y="675"/>
                  </a:cubicBezTo>
                  <a:cubicBezTo>
                    <a:pt x="162" y="664"/>
                    <a:pt x="165" y="653"/>
                    <a:pt x="168" y="643"/>
                  </a:cubicBezTo>
                  <a:cubicBezTo>
                    <a:pt x="169" y="638"/>
                    <a:pt x="170" y="634"/>
                    <a:pt x="171" y="630"/>
                  </a:cubicBezTo>
                  <a:cubicBezTo>
                    <a:pt x="173" y="636"/>
                    <a:pt x="173" y="636"/>
                    <a:pt x="173" y="636"/>
                  </a:cubicBezTo>
                  <a:cubicBezTo>
                    <a:pt x="178" y="646"/>
                    <a:pt x="184" y="657"/>
                    <a:pt x="185" y="674"/>
                  </a:cubicBezTo>
                  <a:cubicBezTo>
                    <a:pt x="185" y="683"/>
                    <a:pt x="185" y="689"/>
                    <a:pt x="184" y="693"/>
                  </a:cubicBezTo>
                  <a:cubicBezTo>
                    <a:pt x="183" y="698"/>
                    <a:pt x="183" y="702"/>
                    <a:pt x="187" y="709"/>
                  </a:cubicBezTo>
                  <a:cubicBezTo>
                    <a:pt x="193" y="718"/>
                    <a:pt x="193" y="718"/>
                    <a:pt x="193" y="718"/>
                  </a:cubicBezTo>
                  <a:cubicBezTo>
                    <a:pt x="199" y="726"/>
                    <a:pt x="209" y="733"/>
                    <a:pt x="211" y="753"/>
                  </a:cubicBezTo>
                  <a:cubicBezTo>
                    <a:pt x="211" y="753"/>
                    <a:pt x="211" y="753"/>
                    <a:pt x="211" y="753"/>
                  </a:cubicBezTo>
                  <a:cubicBezTo>
                    <a:pt x="209" y="732"/>
                    <a:pt x="202" y="723"/>
                    <a:pt x="196" y="715"/>
                  </a:cubicBezTo>
                  <a:cubicBezTo>
                    <a:pt x="191" y="707"/>
                    <a:pt x="191" y="707"/>
                    <a:pt x="191" y="707"/>
                  </a:cubicBezTo>
                  <a:cubicBezTo>
                    <a:pt x="187" y="701"/>
                    <a:pt x="187" y="699"/>
                    <a:pt x="188" y="693"/>
                  </a:cubicBezTo>
                  <a:cubicBezTo>
                    <a:pt x="189" y="689"/>
                    <a:pt x="190" y="684"/>
                    <a:pt x="189" y="673"/>
                  </a:cubicBezTo>
                  <a:cubicBezTo>
                    <a:pt x="189" y="672"/>
                    <a:pt x="189" y="672"/>
                    <a:pt x="189" y="671"/>
                  </a:cubicBezTo>
                  <a:cubicBezTo>
                    <a:pt x="194" y="670"/>
                    <a:pt x="198" y="667"/>
                    <a:pt x="203" y="662"/>
                  </a:cubicBezTo>
                  <a:cubicBezTo>
                    <a:pt x="205" y="660"/>
                    <a:pt x="205" y="660"/>
                    <a:pt x="205" y="660"/>
                  </a:cubicBezTo>
                  <a:cubicBezTo>
                    <a:pt x="207" y="658"/>
                    <a:pt x="211" y="652"/>
                    <a:pt x="214" y="653"/>
                  </a:cubicBezTo>
                  <a:cubicBezTo>
                    <a:pt x="214" y="652"/>
                    <a:pt x="214" y="652"/>
                    <a:pt x="214" y="652"/>
                  </a:cubicBezTo>
                  <a:cubicBezTo>
                    <a:pt x="209" y="651"/>
                    <a:pt x="205" y="654"/>
                    <a:pt x="202" y="658"/>
                  </a:cubicBezTo>
                  <a:cubicBezTo>
                    <a:pt x="200" y="659"/>
                    <a:pt x="200" y="659"/>
                    <a:pt x="200" y="659"/>
                  </a:cubicBezTo>
                  <a:cubicBezTo>
                    <a:pt x="196" y="663"/>
                    <a:pt x="192" y="666"/>
                    <a:pt x="188" y="667"/>
                  </a:cubicBezTo>
                  <a:cubicBezTo>
                    <a:pt x="186" y="653"/>
                    <a:pt x="181" y="643"/>
                    <a:pt x="177" y="635"/>
                  </a:cubicBezTo>
                  <a:cubicBezTo>
                    <a:pt x="172" y="623"/>
                    <a:pt x="172" y="623"/>
                    <a:pt x="172" y="623"/>
                  </a:cubicBezTo>
                  <a:cubicBezTo>
                    <a:pt x="172" y="624"/>
                    <a:pt x="172" y="624"/>
                    <a:pt x="172" y="624"/>
                  </a:cubicBezTo>
                  <a:cubicBezTo>
                    <a:pt x="172" y="616"/>
                    <a:pt x="171" y="610"/>
                    <a:pt x="169" y="604"/>
                  </a:cubicBezTo>
                  <a:cubicBezTo>
                    <a:pt x="172" y="603"/>
                    <a:pt x="175" y="600"/>
                    <a:pt x="177" y="599"/>
                  </a:cubicBezTo>
                  <a:cubicBezTo>
                    <a:pt x="179" y="596"/>
                    <a:pt x="183" y="591"/>
                    <a:pt x="184" y="588"/>
                  </a:cubicBezTo>
                  <a:cubicBezTo>
                    <a:pt x="186" y="582"/>
                    <a:pt x="187" y="577"/>
                    <a:pt x="188" y="571"/>
                  </a:cubicBezTo>
                  <a:cubicBezTo>
                    <a:pt x="189" y="569"/>
                    <a:pt x="189" y="569"/>
                    <a:pt x="189" y="569"/>
                  </a:cubicBezTo>
                  <a:cubicBezTo>
                    <a:pt x="192" y="567"/>
                    <a:pt x="194" y="565"/>
                    <a:pt x="197" y="564"/>
                  </a:cubicBezTo>
                  <a:cubicBezTo>
                    <a:pt x="200" y="563"/>
                    <a:pt x="203" y="562"/>
                    <a:pt x="206" y="562"/>
                  </a:cubicBezTo>
                  <a:cubicBezTo>
                    <a:pt x="207" y="562"/>
                    <a:pt x="207" y="562"/>
                    <a:pt x="207" y="562"/>
                  </a:cubicBezTo>
                  <a:cubicBezTo>
                    <a:pt x="209" y="562"/>
                    <a:pt x="210" y="562"/>
                    <a:pt x="212" y="561"/>
                  </a:cubicBezTo>
                  <a:cubicBezTo>
                    <a:pt x="212" y="560"/>
                    <a:pt x="212" y="560"/>
                    <a:pt x="212" y="560"/>
                  </a:cubicBezTo>
                  <a:cubicBezTo>
                    <a:pt x="209" y="560"/>
                    <a:pt x="209" y="560"/>
                    <a:pt x="209" y="560"/>
                  </a:cubicBezTo>
                  <a:cubicBezTo>
                    <a:pt x="208" y="560"/>
                    <a:pt x="208" y="560"/>
                    <a:pt x="208" y="560"/>
                  </a:cubicBezTo>
                  <a:cubicBezTo>
                    <a:pt x="205" y="560"/>
                    <a:pt x="202" y="561"/>
                    <a:pt x="198" y="562"/>
                  </a:cubicBezTo>
                  <a:cubicBezTo>
                    <a:pt x="194" y="562"/>
                    <a:pt x="190" y="564"/>
                    <a:pt x="186" y="565"/>
                  </a:cubicBezTo>
                  <a:cubicBezTo>
                    <a:pt x="185" y="566"/>
                    <a:pt x="185" y="566"/>
                    <a:pt x="185" y="566"/>
                  </a:cubicBezTo>
                  <a:cubicBezTo>
                    <a:pt x="182" y="567"/>
                    <a:pt x="182" y="567"/>
                    <a:pt x="182" y="567"/>
                  </a:cubicBezTo>
                  <a:cubicBezTo>
                    <a:pt x="181" y="566"/>
                    <a:pt x="179" y="564"/>
                    <a:pt x="177" y="563"/>
                  </a:cubicBezTo>
                  <a:cubicBezTo>
                    <a:pt x="175" y="563"/>
                    <a:pt x="174" y="562"/>
                    <a:pt x="172" y="562"/>
                  </a:cubicBezTo>
                  <a:cubicBezTo>
                    <a:pt x="172" y="561"/>
                    <a:pt x="172" y="559"/>
                    <a:pt x="173" y="558"/>
                  </a:cubicBezTo>
                  <a:cubicBezTo>
                    <a:pt x="173" y="550"/>
                    <a:pt x="173" y="544"/>
                    <a:pt x="172" y="538"/>
                  </a:cubicBezTo>
                  <a:cubicBezTo>
                    <a:pt x="171" y="537"/>
                    <a:pt x="171" y="536"/>
                    <a:pt x="170" y="535"/>
                  </a:cubicBezTo>
                  <a:cubicBezTo>
                    <a:pt x="170" y="534"/>
                    <a:pt x="170" y="534"/>
                    <a:pt x="170" y="534"/>
                  </a:cubicBezTo>
                  <a:cubicBezTo>
                    <a:pt x="170" y="533"/>
                    <a:pt x="170" y="533"/>
                    <a:pt x="170" y="533"/>
                  </a:cubicBezTo>
                  <a:cubicBezTo>
                    <a:pt x="171" y="531"/>
                    <a:pt x="172" y="529"/>
                    <a:pt x="173" y="527"/>
                  </a:cubicBezTo>
                  <a:cubicBezTo>
                    <a:pt x="174" y="525"/>
                    <a:pt x="174" y="525"/>
                    <a:pt x="174" y="525"/>
                  </a:cubicBezTo>
                  <a:cubicBezTo>
                    <a:pt x="176" y="519"/>
                    <a:pt x="181" y="515"/>
                    <a:pt x="186" y="511"/>
                  </a:cubicBezTo>
                  <a:cubicBezTo>
                    <a:pt x="188" y="510"/>
                    <a:pt x="188" y="510"/>
                    <a:pt x="188" y="510"/>
                  </a:cubicBezTo>
                  <a:cubicBezTo>
                    <a:pt x="189" y="509"/>
                    <a:pt x="190" y="508"/>
                    <a:pt x="191" y="507"/>
                  </a:cubicBezTo>
                  <a:cubicBezTo>
                    <a:pt x="197" y="504"/>
                    <a:pt x="204" y="506"/>
                    <a:pt x="210" y="508"/>
                  </a:cubicBezTo>
                  <a:cubicBezTo>
                    <a:pt x="218" y="510"/>
                    <a:pt x="225" y="512"/>
                    <a:pt x="233" y="508"/>
                  </a:cubicBezTo>
                  <a:cubicBezTo>
                    <a:pt x="233" y="508"/>
                    <a:pt x="233" y="508"/>
                    <a:pt x="233" y="508"/>
                  </a:cubicBezTo>
                  <a:cubicBezTo>
                    <a:pt x="227" y="511"/>
                    <a:pt x="218" y="506"/>
                    <a:pt x="211" y="504"/>
                  </a:cubicBezTo>
                  <a:cubicBezTo>
                    <a:pt x="206" y="503"/>
                    <a:pt x="201" y="501"/>
                    <a:pt x="195" y="502"/>
                  </a:cubicBezTo>
                  <a:cubicBezTo>
                    <a:pt x="198" y="498"/>
                    <a:pt x="200" y="493"/>
                    <a:pt x="201" y="489"/>
                  </a:cubicBezTo>
                  <a:cubicBezTo>
                    <a:pt x="202" y="487"/>
                    <a:pt x="202" y="487"/>
                    <a:pt x="202" y="487"/>
                  </a:cubicBezTo>
                  <a:cubicBezTo>
                    <a:pt x="203" y="481"/>
                    <a:pt x="203" y="474"/>
                    <a:pt x="208" y="471"/>
                  </a:cubicBezTo>
                  <a:cubicBezTo>
                    <a:pt x="208" y="471"/>
                    <a:pt x="208" y="471"/>
                    <a:pt x="208" y="471"/>
                  </a:cubicBezTo>
                  <a:cubicBezTo>
                    <a:pt x="202" y="474"/>
                    <a:pt x="200" y="480"/>
                    <a:pt x="198" y="486"/>
                  </a:cubicBezTo>
                  <a:cubicBezTo>
                    <a:pt x="197" y="488"/>
                    <a:pt x="197" y="488"/>
                    <a:pt x="197" y="488"/>
                  </a:cubicBezTo>
                  <a:cubicBezTo>
                    <a:pt x="195" y="494"/>
                    <a:pt x="193" y="500"/>
                    <a:pt x="189" y="504"/>
                  </a:cubicBezTo>
                  <a:cubicBezTo>
                    <a:pt x="189" y="504"/>
                    <a:pt x="189" y="504"/>
                    <a:pt x="189" y="504"/>
                  </a:cubicBezTo>
                  <a:cubicBezTo>
                    <a:pt x="189" y="504"/>
                    <a:pt x="189" y="504"/>
                    <a:pt x="189" y="504"/>
                  </a:cubicBezTo>
                  <a:cubicBezTo>
                    <a:pt x="188" y="505"/>
                    <a:pt x="187" y="506"/>
                    <a:pt x="186" y="507"/>
                  </a:cubicBezTo>
                  <a:cubicBezTo>
                    <a:pt x="184" y="508"/>
                    <a:pt x="184" y="508"/>
                    <a:pt x="184" y="508"/>
                  </a:cubicBezTo>
                  <a:cubicBezTo>
                    <a:pt x="178" y="512"/>
                    <a:pt x="173" y="516"/>
                    <a:pt x="170" y="524"/>
                  </a:cubicBezTo>
                  <a:cubicBezTo>
                    <a:pt x="169" y="525"/>
                    <a:pt x="169" y="525"/>
                    <a:pt x="169" y="525"/>
                  </a:cubicBezTo>
                  <a:cubicBezTo>
                    <a:pt x="168" y="526"/>
                    <a:pt x="168" y="528"/>
                    <a:pt x="167" y="529"/>
                  </a:cubicBezTo>
                  <a:cubicBezTo>
                    <a:pt x="167" y="529"/>
                    <a:pt x="167" y="528"/>
                    <a:pt x="167" y="528"/>
                  </a:cubicBezTo>
                  <a:cubicBezTo>
                    <a:pt x="166" y="526"/>
                    <a:pt x="166" y="526"/>
                    <a:pt x="166" y="526"/>
                  </a:cubicBezTo>
                  <a:cubicBezTo>
                    <a:pt x="165" y="525"/>
                    <a:pt x="165" y="524"/>
                    <a:pt x="164" y="523"/>
                  </a:cubicBezTo>
                  <a:cubicBezTo>
                    <a:pt x="165" y="520"/>
                    <a:pt x="166" y="516"/>
                    <a:pt x="165" y="513"/>
                  </a:cubicBezTo>
                  <a:cubicBezTo>
                    <a:pt x="164" y="508"/>
                    <a:pt x="161" y="504"/>
                    <a:pt x="157" y="503"/>
                  </a:cubicBezTo>
                  <a:cubicBezTo>
                    <a:pt x="157" y="502"/>
                    <a:pt x="157" y="501"/>
                    <a:pt x="157" y="500"/>
                  </a:cubicBezTo>
                  <a:cubicBezTo>
                    <a:pt x="157" y="499"/>
                    <a:pt x="157" y="499"/>
                    <a:pt x="157" y="499"/>
                  </a:cubicBezTo>
                  <a:cubicBezTo>
                    <a:pt x="157" y="499"/>
                    <a:pt x="157" y="499"/>
                    <a:pt x="157" y="499"/>
                  </a:cubicBezTo>
                  <a:cubicBezTo>
                    <a:pt x="158" y="496"/>
                    <a:pt x="158" y="496"/>
                    <a:pt x="158" y="496"/>
                  </a:cubicBezTo>
                  <a:cubicBezTo>
                    <a:pt x="159" y="495"/>
                    <a:pt x="159" y="493"/>
                    <a:pt x="161" y="492"/>
                  </a:cubicBezTo>
                  <a:cubicBezTo>
                    <a:pt x="163" y="489"/>
                    <a:pt x="166" y="487"/>
                    <a:pt x="168" y="485"/>
                  </a:cubicBezTo>
                  <a:cubicBezTo>
                    <a:pt x="170" y="484"/>
                    <a:pt x="170" y="484"/>
                    <a:pt x="170" y="484"/>
                  </a:cubicBezTo>
                  <a:cubicBezTo>
                    <a:pt x="174" y="490"/>
                    <a:pt x="186" y="484"/>
                    <a:pt x="191" y="483"/>
                  </a:cubicBezTo>
                  <a:cubicBezTo>
                    <a:pt x="192" y="483"/>
                    <a:pt x="192" y="483"/>
                    <a:pt x="192" y="483"/>
                  </a:cubicBezTo>
                  <a:cubicBezTo>
                    <a:pt x="192" y="483"/>
                    <a:pt x="192" y="483"/>
                    <a:pt x="192" y="483"/>
                  </a:cubicBezTo>
                  <a:cubicBezTo>
                    <a:pt x="191" y="483"/>
                    <a:pt x="191" y="483"/>
                    <a:pt x="191" y="483"/>
                  </a:cubicBezTo>
                  <a:cubicBezTo>
                    <a:pt x="178" y="485"/>
                    <a:pt x="174" y="483"/>
                    <a:pt x="174" y="482"/>
                  </a:cubicBezTo>
                  <a:cubicBezTo>
                    <a:pt x="175" y="481"/>
                    <a:pt x="175" y="481"/>
                    <a:pt x="175" y="481"/>
                  </a:cubicBezTo>
                  <a:cubicBezTo>
                    <a:pt x="178" y="479"/>
                    <a:pt x="178" y="478"/>
                    <a:pt x="180" y="474"/>
                  </a:cubicBezTo>
                  <a:cubicBezTo>
                    <a:pt x="186" y="465"/>
                    <a:pt x="187" y="462"/>
                    <a:pt x="185" y="460"/>
                  </a:cubicBezTo>
                  <a:cubicBezTo>
                    <a:pt x="185" y="460"/>
                    <a:pt x="185" y="460"/>
                    <a:pt x="185" y="460"/>
                  </a:cubicBezTo>
                  <a:cubicBezTo>
                    <a:pt x="185" y="460"/>
                    <a:pt x="185" y="460"/>
                    <a:pt x="185" y="460"/>
                  </a:cubicBezTo>
                  <a:cubicBezTo>
                    <a:pt x="185" y="460"/>
                    <a:pt x="185" y="462"/>
                    <a:pt x="180" y="471"/>
                  </a:cubicBezTo>
                  <a:cubicBezTo>
                    <a:pt x="178" y="474"/>
                    <a:pt x="175" y="476"/>
                    <a:pt x="172" y="477"/>
                  </a:cubicBezTo>
                  <a:cubicBezTo>
                    <a:pt x="168" y="480"/>
                    <a:pt x="168" y="480"/>
                    <a:pt x="168" y="480"/>
                  </a:cubicBezTo>
                  <a:cubicBezTo>
                    <a:pt x="166" y="482"/>
                    <a:pt x="166" y="482"/>
                    <a:pt x="166" y="482"/>
                  </a:cubicBezTo>
                  <a:cubicBezTo>
                    <a:pt x="163" y="484"/>
                    <a:pt x="160" y="486"/>
                    <a:pt x="158" y="489"/>
                  </a:cubicBezTo>
                  <a:cubicBezTo>
                    <a:pt x="158" y="489"/>
                    <a:pt x="158" y="489"/>
                    <a:pt x="157" y="489"/>
                  </a:cubicBezTo>
                  <a:cubicBezTo>
                    <a:pt x="158" y="489"/>
                    <a:pt x="158" y="488"/>
                    <a:pt x="158" y="488"/>
                  </a:cubicBezTo>
                  <a:cubicBezTo>
                    <a:pt x="159" y="484"/>
                    <a:pt x="160" y="480"/>
                    <a:pt x="161" y="477"/>
                  </a:cubicBezTo>
                  <a:cubicBezTo>
                    <a:pt x="162" y="477"/>
                    <a:pt x="162" y="477"/>
                    <a:pt x="162" y="477"/>
                  </a:cubicBezTo>
                  <a:cubicBezTo>
                    <a:pt x="162" y="476"/>
                    <a:pt x="162" y="476"/>
                    <a:pt x="162" y="476"/>
                  </a:cubicBezTo>
                  <a:cubicBezTo>
                    <a:pt x="165" y="468"/>
                    <a:pt x="170" y="459"/>
                    <a:pt x="174" y="452"/>
                  </a:cubicBezTo>
                  <a:cubicBezTo>
                    <a:pt x="176" y="449"/>
                    <a:pt x="178" y="446"/>
                    <a:pt x="180" y="443"/>
                  </a:cubicBezTo>
                  <a:cubicBezTo>
                    <a:pt x="183" y="443"/>
                    <a:pt x="186" y="441"/>
                    <a:pt x="188" y="438"/>
                  </a:cubicBezTo>
                  <a:cubicBezTo>
                    <a:pt x="190" y="435"/>
                    <a:pt x="191" y="432"/>
                    <a:pt x="190" y="429"/>
                  </a:cubicBezTo>
                  <a:cubicBezTo>
                    <a:pt x="191" y="428"/>
                    <a:pt x="192" y="427"/>
                    <a:pt x="192" y="426"/>
                  </a:cubicBezTo>
                  <a:cubicBezTo>
                    <a:pt x="195" y="423"/>
                    <a:pt x="198" y="419"/>
                    <a:pt x="200" y="416"/>
                  </a:cubicBezTo>
                  <a:cubicBezTo>
                    <a:pt x="200" y="416"/>
                    <a:pt x="201" y="414"/>
                    <a:pt x="201" y="414"/>
                  </a:cubicBezTo>
                  <a:cubicBezTo>
                    <a:pt x="202" y="412"/>
                    <a:pt x="203" y="411"/>
                    <a:pt x="204" y="410"/>
                  </a:cubicBezTo>
                  <a:cubicBezTo>
                    <a:pt x="204" y="410"/>
                    <a:pt x="204" y="410"/>
                    <a:pt x="204" y="409"/>
                  </a:cubicBezTo>
                  <a:cubicBezTo>
                    <a:pt x="205" y="414"/>
                    <a:pt x="207" y="417"/>
                    <a:pt x="210" y="419"/>
                  </a:cubicBezTo>
                  <a:cubicBezTo>
                    <a:pt x="216" y="422"/>
                    <a:pt x="216" y="422"/>
                    <a:pt x="216" y="422"/>
                  </a:cubicBezTo>
                  <a:cubicBezTo>
                    <a:pt x="220" y="424"/>
                    <a:pt x="223" y="425"/>
                    <a:pt x="226" y="428"/>
                  </a:cubicBezTo>
                  <a:cubicBezTo>
                    <a:pt x="230" y="431"/>
                    <a:pt x="233" y="435"/>
                    <a:pt x="235" y="440"/>
                  </a:cubicBezTo>
                  <a:cubicBezTo>
                    <a:pt x="235" y="441"/>
                    <a:pt x="235" y="441"/>
                    <a:pt x="235" y="441"/>
                  </a:cubicBezTo>
                  <a:cubicBezTo>
                    <a:pt x="238" y="448"/>
                    <a:pt x="240" y="452"/>
                    <a:pt x="243" y="453"/>
                  </a:cubicBezTo>
                  <a:cubicBezTo>
                    <a:pt x="246" y="454"/>
                    <a:pt x="246" y="454"/>
                    <a:pt x="246" y="454"/>
                  </a:cubicBezTo>
                  <a:cubicBezTo>
                    <a:pt x="244" y="452"/>
                    <a:pt x="244" y="452"/>
                    <a:pt x="244" y="452"/>
                  </a:cubicBezTo>
                  <a:cubicBezTo>
                    <a:pt x="244" y="452"/>
                    <a:pt x="244" y="452"/>
                    <a:pt x="244" y="452"/>
                  </a:cubicBezTo>
                  <a:cubicBezTo>
                    <a:pt x="244" y="452"/>
                    <a:pt x="242" y="448"/>
                    <a:pt x="239" y="440"/>
                  </a:cubicBezTo>
                  <a:cubicBezTo>
                    <a:pt x="238" y="439"/>
                    <a:pt x="238" y="439"/>
                    <a:pt x="238" y="439"/>
                  </a:cubicBezTo>
                  <a:cubicBezTo>
                    <a:pt x="238" y="437"/>
                    <a:pt x="237" y="436"/>
                    <a:pt x="236" y="435"/>
                  </a:cubicBezTo>
                  <a:cubicBezTo>
                    <a:pt x="242" y="434"/>
                    <a:pt x="245" y="429"/>
                    <a:pt x="249" y="425"/>
                  </a:cubicBezTo>
                  <a:cubicBezTo>
                    <a:pt x="254" y="418"/>
                    <a:pt x="254" y="418"/>
                    <a:pt x="254" y="418"/>
                  </a:cubicBezTo>
                  <a:cubicBezTo>
                    <a:pt x="254" y="418"/>
                    <a:pt x="254" y="418"/>
                    <a:pt x="254" y="418"/>
                  </a:cubicBezTo>
                  <a:cubicBezTo>
                    <a:pt x="249" y="423"/>
                    <a:pt x="249" y="423"/>
                    <a:pt x="249" y="423"/>
                  </a:cubicBezTo>
                  <a:cubicBezTo>
                    <a:pt x="244" y="427"/>
                    <a:pt x="239" y="432"/>
                    <a:pt x="234" y="430"/>
                  </a:cubicBezTo>
                  <a:cubicBezTo>
                    <a:pt x="232" y="428"/>
                    <a:pt x="231" y="427"/>
                    <a:pt x="229" y="425"/>
                  </a:cubicBezTo>
                  <a:cubicBezTo>
                    <a:pt x="226" y="422"/>
                    <a:pt x="222" y="420"/>
                    <a:pt x="218" y="418"/>
                  </a:cubicBezTo>
                  <a:cubicBezTo>
                    <a:pt x="213" y="415"/>
                    <a:pt x="213" y="415"/>
                    <a:pt x="213" y="415"/>
                  </a:cubicBezTo>
                  <a:cubicBezTo>
                    <a:pt x="211" y="415"/>
                    <a:pt x="206" y="411"/>
                    <a:pt x="208" y="404"/>
                  </a:cubicBezTo>
                  <a:cubicBezTo>
                    <a:pt x="208" y="404"/>
                    <a:pt x="208" y="404"/>
                    <a:pt x="208" y="404"/>
                  </a:cubicBezTo>
                  <a:cubicBezTo>
                    <a:pt x="210" y="396"/>
                    <a:pt x="217" y="371"/>
                    <a:pt x="225" y="364"/>
                  </a:cubicBezTo>
                  <a:cubicBezTo>
                    <a:pt x="236" y="356"/>
                    <a:pt x="239" y="355"/>
                    <a:pt x="257" y="354"/>
                  </a:cubicBezTo>
                  <a:cubicBezTo>
                    <a:pt x="276" y="353"/>
                    <a:pt x="283" y="357"/>
                    <a:pt x="287" y="376"/>
                  </a:cubicBezTo>
                  <a:cubicBezTo>
                    <a:pt x="290" y="392"/>
                    <a:pt x="292" y="419"/>
                    <a:pt x="293" y="428"/>
                  </a:cubicBezTo>
                  <a:cubicBezTo>
                    <a:pt x="290" y="430"/>
                    <a:pt x="289" y="435"/>
                    <a:pt x="291" y="440"/>
                  </a:cubicBezTo>
                  <a:cubicBezTo>
                    <a:pt x="292" y="443"/>
                    <a:pt x="294" y="445"/>
                    <a:pt x="296" y="447"/>
                  </a:cubicBezTo>
                  <a:cubicBezTo>
                    <a:pt x="295" y="455"/>
                    <a:pt x="293" y="462"/>
                    <a:pt x="288" y="469"/>
                  </a:cubicBezTo>
                  <a:cubicBezTo>
                    <a:pt x="288" y="469"/>
                    <a:pt x="288" y="469"/>
                    <a:pt x="287" y="469"/>
                  </a:cubicBezTo>
                  <a:cubicBezTo>
                    <a:pt x="287" y="469"/>
                    <a:pt x="287" y="469"/>
                    <a:pt x="287" y="469"/>
                  </a:cubicBezTo>
                  <a:cubicBezTo>
                    <a:pt x="287" y="469"/>
                    <a:pt x="287" y="469"/>
                    <a:pt x="287" y="469"/>
                  </a:cubicBezTo>
                  <a:cubicBezTo>
                    <a:pt x="286" y="471"/>
                    <a:pt x="284" y="472"/>
                    <a:pt x="282" y="473"/>
                  </a:cubicBezTo>
                  <a:cubicBezTo>
                    <a:pt x="280" y="475"/>
                    <a:pt x="278" y="476"/>
                    <a:pt x="276" y="479"/>
                  </a:cubicBezTo>
                  <a:cubicBezTo>
                    <a:pt x="272" y="484"/>
                    <a:pt x="274" y="490"/>
                    <a:pt x="273" y="495"/>
                  </a:cubicBezTo>
                  <a:cubicBezTo>
                    <a:pt x="273" y="495"/>
                    <a:pt x="273" y="495"/>
                    <a:pt x="273" y="495"/>
                  </a:cubicBezTo>
                  <a:cubicBezTo>
                    <a:pt x="274" y="490"/>
                    <a:pt x="276" y="485"/>
                    <a:pt x="279" y="481"/>
                  </a:cubicBezTo>
                  <a:cubicBezTo>
                    <a:pt x="280" y="479"/>
                    <a:pt x="283" y="478"/>
                    <a:pt x="285" y="476"/>
                  </a:cubicBezTo>
                  <a:cubicBezTo>
                    <a:pt x="285" y="476"/>
                    <a:pt x="285" y="476"/>
                    <a:pt x="286" y="476"/>
                  </a:cubicBezTo>
                  <a:cubicBezTo>
                    <a:pt x="285" y="483"/>
                    <a:pt x="286" y="492"/>
                    <a:pt x="291" y="498"/>
                  </a:cubicBezTo>
                  <a:cubicBezTo>
                    <a:pt x="292" y="497"/>
                    <a:pt x="292" y="497"/>
                    <a:pt x="292" y="497"/>
                  </a:cubicBezTo>
                  <a:cubicBezTo>
                    <a:pt x="286" y="491"/>
                    <a:pt x="288" y="478"/>
                    <a:pt x="291" y="471"/>
                  </a:cubicBezTo>
                  <a:cubicBezTo>
                    <a:pt x="291" y="471"/>
                    <a:pt x="291" y="471"/>
                    <a:pt x="291" y="471"/>
                  </a:cubicBezTo>
                  <a:cubicBezTo>
                    <a:pt x="297" y="464"/>
                    <a:pt x="299" y="456"/>
                    <a:pt x="299" y="448"/>
                  </a:cubicBezTo>
                  <a:cubicBezTo>
                    <a:pt x="300" y="448"/>
                    <a:pt x="300" y="447"/>
                    <a:pt x="300" y="447"/>
                  </a:cubicBezTo>
                  <a:cubicBezTo>
                    <a:pt x="304" y="453"/>
                    <a:pt x="304" y="453"/>
                    <a:pt x="304" y="453"/>
                  </a:cubicBezTo>
                  <a:cubicBezTo>
                    <a:pt x="315" y="468"/>
                    <a:pt x="329" y="487"/>
                    <a:pt x="319" y="505"/>
                  </a:cubicBezTo>
                  <a:cubicBezTo>
                    <a:pt x="313" y="515"/>
                    <a:pt x="307" y="518"/>
                    <a:pt x="301" y="520"/>
                  </a:cubicBezTo>
                  <a:cubicBezTo>
                    <a:pt x="295" y="523"/>
                    <a:pt x="290" y="525"/>
                    <a:pt x="288" y="537"/>
                  </a:cubicBezTo>
                  <a:cubicBezTo>
                    <a:pt x="288" y="541"/>
                    <a:pt x="288" y="541"/>
                    <a:pt x="288" y="541"/>
                  </a:cubicBezTo>
                  <a:cubicBezTo>
                    <a:pt x="286" y="556"/>
                    <a:pt x="285" y="562"/>
                    <a:pt x="289" y="570"/>
                  </a:cubicBezTo>
                  <a:cubicBezTo>
                    <a:pt x="289" y="571"/>
                    <a:pt x="289" y="571"/>
                    <a:pt x="289" y="572"/>
                  </a:cubicBezTo>
                  <a:cubicBezTo>
                    <a:pt x="288" y="577"/>
                    <a:pt x="291" y="582"/>
                    <a:pt x="295" y="583"/>
                  </a:cubicBezTo>
                  <a:cubicBezTo>
                    <a:pt x="296" y="583"/>
                    <a:pt x="297" y="583"/>
                    <a:pt x="298" y="582"/>
                  </a:cubicBezTo>
                  <a:cubicBezTo>
                    <a:pt x="298" y="583"/>
                    <a:pt x="298" y="583"/>
                    <a:pt x="298" y="583"/>
                  </a:cubicBezTo>
                  <a:cubicBezTo>
                    <a:pt x="301" y="587"/>
                    <a:pt x="303" y="590"/>
                    <a:pt x="305" y="595"/>
                  </a:cubicBezTo>
                  <a:cubicBezTo>
                    <a:pt x="304" y="597"/>
                    <a:pt x="303" y="599"/>
                    <a:pt x="302" y="602"/>
                  </a:cubicBezTo>
                  <a:cubicBezTo>
                    <a:pt x="302" y="606"/>
                    <a:pt x="303" y="610"/>
                    <a:pt x="306" y="612"/>
                  </a:cubicBezTo>
                  <a:cubicBezTo>
                    <a:pt x="305" y="615"/>
                    <a:pt x="304" y="619"/>
                    <a:pt x="305" y="625"/>
                  </a:cubicBezTo>
                  <a:cubicBezTo>
                    <a:pt x="305" y="626"/>
                    <a:pt x="305" y="626"/>
                    <a:pt x="305" y="627"/>
                  </a:cubicBezTo>
                  <a:cubicBezTo>
                    <a:pt x="304" y="627"/>
                    <a:pt x="304" y="627"/>
                    <a:pt x="304" y="627"/>
                  </a:cubicBezTo>
                  <a:cubicBezTo>
                    <a:pt x="304" y="628"/>
                    <a:pt x="304" y="629"/>
                    <a:pt x="305" y="629"/>
                  </a:cubicBezTo>
                  <a:cubicBezTo>
                    <a:pt x="304" y="642"/>
                    <a:pt x="299" y="653"/>
                    <a:pt x="294" y="662"/>
                  </a:cubicBezTo>
                  <a:cubicBezTo>
                    <a:pt x="292" y="666"/>
                    <a:pt x="286" y="670"/>
                    <a:pt x="279" y="673"/>
                  </a:cubicBezTo>
                  <a:cubicBezTo>
                    <a:pt x="270" y="677"/>
                    <a:pt x="265" y="683"/>
                    <a:pt x="263" y="691"/>
                  </a:cubicBezTo>
                  <a:cubicBezTo>
                    <a:pt x="263" y="691"/>
                    <a:pt x="263" y="691"/>
                    <a:pt x="263" y="691"/>
                  </a:cubicBezTo>
                  <a:cubicBezTo>
                    <a:pt x="264" y="685"/>
                    <a:pt x="273" y="681"/>
                    <a:pt x="281" y="677"/>
                  </a:cubicBezTo>
                  <a:cubicBezTo>
                    <a:pt x="283" y="676"/>
                    <a:pt x="284" y="675"/>
                    <a:pt x="286" y="674"/>
                  </a:cubicBezTo>
                  <a:cubicBezTo>
                    <a:pt x="286" y="675"/>
                    <a:pt x="287" y="677"/>
                    <a:pt x="288" y="678"/>
                  </a:cubicBezTo>
                  <a:cubicBezTo>
                    <a:pt x="289" y="680"/>
                    <a:pt x="291" y="683"/>
                    <a:pt x="292" y="689"/>
                  </a:cubicBezTo>
                  <a:cubicBezTo>
                    <a:pt x="293" y="688"/>
                    <a:pt x="293" y="688"/>
                    <a:pt x="293" y="688"/>
                  </a:cubicBezTo>
                  <a:cubicBezTo>
                    <a:pt x="292" y="681"/>
                    <a:pt x="293" y="678"/>
                    <a:pt x="292" y="676"/>
                  </a:cubicBezTo>
                  <a:cubicBezTo>
                    <a:pt x="290" y="674"/>
                    <a:pt x="290" y="674"/>
                    <a:pt x="291" y="671"/>
                  </a:cubicBezTo>
                  <a:cubicBezTo>
                    <a:pt x="291" y="671"/>
                    <a:pt x="291" y="671"/>
                    <a:pt x="291" y="671"/>
                  </a:cubicBezTo>
                  <a:cubicBezTo>
                    <a:pt x="294" y="669"/>
                    <a:pt x="296" y="667"/>
                    <a:pt x="298" y="664"/>
                  </a:cubicBezTo>
                  <a:cubicBezTo>
                    <a:pt x="301" y="657"/>
                    <a:pt x="306" y="648"/>
                    <a:pt x="308" y="638"/>
                  </a:cubicBezTo>
                  <a:cubicBezTo>
                    <a:pt x="308" y="640"/>
                    <a:pt x="309" y="641"/>
                    <a:pt x="309" y="642"/>
                  </a:cubicBezTo>
                  <a:cubicBezTo>
                    <a:pt x="312" y="649"/>
                    <a:pt x="314" y="655"/>
                    <a:pt x="314" y="665"/>
                  </a:cubicBezTo>
                  <a:cubicBezTo>
                    <a:pt x="313" y="676"/>
                    <a:pt x="315" y="679"/>
                    <a:pt x="317" y="683"/>
                  </a:cubicBezTo>
                  <a:cubicBezTo>
                    <a:pt x="319" y="685"/>
                    <a:pt x="320" y="688"/>
                    <a:pt x="322" y="693"/>
                  </a:cubicBezTo>
                  <a:cubicBezTo>
                    <a:pt x="324" y="697"/>
                    <a:pt x="324" y="697"/>
                    <a:pt x="324" y="697"/>
                  </a:cubicBezTo>
                  <a:cubicBezTo>
                    <a:pt x="324" y="699"/>
                    <a:pt x="325" y="700"/>
                    <a:pt x="325" y="702"/>
                  </a:cubicBezTo>
                  <a:cubicBezTo>
                    <a:pt x="325" y="704"/>
                    <a:pt x="325" y="706"/>
                    <a:pt x="326" y="708"/>
                  </a:cubicBezTo>
                  <a:cubicBezTo>
                    <a:pt x="325" y="709"/>
                    <a:pt x="325" y="711"/>
                    <a:pt x="325" y="715"/>
                  </a:cubicBezTo>
                  <a:cubicBezTo>
                    <a:pt x="323" y="722"/>
                    <a:pt x="323" y="722"/>
                    <a:pt x="323" y="722"/>
                  </a:cubicBezTo>
                  <a:cubicBezTo>
                    <a:pt x="322" y="730"/>
                    <a:pt x="321" y="735"/>
                    <a:pt x="321" y="740"/>
                  </a:cubicBezTo>
                  <a:cubicBezTo>
                    <a:pt x="321" y="746"/>
                    <a:pt x="321" y="751"/>
                    <a:pt x="318" y="762"/>
                  </a:cubicBezTo>
                  <a:cubicBezTo>
                    <a:pt x="315" y="772"/>
                    <a:pt x="312" y="778"/>
                    <a:pt x="309" y="783"/>
                  </a:cubicBezTo>
                  <a:cubicBezTo>
                    <a:pt x="305" y="790"/>
                    <a:pt x="302" y="796"/>
                    <a:pt x="300" y="806"/>
                  </a:cubicBezTo>
                  <a:cubicBezTo>
                    <a:pt x="299" y="812"/>
                    <a:pt x="299" y="812"/>
                    <a:pt x="299" y="812"/>
                  </a:cubicBezTo>
                  <a:cubicBezTo>
                    <a:pt x="296" y="827"/>
                    <a:pt x="295" y="841"/>
                    <a:pt x="286" y="844"/>
                  </a:cubicBezTo>
                  <a:cubicBezTo>
                    <a:pt x="286" y="845"/>
                    <a:pt x="286" y="845"/>
                    <a:pt x="286" y="845"/>
                  </a:cubicBezTo>
                  <a:cubicBezTo>
                    <a:pt x="290" y="843"/>
                    <a:pt x="292" y="841"/>
                    <a:pt x="294" y="839"/>
                  </a:cubicBezTo>
                  <a:cubicBezTo>
                    <a:pt x="295" y="844"/>
                    <a:pt x="297" y="849"/>
                    <a:pt x="299" y="852"/>
                  </a:cubicBezTo>
                  <a:cubicBezTo>
                    <a:pt x="299" y="852"/>
                    <a:pt x="299" y="852"/>
                    <a:pt x="299" y="852"/>
                  </a:cubicBezTo>
                  <a:cubicBezTo>
                    <a:pt x="296" y="849"/>
                    <a:pt x="298" y="840"/>
                    <a:pt x="298" y="833"/>
                  </a:cubicBezTo>
                  <a:cubicBezTo>
                    <a:pt x="297" y="833"/>
                    <a:pt x="297" y="833"/>
                    <a:pt x="297" y="833"/>
                  </a:cubicBezTo>
                  <a:cubicBezTo>
                    <a:pt x="300" y="828"/>
                    <a:pt x="301" y="821"/>
                    <a:pt x="303" y="813"/>
                  </a:cubicBezTo>
                  <a:cubicBezTo>
                    <a:pt x="304" y="807"/>
                    <a:pt x="304" y="807"/>
                    <a:pt x="304" y="807"/>
                  </a:cubicBezTo>
                  <a:cubicBezTo>
                    <a:pt x="305" y="800"/>
                    <a:pt x="307" y="795"/>
                    <a:pt x="309" y="791"/>
                  </a:cubicBezTo>
                  <a:cubicBezTo>
                    <a:pt x="311" y="802"/>
                    <a:pt x="316" y="814"/>
                    <a:pt x="325" y="825"/>
                  </a:cubicBezTo>
                  <a:cubicBezTo>
                    <a:pt x="327" y="835"/>
                    <a:pt x="324" y="846"/>
                    <a:pt x="321" y="856"/>
                  </a:cubicBezTo>
                  <a:cubicBezTo>
                    <a:pt x="318" y="865"/>
                    <a:pt x="318" y="865"/>
                    <a:pt x="318" y="865"/>
                  </a:cubicBezTo>
                  <a:cubicBezTo>
                    <a:pt x="317" y="870"/>
                    <a:pt x="317" y="878"/>
                    <a:pt x="318" y="884"/>
                  </a:cubicBezTo>
                  <a:cubicBezTo>
                    <a:pt x="319" y="890"/>
                    <a:pt x="319" y="890"/>
                    <a:pt x="319" y="890"/>
                  </a:cubicBezTo>
                  <a:cubicBezTo>
                    <a:pt x="320" y="894"/>
                    <a:pt x="321" y="897"/>
                    <a:pt x="321" y="900"/>
                  </a:cubicBezTo>
                  <a:cubicBezTo>
                    <a:pt x="319" y="910"/>
                    <a:pt x="313" y="918"/>
                    <a:pt x="306" y="925"/>
                  </a:cubicBezTo>
                  <a:cubicBezTo>
                    <a:pt x="300" y="933"/>
                    <a:pt x="294" y="940"/>
                    <a:pt x="292" y="949"/>
                  </a:cubicBezTo>
                  <a:cubicBezTo>
                    <a:pt x="285" y="936"/>
                    <a:pt x="279" y="927"/>
                    <a:pt x="280" y="916"/>
                  </a:cubicBezTo>
                  <a:cubicBezTo>
                    <a:pt x="280" y="916"/>
                    <a:pt x="280" y="916"/>
                    <a:pt x="280" y="916"/>
                  </a:cubicBezTo>
                  <a:cubicBezTo>
                    <a:pt x="279" y="930"/>
                    <a:pt x="281" y="942"/>
                    <a:pt x="294" y="960"/>
                  </a:cubicBezTo>
                  <a:cubicBezTo>
                    <a:pt x="306" y="976"/>
                    <a:pt x="317" y="1002"/>
                    <a:pt x="316" y="1023"/>
                  </a:cubicBezTo>
                  <a:cubicBezTo>
                    <a:pt x="316" y="1023"/>
                    <a:pt x="316" y="1023"/>
                    <a:pt x="316" y="1023"/>
                  </a:cubicBezTo>
                  <a:cubicBezTo>
                    <a:pt x="316" y="1023"/>
                    <a:pt x="316" y="1023"/>
                    <a:pt x="316" y="1024"/>
                  </a:cubicBezTo>
                  <a:cubicBezTo>
                    <a:pt x="316" y="1024"/>
                    <a:pt x="316" y="1024"/>
                    <a:pt x="316" y="1025"/>
                  </a:cubicBezTo>
                  <a:cubicBezTo>
                    <a:pt x="316" y="1036"/>
                    <a:pt x="310" y="1045"/>
                    <a:pt x="304" y="1054"/>
                  </a:cubicBezTo>
                  <a:cubicBezTo>
                    <a:pt x="303" y="1055"/>
                    <a:pt x="302" y="1056"/>
                    <a:pt x="302" y="1057"/>
                  </a:cubicBezTo>
                  <a:cubicBezTo>
                    <a:pt x="299" y="1057"/>
                    <a:pt x="296" y="1059"/>
                    <a:pt x="294" y="1062"/>
                  </a:cubicBezTo>
                  <a:cubicBezTo>
                    <a:pt x="292" y="1065"/>
                    <a:pt x="291" y="1070"/>
                    <a:pt x="293" y="1073"/>
                  </a:cubicBezTo>
                  <a:cubicBezTo>
                    <a:pt x="292" y="1074"/>
                    <a:pt x="291" y="1076"/>
                    <a:pt x="291" y="1077"/>
                  </a:cubicBezTo>
                  <a:cubicBezTo>
                    <a:pt x="284" y="1097"/>
                    <a:pt x="284" y="1097"/>
                    <a:pt x="284" y="1097"/>
                  </a:cubicBezTo>
                  <a:cubicBezTo>
                    <a:pt x="282" y="1104"/>
                    <a:pt x="282" y="1111"/>
                    <a:pt x="281" y="1112"/>
                  </a:cubicBezTo>
                  <a:cubicBezTo>
                    <a:pt x="281" y="1112"/>
                    <a:pt x="281" y="1112"/>
                    <a:pt x="281" y="1112"/>
                  </a:cubicBezTo>
                  <a:cubicBezTo>
                    <a:pt x="283" y="1110"/>
                    <a:pt x="284" y="1106"/>
                    <a:pt x="287" y="1097"/>
                  </a:cubicBezTo>
                  <a:cubicBezTo>
                    <a:pt x="295" y="1078"/>
                    <a:pt x="295" y="1078"/>
                    <a:pt x="295" y="1078"/>
                  </a:cubicBezTo>
                  <a:cubicBezTo>
                    <a:pt x="295" y="1077"/>
                    <a:pt x="295" y="1076"/>
                    <a:pt x="296" y="1075"/>
                  </a:cubicBezTo>
                  <a:cubicBezTo>
                    <a:pt x="297" y="1075"/>
                    <a:pt x="298" y="1075"/>
                    <a:pt x="299" y="1075"/>
                  </a:cubicBezTo>
                  <a:cubicBezTo>
                    <a:pt x="301" y="1079"/>
                    <a:pt x="304" y="1082"/>
                    <a:pt x="307" y="1086"/>
                  </a:cubicBezTo>
                  <a:cubicBezTo>
                    <a:pt x="312" y="1091"/>
                    <a:pt x="317" y="1097"/>
                    <a:pt x="319" y="1106"/>
                  </a:cubicBezTo>
                  <a:cubicBezTo>
                    <a:pt x="319" y="1111"/>
                    <a:pt x="318" y="1116"/>
                    <a:pt x="317" y="1120"/>
                  </a:cubicBezTo>
                  <a:cubicBezTo>
                    <a:pt x="317" y="1120"/>
                    <a:pt x="317" y="1120"/>
                    <a:pt x="317" y="1120"/>
                  </a:cubicBezTo>
                  <a:cubicBezTo>
                    <a:pt x="315" y="1122"/>
                    <a:pt x="314" y="1126"/>
                    <a:pt x="314" y="1130"/>
                  </a:cubicBezTo>
                  <a:cubicBezTo>
                    <a:pt x="314" y="1133"/>
                    <a:pt x="315" y="1136"/>
                    <a:pt x="317" y="1137"/>
                  </a:cubicBezTo>
                  <a:cubicBezTo>
                    <a:pt x="316" y="1152"/>
                    <a:pt x="315" y="1159"/>
                    <a:pt x="306" y="1169"/>
                  </a:cubicBezTo>
                  <a:cubicBezTo>
                    <a:pt x="303" y="1173"/>
                    <a:pt x="300" y="1176"/>
                    <a:pt x="297" y="1178"/>
                  </a:cubicBezTo>
                  <a:cubicBezTo>
                    <a:pt x="292" y="1182"/>
                    <a:pt x="287" y="1186"/>
                    <a:pt x="284" y="1200"/>
                  </a:cubicBezTo>
                  <a:cubicBezTo>
                    <a:pt x="282" y="1206"/>
                    <a:pt x="281" y="1210"/>
                    <a:pt x="280" y="1213"/>
                  </a:cubicBezTo>
                  <a:cubicBezTo>
                    <a:pt x="279" y="1213"/>
                    <a:pt x="279" y="1214"/>
                    <a:pt x="279" y="1214"/>
                  </a:cubicBezTo>
                  <a:cubicBezTo>
                    <a:pt x="277" y="1217"/>
                    <a:pt x="274" y="1228"/>
                    <a:pt x="269" y="1231"/>
                  </a:cubicBezTo>
                  <a:cubicBezTo>
                    <a:pt x="269" y="1231"/>
                    <a:pt x="269" y="1231"/>
                    <a:pt x="269" y="1231"/>
                  </a:cubicBezTo>
                  <a:cubicBezTo>
                    <a:pt x="272" y="1230"/>
                    <a:pt x="275" y="1227"/>
                    <a:pt x="277" y="1224"/>
                  </a:cubicBezTo>
                  <a:cubicBezTo>
                    <a:pt x="277" y="1226"/>
                    <a:pt x="278" y="1229"/>
                    <a:pt x="279" y="1233"/>
                  </a:cubicBezTo>
                  <a:cubicBezTo>
                    <a:pt x="282" y="1247"/>
                    <a:pt x="279" y="1251"/>
                    <a:pt x="276" y="1255"/>
                  </a:cubicBezTo>
                  <a:cubicBezTo>
                    <a:pt x="275" y="1256"/>
                    <a:pt x="275" y="1256"/>
                    <a:pt x="275" y="1256"/>
                  </a:cubicBezTo>
                  <a:cubicBezTo>
                    <a:pt x="276" y="1256"/>
                    <a:pt x="276" y="1256"/>
                    <a:pt x="276" y="1256"/>
                  </a:cubicBezTo>
                  <a:cubicBezTo>
                    <a:pt x="276" y="1255"/>
                    <a:pt x="276" y="1255"/>
                    <a:pt x="276" y="1255"/>
                  </a:cubicBezTo>
                  <a:cubicBezTo>
                    <a:pt x="280" y="1250"/>
                    <a:pt x="286" y="1248"/>
                    <a:pt x="283" y="1232"/>
                  </a:cubicBezTo>
                  <a:cubicBezTo>
                    <a:pt x="281" y="1223"/>
                    <a:pt x="281" y="1220"/>
                    <a:pt x="283" y="1216"/>
                  </a:cubicBezTo>
                  <a:cubicBezTo>
                    <a:pt x="283" y="1216"/>
                    <a:pt x="283" y="1216"/>
                    <a:pt x="283" y="1216"/>
                  </a:cubicBezTo>
                  <a:cubicBezTo>
                    <a:pt x="283" y="1215"/>
                    <a:pt x="283" y="1215"/>
                    <a:pt x="283" y="1215"/>
                  </a:cubicBezTo>
                  <a:cubicBezTo>
                    <a:pt x="283" y="1215"/>
                    <a:pt x="283" y="1215"/>
                    <a:pt x="283" y="1215"/>
                  </a:cubicBezTo>
                  <a:cubicBezTo>
                    <a:pt x="283" y="1215"/>
                    <a:pt x="283" y="1215"/>
                    <a:pt x="283" y="1214"/>
                  </a:cubicBezTo>
                  <a:cubicBezTo>
                    <a:pt x="284" y="1211"/>
                    <a:pt x="286" y="1207"/>
                    <a:pt x="288" y="1201"/>
                  </a:cubicBezTo>
                  <a:cubicBezTo>
                    <a:pt x="290" y="1189"/>
                    <a:pt x="294" y="1185"/>
                    <a:pt x="300" y="1181"/>
                  </a:cubicBezTo>
                  <a:cubicBezTo>
                    <a:pt x="303" y="1179"/>
                    <a:pt x="306" y="1176"/>
                    <a:pt x="309" y="1172"/>
                  </a:cubicBezTo>
                  <a:cubicBezTo>
                    <a:pt x="312" y="1168"/>
                    <a:pt x="314" y="1165"/>
                    <a:pt x="316" y="1162"/>
                  </a:cubicBezTo>
                  <a:cubicBezTo>
                    <a:pt x="316" y="1169"/>
                    <a:pt x="316" y="1178"/>
                    <a:pt x="316" y="1190"/>
                  </a:cubicBezTo>
                  <a:cubicBezTo>
                    <a:pt x="317" y="1214"/>
                    <a:pt x="315" y="1219"/>
                    <a:pt x="313" y="1225"/>
                  </a:cubicBezTo>
                  <a:cubicBezTo>
                    <a:pt x="311" y="1231"/>
                    <a:pt x="311" y="1231"/>
                    <a:pt x="311" y="1231"/>
                  </a:cubicBezTo>
                  <a:cubicBezTo>
                    <a:pt x="309" y="1241"/>
                    <a:pt x="310" y="1249"/>
                    <a:pt x="318" y="1263"/>
                  </a:cubicBezTo>
                  <a:cubicBezTo>
                    <a:pt x="314" y="1269"/>
                    <a:pt x="314" y="1269"/>
                    <a:pt x="314" y="1269"/>
                  </a:cubicBezTo>
                  <a:cubicBezTo>
                    <a:pt x="312" y="1272"/>
                    <a:pt x="310" y="1275"/>
                    <a:pt x="309" y="1279"/>
                  </a:cubicBezTo>
                  <a:cubicBezTo>
                    <a:pt x="307" y="1282"/>
                    <a:pt x="305" y="1283"/>
                    <a:pt x="302" y="1285"/>
                  </a:cubicBezTo>
                  <a:cubicBezTo>
                    <a:pt x="297" y="1288"/>
                    <a:pt x="292" y="1292"/>
                    <a:pt x="289" y="1304"/>
                  </a:cubicBezTo>
                  <a:cubicBezTo>
                    <a:pt x="285" y="1322"/>
                    <a:pt x="285" y="1322"/>
                    <a:pt x="285" y="1322"/>
                  </a:cubicBezTo>
                  <a:cubicBezTo>
                    <a:pt x="283" y="1330"/>
                    <a:pt x="282" y="1341"/>
                    <a:pt x="278" y="1355"/>
                  </a:cubicBezTo>
                  <a:cubicBezTo>
                    <a:pt x="272" y="1375"/>
                    <a:pt x="269" y="1378"/>
                    <a:pt x="269" y="1378"/>
                  </a:cubicBezTo>
                  <a:cubicBezTo>
                    <a:pt x="269" y="1378"/>
                    <a:pt x="269" y="1378"/>
                    <a:pt x="269" y="1378"/>
                  </a:cubicBezTo>
                  <a:cubicBezTo>
                    <a:pt x="269" y="1378"/>
                    <a:pt x="275" y="1374"/>
                    <a:pt x="282" y="1352"/>
                  </a:cubicBezTo>
                  <a:cubicBezTo>
                    <a:pt x="284" y="1343"/>
                    <a:pt x="286" y="1336"/>
                    <a:pt x="287" y="1330"/>
                  </a:cubicBezTo>
                  <a:cubicBezTo>
                    <a:pt x="293" y="1328"/>
                    <a:pt x="293" y="1328"/>
                    <a:pt x="293" y="1328"/>
                  </a:cubicBezTo>
                  <a:cubicBezTo>
                    <a:pt x="298" y="1326"/>
                    <a:pt x="303" y="1324"/>
                    <a:pt x="307" y="1322"/>
                  </a:cubicBezTo>
                  <a:cubicBezTo>
                    <a:pt x="305" y="1328"/>
                    <a:pt x="305" y="1335"/>
                    <a:pt x="313" y="1342"/>
                  </a:cubicBezTo>
                  <a:cubicBezTo>
                    <a:pt x="321" y="1349"/>
                    <a:pt x="321" y="1349"/>
                    <a:pt x="321" y="1349"/>
                  </a:cubicBezTo>
                  <a:cubicBezTo>
                    <a:pt x="328" y="1354"/>
                    <a:pt x="336" y="1359"/>
                    <a:pt x="339" y="1370"/>
                  </a:cubicBezTo>
                  <a:cubicBezTo>
                    <a:pt x="338" y="1374"/>
                    <a:pt x="337" y="1378"/>
                    <a:pt x="336" y="1382"/>
                  </a:cubicBezTo>
                  <a:cubicBezTo>
                    <a:pt x="332" y="1397"/>
                    <a:pt x="326" y="1404"/>
                    <a:pt x="316" y="1414"/>
                  </a:cubicBezTo>
                  <a:cubicBezTo>
                    <a:pt x="307" y="1425"/>
                    <a:pt x="307" y="1425"/>
                    <a:pt x="307" y="1425"/>
                  </a:cubicBezTo>
                  <a:cubicBezTo>
                    <a:pt x="305" y="1427"/>
                    <a:pt x="305" y="1427"/>
                    <a:pt x="305" y="1427"/>
                  </a:cubicBezTo>
                  <a:cubicBezTo>
                    <a:pt x="290" y="1445"/>
                    <a:pt x="278" y="1466"/>
                    <a:pt x="277" y="1474"/>
                  </a:cubicBezTo>
                  <a:cubicBezTo>
                    <a:pt x="277" y="1474"/>
                    <a:pt x="277" y="1474"/>
                    <a:pt x="277" y="1474"/>
                  </a:cubicBezTo>
                  <a:cubicBezTo>
                    <a:pt x="277" y="1467"/>
                    <a:pt x="295" y="1445"/>
                    <a:pt x="308" y="1430"/>
                  </a:cubicBezTo>
                  <a:cubicBezTo>
                    <a:pt x="310" y="1428"/>
                    <a:pt x="310" y="1428"/>
                    <a:pt x="310" y="1428"/>
                  </a:cubicBezTo>
                  <a:cubicBezTo>
                    <a:pt x="319" y="1417"/>
                    <a:pt x="319" y="1417"/>
                    <a:pt x="319" y="1417"/>
                  </a:cubicBezTo>
                  <a:cubicBezTo>
                    <a:pt x="329" y="1406"/>
                    <a:pt x="336" y="1399"/>
                    <a:pt x="340" y="1383"/>
                  </a:cubicBezTo>
                  <a:cubicBezTo>
                    <a:pt x="340" y="1382"/>
                    <a:pt x="340" y="1382"/>
                    <a:pt x="340" y="1381"/>
                  </a:cubicBezTo>
                  <a:cubicBezTo>
                    <a:pt x="342" y="1399"/>
                    <a:pt x="341" y="1424"/>
                    <a:pt x="324" y="1456"/>
                  </a:cubicBezTo>
                  <a:cubicBezTo>
                    <a:pt x="315" y="1472"/>
                    <a:pt x="306" y="1485"/>
                    <a:pt x="298" y="1497"/>
                  </a:cubicBezTo>
                  <a:cubicBezTo>
                    <a:pt x="288" y="1511"/>
                    <a:pt x="283" y="1523"/>
                    <a:pt x="280" y="1533"/>
                  </a:cubicBezTo>
                  <a:cubicBezTo>
                    <a:pt x="280" y="1533"/>
                    <a:pt x="280" y="1533"/>
                    <a:pt x="280" y="1533"/>
                  </a:cubicBezTo>
                  <a:cubicBezTo>
                    <a:pt x="282" y="1528"/>
                    <a:pt x="286" y="1523"/>
                    <a:pt x="290" y="1517"/>
                  </a:cubicBezTo>
                  <a:cubicBezTo>
                    <a:pt x="288" y="1530"/>
                    <a:pt x="288" y="1540"/>
                    <a:pt x="291" y="1561"/>
                  </a:cubicBezTo>
                  <a:cubicBezTo>
                    <a:pt x="294" y="1589"/>
                    <a:pt x="292" y="1621"/>
                    <a:pt x="290" y="1639"/>
                  </a:cubicBezTo>
                  <a:cubicBezTo>
                    <a:pt x="288" y="1654"/>
                    <a:pt x="285" y="1662"/>
                    <a:pt x="282" y="1671"/>
                  </a:cubicBezTo>
                  <a:cubicBezTo>
                    <a:pt x="279" y="1683"/>
                    <a:pt x="279" y="1683"/>
                    <a:pt x="279" y="1683"/>
                  </a:cubicBezTo>
                  <a:cubicBezTo>
                    <a:pt x="274" y="1700"/>
                    <a:pt x="276" y="1704"/>
                    <a:pt x="281" y="1713"/>
                  </a:cubicBezTo>
                  <a:cubicBezTo>
                    <a:pt x="281" y="1714"/>
                    <a:pt x="281" y="1714"/>
                    <a:pt x="281" y="1714"/>
                  </a:cubicBezTo>
                  <a:cubicBezTo>
                    <a:pt x="281" y="1714"/>
                    <a:pt x="281" y="1714"/>
                    <a:pt x="281" y="1714"/>
                  </a:cubicBezTo>
                  <a:cubicBezTo>
                    <a:pt x="281" y="1713"/>
                    <a:pt x="281" y="1713"/>
                    <a:pt x="281" y="1713"/>
                  </a:cubicBezTo>
                  <a:cubicBezTo>
                    <a:pt x="276" y="1705"/>
                    <a:pt x="278" y="1699"/>
                    <a:pt x="283" y="1684"/>
                  </a:cubicBezTo>
                  <a:cubicBezTo>
                    <a:pt x="286" y="1672"/>
                    <a:pt x="286" y="1672"/>
                    <a:pt x="286" y="1672"/>
                  </a:cubicBezTo>
                  <a:cubicBezTo>
                    <a:pt x="289" y="1663"/>
                    <a:pt x="291" y="1656"/>
                    <a:pt x="293" y="1644"/>
                  </a:cubicBezTo>
                  <a:cubicBezTo>
                    <a:pt x="294" y="1654"/>
                    <a:pt x="296" y="1663"/>
                    <a:pt x="307" y="1675"/>
                  </a:cubicBezTo>
                  <a:cubicBezTo>
                    <a:pt x="316" y="1684"/>
                    <a:pt x="321" y="1688"/>
                    <a:pt x="328" y="1693"/>
                  </a:cubicBezTo>
                  <a:cubicBezTo>
                    <a:pt x="330" y="1695"/>
                    <a:pt x="330" y="1695"/>
                    <a:pt x="330" y="1695"/>
                  </a:cubicBezTo>
                  <a:cubicBezTo>
                    <a:pt x="333" y="1701"/>
                    <a:pt x="332" y="1708"/>
                    <a:pt x="330" y="1712"/>
                  </a:cubicBezTo>
                  <a:cubicBezTo>
                    <a:pt x="327" y="1720"/>
                    <a:pt x="327" y="1720"/>
                    <a:pt x="327" y="1720"/>
                  </a:cubicBezTo>
                  <a:cubicBezTo>
                    <a:pt x="322" y="1730"/>
                    <a:pt x="317" y="1742"/>
                    <a:pt x="320" y="1750"/>
                  </a:cubicBezTo>
                  <a:cubicBezTo>
                    <a:pt x="320" y="1750"/>
                    <a:pt x="320" y="1750"/>
                    <a:pt x="320" y="1750"/>
                  </a:cubicBezTo>
                  <a:cubicBezTo>
                    <a:pt x="318" y="1743"/>
                    <a:pt x="326" y="1731"/>
                    <a:pt x="331" y="1721"/>
                  </a:cubicBezTo>
                  <a:cubicBezTo>
                    <a:pt x="334" y="1714"/>
                    <a:pt x="334" y="1714"/>
                    <a:pt x="334" y="1714"/>
                  </a:cubicBezTo>
                  <a:cubicBezTo>
                    <a:pt x="336" y="1710"/>
                    <a:pt x="337" y="1705"/>
                    <a:pt x="336" y="1699"/>
                  </a:cubicBezTo>
                  <a:cubicBezTo>
                    <a:pt x="342" y="1704"/>
                    <a:pt x="342" y="1704"/>
                    <a:pt x="342" y="1704"/>
                  </a:cubicBezTo>
                  <a:cubicBezTo>
                    <a:pt x="355" y="1714"/>
                    <a:pt x="355" y="1714"/>
                    <a:pt x="355" y="1714"/>
                  </a:cubicBezTo>
                  <a:cubicBezTo>
                    <a:pt x="370" y="1725"/>
                    <a:pt x="392" y="1739"/>
                    <a:pt x="392" y="1751"/>
                  </a:cubicBezTo>
                  <a:cubicBezTo>
                    <a:pt x="392" y="1751"/>
                    <a:pt x="392" y="1751"/>
                    <a:pt x="392" y="1751"/>
                  </a:cubicBezTo>
                  <a:cubicBezTo>
                    <a:pt x="392" y="1742"/>
                    <a:pt x="385" y="1734"/>
                    <a:pt x="376" y="1725"/>
                  </a:cubicBezTo>
                  <a:cubicBezTo>
                    <a:pt x="383" y="1728"/>
                    <a:pt x="390" y="1727"/>
                    <a:pt x="398" y="1724"/>
                  </a:cubicBezTo>
                  <a:cubicBezTo>
                    <a:pt x="398" y="1724"/>
                    <a:pt x="398" y="1724"/>
                    <a:pt x="398" y="1724"/>
                  </a:cubicBezTo>
                  <a:cubicBezTo>
                    <a:pt x="386" y="1729"/>
                    <a:pt x="378" y="1723"/>
                    <a:pt x="366" y="1717"/>
                  </a:cubicBezTo>
                  <a:cubicBezTo>
                    <a:pt x="365" y="1717"/>
                    <a:pt x="365" y="1717"/>
                    <a:pt x="365" y="1717"/>
                  </a:cubicBezTo>
                  <a:cubicBezTo>
                    <a:pt x="363" y="1715"/>
                    <a:pt x="360" y="1713"/>
                    <a:pt x="357" y="1711"/>
                  </a:cubicBezTo>
                  <a:cubicBezTo>
                    <a:pt x="345" y="1701"/>
                    <a:pt x="345" y="1701"/>
                    <a:pt x="345" y="1701"/>
                  </a:cubicBezTo>
                  <a:cubicBezTo>
                    <a:pt x="330" y="1690"/>
                    <a:pt x="330" y="1690"/>
                    <a:pt x="330" y="1690"/>
                  </a:cubicBezTo>
                  <a:cubicBezTo>
                    <a:pt x="323" y="1685"/>
                    <a:pt x="318" y="1681"/>
                    <a:pt x="310" y="1672"/>
                  </a:cubicBezTo>
                  <a:cubicBezTo>
                    <a:pt x="299" y="1661"/>
                    <a:pt x="298" y="1652"/>
                    <a:pt x="297" y="1641"/>
                  </a:cubicBezTo>
                  <a:cubicBezTo>
                    <a:pt x="295" y="1631"/>
                    <a:pt x="295" y="1631"/>
                    <a:pt x="295" y="1631"/>
                  </a:cubicBezTo>
                  <a:cubicBezTo>
                    <a:pt x="295" y="1631"/>
                    <a:pt x="295" y="1631"/>
                    <a:pt x="295" y="1631"/>
                  </a:cubicBezTo>
                  <a:cubicBezTo>
                    <a:pt x="297" y="1612"/>
                    <a:pt x="297" y="1584"/>
                    <a:pt x="295" y="1561"/>
                  </a:cubicBezTo>
                  <a:cubicBezTo>
                    <a:pt x="292" y="1535"/>
                    <a:pt x="292" y="1525"/>
                    <a:pt x="296" y="1508"/>
                  </a:cubicBezTo>
                  <a:cubicBezTo>
                    <a:pt x="298" y="1505"/>
                    <a:pt x="300" y="1502"/>
                    <a:pt x="302" y="1499"/>
                  </a:cubicBezTo>
                  <a:cubicBezTo>
                    <a:pt x="307" y="1491"/>
                    <a:pt x="313" y="1482"/>
                    <a:pt x="319" y="1473"/>
                  </a:cubicBezTo>
                  <a:cubicBezTo>
                    <a:pt x="319" y="1477"/>
                    <a:pt x="318" y="1482"/>
                    <a:pt x="317" y="1489"/>
                  </a:cubicBezTo>
                  <a:cubicBezTo>
                    <a:pt x="315" y="1501"/>
                    <a:pt x="315" y="1501"/>
                    <a:pt x="315" y="1501"/>
                  </a:cubicBezTo>
                  <a:cubicBezTo>
                    <a:pt x="312" y="1519"/>
                    <a:pt x="311" y="1526"/>
                    <a:pt x="321" y="1548"/>
                  </a:cubicBezTo>
                  <a:cubicBezTo>
                    <a:pt x="321" y="1548"/>
                    <a:pt x="321" y="1548"/>
                    <a:pt x="321" y="1548"/>
                  </a:cubicBezTo>
                  <a:cubicBezTo>
                    <a:pt x="321" y="1548"/>
                    <a:pt x="321" y="1548"/>
                    <a:pt x="321" y="1548"/>
                  </a:cubicBezTo>
                  <a:cubicBezTo>
                    <a:pt x="321" y="1549"/>
                    <a:pt x="321" y="1549"/>
                    <a:pt x="322" y="1550"/>
                  </a:cubicBezTo>
                  <a:cubicBezTo>
                    <a:pt x="334" y="1575"/>
                    <a:pt x="349" y="1598"/>
                    <a:pt x="349" y="1620"/>
                  </a:cubicBezTo>
                  <a:cubicBezTo>
                    <a:pt x="349" y="1620"/>
                    <a:pt x="349" y="1620"/>
                    <a:pt x="349" y="1620"/>
                  </a:cubicBezTo>
                  <a:cubicBezTo>
                    <a:pt x="349" y="1599"/>
                    <a:pt x="339" y="1577"/>
                    <a:pt x="328" y="1555"/>
                  </a:cubicBezTo>
                  <a:cubicBezTo>
                    <a:pt x="334" y="1557"/>
                    <a:pt x="340" y="1552"/>
                    <a:pt x="345" y="1549"/>
                  </a:cubicBezTo>
                  <a:cubicBezTo>
                    <a:pt x="345" y="1549"/>
                    <a:pt x="345" y="1549"/>
                    <a:pt x="345" y="1549"/>
                  </a:cubicBezTo>
                  <a:cubicBezTo>
                    <a:pt x="343" y="1550"/>
                    <a:pt x="331" y="1556"/>
                    <a:pt x="324" y="1546"/>
                  </a:cubicBezTo>
                  <a:cubicBezTo>
                    <a:pt x="315" y="1526"/>
                    <a:pt x="316" y="1520"/>
                    <a:pt x="319" y="1502"/>
                  </a:cubicBezTo>
                  <a:cubicBezTo>
                    <a:pt x="321" y="1490"/>
                    <a:pt x="321" y="1490"/>
                    <a:pt x="321" y="1490"/>
                  </a:cubicBezTo>
                  <a:cubicBezTo>
                    <a:pt x="323" y="1479"/>
                    <a:pt x="324" y="1473"/>
                    <a:pt x="323" y="1467"/>
                  </a:cubicBezTo>
                  <a:cubicBezTo>
                    <a:pt x="324" y="1464"/>
                    <a:pt x="326" y="1461"/>
                    <a:pt x="327" y="1458"/>
                  </a:cubicBezTo>
                  <a:cubicBezTo>
                    <a:pt x="343" y="1430"/>
                    <a:pt x="348" y="1403"/>
                    <a:pt x="344" y="1374"/>
                  </a:cubicBezTo>
                  <a:cubicBezTo>
                    <a:pt x="343" y="1373"/>
                    <a:pt x="343" y="1371"/>
                    <a:pt x="343" y="1370"/>
                  </a:cubicBezTo>
                  <a:cubicBezTo>
                    <a:pt x="345" y="1356"/>
                    <a:pt x="345" y="1340"/>
                    <a:pt x="344" y="1320"/>
                  </a:cubicBezTo>
                  <a:cubicBezTo>
                    <a:pt x="344" y="1320"/>
                    <a:pt x="344" y="1320"/>
                    <a:pt x="344" y="1320"/>
                  </a:cubicBezTo>
                  <a:cubicBezTo>
                    <a:pt x="345" y="1316"/>
                    <a:pt x="345" y="1313"/>
                    <a:pt x="346" y="1309"/>
                  </a:cubicBezTo>
                  <a:cubicBezTo>
                    <a:pt x="349" y="1301"/>
                    <a:pt x="352" y="1289"/>
                    <a:pt x="352" y="1252"/>
                  </a:cubicBezTo>
                  <a:cubicBezTo>
                    <a:pt x="352" y="1249"/>
                    <a:pt x="352" y="1246"/>
                    <a:pt x="352" y="1243"/>
                  </a:cubicBezTo>
                  <a:cubicBezTo>
                    <a:pt x="354" y="1247"/>
                    <a:pt x="357" y="1251"/>
                    <a:pt x="361" y="1255"/>
                  </a:cubicBezTo>
                  <a:cubicBezTo>
                    <a:pt x="364" y="1261"/>
                    <a:pt x="369" y="1266"/>
                    <a:pt x="373" y="1274"/>
                  </a:cubicBezTo>
                  <a:cubicBezTo>
                    <a:pt x="383" y="1291"/>
                    <a:pt x="392" y="1314"/>
                    <a:pt x="396" y="1333"/>
                  </a:cubicBezTo>
                  <a:cubicBezTo>
                    <a:pt x="396" y="1333"/>
                    <a:pt x="396" y="1333"/>
                    <a:pt x="396" y="1333"/>
                  </a:cubicBezTo>
                  <a:cubicBezTo>
                    <a:pt x="396" y="1334"/>
                    <a:pt x="397" y="1334"/>
                    <a:pt x="397" y="1335"/>
                  </a:cubicBezTo>
                  <a:cubicBezTo>
                    <a:pt x="397" y="1338"/>
                    <a:pt x="398" y="1340"/>
                    <a:pt x="398" y="1343"/>
                  </a:cubicBezTo>
                  <a:cubicBezTo>
                    <a:pt x="400" y="1355"/>
                    <a:pt x="400" y="1367"/>
                    <a:pt x="399" y="1377"/>
                  </a:cubicBezTo>
                  <a:cubicBezTo>
                    <a:pt x="399" y="1383"/>
                    <a:pt x="399" y="1389"/>
                    <a:pt x="399" y="1393"/>
                  </a:cubicBezTo>
                  <a:cubicBezTo>
                    <a:pt x="401" y="1392"/>
                    <a:pt x="401" y="1392"/>
                    <a:pt x="401" y="1392"/>
                  </a:cubicBezTo>
                  <a:cubicBezTo>
                    <a:pt x="400" y="1388"/>
                    <a:pt x="401" y="1381"/>
                    <a:pt x="401" y="1375"/>
                  </a:cubicBezTo>
                  <a:cubicBezTo>
                    <a:pt x="401" y="1365"/>
                    <a:pt x="404" y="1356"/>
                    <a:pt x="402" y="1344"/>
                  </a:cubicBezTo>
                  <a:cubicBezTo>
                    <a:pt x="407" y="1348"/>
                    <a:pt x="410" y="1347"/>
                    <a:pt x="410" y="1347"/>
                  </a:cubicBezTo>
                  <a:cubicBezTo>
                    <a:pt x="410" y="1347"/>
                    <a:pt x="410" y="1347"/>
                    <a:pt x="410" y="1347"/>
                  </a:cubicBezTo>
                  <a:cubicBezTo>
                    <a:pt x="410" y="1347"/>
                    <a:pt x="404" y="1344"/>
                    <a:pt x="401" y="1334"/>
                  </a:cubicBezTo>
                  <a:cubicBezTo>
                    <a:pt x="396" y="1314"/>
                    <a:pt x="387" y="1289"/>
                    <a:pt x="376" y="1272"/>
                  </a:cubicBezTo>
                  <a:cubicBezTo>
                    <a:pt x="372" y="1264"/>
                    <a:pt x="368" y="1258"/>
                    <a:pt x="364" y="1253"/>
                  </a:cubicBezTo>
                  <a:cubicBezTo>
                    <a:pt x="358" y="1244"/>
                    <a:pt x="353" y="1238"/>
                    <a:pt x="351" y="1230"/>
                  </a:cubicBezTo>
                  <a:cubicBezTo>
                    <a:pt x="347" y="1190"/>
                    <a:pt x="334" y="1157"/>
                    <a:pt x="326" y="1137"/>
                  </a:cubicBezTo>
                  <a:cubicBezTo>
                    <a:pt x="328" y="1135"/>
                    <a:pt x="328" y="1132"/>
                    <a:pt x="328" y="1129"/>
                  </a:cubicBezTo>
                  <a:cubicBezTo>
                    <a:pt x="328" y="1124"/>
                    <a:pt x="325" y="1120"/>
                    <a:pt x="321" y="1119"/>
                  </a:cubicBezTo>
                  <a:cubicBezTo>
                    <a:pt x="323" y="1106"/>
                    <a:pt x="325" y="1094"/>
                    <a:pt x="325" y="1083"/>
                  </a:cubicBezTo>
                  <a:cubicBezTo>
                    <a:pt x="330" y="1089"/>
                    <a:pt x="338" y="1091"/>
                    <a:pt x="346" y="1093"/>
                  </a:cubicBezTo>
                  <a:cubicBezTo>
                    <a:pt x="352" y="1094"/>
                    <a:pt x="358" y="1096"/>
                    <a:pt x="365" y="1099"/>
                  </a:cubicBezTo>
                  <a:cubicBezTo>
                    <a:pt x="367" y="1100"/>
                    <a:pt x="368" y="1101"/>
                    <a:pt x="370" y="1102"/>
                  </a:cubicBezTo>
                  <a:cubicBezTo>
                    <a:pt x="376" y="1108"/>
                    <a:pt x="381" y="1119"/>
                    <a:pt x="377" y="1133"/>
                  </a:cubicBezTo>
                  <a:cubicBezTo>
                    <a:pt x="377" y="1133"/>
                    <a:pt x="377" y="1133"/>
                    <a:pt x="377" y="1133"/>
                  </a:cubicBezTo>
                  <a:cubicBezTo>
                    <a:pt x="380" y="1123"/>
                    <a:pt x="380" y="1115"/>
                    <a:pt x="379" y="1109"/>
                  </a:cubicBezTo>
                  <a:cubicBezTo>
                    <a:pt x="381" y="1111"/>
                    <a:pt x="383" y="1113"/>
                    <a:pt x="384" y="1115"/>
                  </a:cubicBezTo>
                  <a:cubicBezTo>
                    <a:pt x="389" y="1120"/>
                    <a:pt x="393" y="1125"/>
                    <a:pt x="399" y="1124"/>
                  </a:cubicBezTo>
                  <a:cubicBezTo>
                    <a:pt x="399" y="1124"/>
                    <a:pt x="399" y="1124"/>
                    <a:pt x="399" y="1124"/>
                  </a:cubicBezTo>
                  <a:cubicBezTo>
                    <a:pt x="395" y="1124"/>
                    <a:pt x="392" y="1117"/>
                    <a:pt x="387" y="1112"/>
                  </a:cubicBezTo>
                  <a:cubicBezTo>
                    <a:pt x="383" y="1108"/>
                    <a:pt x="379" y="1103"/>
                    <a:pt x="373" y="1099"/>
                  </a:cubicBezTo>
                  <a:cubicBezTo>
                    <a:pt x="372" y="1099"/>
                    <a:pt x="372" y="1098"/>
                    <a:pt x="372" y="1098"/>
                  </a:cubicBezTo>
                  <a:cubicBezTo>
                    <a:pt x="372" y="1098"/>
                    <a:pt x="372" y="1098"/>
                    <a:pt x="372" y="1098"/>
                  </a:cubicBezTo>
                  <a:cubicBezTo>
                    <a:pt x="370" y="1097"/>
                    <a:pt x="368" y="1096"/>
                    <a:pt x="366" y="1095"/>
                  </a:cubicBezTo>
                  <a:cubicBezTo>
                    <a:pt x="360" y="1092"/>
                    <a:pt x="353" y="1091"/>
                    <a:pt x="347" y="1089"/>
                  </a:cubicBezTo>
                  <a:cubicBezTo>
                    <a:pt x="336" y="1086"/>
                    <a:pt x="328" y="1084"/>
                    <a:pt x="325" y="1075"/>
                  </a:cubicBezTo>
                  <a:cubicBezTo>
                    <a:pt x="326" y="1050"/>
                    <a:pt x="323" y="1034"/>
                    <a:pt x="320" y="1023"/>
                  </a:cubicBezTo>
                  <a:cubicBezTo>
                    <a:pt x="321" y="1001"/>
                    <a:pt x="309" y="975"/>
                    <a:pt x="298" y="958"/>
                  </a:cubicBezTo>
                  <a:cubicBezTo>
                    <a:pt x="297" y="957"/>
                    <a:pt x="296" y="956"/>
                    <a:pt x="295" y="954"/>
                  </a:cubicBezTo>
                  <a:cubicBezTo>
                    <a:pt x="296" y="944"/>
                    <a:pt x="302" y="936"/>
                    <a:pt x="309" y="928"/>
                  </a:cubicBezTo>
                  <a:cubicBezTo>
                    <a:pt x="316" y="920"/>
                    <a:pt x="323" y="912"/>
                    <a:pt x="325" y="901"/>
                  </a:cubicBezTo>
                  <a:cubicBezTo>
                    <a:pt x="325" y="896"/>
                    <a:pt x="324" y="893"/>
                    <a:pt x="323" y="889"/>
                  </a:cubicBezTo>
                  <a:cubicBezTo>
                    <a:pt x="322" y="883"/>
                    <a:pt x="322" y="883"/>
                    <a:pt x="322" y="883"/>
                  </a:cubicBezTo>
                  <a:cubicBezTo>
                    <a:pt x="321" y="878"/>
                    <a:pt x="321" y="871"/>
                    <a:pt x="322" y="866"/>
                  </a:cubicBezTo>
                  <a:cubicBezTo>
                    <a:pt x="325" y="858"/>
                    <a:pt x="325" y="858"/>
                    <a:pt x="325" y="858"/>
                  </a:cubicBezTo>
                  <a:cubicBezTo>
                    <a:pt x="327" y="849"/>
                    <a:pt x="330" y="839"/>
                    <a:pt x="330" y="830"/>
                  </a:cubicBezTo>
                  <a:cubicBezTo>
                    <a:pt x="335" y="836"/>
                    <a:pt x="341" y="841"/>
                    <a:pt x="347" y="846"/>
                  </a:cubicBezTo>
                  <a:cubicBezTo>
                    <a:pt x="347" y="849"/>
                    <a:pt x="348" y="853"/>
                    <a:pt x="348" y="857"/>
                  </a:cubicBezTo>
                  <a:cubicBezTo>
                    <a:pt x="350" y="871"/>
                    <a:pt x="350" y="871"/>
                    <a:pt x="350" y="871"/>
                  </a:cubicBezTo>
                  <a:cubicBezTo>
                    <a:pt x="351" y="880"/>
                    <a:pt x="351" y="883"/>
                    <a:pt x="358" y="891"/>
                  </a:cubicBezTo>
                  <a:cubicBezTo>
                    <a:pt x="359" y="894"/>
                    <a:pt x="359" y="894"/>
                    <a:pt x="359" y="894"/>
                  </a:cubicBezTo>
                  <a:cubicBezTo>
                    <a:pt x="367" y="903"/>
                    <a:pt x="371" y="908"/>
                    <a:pt x="375" y="924"/>
                  </a:cubicBezTo>
                  <a:cubicBezTo>
                    <a:pt x="379" y="940"/>
                    <a:pt x="379" y="940"/>
                    <a:pt x="379" y="940"/>
                  </a:cubicBezTo>
                  <a:cubicBezTo>
                    <a:pt x="380" y="944"/>
                    <a:pt x="381" y="949"/>
                    <a:pt x="382" y="953"/>
                  </a:cubicBezTo>
                  <a:cubicBezTo>
                    <a:pt x="382" y="953"/>
                    <a:pt x="382" y="953"/>
                    <a:pt x="382" y="953"/>
                  </a:cubicBezTo>
                  <a:cubicBezTo>
                    <a:pt x="383" y="964"/>
                    <a:pt x="376" y="973"/>
                    <a:pt x="370" y="977"/>
                  </a:cubicBezTo>
                  <a:cubicBezTo>
                    <a:pt x="370" y="977"/>
                    <a:pt x="370" y="977"/>
                    <a:pt x="370" y="977"/>
                  </a:cubicBezTo>
                  <a:cubicBezTo>
                    <a:pt x="375" y="973"/>
                    <a:pt x="383" y="971"/>
                    <a:pt x="385" y="963"/>
                  </a:cubicBezTo>
                  <a:cubicBezTo>
                    <a:pt x="387" y="970"/>
                    <a:pt x="392" y="972"/>
                    <a:pt x="397" y="976"/>
                  </a:cubicBezTo>
                  <a:cubicBezTo>
                    <a:pt x="397" y="976"/>
                    <a:pt x="397" y="976"/>
                    <a:pt x="397" y="976"/>
                  </a:cubicBezTo>
                  <a:cubicBezTo>
                    <a:pt x="389" y="970"/>
                    <a:pt x="386" y="954"/>
                    <a:pt x="383" y="939"/>
                  </a:cubicBezTo>
                  <a:cubicBezTo>
                    <a:pt x="379" y="923"/>
                    <a:pt x="379" y="923"/>
                    <a:pt x="379" y="923"/>
                  </a:cubicBezTo>
                  <a:cubicBezTo>
                    <a:pt x="379" y="923"/>
                    <a:pt x="379" y="923"/>
                    <a:pt x="379" y="922"/>
                  </a:cubicBezTo>
                  <a:cubicBezTo>
                    <a:pt x="386" y="928"/>
                    <a:pt x="394" y="929"/>
                    <a:pt x="403" y="925"/>
                  </a:cubicBezTo>
                  <a:cubicBezTo>
                    <a:pt x="410" y="921"/>
                    <a:pt x="410" y="921"/>
                    <a:pt x="410" y="921"/>
                  </a:cubicBezTo>
                  <a:cubicBezTo>
                    <a:pt x="414" y="919"/>
                    <a:pt x="417" y="915"/>
                    <a:pt x="419" y="915"/>
                  </a:cubicBezTo>
                  <a:cubicBezTo>
                    <a:pt x="419" y="915"/>
                    <a:pt x="419" y="915"/>
                    <a:pt x="419" y="915"/>
                  </a:cubicBezTo>
                  <a:cubicBezTo>
                    <a:pt x="416" y="915"/>
                    <a:pt x="413" y="916"/>
                    <a:pt x="409" y="918"/>
                  </a:cubicBezTo>
                  <a:cubicBezTo>
                    <a:pt x="401" y="921"/>
                    <a:pt x="401" y="921"/>
                    <a:pt x="401" y="921"/>
                  </a:cubicBezTo>
                  <a:cubicBezTo>
                    <a:pt x="392" y="925"/>
                    <a:pt x="383" y="923"/>
                    <a:pt x="377" y="915"/>
                  </a:cubicBezTo>
                  <a:cubicBezTo>
                    <a:pt x="376" y="915"/>
                    <a:pt x="376" y="915"/>
                    <a:pt x="376" y="915"/>
                  </a:cubicBezTo>
                  <a:cubicBezTo>
                    <a:pt x="373" y="904"/>
                    <a:pt x="368" y="899"/>
                    <a:pt x="362" y="891"/>
                  </a:cubicBezTo>
                  <a:cubicBezTo>
                    <a:pt x="361" y="889"/>
                    <a:pt x="361" y="889"/>
                    <a:pt x="361" y="889"/>
                  </a:cubicBezTo>
                  <a:cubicBezTo>
                    <a:pt x="355" y="882"/>
                    <a:pt x="355" y="880"/>
                    <a:pt x="354" y="871"/>
                  </a:cubicBezTo>
                  <a:cubicBezTo>
                    <a:pt x="352" y="856"/>
                    <a:pt x="352" y="856"/>
                    <a:pt x="352" y="856"/>
                  </a:cubicBezTo>
                  <a:cubicBezTo>
                    <a:pt x="350" y="842"/>
                    <a:pt x="353" y="832"/>
                    <a:pt x="356" y="820"/>
                  </a:cubicBezTo>
                  <a:cubicBezTo>
                    <a:pt x="358" y="814"/>
                    <a:pt x="360" y="807"/>
                    <a:pt x="362" y="799"/>
                  </a:cubicBezTo>
                  <a:cubicBezTo>
                    <a:pt x="362" y="795"/>
                    <a:pt x="363" y="791"/>
                    <a:pt x="363" y="787"/>
                  </a:cubicBezTo>
                  <a:cubicBezTo>
                    <a:pt x="367" y="794"/>
                    <a:pt x="372" y="801"/>
                    <a:pt x="380" y="811"/>
                  </a:cubicBezTo>
                  <a:cubicBezTo>
                    <a:pt x="390" y="822"/>
                    <a:pt x="407" y="849"/>
                    <a:pt x="416" y="886"/>
                  </a:cubicBezTo>
                  <a:cubicBezTo>
                    <a:pt x="416" y="886"/>
                    <a:pt x="416" y="886"/>
                    <a:pt x="416" y="886"/>
                  </a:cubicBezTo>
                  <a:cubicBezTo>
                    <a:pt x="415" y="875"/>
                    <a:pt x="413" y="866"/>
                    <a:pt x="410" y="857"/>
                  </a:cubicBezTo>
                  <a:cubicBezTo>
                    <a:pt x="415" y="863"/>
                    <a:pt x="422" y="868"/>
                    <a:pt x="429" y="868"/>
                  </a:cubicBezTo>
                  <a:cubicBezTo>
                    <a:pt x="429" y="868"/>
                    <a:pt x="429" y="868"/>
                    <a:pt x="429" y="868"/>
                  </a:cubicBezTo>
                  <a:cubicBezTo>
                    <a:pt x="420" y="868"/>
                    <a:pt x="411" y="853"/>
                    <a:pt x="405" y="843"/>
                  </a:cubicBezTo>
                  <a:cubicBezTo>
                    <a:pt x="405" y="843"/>
                    <a:pt x="405" y="843"/>
                    <a:pt x="405" y="843"/>
                  </a:cubicBezTo>
                  <a:cubicBezTo>
                    <a:pt x="398" y="827"/>
                    <a:pt x="389" y="815"/>
                    <a:pt x="383" y="808"/>
                  </a:cubicBezTo>
                  <a:cubicBezTo>
                    <a:pt x="371" y="794"/>
                    <a:pt x="366" y="787"/>
                    <a:pt x="363" y="776"/>
                  </a:cubicBezTo>
                  <a:cubicBezTo>
                    <a:pt x="363" y="771"/>
                    <a:pt x="362" y="767"/>
                    <a:pt x="361" y="761"/>
                  </a:cubicBezTo>
                  <a:cubicBezTo>
                    <a:pt x="359" y="745"/>
                    <a:pt x="359" y="745"/>
                    <a:pt x="359" y="745"/>
                  </a:cubicBezTo>
                  <a:cubicBezTo>
                    <a:pt x="359" y="745"/>
                    <a:pt x="359" y="745"/>
                    <a:pt x="359" y="744"/>
                  </a:cubicBezTo>
                  <a:cubicBezTo>
                    <a:pt x="359" y="744"/>
                    <a:pt x="359" y="744"/>
                    <a:pt x="359" y="744"/>
                  </a:cubicBezTo>
                  <a:cubicBezTo>
                    <a:pt x="359" y="743"/>
                    <a:pt x="359" y="741"/>
                    <a:pt x="359" y="740"/>
                  </a:cubicBezTo>
                  <a:cubicBezTo>
                    <a:pt x="358" y="731"/>
                    <a:pt x="357" y="725"/>
                    <a:pt x="357" y="718"/>
                  </a:cubicBezTo>
                  <a:cubicBezTo>
                    <a:pt x="357" y="714"/>
                    <a:pt x="356" y="709"/>
                    <a:pt x="356" y="705"/>
                  </a:cubicBezTo>
                  <a:cubicBezTo>
                    <a:pt x="362" y="713"/>
                    <a:pt x="370" y="719"/>
                    <a:pt x="378" y="722"/>
                  </a:cubicBezTo>
                  <a:cubicBezTo>
                    <a:pt x="384" y="725"/>
                    <a:pt x="391" y="725"/>
                    <a:pt x="398" y="726"/>
                  </a:cubicBezTo>
                  <a:cubicBezTo>
                    <a:pt x="408" y="726"/>
                    <a:pt x="408" y="726"/>
                    <a:pt x="408" y="726"/>
                  </a:cubicBezTo>
                  <a:cubicBezTo>
                    <a:pt x="410" y="726"/>
                    <a:pt x="411" y="727"/>
                    <a:pt x="413" y="728"/>
                  </a:cubicBezTo>
                  <a:cubicBezTo>
                    <a:pt x="413" y="728"/>
                    <a:pt x="413" y="728"/>
                    <a:pt x="413" y="728"/>
                  </a:cubicBezTo>
                  <a:cubicBezTo>
                    <a:pt x="413" y="728"/>
                    <a:pt x="413" y="728"/>
                    <a:pt x="413" y="728"/>
                  </a:cubicBezTo>
                  <a:cubicBezTo>
                    <a:pt x="416" y="729"/>
                    <a:pt x="419" y="730"/>
                    <a:pt x="422" y="733"/>
                  </a:cubicBezTo>
                  <a:cubicBezTo>
                    <a:pt x="430" y="738"/>
                    <a:pt x="430" y="738"/>
                    <a:pt x="430" y="738"/>
                  </a:cubicBezTo>
                  <a:cubicBezTo>
                    <a:pt x="430" y="738"/>
                    <a:pt x="430" y="738"/>
                    <a:pt x="430" y="738"/>
                  </a:cubicBezTo>
                  <a:cubicBezTo>
                    <a:pt x="424" y="732"/>
                    <a:pt x="424" y="732"/>
                    <a:pt x="424" y="732"/>
                  </a:cubicBezTo>
                  <a:cubicBezTo>
                    <a:pt x="423" y="730"/>
                    <a:pt x="421" y="728"/>
                    <a:pt x="419" y="727"/>
                  </a:cubicBezTo>
                  <a:cubicBezTo>
                    <a:pt x="422" y="726"/>
                    <a:pt x="425" y="723"/>
                    <a:pt x="428" y="721"/>
                  </a:cubicBezTo>
                  <a:lnTo>
                    <a:pt x="431" y="719"/>
                  </a:lnTo>
                  <a:close/>
                  <a:moveTo>
                    <a:pt x="292" y="72"/>
                  </a:moveTo>
                  <a:cubicBezTo>
                    <a:pt x="292" y="72"/>
                    <a:pt x="292" y="71"/>
                    <a:pt x="291" y="71"/>
                  </a:cubicBezTo>
                  <a:cubicBezTo>
                    <a:pt x="296" y="68"/>
                    <a:pt x="300" y="66"/>
                    <a:pt x="305" y="68"/>
                  </a:cubicBezTo>
                  <a:cubicBezTo>
                    <a:pt x="307" y="69"/>
                    <a:pt x="309" y="71"/>
                    <a:pt x="311" y="72"/>
                  </a:cubicBezTo>
                  <a:cubicBezTo>
                    <a:pt x="312" y="73"/>
                    <a:pt x="313" y="73"/>
                    <a:pt x="314" y="74"/>
                  </a:cubicBezTo>
                  <a:cubicBezTo>
                    <a:pt x="310" y="77"/>
                    <a:pt x="308" y="83"/>
                    <a:pt x="306" y="89"/>
                  </a:cubicBezTo>
                  <a:cubicBezTo>
                    <a:pt x="305" y="93"/>
                    <a:pt x="304" y="97"/>
                    <a:pt x="303" y="98"/>
                  </a:cubicBezTo>
                  <a:cubicBezTo>
                    <a:pt x="300" y="101"/>
                    <a:pt x="296" y="103"/>
                    <a:pt x="292" y="104"/>
                  </a:cubicBezTo>
                  <a:cubicBezTo>
                    <a:pt x="291" y="101"/>
                    <a:pt x="289" y="99"/>
                    <a:pt x="287" y="98"/>
                  </a:cubicBezTo>
                  <a:cubicBezTo>
                    <a:pt x="287" y="92"/>
                    <a:pt x="287" y="87"/>
                    <a:pt x="286" y="82"/>
                  </a:cubicBezTo>
                  <a:cubicBezTo>
                    <a:pt x="290" y="82"/>
                    <a:pt x="292" y="77"/>
                    <a:pt x="292" y="72"/>
                  </a:cubicBezTo>
                  <a:close/>
                  <a:moveTo>
                    <a:pt x="129" y="108"/>
                  </a:moveTo>
                  <a:cubicBezTo>
                    <a:pt x="129" y="108"/>
                    <a:pt x="129" y="108"/>
                    <a:pt x="129" y="109"/>
                  </a:cubicBezTo>
                  <a:cubicBezTo>
                    <a:pt x="125" y="112"/>
                    <a:pt x="122" y="116"/>
                    <a:pt x="119" y="120"/>
                  </a:cubicBezTo>
                  <a:cubicBezTo>
                    <a:pt x="115" y="125"/>
                    <a:pt x="111" y="130"/>
                    <a:pt x="107" y="133"/>
                  </a:cubicBezTo>
                  <a:cubicBezTo>
                    <a:pt x="103" y="136"/>
                    <a:pt x="100" y="137"/>
                    <a:pt x="96" y="138"/>
                  </a:cubicBezTo>
                  <a:cubicBezTo>
                    <a:pt x="101" y="131"/>
                    <a:pt x="103" y="122"/>
                    <a:pt x="103" y="113"/>
                  </a:cubicBezTo>
                  <a:cubicBezTo>
                    <a:pt x="103" y="113"/>
                    <a:pt x="103" y="112"/>
                    <a:pt x="104" y="112"/>
                  </a:cubicBezTo>
                  <a:cubicBezTo>
                    <a:pt x="109" y="110"/>
                    <a:pt x="112" y="105"/>
                    <a:pt x="110" y="101"/>
                  </a:cubicBezTo>
                  <a:cubicBezTo>
                    <a:pt x="110" y="101"/>
                    <a:pt x="110" y="101"/>
                    <a:pt x="109" y="101"/>
                  </a:cubicBezTo>
                  <a:cubicBezTo>
                    <a:pt x="117" y="95"/>
                    <a:pt x="122" y="92"/>
                    <a:pt x="127" y="96"/>
                  </a:cubicBezTo>
                  <a:cubicBezTo>
                    <a:pt x="127" y="96"/>
                    <a:pt x="127" y="96"/>
                    <a:pt x="127" y="96"/>
                  </a:cubicBezTo>
                  <a:cubicBezTo>
                    <a:pt x="128" y="98"/>
                    <a:pt x="130" y="99"/>
                    <a:pt x="131" y="101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0" y="104"/>
                    <a:pt x="129" y="106"/>
                    <a:pt x="129" y="108"/>
                  </a:cubicBezTo>
                  <a:close/>
                  <a:moveTo>
                    <a:pt x="171" y="103"/>
                  </a:moveTo>
                  <a:cubicBezTo>
                    <a:pt x="174" y="97"/>
                    <a:pt x="175" y="90"/>
                    <a:pt x="176" y="84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5" y="67"/>
                    <a:pt x="175" y="56"/>
                    <a:pt x="180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2" y="52"/>
                    <a:pt x="183" y="52"/>
                    <a:pt x="185" y="51"/>
                  </a:cubicBezTo>
                  <a:cubicBezTo>
                    <a:pt x="186" y="54"/>
                    <a:pt x="188" y="56"/>
                    <a:pt x="191" y="56"/>
                  </a:cubicBezTo>
                  <a:cubicBezTo>
                    <a:pt x="191" y="60"/>
                    <a:pt x="192" y="64"/>
                    <a:pt x="193" y="69"/>
                  </a:cubicBezTo>
                  <a:cubicBezTo>
                    <a:pt x="190" y="70"/>
                    <a:pt x="188" y="74"/>
                    <a:pt x="188" y="79"/>
                  </a:cubicBezTo>
                  <a:cubicBezTo>
                    <a:pt x="188" y="80"/>
                    <a:pt x="189" y="82"/>
                    <a:pt x="189" y="83"/>
                  </a:cubicBezTo>
                  <a:cubicBezTo>
                    <a:pt x="188" y="84"/>
                    <a:pt x="187" y="86"/>
                    <a:pt x="186" y="87"/>
                  </a:cubicBezTo>
                  <a:cubicBezTo>
                    <a:pt x="184" y="90"/>
                    <a:pt x="182" y="93"/>
                    <a:pt x="180" y="95"/>
                  </a:cubicBezTo>
                  <a:cubicBezTo>
                    <a:pt x="173" y="102"/>
                    <a:pt x="173" y="102"/>
                    <a:pt x="173" y="102"/>
                  </a:cubicBezTo>
                  <a:lnTo>
                    <a:pt x="171" y="103"/>
                  </a:lnTo>
                  <a:close/>
                  <a:moveTo>
                    <a:pt x="196" y="108"/>
                  </a:moveTo>
                  <a:cubicBezTo>
                    <a:pt x="192" y="109"/>
                    <a:pt x="189" y="113"/>
                    <a:pt x="189" y="119"/>
                  </a:cubicBezTo>
                  <a:cubicBezTo>
                    <a:pt x="184" y="116"/>
                    <a:pt x="177" y="110"/>
                    <a:pt x="175" y="106"/>
                  </a:cubicBezTo>
                  <a:cubicBezTo>
                    <a:pt x="175" y="105"/>
                    <a:pt x="176" y="105"/>
                    <a:pt x="176" y="105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5" y="95"/>
                    <a:pt x="188" y="92"/>
                    <a:pt x="190" y="89"/>
                  </a:cubicBezTo>
                  <a:cubicBezTo>
                    <a:pt x="190" y="88"/>
                    <a:pt x="191" y="88"/>
                    <a:pt x="191" y="87"/>
                  </a:cubicBezTo>
                  <a:cubicBezTo>
                    <a:pt x="192" y="88"/>
                    <a:pt x="194" y="89"/>
                    <a:pt x="195" y="89"/>
                  </a:cubicBezTo>
                  <a:cubicBezTo>
                    <a:pt x="196" y="95"/>
                    <a:pt x="196" y="102"/>
                    <a:pt x="197" y="109"/>
                  </a:cubicBezTo>
                  <a:cubicBezTo>
                    <a:pt x="197" y="108"/>
                    <a:pt x="196" y="108"/>
                    <a:pt x="196" y="108"/>
                  </a:cubicBezTo>
                  <a:close/>
                  <a:moveTo>
                    <a:pt x="175" y="1361"/>
                  </a:moveTo>
                  <a:cubicBezTo>
                    <a:pt x="171" y="1371"/>
                    <a:pt x="171" y="1375"/>
                    <a:pt x="171" y="1385"/>
                  </a:cubicBezTo>
                  <a:cubicBezTo>
                    <a:pt x="171" y="1394"/>
                    <a:pt x="171" y="1394"/>
                    <a:pt x="171" y="1394"/>
                  </a:cubicBezTo>
                  <a:cubicBezTo>
                    <a:pt x="171" y="1398"/>
                    <a:pt x="170" y="1402"/>
                    <a:pt x="169" y="1405"/>
                  </a:cubicBezTo>
                  <a:cubicBezTo>
                    <a:pt x="169" y="1405"/>
                    <a:pt x="169" y="1405"/>
                    <a:pt x="169" y="1405"/>
                  </a:cubicBezTo>
                  <a:cubicBezTo>
                    <a:pt x="169" y="1406"/>
                    <a:pt x="169" y="1406"/>
                    <a:pt x="169" y="1406"/>
                  </a:cubicBezTo>
                  <a:cubicBezTo>
                    <a:pt x="165" y="1421"/>
                    <a:pt x="154" y="1437"/>
                    <a:pt x="148" y="1444"/>
                  </a:cubicBezTo>
                  <a:cubicBezTo>
                    <a:pt x="147" y="1441"/>
                    <a:pt x="146" y="1439"/>
                    <a:pt x="145" y="1437"/>
                  </a:cubicBezTo>
                  <a:cubicBezTo>
                    <a:pt x="137" y="1417"/>
                    <a:pt x="133" y="1391"/>
                    <a:pt x="134" y="1376"/>
                  </a:cubicBezTo>
                  <a:cubicBezTo>
                    <a:pt x="134" y="1376"/>
                    <a:pt x="134" y="1376"/>
                    <a:pt x="134" y="1376"/>
                  </a:cubicBezTo>
                  <a:cubicBezTo>
                    <a:pt x="135" y="1365"/>
                    <a:pt x="136" y="1356"/>
                    <a:pt x="137" y="1350"/>
                  </a:cubicBezTo>
                  <a:cubicBezTo>
                    <a:pt x="138" y="1338"/>
                    <a:pt x="138" y="1328"/>
                    <a:pt x="137" y="1319"/>
                  </a:cubicBezTo>
                  <a:cubicBezTo>
                    <a:pt x="137" y="1319"/>
                    <a:pt x="137" y="1319"/>
                    <a:pt x="137" y="1319"/>
                  </a:cubicBezTo>
                  <a:cubicBezTo>
                    <a:pt x="137" y="1312"/>
                    <a:pt x="139" y="1304"/>
                    <a:pt x="143" y="1296"/>
                  </a:cubicBezTo>
                  <a:cubicBezTo>
                    <a:pt x="145" y="1301"/>
                    <a:pt x="149" y="1307"/>
                    <a:pt x="154" y="1315"/>
                  </a:cubicBezTo>
                  <a:cubicBezTo>
                    <a:pt x="164" y="1329"/>
                    <a:pt x="176" y="1347"/>
                    <a:pt x="175" y="1361"/>
                  </a:cubicBezTo>
                  <a:close/>
                  <a:moveTo>
                    <a:pt x="166" y="1243"/>
                  </a:moveTo>
                  <a:cubicBezTo>
                    <a:pt x="167" y="1245"/>
                    <a:pt x="168" y="1247"/>
                    <a:pt x="169" y="1249"/>
                  </a:cubicBezTo>
                  <a:cubicBezTo>
                    <a:pt x="176" y="1262"/>
                    <a:pt x="181" y="1272"/>
                    <a:pt x="183" y="1295"/>
                  </a:cubicBezTo>
                  <a:cubicBezTo>
                    <a:pt x="184" y="1299"/>
                    <a:pt x="184" y="1299"/>
                    <a:pt x="184" y="1299"/>
                  </a:cubicBezTo>
                  <a:cubicBezTo>
                    <a:pt x="185" y="1314"/>
                    <a:pt x="186" y="1323"/>
                    <a:pt x="185" y="1330"/>
                  </a:cubicBezTo>
                  <a:cubicBezTo>
                    <a:pt x="185" y="1330"/>
                    <a:pt x="185" y="1330"/>
                    <a:pt x="185" y="1330"/>
                  </a:cubicBezTo>
                  <a:cubicBezTo>
                    <a:pt x="185" y="1330"/>
                    <a:pt x="185" y="1330"/>
                    <a:pt x="185" y="1330"/>
                  </a:cubicBezTo>
                  <a:cubicBezTo>
                    <a:pt x="185" y="1337"/>
                    <a:pt x="183" y="1343"/>
                    <a:pt x="178" y="1353"/>
                  </a:cubicBezTo>
                  <a:cubicBezTo>
                    <a:pt x="176" y="1339"/>
                    <a:pt x="166" y="1325"/>
                    <a:pt x="157" y="1312"/>
                  </a:cubicBezTo>
                  <a:cubicBezTo>
                    <a:pt x="151" y="1303"/>
                    <a:pt x="145" y="1295"/>
                    <a:pt x="145" y="1291"/>
                  </a:cubicBezTo>
                  <a:cubicBezTo>
                    <a:pt x="147" y="1287"/>
                    <a:pt x="148" y="1284"/>
                    <a:pt x="150" y="1280"/>
                  </a:cubicBezTo>
                  <a:cubicBezTo>
                    <a:pt x="154" y="1272"/>
                    <a:pt x="154" y="1272"/>
                    <a:pt x="154" y="1272"/>
                  </a:cubicBezTo>
                  <a:cubicBezTo>
                    <a:pt x="158" y="1264"/>
                    <a:pt x="158" y="1264"/>
                    <a:pt x="158" y="1264"/>
                  </a:cubicBezTo>
                  <a:cubicBezTo>
                    <a:pt x="162" y="1256"/>
                    <a:pt x="165" y="1249"/>
                    <a:pt x="166" y="1243"/>
                  </a:cubicBezTo>
                  <a:close/>
                  <a:moveTo>
                    <a:pt x="159" y="1225"/>
                  </a:moveTo>
                  <a:cubicBezTo>
                    <a:pt x="160" y="1229"/>
                    <a:pt x="161" y="1231"/>
                    <a:pt x="162" y="1234"/>
                  </a:cubicBezTo>
                  <a:cubicBezTo>
                    <a:pt x="164" y="1243"/>
                    <a:pt x="160" y="1251"/>
                    <a:pt x="154" y="1263"/>
                  </a:cubicBezTo>
                  <a:cubicBezTo>
                    <a:pt x="151" y="1270"/>
                    <a:pt x="151" y="1270"/>
                    <a:pt x="151" y="1270"/>
                  </a:cubicBezTo>
                  <a:cubicBezTo>
                    <a:pt x="147" y="1279"/>
                    <a:pt x="147" y="1279"/>
                    <a:pt x="147" y="1279"/>
                  </a:cubicBezTo>
                  <a:cubicBezTo>
                    <a:pt x="142" y="1288"/>
                    <a:pt x="138" y="1297"/>
                    <a:pt x="135" y="1306"/>
                  </a:cubicBezTo>
                  <a:cubicBezTo>
                    <a:pt x="134" y="1300"/>
                    <a:pt x="133" y="1295"/>
                    <a:pt x="132" y="1289"/>
                  </a:cubicBezTo>
                  <a:cubicBezTo>
                    <a:pt x="130" y="1280"/>
                    <a:pt x="128" y="1270"/>
                    <a:pt x="127" y="1259"/>
                  </a:cubicBezTo>
                  <a:cubicBezTo>
                    <a:pt x="124" y="1237"/>
                    <a:pt x="127" y="1228"/>
                    <a:pt x="131" y="1213"/>
                  </a:cubicBezTo>
                  <a:cubicBezTo>
                    <a:pt x="133" y="1206"/>
                    <a:pt x="136" y="1197"/>
                    <a:pt x="138" y="1185"/>
                  </a:cubicBezTo>
                  <a:cubicBezTo>
                    <a:pt x="139" y="1179"/>
                    <a:pt x="140" y="1173"/>
                    <a:pt x="141" y="1168"/>
                  </a:cubicBezTo>
                  <a:cubicBezTo>
                    <a:pt x="144" y="1186"/>
                    <a:pt x="152" y="1208"/>
                    <a:pt x="159" y="1225"/>
                  </a:cubicBezTo>
                  <a:close/>
                  <a:moveTo>
                    <a:pt x="162" y="1032"/>
                  </a:moveTo>
                  <a:cubicBezTo>
                    <a:pt x="164" y="1038"/>
                    <a:pt x="164" y="1038"/>
                    <a:pt x="164" y="1038"/>
                  </a:cubicBezTo>
                  <a:cubicBezTo>
                    <a:pt x="165" y="1041"/>
                    <a:pt x="166" y="1045"/>
                    <a:pt x="167" y="1049"/>
                  </a:cubicBezTo>
                  <a:cubicBezTo>
                    <a:pt x="167" y="1049"/>
                    <a:pt x="167" y="1049"/>
                    <a:pt x="167" y="1049"/>
                  </a:cubicBezTo>
                  <a:cubicBezTo>
                    <a:pt x="168" y="1056"/>
                    <a:pt x="160" y="1074"/>
                    <a:pt x="153" y="1085"/>
                  </a:cubicBezTo>
                  <a:cubicBezTo>
                    <a:pt x="152" y="1084"/>
                    <a:pt x="151" y="1083"/>
                    <a:pt x="150" y="1083"/>
                  </a:cubicBezTo>
                  <a:cubicBezTo>
                    <a:pt x="150" y="1083"/>
                    <a:pt x="149" y="1083"/>
                    <a:pt x="149" y="1083"/>
                  </a:cubicBezTo>
                  <a:cubicBezTo>
                    <a:pt x="148" y="1072"/>
                    <a:pt x="145" y="1063"/>
                    <a:pt x="143" y="1056"/>
                  </a:cubicBezTo>
                  <a:cubicBezTo>
                    <a:pt x="142" y="1055"/>
                    <a:pt x="142" y="1054"/>
                    <a:pt x="142" y="1053"/>
                  </a:cubicBezTo>
                  <a:cubicBezTo>
                    <a:pt x="144" y="1051"/>
                    <a:pt x="146" y="1049"/>
                    <a:pt x="146" y="1045"/>
                  </a:cubicBezTo>
                  <a:cubicBezTo>
                    <a:pt x="147" y="1040"/>
                    <a:pt x="145" y="1035"/>
                    <a:pt x="142" y="1034"/>
                  </a:cubicBezTo>
                  <a:cubicBezTo>
                    <a:pt x="144" y="1027"/>
                    <a:pt x="148" y="1019"/>
                    <a:pt x="154" y="1009"/>
                  </a:cubicBezTo>
                  <a:cubicBezTo>
                    <a:pt x="155" y="1007"/>
                    <a:pt x="155" y="1007"/>
                    <a:pt x="155" y="1007"/>
                  </a:cubicBezTo>
                  <a:cubicBezTo>
                    <a:pt x="158" y="1000"/>
                    <a:pt x="158" y="1000"/>
                    <a:pt x="158" y="1000"/>
                  </a:cubicBezTo>
                  <a:cubicBezTo>
                    <a:pt x="157" y="1010"/>
                    <a:pt x="157" y="1018"/>
                    <a:pt x="162" y="1032"/>
                  </a:cubicBezTo>
                  <a:close/>
                  <a:moveTo>
                    <a:pt x="130" y="537"/>
                  </a:moveTo>
                  <a:cubicBezTo>
                    <a:pt x="133" y="528"/>
                    <a:pt x="133" y="528"/>
                    <a:pt x="133" y="528"/>
                  </a:cubicBezTo>
                  <a:cubicBezTo>
                    <a:pt x="133" y="526"/>
                    <a:pt x="134" y="524"/>
                    <a:pt x="134" y="522"/>
                  </a:cubicBezTo>
                  <a:cubicBezTo>
                    <a:pt x="135" y="524"/>
                    <a:pt x="135" y="524"/>
                    <a:pt x="135" y="524"/>
                  </a:cubicBezTo>
                  <a:cubicBezTo>
                    <a:pt x="136" y="527"/>
                    <a:pt x="137" y="530"/>
                    <a:pt x="138" y="533"/>
                  </a:cubicBezTo>
                  <a:cubicBezTo>
                    <a:pt x="139" y="537"/>
                    <a:pt x="139" y="537"/>
                    <a:pt x="139" y="537"/>
                  </a:cubicBezTo>
                  <a:cubicBezTo>
                    <a:pt x="140" y="545"/>
                    <a:pt x="140" y="545"/>
                    <a:pt x="140" y="545"/>
                  </a:cubicBezTo>
                  <a:cubicBezTo>
                    <a:pt x="141" y="548"/>
                    <a:pt x="142" y="551"/>
                    <a:pt x="144" y="554"/>
                  </a:cubicBezTo>
                  <a:cubicBezTo>
                    <a:pt x="142" y="554"/>
                    <a:pt x="141" y="554"/>
                    <a:pt x="140" y="554"/>
                  </a:cubicBezTo>
                  <a:cubicBezTo>
                    <a:pt x="138" y="553"/>
                    <a:pt x="138" y="553"/>
                    <a:pt x="138" y="553"/>
                  </a:cubicBezTo>
                  <a:cubicBezTo>
                    <a:pt x="138" y="553"/>
                    <a:pt x="138" y="553"/>
                    <a:pt x="138" y="553"/>
                  </a:cubicBezTo>
                  <a:cubicBezTo>
                    <a:pt x="139" y="550"/>
                    <a:pt x="136" y="545"/>
                    <a:pt x="130" y="543"/>
                  </a:cubicBezTo>
                  <a:cubicBezTo>
                    <a:pt x="130" y="541"/>
                    <a:pt x="130" y="539"/>
                    <a:pt x="130" y="537"/>
                  </a:cubicBezTo>
                  <a:close/>
                  <a:moveTo>
                    <a:pt x="147" y="584"/>
                  </a:moveTo>
                  <a:cubicBezTo>
                    <a:pt x="143" y="582"/>
                    <a:pt x="143" y="582"/>
                    <a:pt x="143" y="582"/>
                  </a:cubicBezTo>
                  <a:cubicBezTo>
                    <a:pt x="140" y="580"/>
                    <a:pt x="137" y="579"/>
                    <a:pt x="135" y="577"/>
                  </a:cubicBezTo>
                  <a:cubicBezTo>
                    <a:pt x="132" y="574"/>
                    <a:pt x="129" y="570"/>
                    <a:pt x="126" y="565"/>
                  </a:cubicBezTo>
                  <a:cubicBezTo>
                    <a:pt x="125" y="563"/>
                    <a:pt x="124" y="560"/>
                    <a:pt x="124" y="557"/>
                  </a:cubicBezTo>
                  <a:cubicBezTo>
                    <a:pt x="124" y="557"/>
                    <a:pt x="124" y="557"/>
                    <a:pt x="125" y="558"/>
                  </a:cubicBezTo>
                  <a:cubicBezTo>
                    <a:pt x="129" y="559"/>
                    <a:pt x="133" y="559"/>
                    <a:pt x="135" y="557"/>
                  </a:cubicBezTo>
                  <a:cubicBezTo>
                    <a:pt x="136" y="557"/>
                    <a:pt x="137" y="557"/>
                    <a:pt x="138" y="557"/>
                  </a:cubicBezTo>
                  <a:cubicBezTo>
                    <a:pt x="140" y="558"/>
                    <a:pt x="140" y="558"/>
                    <a:pt x="140" y="558"/>
                  </a:cubicBezTo>
                  <a:cubicBezTo>
                    <a:pt x="141" y="558"/>
                    <a:pt x="142" y="558"/>
                    <a:pt x="144" y="558"/>
                  </a:cubicBezTo>
                  <a:cubicBezTo>
                    <a:pt x="142" y="560"/>
                    <a:pt x="142" y="563"/>
                    <a:pt x="143" y="566"/>
                  </a:cubicBezTo>
                  <a:cubicBezTo>
                    <a:pt x="143" y="570"/>
                    <a:pt x="145" y="572"/>
                    <a:pt x="147" y="574"/>
                  </a:cubicBezTo>
                  <a:cubicBezTo>
                    <a:pt x="147" y="576"/>
                    <a:pt x="148" y="578"/>
                    <a:pt x="148" y="582"/>
                  </a:cubicBezTo>
                  <a:cubicBezTo>
                    <a:pt x="149" y="583"/>
                    <a:pt x="149" y="584"/>
                    <a:pt x="149" y="586"/>
                  </a:cubicBezTo>
                  <a:cubicBezTo>
                    <a:pt x="148" y="585"/>
                    <a:pt x="147" y="584"/>
                    <a:pt x="147" y="584"/>
                  </a:cubicBezTo>
                  <a:close/>
                  <a:moveTo>
                    <a:pt x="150" y="549"/>
                  </a:moveTo>
                  <a:cubicBezTo>
                    <a:pt x="149" y="550"/>
                    <a:pt x="149" y="552"/>
                    <a:pt x="148" y="553"/>
                  </a:cubicBezTo>
                  <a:cubicBezTo>
                    <a:pt x="148" y="553"/>
                    <a:pt x="148" y="553"/>
                    <a:pt x="148" y="553"/>
                  </a:cubicBezTo>
                  <a:cubicBezTo>
                    <a:pt x="146" y="550"/>
                    <a:pt x="145" y="547"/>
                    <a:pt x="144" y="544"/>
                  </a:cubicBezTo>
                  <a:cubicBezTo>
                    <a:pt x="143" y="537"/>
                    <a:pt x="143" y="537"/>
                    <a:pt x="143" y="537"/>
                  </a:cubicBezTo>
                  <a:cubicBezTo>
                    <a:pt x="142" y="532"/>
                    <a:pt x="142" y="532"/>
                    <a:pt x="142" y="532"/>
                  </a:cubicBezTo>
                  <a:cubicBezTo>
                    <a:pt x="141" y="529"/>
                    <a:pt x="140" y="526"/>
                    <a:pt x="139" y="523"/>
                  </a:cubicBezTo>
                  <a:cubicBezTo>
                    <a:pt x="138" y="519"/>
                    <a:pt x="138" y="519"/>
                    <a:pt x="138" y="519"/>
                  </a:cubicBezTo>
                  <a:cubicBezTo>
                    <a:pt x="134" y="511"/>
                    <a:pt x="131" y="502"/>
                    <a:pt x="132" y="492"/>
                  </a:cubicBezTo>
                  <a:cubicBezTo>
                    <a:pt x="133" y="490"/>
                    <a:pt x="133" y="490"/>
                    <a:pt x="133" y="490"/>
                  </a:cubicBezTo>
                  <a:cubicBezTo>
                    <a:pt x="133" y="486"/>
                    <a:pt x="134" y="482"/>
                    <a:pt x="135" y="478"/>
                  </a:cubicBezTo>
                  <a:cubicBezTo>
                    <a:pt x="136" y="476"/>
                    <a:pt x="136" y="476"/>
                    <a:pt x="136" y="476"/>
                  </a:cubicBezTo>
                  <a:cubicBezTo>
                    <a:pt x="137" y="474"/>
                    <a:pt x="138" y="472"/>
                    <a:pt x="138" y="470"/>
                  </a:cubicBezTo>
                  <a:cubicBezTo>
                    <a:pt x="139" y="471"/>
                    <a:pt x="139" y="471"/>
                    <a:pt x="139" y="471"/>
                  </a:cubicBezTo>
                  <a:cubicBezTo>
                    <a:pt x="140" y="475"/>
                    <a:pt x="140" y="475"/>
                    <a:pt x="140" y="475"/>
                  </a:cubicBezTo>
                  <a:cubicBezTo>
                    <a:pt x="142" y="479"/>
                    <a:pt x="142" y="479"/>
                    <a:pt x="142" y="479"/>
                  </a:cubicBezTo>
                  <a:cubicBezTo>
                    <a:pt x="142" y="482"/>
                    <a:pt x="141" y="484"/>
                    <a:pt x="142" y="487"/>
                  </a:cubicBezTo>
                  <a:cubicBezTo>
                    <a:pt x="143" y="493"/>
                    <a:pt x="147" y="496"/>
                    <a:pt x="151" y="495"/>
                  </a:cubicBezTo>
                  <a:cubicBezTo>
                    <a:pt x="152" y="495"/>
                    <a:pt x="152" y="495"/>
                    <a:pt x="153" y="495"/>
                  </a:cubicBezTo>
                  <a:cubicBezTo>
                    <a:pt x="153" y="496"/>
                    <a:pt x="153" y="498"/>
                    <a:pt x="153" y="499"/>
                  </a:cubicBezTo>
                  <a:cubicBezTo>
                    <a:pt x="153" y="501"/>
                    <a:pt x="153" y="501"/>
                    <a:pt x="153" y="501"/>
                  </a:cubicBezTo>
                  <a:cubicBezTo>
                    <a:pt x="153" y="502"/>
                    <a:pt x="153" y="502"/>
                    <a:pt x="153" y="503"/>
                  </a:cubicBezTo>
                  <a:cubicBezTo>
                    <a:pt x="149" y="504"/>
                    <a:pt x="147" y="510"/>
                    <a:pt x="149" y="516"/>
                  </a:cubicBezTo>
                  <a:cubicBezTo>
                    <a:pt x="149" y="520"/>
                    <a:pt x="151" y="523"/>
                    <a:pt x="153" y="524"/>
                  </a:cubicBezTo>
                  <a:cubicBezTo>
                    <a:pt x="153" y="528"/>
                    <a:pt x="153" y="528"/>
                    <a:pt x="153" y="528"/>
                  </a:cubicBezTo>
                  <a:cubicBezTo>
                    <a:pt x="154" y="533"/>
                    <a:pt x="154" y="538"/>
                    <a:pt x="152" y="544"/>
                  </a:cubicBezTo>
                  <a:lnTo>
                    <a:pt x="150" y="549"/>
                  </a:lnTo>
                  <a:close/>
                  <a:moveTo>
                    <a:pt x="167" y="628"/>
                  </a:moveTo>
                  <a:cubicBezTo>
                    <a:pt x="166" y="632"/>
                    <a:pt x="165" y="637"/>
                    <a:pt x="164" y="641"/>
                  </a:cubicBezTo>
                  <a:cubicBezTo>
                    <a:pt x="161" y="652"/>
                    <a:pt x="157" y="664"/>
                    <a:pt x="160" y="676"/>
                  </a:cubicBezTo>
                  <a:cubicBezTo>
                    <a:pt x="164" y="692"/>
                    <a:pt x="162" y="701"/>
                    <a:pt x="156" y="719"/>
                  </a:cubicBezTo>
                  <a:cubicBezTo>
                    <a:pt x="155" y="725"/>
                    <a:pt x="155" y="725"/>
                    <a:pt x="155" y="725"/>
                  </a:cubicBezTo>
                  <a:cubicBezTo>
                    <a:pt x="148" y="749"/>
                    <a:pt x="148" y="757"/>
                    <a:pt x="151" y="783"/>
                  </a:cubicBezTo>
                  <a:cubicBezTo>
                    <a:pt x="153" y="799"/>
                    <a:pt x="153" y="813"/>
                    <a:pt x="145" y="826"/>
                  </a:cubicBezTo>
                  <a:cubicBezTo>
                    <a:pt x="145" y="826"/>
                    <a:pt x="145" y="826"/>
                    <a:pt x="145" y="826"/>
                  </a:cubicBezTo>
                  <a:cubicBezTo>
                    <a:pt x="145" y="826"/>
                    <a:pt x="145" y="826"/>
                    <a:pt x="145" y="826"/>
                  </a:cubicBezTo>
                  <a:cubicBezTo>
                    <a:pt x="141" y="832"/>
                    <a:pt x="136" y="837"/>
                    <a:pt x="128" y="842"/>
                  </a:cubicBezTo>
                  <a:cubicBezTo>
                    <a:pt x="128" y="836"/>
                    <a:pt x="127" y="830"/>
                    <a:pt x="126" y="824"/>
                  </a:cubicBezTo>
                  <a:cubicBezTo>
                    <a:pt x="121" y="806"/>
                    <a:pt x="117" y="788"/>
                    <a:pt x="117" y="778"/>
                  </a:cubicBezTo>
                  <a:cubicBezTo>
                    <a:pt x="116" y="778"/>
                    <a:pt x="116" y="778"/>
                    <a:pt x="116" y="778"/>
                  </a:cubicBezTo>
                  <a:cubicBezTo>
                    <a:pt x="117" y="776"/>
                    <a:pt x="117" y="773"/>
                    <a:pt x="117" y="771"/>
                  </a:cubicBezTo>
                  <a:cubicBezTo>
                    <a:pt x="119" y="757"/>
                    <a:pt x="119" y="757"/>
                    <a:pt x="119" y="757"/>
                  </a:cubicBezTo>
                  <a:cubicBezTo>
                    <a:pt x="123" y="735"/>
                    <a:pt x="125" y="710"/>
                    <a:pt x="127" y="691"/>
                  </a:cubicBezTo>
                  <a:cubicBezTo>
                    <a:pt x="127" y="682"/>
                    <a:pt x="132" y="671"/>
                    <a:pt x="138" y="659"/>
                  </a:cubicBezTo>
                  <a:cubicBezTo>
                    <a:pt x="142" y="649"/>
                    <a:pt x="147" y="637"/>
                    <a:pt x="151" y="625"/>
                  </a:cubicBezTo>
                  <a:cubicBezTo>
                    <a:pt x="157" y="605"/>
                    <a:pt x="154" y="591"/>
                    <a:pt x="152" y="581"/>
                  </a:cubicBezTo>
                  <a:cubicBezTo>
                    <a:pt x="152" y="579"/>
                    <a:pt x="151" y="576"/>
                    <a:pt x="151" y="575"/>
                  </a:cubicBezTo>
                  <a:cubicBezTo>
                    <a:pt x="152" y="575"/>
                    <a:pt x="152" y="575"/>
                    <a:pt x="152" y="575"/>
                  </a:cubicBezTo>
                  <a:cubicBezTo>
                    <a:pt x="152" y="575"/>
                    <a:pt x="153" y="574"/>
                    <a:pt x="153" y="574"/>
                  </a:cubicBezTo>
                  <a:cubicBezTo>
                    <a:pt x="154" y="575"/>
                    <a:pt x="155" y="577"/>
                    <a:pt x="155" y="578"/>
                  </a:cubicBezTo>
                  <a:cubicBezTo>
                    <a:pt x="157" y="581"/>
                    <a:pt x="157" y="581"/>
                    <a:pt x="157" y="581"/>
                  </a:cubicBezTo>
                  <a:cubicBezTo>
                    <a:pt x="157" y="582"/>
                    <a:pt x="157" y="582"/>
                    <a:pt x="157" y="582"/>
                  </a:cubicBezTo>
                  <a:cubicBezTo>
                    <a:pt x="156" y="584"/>
                    <a:pt x="155" y="587"/>
                    <a:pt x="156" y="591"/>
                  </a:cubicBezTo>
                  <a:cubicBezTo>
                    <a:pt x="157" y="595"/>
                    <a:pt x="160" y="599"/>
                    <a:pt x="163" y="599"/>
                  </a:cubicBezTo>
                  <a:cubicBezTo>
                    <a:pt x="166" y="607"/>
                    <a:pt x="169" y="617"/>
                    <a:pt x="167" y="628"/>
                  </a:cubicBezTo>
                  <a:close/>
                  <a:moveTo>
                    <a:pt x="169" y="575"/>
                  </a:moveTo>
                  <a:cubicBezTo>
                    <a:pt x="170" y="575"/>
                    <a:pt x="171" y="576"/>
                    <a:pt x="172" y="576"/>
                  </a:cubicBezTo>
                  <a:cubicBezTo>
                    <a:pt x="177" y="579"/>
                    <a:pt x="182" y="578"/>
                    <a:pt x="184" y="574"/>
                  </a:cubicBezTo>
                  <a:cubicBezTo>
                    <a:pt x="183" y="578"/>
                    <a:pt x="182" y="582"/>
                    <a:pt x="180" y="586"/>
                  </a:cubicBezTo>
                  <a:cubicBezTo>
                    <a:pt x="179" y="589"/>
                    <a:pt x="176" y="593"/>
                    <a:pt x="174" y="596"/>
                  </a:cubicBezTo>
                  <a:cubicBezTo>
                    <a:pt x="172" y="598"/>
                    <a:pt x="169" y="600"/>
                    <a:pt x="168" y="600"/>
                  </a:cubicBezTo>
                  <a:cubicBezTo>
                    <a:pt x="168" y="600"/>
                    <a:pt x="168" y="599"/>
                    <a:pt x="167" y="598"/>
                  </a:cubicBezTo>
                  <a:cubicBezTo>
                    <a:pt x="170" y="596"/>
                    <a:pt x="171" y="592"/>
                    <a:pt x="170" y="588"/>
                  </a:cubicBezTo>
                  <a:cubicBezTo>
                    <a:pt x="169" y="586"/>
                    <a:pt x="169" y="584"/>
                    <a:pt x="167" y="582"/>
                  </a:cubicBezTo>
                  <a:cubicBezTo>
                    <a:pt x="168" y="580"/>
                    <a:pt x="168" y="580"/>
                    <a:pt x="168" y="580"/>
                  </a:cubicBezTo>
                  <a:lnTo>
                    <a:pt x="169" y="575"/>
                  </a:lnTo>
                  <a:close/>
                  <a:moveTo>
                    <a:pt x="157" y="528"/>
                  </a:moveTo>
                  <a:cubicBezTo>
                    <a:pt x="157" y="526"/>
                    <a:pt x="157" y="526"/>
                    <a:pt x="157" y="526"/>
                  </a:cubicBezTo>
                  <a:cubicBezTo>
                    <a:pt x="158" y="526"/>
                    <a:pt x="159" y="526"/>
                    <a:pt x="159" y="526"/>
                  </a:cubicBezTo>
                  <a:cubicBezTo>
                    <a:pt x="160" y="526"/>
                    <a:pt x="161" y="526"/>
                    <a:pt x="161" y="526"/>
                  </a:cubicBezTo>
                  <a:cubicBezTo>
                    <a:pt x="161" y="526"/>
                    <a:pt x="162" y="527"/>
                    <a:pt x="162" y="528"/>
                  </a:cubicBezTo>
                  <a:cubicBezTo>
                    <a:pt x="163" y="530"/>
                    <a:pt x="163" y="530"/>
                    <a:pt x="163" y="530"/>
                  </a:cubicBezTo>
                  <a:cubicBezTo>
                    <a:pt x="164" y="532"/>
                    <a:pt x="165" y="534"/>
                    <a:pt x="166" y="536"/>
                  </a:cubicBezTo>
                  <a:cubicBezTo>
                    <a:pt x="166" y="536"/>
                    <a:pt x="166" y="536"/>
                    <a:pt x="166" y="536"/>
                  </a:cubicBezTo>
                  <a:cubicBezTo>
                    <a:pt x="166" y="536"/>
                    <a:pt x="166" y="536"/>
                    <a:pt x="166" y="536"/>
                  </a:cubicBezTo>
                  <a:cubicBezTo>
                    <a:pt x="167" y="537"/>
                    <a:pt x="167" y="539"/>
                    <a:pt x="168" y="540"/>
                  </a:cubicBezTo>
                  <a:cubicBezTo>
                    <a:pt x="169" y="544"/>
                    <a:pt x="169" y="550"/>
                    <a:pt x="169" y="558"/>
                  </a:cubicBezTo>
                  <a:cubicBezTo>
                    <a:pt x="168" y="559"/>
                    <a:pt x="168" y="561"/>
                    <a:pt x="168" y="563"/>
                  </a:cubicBezTo>
                  <a:cubicBezTo>
                    <a:pt x="166" y="564"/>
                    <a:pt x="165" y="565"/>
                    <a:pt x="165" y="566"/>
                  </a:cubicBezTo>
                  <a:cubicBezTo>
                    <a:pt x="164" y="568"/>
                    <a:pt x="165" y="570"/>
                    <a:pt x="166" y="572"/>
                  </a:cubicBezTo>
                  <a:cubicBezTo>
                    <a:pt x="166" y="572"/>
                    <a:pt x="166" y="572"/>
                    <a:pt x="166" y="573"/>
                  </a:cubicBezTo>
                  <a:cubicBezTo>
                    <a:pt x="164" y="579"/>
                    <a:pt x="164" y="579"/>
                    <a:pt x="164" y="579"/>
                  </a:cubicBezTo>
                  <a:cubicBezTo>
                    <a:pt x="164" y="580"/>
                    <a:pt x="164" y="580"/>
                    <a:pt x="164" y="580"/>
                  </a:cubicBezTo>
                  <a:cubicBezTo>
                    <a:pt x="163" y="579"/>
                    <a:pt x="162" y="579"/>
                    <a:pt x="161" y="579"/>
                  </a:cubicBezTo>
                  <a:cubicBezTo>
                    <a:pt x="161" y="579"/>
                    <a:pt x="161" y="579"/>
                    <a:pt x="161" y="579"/>
                  </a:cubicBezTo>
                  <a:cubicBezTo>
                    <a:pt x="160" y="579"/>
                    <a:pt x="160" y="579"/>
                    <a:pt x="160" y="579"/>
                  </a:cubicBezTo>
                  <a:cubicBezTo>
                    <a:pt x="159" y="576"/>
                    <a:pt x="159" y="576"/>
                    <a:pt x="159" y="576"/>
                  </a:cubicBezTo>
                  <a:cubicBezTo>
                    <a:pt x="158" y="574"/>
                    <a:pt x="157" y="573"/>
                    <a:pt x="156" y="571"/>
                  </a:cubicBezTo>
                  <a:cubicBezTo>
                    <a:pt x="157" y="569"/>
                    <a:pt x="157" y="566"/>
                    <a:pt x="156" y="563"/>
                  </a:cubicBezTo>
                  <a:cubicBezTo>
                    <a:pt x="156" y="560"/>
                    <a:pt x="154" y="557"/>
                    <a:pt x="152" y="556"/>
                  </a:cubicBezTo>
                  <a:cubicBezTo>
                    <a:pt x="152" y="554"/>
                    <a:pt x="153" y="552"/>
                    <a:pt x="154" y="551"/>
                  </a:cubicBezTo>
                  <a:cubicBezTo>
                    <a:pt x="156" y="545"/>
                    <a:pt x="156" y="545"/>
                    <a:pt x="156" y="545"/>
                  </a:cubicBezTo>
                  <a:cubicBezTo>
                    <a:pt x="158" y="539"/>
                    <a:pt x="158" y="533"/>
                    <a:pt x="157" y="528"/>
                  </a:cubicBezTo>
                  <a:close/>
                  <a:moveTo>
                    <a:pt x="160" y="436"/>
                  </a:moveTo>
                  <a:cubicBezTo>
                    <a:pt x="159" y="438"/>
                    <a:pt x="158" y="440"/>
                    <a:pt x="158" y="443"/>
                  </a:cubicBezTo>
                  <a:cubicBezTo>
                    <a:pt x="159" y="451"/>
                    <a:pt x="159" y="451"/>
                    <a:pt x="159" y="451"/>
                  </a:cubicBezTo>
                  <a:cubicBezTo>
                    <a:pt x="159" y="454"/>
                    <a:pt x="159" y="456"/>
                    <a:pt x="159" y="459"/>
                  </a:cubicBezTo>
                  <a:cubicBezTo>
                    <a:pt x="159" y="463"/>
                    <a:pt x="159" y="463"/>
                    <a:pt x="159" y="463"/>
                  </a:cubicBezTo>
                  <a:cubicBezTo>
                    <a:pt x="159" y="469"/>
                    <a:pt x="159" y="469"/>
                    <a:pt x="159" y="469"/>
                  </a:cubicBezTo>
                  <a:cubicBezTo>
                    <a:pt x="158" y="475"/>
                    <a:pt x="158" y="475"/>
                    <a:pt x="158" y="475"/>
                  </a:cubicBezTo>
                  <a:cubicBezTo>
                    <a:pt x="157" y="477"/>
                    <a:pt x="156" y="480"/>
                    <a:pt x="155" y="482"/>
                  </a:cubicBezTo>
                  <a:cubicBezTo>
                    <a:pt x="154" y="478"/>
                    <a:pt x="150" y="475"/>
                    <a:pt x="147" y="475"/>
                  </a:cubicBezTo>
                  <a:cubicBezTo>
                    <a:pt x="146" y="476"/>
                    <a:pt x="146" y="476"/>
                    <a:pt x="145" y="476"/>
                  </a:cubicBezTo>
                  <a:cubicBezTo>
                    <a:pt x="144" y="473"/>
                    <a:pt x="144" y="473"/>
                    <a:pt x="144" y="473"/>
                  </a:cubicBezTo>
                  <a:cubicBezTo>
                    <a:pt x="142" y="470"/>
                    <a:pt x="142" y="470"/>
                    <a:pt x="142" y="470"/>
                  </a:cubicBezTo>
                  <a:cubicBezTo>
                    <a:pt x="140" y="464"/>
                    <a:pt x="140" y="464"/>
                    <a:pt x="140" y="464"/>
                  </a:cubicBezTo>
                  <a:cubicBezTo>
                    <a:pt x="140" y="461"/>
                    <a:pt x="138" y="455"/>
                    <a:pt x="140" y="450"/>
                  </a:cubicBezTo>
                  <a:cubicBezTo>
                    <a:pt x="141" y="446"/>
                    <a:pt x="141" y="446"/>
                    <a:pt x="141" y="446"/>
                  </a:cubicBezTo>
                  <a:cubicBezTo>
                    <a:pt x="143" y="442"/>
                    <a:pt x="145" y="438"/>
                    <a:pt x="144" y="434"/>
                  </a:cubicBezTo>
                  <a:cubicBezTo>
                    <a:pt x="143" y="429"/>
                    <a:pt x="140" y="423"/>
                    <a:pt x="137" y="420"/>
                  </a:cubicBezTo>
                  <a:cubicBezTo>
                    <a:pt x="136" y="418"/>
                    <a:pt x="136" y="418"/>
                    <a:pt x="136" y="418"/>
                  </a:cubicBezTo>
                  <a:cubicBezTo>
                    <a:pt x="135" y="417"/>
                    <a:pt x="134" y="417"/>
                    <a:pt x="134" y="416"/>
                  </a:cubicBezTo>
                  <a:cubicBezTo>
                    <a:pt x="136" y="415"/>
                    <a:pt x="139" y="413"/>
                    <a:pt x="139" y="410"/>
                  </a:cubicBezTo>
                  <a:cubicBezTo>
                    <a:pt x="142" y="412"/>
                    <a:pt x="144" y="415"/>
                    <a:pt x="146" y="417"/>
                  </a:cubicBezTo>
                  <a:cubicBezTo>
                    <a:pt x="148" y="421"/>
                    <a:pt x="148" y="421"/>
                    <a:pt x="148" y="421"/>
                  </a:cubicBezTo>
                  <a:cubicBezTo>
                    <a:pt x="150" y="425"/>
                    <a:pt x="152" y="429"/>
                    <a:pt x="157" y="432"/>
                  </a:cubicBezTo>
                  <a:cubicBezTo>
                    <a:pt x="159" y="432"/>
                    <a:pt x="160" y="433"/>
                    <a:pt x="161" y="433"/>
                  </a:cubicBezTo>
                  <a:cubicBezTo>
                    <a:pt x="161" y="434"/>
                    <a:pt x="161" y="435"/>
                    <a:pt x="160" y="436"/>
                  </a:cubicBezTo>
                  <a:close/>
                  <a:moveTo>
                    <a:pt x="171" y="450"/>
                  </a:moveTo>
                  <a:cubicBezTo>
                    <a:pt x="168" y="454"/>
                    <a:pt x="166" y="459"/>
                    <a:pt x="163" y="464"/>
                  </a:cubicBezTo>
                  <a:cubicBezTo>
                    <a:pt x="163" y="464"/>
                    <a:pt x="163" y="463"/>
                    <a:pt x="163" y="463"/>
                  </a:cubicBezTo>
                  <a:cubicBezTo>
                    <a:pt x="163" y="459"/>
                    <a:pt x="163" y="459"/>
                    <a:pt x="163" y="459"/>
                  </a:cubicBezTo>
                  <a:cubicBezTo>
                    <a:pt x="163" y="456"/>
                    <a:pt x="163" y="453"/>
                    <a:pt x="163" y="450"/>
                  </a:cubicBezTo>
                  <a:cubicBezTo>
                    <a:pt x="162" y="443"/>
                    <a:pt x="162" y="443"/>
                    <a:pt x="162" y="443"/>
                  </a:cubicBezTo>
                  <a:cubicBezTo>
                    <a:pt x="162" y="441"/>
                    <a:pt x="163" y="439"/>
                    <a:pt x="164" y="437"/>
                  </a:cubicBezTo>
                  <a:cubicBezTo>
                    <a:pt x="164" y="436"/>
                    <a:pt x="165" y="435"/>
                    <a:pt x="165" y="433"/>
                  </a:cubicBezTo>
                  <a:cubicBezTo>
                    <a:pt x="166" y="433"/>
                    <a:pt x="166" y="433"/>
                    <a:pt x="166" y="433"/>
                  </a:cubicBezTo>
                  <a:cubicBezTo>
                    <a:pt x="169" y="433"/>
                    <a:pt x="172" y="434"/>
                    <a:pt x="174" y="435"/>
                  </a:cubicBezTo>
                  <a:cubicBezTo>
                    <a:pt x="174" y="435"/>
                    <a:pt x="174" y="435"/>
                    <a:pt x="174" y="435"/>
                  </a:cubicBezTo>
                  <a:cubicBezTo>
                    <a:pt x="174" y="438"/>
                    <a:pt x="174" y="441"/>
                    <a:pt x="176" y="442"/>
                  </a:cubicBezTo>
                  <a:cubicBezTo>
                    <a:pt x="174" y="445"/>
                    <a:pt x="173" y="447"/>
                    <a:pt x="171" y="450"/>
                  </a:cubicBezTo>
                  <a:close/>
                  <a:moveTo>
                    <a:pt x="226" y="169"/>
                  </a:moveTo>
                  <a:cubicBezTo>
                    <a:pt x="223" y="172"/>
                    <a:pt x="225" y="155"/>
                    <a:pt x="225" y="147"/>
                  </a:cubicBezTo>
                  <a:cubicBezTo>
                    <a:pt x="225" y="140"/>
                    <a:pt x="229" y="142"/>
                    <a:pt x="229" y="136"/>
                  </a:cubicBezTo>
                  <a:cubicBezTo>
                    <a:pt x="228" y="129"/>
                    <a:pt x="227" y="126"/>
                    <a:pt x="227" y="121"/>
                  </a:cubicBezTo>
                  <a:cubicBezTo>
                    <a:pt x="227" y="115"/>
                    <a:pt x="229" y="91"/>
                    <a:pt x="231" y="86"/>
                  </a:cubicBezTo>
                  <a:cubicBezTo>
                    <a:pt x="233" y="95"/>
                    <a:pt x="236" y="107"/>
                    <a:pt x="237" y="120"/>
                  </a:cubicBezTo>
                  <a:cubicBezTo>
                    <a:pt x="239" y="132"/>
                    <a:pt x="237" y="141"/>
                    <a:pt x="234" y="147"/>
                  </a:cubicBezTo>
                  <a:cubicBezTo>
                    <a:pt x="230" y="153"/>
                    <a:pt x="229" y="166"/>
                    <a:pt x="226" y="169"/>
                  </a:cubicBezTo>
                  <a:close/>
                  <a:moveTo>
                    <a:pt x="272" y="216"/>
                  </a:moveTo>
                  <a:cubicBezTo>
                    <a:pt x="275" y="216"/>
                    <a:pt x="279" y="213"/>
                    <a:pt x="280" y="209"/>
                  </a:cubicBezTo>
                  <a:cubicBezTo>
                    <a:pt x="286" y="209"/>
                    <a:pt x="291" y="211"/>
                    <a:pt x="297" y="214"/>
                  </a:cubicBezTo>
                  <a:cubicBezTo>
                    <a:pt x="297" y="214"/>
                    <a:pt x="298" y="214"/>
                    <a:pt x="298" y="214"/>
                  </a:cubicBezTo>
                  <a:cubicBezTo>
                    <a:pt x="299" y="220"/>
                    <a:pt x="300" y="225"/>
                    <a:pt x="299" y="231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298" y="236"/>
                    <a:pt x="298" y="238"/>
                    <a:pt x="297" y="240"/>
                  </a:cubicBezTo>
                  <a:cubicBezTo>
                    <a:pt x="290" y="237"/>
                    <a:pt x="282" y="235"/>
                    <a:pt x="274" y="234"/>
                  </a:cubicBezTo>
                  <a:cubicBezTo>
                    <a:pt x="274" y="231"/>
                    <a:pt x="272" y="228"/>
                    <a:pt x="269" y="228"/>
                  </a:cubicBezTo>
                  <a:cubicBezTo>
                    <a:pt x="269" y="228"/>
                    <a:pt x="269" y="228"/>
                    <a:pt x="269" y="228"/>
                  </a:cubicBezTo>
                  <a:cubicBezTo>
                    <a:pt x="270" y="224"/>
                    <a:pt x="271" y="220"/>
                    <a:pt x="272" y="216"/>
                  </a:cubicBezTo>
                  <a:close/>
                  <a:moveTo>
                    <a:pt x="265" y="262"/>
                  </a:moveTo>
                  <a:cubicBezTo>
                    <a:pt x="265" y="259"/>
                    <a:pt x="265" y="255"/>
                    <a:pt x="265" y="252"/>
                  </a:cubicBezTo>
                  <a:cubicBezTo>
                    <a:pt x="265" y="251"/>
                    <a:pt x="265" y="249"/>
                    <a:pt x="265" y="248"/>
                  </a:cubicBezTo>
                  <a:cubicBezTo>
                    <a:pt x="269" y="248"/>
                    <a:pt x="273" y="245"/>
                    <a:pt x="274" y="239"/>
                  </a:cubicBezTo>
                  <a:cubicBezTo>
                    <a:pt x="274" y="239"/>
                    <a:pt x="274" y="238"/>
                    <a:pt x="274" y="238"/>
                  </a:cubicBezTo>
                  <a:cubicBezTo>
                    <a:pt x="283" y="239"/>
                    <a:pt x="291" y="241"/>
                    <a:pt x="298" y="245"/>
                  </a:cubicBezTo>
                  <a:cubicBezTo>
                    <a:pt x="299" y="249"/>
                    <a:pt x="300" y="252"/>
                    <a:pt x="302" y="256"/>
                  </a:cubicBezTo>
                  <a:cubicBezTo>
                    <a:pt x="300" y="256"/>
                    <a:pt x="300" y="256"/>
                    <a:pt x="300" y="256"/>
                  </a:cubicBezTo>
                  <a:cubicBezTo>
                    <a:pt x="295" y="258"/>
                    <a:pt x="290" y="259"/>
                    <a:pt x="286" y="262"/>
                  </a:cubicBezTo>
                  <a:cubicBezTo>
                    <a:pt x="281" y="267"/>
                    <a:pt x="278" y="269"/>
                    <a:pt x="273" y="270"/>
                  </a:cubicBezTo>
                  <a:cubicBezTo>
                    <a:pt x="272" y="265"/>
                    <a:pt x="269" y="262"/>
                    <a:pt x="266" y="262"/>
                  </a:cubicBezTo>
                  <a:cubicBezTo>
                    <a:pt x="266" y="262"/>
                    <a:pt x="265" y="262"/>
                    <a:pt x="265" y="262"/>
                  </a:cubicBezTo>
                  <a:close/>
                  <a:moveTo>
                    <a:pt x="308" y="1313"/>
                  </a:moveTo>
                  <a:cubicBezTo>
                    <a:pt x="308" y="1313"/>
                    <a:pt x="308" y="1313"/>
                    <a:pt x="308" y="1313"/>
                  </a:cubicBezTo>
                  <a:cubicBezTo>
                    <a:pt x="306" y="1319"/>
                    <a:pt x="299" y="1322"/>
                    <a:pt x="292" y="1324"/>
                  </a:cubicBezTo>
                  <a:cubicBezTo>
                    <a:pt x="288" y="1326"/>
                    <a:pt x="288" y="1326"/>
                    <a:pt x="288" y="1326"/>
                  </a:cubicBezTo>
                  <a:cubicBezTo>
                    <a:pt x="288" y="1325"/>
                    <a:pt x="289" y="1324"/>
                    <a:pt x="289" y="1323"/>
                  </a:cubicBezTo>
                  <a:cubicBezTo>
                    <a:pt x="293" y="1305"/>
                    <a:pt x="293" y="1305"/>
                    <a:pt x="293" y="1305"/>
                  </a:cubicBezTo>
                  <a:cubicBezTo>
                    <a:pt x="295" y="1294"/>
                    <a:pt x="300" y="1291"/>
                    <a:pt x="304" y="1288"/>
                  </a:cubicBezTo>
                  <a:cubicBezTo>
                    <a:pt x="306" y="1287"/>
                    <a:pt x="307" y="1287"/>
                    <a:pt x="308" y="1285"/>
                  </a:cubicBezTo>
                  <a:cubicBezTo>
                    <a:pt x="309" y="1293"/>
                    <a:pt x="310" y="1305"/>
                    <a:pt x="308" y="1313"/>
                  </a:cubicBezTo>
                  <a:close/>
                  <a:moveTo>
                    <a:pt x="340" y="1362"/>
                  </a:moveTo>
                  <a:cubicBezTo>
                    <a:pt x="336" y="1354"/>
                    <a:pt x="329" y="1350"/>
                    <a:pt x="323" y="1346"/>
                  </a:cubicBezTo>
                  <a:cubicBezTo>
                    <a:pt x="315" y="1339"/>
                    <a:pt x="315" y="1339"/>
                    <a:pt x="315" y="1339"/>
                  </a:cubicBezTo>
                  <a:cubicBezTo>
                    <a:pt x="308" y="1332"/>
                    <a:pt x="310" y="1326"/>
                    <a:pt x="311" y="1318"/>
                  </a:cubicBezTo>
                  <a:cubicBezTo>
                    <a:pt x="312" y="1315"/>
                    <a:pt x="312" y="1315"/>
                    <a:pt x="312" y="1315"/>
                  </a:cubicBezTo>
                  <a:cubicBezTo>
                    <a:pt x="312" y="1313"/>
                    <a:pt x="313" y="1312"/>
                    <a:pt x="313" y="1311"/>
                  </a:cubicBezTo>
                  <a:cubicBezTo>
                    <a:pt x="313" y="1311"/>
                    <a:pt x="313" y="1311"/>
                    <a:pt x="313" y="1311"/>
                  </a:cubicBezTo>
                  <a:cubicBezTo>
                    <a:pt x="313" y="1302"/>
                    <a:pt x="313" y="1292"/>
                    <a:pt x="312" y="1285"/>
                  </a:cubicBezTo>
                  <a:cubicBezTo>
                    <a:pt x="312" y="1283"/>
                    <a:pt x="312" y="1282"/>
                    <a:pt x="312" y="1280"/>
                  </a:cubicBezTo>
                  <a:cubicBezTo>
                    <a:pt x="313" y="1280"/>
                    <a:pt x="313" y="1280"/>
                    <a:pt x="313" y="1280"/>
                  </a:cubicBezTo>
                  <a:cubicBezTo>
                    <a:pt x="313" y="1280"/>
                    <a:pt x="313" y="1280"/>
                    <a:pt x="313" y="1280"/>
                  </a:cubicBezTo>
                  <a:cubicBezTo>
                    <a:pt x="314" y="1277"/>
                    <a:pt x="315" y="1274"/>
                    <a:pt x="317" y="1271"/>
                  </a:cubicBezTo>
                  <a:cubicBezTo>
                    <a:pt x="320" y="1267"/>
                    <a:pt x="320" y="1267"/>
                    <a:pt x="320" y="1267"/>
                  </a:cubicBezTo>
                  <a:cubicBezTo>
                    <a:pt x="327" y="1278"/>
                    <a:pt x="327" y="1278"/>
                    <a:pt x="327" y="1278"/>
                  </a:cubicBezTo>
                  <a:cubicBezTo>
                    <a:pt x="333" y="1288"/>
                    <a:pt x="338" y="1296"/>
                    <a:pt x="340" y="1314"/>
                  </a:cubicBezTo>
                  <a:cubicBezTo>
                    <a:pt x="341" y="1334"/>
                    <a:pt x="341" y="1349"/>
                    <a:pt x="340" y="1362"/>
                  </a:cubicBezTo>
                  <a:close/>
                  <a:moveTo>
                    <a:pt x="322" y="1140"/>
                  </a:moveTo>
                  <a:cubicBezTo>
                    <a:pt x="323" y="1140"/>
                    <a:pt x="323" y="1140"/>
                    <a:pt x="323" y="1140"/>
                  </a:cubicBezTo>
                  <a:cubicBezTo>
                    <a:pt x="331" y="1159"/>
                    <a:pt x="343" y="1190"/>
                    <a:pt x="347" y="1227"/>
                  </a:cubicBezTo>
                  <a:cubicBezTo>
                    <a:pt x="347" y="1227"/>
                    <a:pt x="347" y="1227"/>
                    <a:pt x="347" y="1227"/>
                  </a:cubicBezTo>
                  <a:cubicBezTo>
                    <a:pt x="347" y="1228"/>
                    <a:pt x="347" y="1229"/>
                    <a:pt x="347" y="1230"/>
                  </a:cubicBezTo>
                  <a:cubicBezTo>
                    <a:pt x="348" y="1237"/>
                    <a:pt x="348" y="1245"/>
                    <a:pt x="348" y="1252"/>
                  </a:cubicBezTo>
                  <a:cubicBezTo>
                    <a:pt x="348" y="1287"/>
                    <a:pt x="345" y="1299"/>
                    <a:pt x="343" y="1307"/>
                  </a:cubicBezTo>
                  <a:cubicBezTo>
                    <a:pt x="341" y="1293"/>
                    <a:pt x="336" y="1285"/>
                    <a:pt x="330" y="1276"/>
                  </a:cubicBezTo>
                  <a:cubicBezTo>
                    <a:pt x="323" y="1265"/>
                    <a:pt x="323" y="1265"/>
                    <a:pt x="323" y="1265"/>
                  </a:cubicBezTo>
                  <a:cubicBezTo>
                    <a:pt x="315" y="1249"/>
                    <a:pt x="313" y="1242"/>
                    <a:pt x="315" y="1232"/>
                  </a:cubicBezTo>
                  <a:cubicBezTo>
                    <a:pt x="317" y="1226"/>
                    <a:pt x="317" y="1226"/>
                    <a:pt x="317" y="1226"/>
                  </a:cubicBezTo>
                  <a:cubicBezTo>
                    <a:pt x="319" y="1220"/>
                    <a:pt x="321" y="1214"/>
                    <a:pt x="320" y="1190"/>
                  </a:cubicBezTo>
                  <a:cubicBezTo>
                    <a:pt x="319" y="1166"/>
                    <a:pt x="320" y="1154"/>
                    <a:pt x="321" y="1143"/>
                  </a:cubicBezTo>
                  <a:cubicBezTo>
                    <a:pt x="321" y="1140"/>
                    <a:pt x="321" y="1140"/>
                    <a:pt x="321" y="1140"/>
                  </a:cubicBezTo>
                  <a:cubicBezTo>
                    <a:pt x="322" y="1140"/>
                    <a:pt x="322" y="1140"/>
                    <a:pt x="322" y="1140"/>
                  </a:cubicBezTo>
                  <a:close/>
                  <a:moveTo>
                    <a:pt x="320" y="1097"/>
                  </a:moveTo>
                  <a:cubicBezTo>
                    <a:pt x="317" y="1092"/>
                    <a:pt x="314" y="1087"/>
                    <a:pt x="310" y="1083"/>
                  </a:cubicBezTo>
                  <a:cubicBezTo>
                    <a:pt x="307" y="1079"/>
                    <a:pt x="305" y="1076"/>
                    <a:pt x="303" y="1073"/>
                  </a:cubicBezTo>
                  <a:cubicBezTo>
                    <a:pt x="304" y="1072"/>
                    <a:pt x="305" y="1071"/>
                    <a:pt x="306" y="1070"/>
                  </a:cubicBezTo>
                  <a:cubicBezTo>
                    <a:pt x="309" y="1066"/>
                    <a:pt x="309" y="1060"/>
                    <a:pt x="306" y="1058"/>
                  </a:cubicBezTo>
                  <a:cubicBezTo>
                    <a:pt x="306" y="1058"/>
                    <a:pt x="306" y="1058"/>
                    <a:pt x="306" y="1058"/>
                  </a:cubicBezTo>
                  <a:cubicBezTo>
                    <a:pt x="306" y="1057"/>
                    <a:pt x="307" y="1057"/>
                    <a:pt x="307" y="1056"/>
                  </a:cubicBezTo>
                  <a:cubicBezTo>
                    <a:pt x="312" y="1049"/>
                    <a:pt x="316" y="1042"/>
                    <a:pt x="319" y="1034"/>
                  </a:cubicBezTo>
                  <a:cubicBezTo>
                    <a:pt x="322" y="1051"/>
                    <a:pt x="322" y="1073"/>
                    <a:pt x="320" y="1097"/>
                  </a:cubicBezTo>
                  <a:close/>
                  <a:moveTo>
                    <a:pt x="351" y="674"/>
                  </a:moveTo>
                  <a:cubicBezTo>
                    <a:pt x="348" y="666"/>
                    <a:pt x="345" y="660"/>
                    <a:pt x="341" y="653"/>
                  </a:cubicBezTo>
                  <a:cubicBezTo>
                    <a:pt x="341" y="653"/>
                    <a:pt x="341" y="653"/>
                    <a:pt x="341" y="653"/>
                  </a:cubicBezTo>
                  <a:cubicBezTo>
                    <a:pt x="344" y="653"/>
                    <a:pt x="346" y="652"/>
                    <a:pt x="349" y="652"/>
                  </a:cubicBezTo>
                  <a:cubicBezTo>
                    <a:pt x="353" y="651"/>
                    <a:pt x="356" y="651"/>
                    <a:pt x="361" y="653"/>
                  </a:cubicBezTo>
                  <a:cubicBezTo>
                    <a:pt x="357" y="660"/>
                    <a:pt x="353" y="667"/>
                    <a:pt x="351" y="674"/>
                  </a:cubicBezTo>
                  <a:close/>
                  <a:moveTo>
                    <a:pt x="372" y="634"/>
                  </a:moveTo>
                  <a:cubicBezTo>
                    <a:pt x="370" y="639"/>
                    <a:pt x="367" y="644"/>
                    <a:pt x="363" y="650"/>
                  </a:cubicBezTo>
                  <a:cubicBezTo>
                    <a:pt x="357" y="647"/>
                    <a:pt x="353" y="647"/>
                    <a:pt x="348" y="648"/>
                  </a:cubicBezTo>
                  <a:cubicBezTo>
                    <a:pt x="345" y="648"/>
                    <a:pt x="343" y="649"/>
                    <a:pt x="339" y="649"/>
                  </a:cubicBezTo>
                  <a:cubicBezTo>
                    <a:pt x="339" y="649"/>
                    <a:pt x="339" y="649"/>
                    <a:pt x="339" y="649"/>
                  </a:cubicBezTo>
                  <a:cubicBezTo>
                    <a:pt x="336" y="642"/>
                    <a:pt x="333" y="636"/>
                    <a:pt x="330" y="627"/>
                  </a:cubicBezTo>
                  <a:cubicBezTo>
                    <a:pt x="327" y="617"/>
                    <a:pt x="326" y="607"/>
                    <a:pt x="327" y="598"/>
                  </a:cubicBezTo>
                  <a:cubicBezTo>
                    <a:pt x="336" y="594"/>
                    <a:pt x="341" y="588"/>
                    <a:pt x="345" y="580"/>
                  </a:cubicBezTo>
                  <a:cubicBezTo>
                    <a:pt x="348" y="581"/>
                    <a:pt x="352" y="579"/>
                    <a:pt x="354" y="576"/>
                  </a:cubicBezTo>
                  <a:cubicBezTo>
                    <a:pt x="354" y="576"/>
                    <a:pt x="354" y="576"/>
                    <a:pt x="354" y="576"/>
                  </a:cubicBezTo>
                  <a:cubicBezTo>
                    <a:pt x="364" y="583"/>
                    <a:pt x="367" y="591"/>
                    <a:pt x="368" y="603"/>
                  </a:cubicBezTo>
                  <a:cubicBezTo>
                    <a:pt x="368" y="612"/>
                    <a:pt x="368" y="612"/>
                    <a:pt x="368" y="612"/>
                  </a:cubicBezTo>
                  <a:cubicBezTo>
                    <a:pt x="368" y="619"/>
                    <a:pt x="369" y="627"/>
                    <a:pt x="372" y="634"/>
                  </a:cubicBezTo>
                  <a:close/>
                  <a:moveTo>
                    <a:pt x="335" y="560"/>
                  </a:moveTo>
                  <a:cubicBezTo>
                    <a:pt x="341" y="561"/>
                    <a:pt x="347" y="560"/>
                    <a:pt x="352" y="558"/>
                  </a:cubicBezTo>
                  <a:cubicBezTo>
                    <a:pt x="352" y="560"/>
                    <a:pt x="352" y="561"/>
                    <a:pt x="351" y="562"/>
                  </a:cubicBezTo>
                  <a:cubicBezTo>
                    <a:pt x="349" y="563"/>
                    <a:pt x="346" y="564"/>
                    <a:pt x="344" y="567"/>
                  </a:cubicBezTo>
                  <a:cubicBezTo>
                    <a:pt x="340" y="570"/>
                    <a:pt x="340" y="575"/>
                    <a:pt x="342" y="578"/>
                  </a:cubicBezTo>
                  <a:cubicBezTo>
                    <a:pt x="338" y="585"/>
                    <a:pt x="334" y="590"/>
                    <a:pt x="327" y="594"/>
                  </a:cubicBezTo>
                  <a:cubicBezTo>
                    <a:pt x="328" y="589"/>
                    <a:pt x="328" y="584"/>
                    <a:pt x="329" y="579"/>
                  </a:cubicBezTo>
                  <a:cubicBezTo>
                    <a:pt x="329" y="577"/>
                    <a:pt x="329" y="577"/>
                    <a:pt x="329" y="577"/>
                  </a:cubicBezTo>
                  <a:cubicBezTo>
                    <a:pt x="332" y="576"/>
                    <a:pt x="334" y="574"/>
                    <a:pt x="336" y="570"/>
                  </a:cubicBezTo>
                  <a:cubicBezTo>
                    <a:pt x="337" y="566"/>
                    <a:pt x="337" y="562"/>
                    <a:pt x="335" y="560"/>
                  </a:cubicBezTo>
                  <a:close/>
                  <a:moveTo>
                    <a:pt x="366" y="556"/>
                  </a:moveTo>
                  <a:cubicBezTo>
                    <a:pt x="366" y="556"/>
                    <a:pt x="366" y="556"/>
                    <a:pt x="366" y="556"/>
                  </a:cubicBezTo>
                  <a:cubicBezTo>
                    <a:pt x="366" y="556"/>
                    <a:pt x="366" y="556"/>
                    <a:pt x="366" y="556"/>
                  </a:cubicBezTo>
                  <a:cubicBezTo>
                    <a:pt x="366" y="556"/>
                    <a:pt x="367" y="556"/>
                    <a:pt x="367" y="556"/>
                  </a:cubicBezTo>
                  <a:cubicBezTo>
                    <a:pt x="370" y="556"/>
                    <a:pt x="371" y="558"/>
                    <a:pt x="373" y="559"/>
                  </a:cubicBezTo>
                  <a:cubicBezTo>
                    <a:pt x="375" y="560"/>
                    <a:pt x="375" y="560"/>
                    <a:pt x="375" y="560"/>
                  </a:cubicBezTo>
                  <a:cubicBezTo>
                    <a:pt x="376" y="564"/>
                    <a:pt x="381" y="567"/>
                    <a:pt x="386" y="566"/>
                  </a:cubicBezTo>
                  <a:cubicBezTo>
                    <a:pt x="390" y="566"/>
                    <a:pt x="393" y="564"/>
                    <a:pt x="395" y="562"/>
                  </a:cubicBezTo>
                  <a:cubicBezTo>
                    <a:pt x="395" y="562"/>
                    <a:pt x="395" y="562"/>
                    <a:pt x="395" y="562"/>
                  </a:cubicBezTo>
                  <a:cubicBezTo>
                    <a:pt x="402" y="563"/>
                    <a:pt x="406" y="568"/>
                    <a:pt x="409" y="574"/>
                  </a:cubicBezTo>
                  <a:cubicBezTo>
                    <a:pt x="404" y="574"/>
                    <a:pt x="399" y="577"/>
                    <a:pt x="397" y="579"/>
                  </a:cubicBezTo>
                  <a:cubicBezTo>
                    <a:pt x="396" y="580"/>
                    <a:pt x="396" y="580"/>
                    <a:pt x="396" y="580"/>
                  </a:cubicBezTo>
                  <a:cubicBezTo>
                    <a:pt x="389" y="586"/>
                    <a:pt x="380" y="594"/>
                    <a:pt x="370" y="594"/>
                  </a:cubicBezTo>
                  <a:cubicBezTo>
                    <a:pt x="369" y="585"/>
                    <a:pt x="365" y="579"/>
                    <a:pt x="357" y="572"/>
                  </a:cubicBezTo>
                  <a:cubicBezTo>
                    <a:pt x="358" y="569"/>
                    <a:pt x="358" y="565"/>
                    <a:pt x="356" y="564"/>
                  </a:cubicBezTo>
                  <a:cubicBezTo>
                    <a:pt x="356" y="563"/>
                    <a:pt x="355" y="563"/>
                    <a:pt x="355" y="563"/>
                  </a:cubicBezTo>
                  <a:cubicBezTo>
                    <a:pt x="356" y="561"/>
                    <a:pt x="357" y="559"/>
                    <a:pt x="357" y="557"/>
                  </a:cubicBezTo>
                  <a:cubicBezTo>
                    <a:pt x="360" y="556"/>
                    <a:pt x="363" y="555"/>
                    <a:pt x="366" y="556"/>
                  </a:cubicBezTo>
                  <a:close/>
                  <a:moveTo>
                    <a:pt x="343" y="538"/>
                  </a:moveTo>
                  <a:cubicBezTo>
                    <a:pt x="345" y="540"/>
                    <a:pt x="349" y="541"/>
                    <a:pt x="352" y="541"/>
                  </a:cubicBezTo>
                  <a:cubicBezTo>
                    <a:pt x="352" y="542"/>
                    <a:pt x="352" y="543"/>
                    <a:pt x="352" y="544"/>
                  </a:cubicBezTo>
                  <a:cubicBezTo>
                    <a:pt x="353" y="548"/>
                    <a:pt x="355" y="551"/>
                    <a:pt x="358" y="552"/>
                  </a:cubicBezTo>
                  <a:cubicBezTo>
                    <a:pt x="356" y="553"/>
                    <a:pt x="354" y="553"/>
                    <a:pt x="352" y="554"/>
                  </a:cubicBezTo>
                  <a:cubicBezTo>
                    <a:pt x="345" y="556"/>
                    <a:pt x="339" y="558"/>
                    <a:pt x="333" y="554"/>
                  </a:cubicBezTo>
                  <a:cubicBezTo>
                    <a:pt x="335" y="552"/>
                    <a:pt x="336" y="548"/>
                    <a:pt x="337" y="544"/>
                  </a:cubicBezTo>
                  <a:cubicBezTo>
                    <a:pt x="338" y="540"/>
                    <a:pt x="338" y="537"/>
                    <a:pt x="338" y="533"/>
                  </a:cubicBezTo>
                  <a:cubicBezTo>
                    <a:pt x="338" y="532"/>
                    <a:pt x="338" y="532"/>
                    <a:pt x="338" y="531"/>
                  </a:cubicBezTo>
                  <a:cubicBezTo>
                    <a:pt x="339" y="534"/>
                    <a:pt x="341" y="536"/>
                    <a:pt x="343" y="538"/>
                  </a:cubicBezTo>
                  <a:close/>
                  <a:moveTo>
                    <a:pt x="338" y="472"/>
                  </a:moveTo>
                  <a:cubicBezTo>
                    <a:pt x="341" y="480"/>
                    <a:pt x="344" y="490"/>
                    <a:pt x="344" y="497"/>
                  </a:cubicBezTo>
                  <a:cubicBezTo>
                    <a:pt x="343" y="496"/>
                    <a:pt x="342" y="496"/>
                    <a:pt x="342" y="495"/>
                  </a:cubicBezTo>
                  <a:cubicBezTo>
                    <a:pt x="340" y="493"/>
                    <a:pt x="340" y="493"/>
                    <a:pt x="340" y="493"/>
                  </a:cubicBezTo>
                  <a:cubicBezTo>
                    <a:pt x="334" y="487"/>
                    <a:pt x="333" y="486"/>
                    <a:pt x="336" y="479"/>
                  </a:cubicBezTo>
                  <a:cubicBezTo>
                    <a:pt x="338" y="473"/>
                    <a:pt x="338" y="473"/>
                    <a:pt x="338" y="473"/>
                  </a:cubicBezTo>
                  <a:cubicBezTo>
                    <a:pt x="338" y="473"/>
                    <a:pt x="338" y="473"/>
                    <a:pt x="338" y="472"/>
                  </a:cubicBezTo>
                  <a:close/>
                  <a:moveTo>
                    <a:pt x="313" y="459"/>
                  </a:moveTo>
                  <a:cubicBezTo>
                    <a:pt x="320" y="457"/>
                    <a:pt x="324" y="448"/>
                    <a:pt x="327" y="442"/>
                  </a:cubicBezTo>
                  <a:cubicBezTo>
                    <a:pt x="330" y="445"/>
                    <a:pt x="330" y="445"/>
                    <a:pt x="330" y="445"/>
                  </a:cubicBezTo>
                  <a:cubicBezTo>
                    <a:pt x="333" y="449"/>
                    <a:pt x="336" y="452"/>
                    <a:pt x="337" y="457"/>
                  </a:cubicBezTo>
                  <a:cubicBezTo>
                    <a:pt x="338" y="462"/>
                    <a:pt x="336" y="467"/>
                    <a:pt x="334" y="471"/>
                  </a:cubicBezTo>
                  <a:cubicBezTo>
                    <a:pt x="332" y="477"/>
                    <a:pt x="332" y="477"/>
                    <a:pt x="332" y="477"/>
                  </a:cubicBezTo>
                  <a:cubicBezTo>
                    <a:pt x="331" y="479"/>
                    <a:pt x="331" y="481"/>
                    <a:pt x="331" y="482"/>
                  </a:cubicBezTo>
                  <a:cubicBezTo>
                    <a:pt x="329" y="482"/>
                    <a:pt x="328" y="482"/>
                    <a:pt x="327" y="482"/>
                  </a:cubicBezTo>
                  <a:cubicBezTo>
                    <a:pt x="325" y="481"/>
                    <a:pt x="325" y="481"/>
                    <a:pt x="325" y="481"/>
                  </a:cubicBezTo>
                  <a:cubicBezTo>
                    <a:pt x="322" y="473"/>
                    <a:pt x="318" y="466"/>
                    <a:pt x="313" y="459"/>
                  </a:cubicBezTo>
                  <a:close/>
                  <a:moveTo>
                    <a:pt x="322" y="507"/>
                  </a:moveTo>
                  <a:cubicBezTo>
                    <a:pt x="326" y="500"/>
                    <a:pt x="327" y="492"/>
                    <a:pt x="326" y="486"/>
                  </a:cubicBezTo>
                  <a:cubicBezTo>
                    <a:pt x="327" y="486"/>
                    <a:pt x="327" y="486"/>
                    <a:pt x="327" y="486"/>
                  </a:cubicBezTo>
                  <a:cubicBezTo>
                    <a:pt x="328" y="486"/>
                    <a:pt x="330" y="486"/>
                    <a:pt x="331" y="486"/>
                  </a:cubicBezTo>
                  <a:cubicBezTo>
                    <a:pt x="331" y="489"/>
                    <a:pt x="333" y="492"/>
                    <a:pt x="337" y="496"/>
                  </a:cubicBezTo>
                  <a:cubicBezTo>
                    <a:pt x="339" y="498"/>
                    <a:pt x="339" y="498"/>
                    <a:pt x="339" y="498"/>
                  </a:cubicBezTo>
                  <a:cubicBezTo>
                    <a:pt x="341" y="500"/>
                    <a:pt x="342" y="501"/>
                    <a:pt x="342" y="503"/>
                  </a:cubicBezTo>
                  <a:cubicBezTo>
                    <a:pt x="342" y="506"/>
                    <a:pt x="340" y="508"/>
                    <a:pt x="339" y="511"/>
                  </a:cubicBezTo>
                  <a:cubicBezTo>
                    <a:pt x="336" y="517"/>
                    <a:pt x="336" y="517"/>
                    <a:pt x="336" y="517"/>
                  </a:cubicBezTo>
                  <a:cubicBezTo>
                    <a:pt x="334" y="522"/>
                    <a:pt x="334" y="528"/>
                    <a:pt x="334" y="533"/>
                  </a:cubicBezTo>
                  <a:cubicBezTo>
                    <a:pt x="334" y="537"/>
                    <a:pt x="334" y="540"/>
                    <a:pt x="333" y="543"/>
                  </a:cubicBezTo>
                  <a:cubicBezTo>
                    <a:pt x="332" y="550"/>
                    <a:pt x="329" y="554"/>
                    <a:pt x="326" y="559"/>
                  </a:cubicBezTo>
                  <a:cubicBezTo>
                    <a:pt x="324" y="554"/>
                    <a:pt x="324" y="554"/>
                    <a:pt x="324" y="554"/>
                  </a:cubicBezTo>
                  <a:cubicBezTo>
                    <a:pt x="323" y="553"/>
                    <a:pt x="323" y="553"/>
                    <a:pt x="323" y="552"/>
                  </a:cubicBezTo>
                  <a:cubicBezTo>
                    <a:pt x="324" y="552"/>
                    <a:pt x="325" y="551"/>
                    <a:pt x="326" y="549"/>
                  </a:cubicBezTo>
                  <a:cubicBezTo>
                    <a:pt x="330" y="545"/>
                    <a:pt x="330" y="539"/>
                    <a:pt x="327" y="537"/>
                  </a:cubicBezTo>
                  <a:cubicBezTo>
                    <a:pt x="325" y="536"/>
                    <a:pt x="324" y="535"/>
                    <a:pt x="322" y="536"/>
                  </a:cubicBezTo>
                  <a:cubicBezTo>
                    <a:pt x="322" y="535"/>
                    <a:pt x="322" y="534"/>
                    <a:pt x="323" y="532"/>
                  </a:cubicBezTo>
                  <a:cubicBezTo>
                    <a:pt x="325" y="524"/>
                    <a:pt x="328" y="515"/>
                    <a:pt x="321" y="509"/>
                  </a:cubicBezTo>
                  <a:cubicBezTo>
                    <a:pt x="321" y="509"/>
                    <a:pt x="321" y="509"/>
                    <a:pt x="321" y="509"/>
                  </a:cubicBezTo>
                  <a:cubicBezTo>
                    <a:pt x="321" y="508"/>
                    <a:pt x="322" y="508"/>
                    <a:pt x="322" y="507"/>
                  </a:cubicBezTo>
                  <a:close/>
                  <a:moveTo>
                    <a:pt x="295" y="563"/>
                  </a:moveTo>
                  <a:cubicBezTo>
                    <a:pt x="294" y="563"/>
                    <a:pt x="293" y="564"/>
                    <a:pt x="292" y="566"/>
                  </a:cubicBezTo>
                  <a:cubicBezTo>
                    <a:pt x="289" y="560"/>
                    <a:pt x="290" y="554"/>
                    <a:pt x="292" y="541"/>
                  </a:cubicBezTo>
                  <a:cubicBezTo>
                    <a:pt x="292" y="537"/>
                    <a:pt x="292" y="537"/>
                    <a:pt x="292" y="537"/>
                  </a:cubicBezTo>
                  <a:cubicBezTo>
                    <a:pt x="293" y="528"/>
                    <a:pt x="297" y="526"/>
                    <a:pt x="303" y="524"/>
                  </a:cubicBezTo>
                  <a:cubicBezTo>
                    <a:pt x="308" y="522"/>
                    <a:pt x="313" y="519"/>
                    <a:pt x="319" y="512"/>
                  </a:cubicBezTo>
                  <a:cubicBezTo>
                    <a:pt x="323" y="516"/>
                    <a:pt x="321" y="524"/>
                    <a:pt x="319" y="531"/>
                  </a:cubicBezTo>
                  <a:cubicBezTo>
                    <a:pt x="318" y="534"/>
                    <a:pt x="317" y="536"/>
                    <a:pt x="317" y="539"/>
                  </a:cubicBezTo>
                  <a:cubicBezTo>
                    <a:pt x="316" y="540"/>
                    <a:pt x="316" y="540"/>
                    <a:pt x="315" y="541"/>
                  </a:cubicBezTo>
                  <a:cubicBezTo>
                    <a:pt x="314" y="543"/>
                    <a:pt x="313" y="545"/>
                    <a:pt x="313" y="546"/>
                  </a:cubicBezTo>
                  <a:cubicBezTo>
                    <a:pt x="308" y="549"/>
                    <a:pt x="304" y="552"/>
                    <a:pt x="304" y="552"/>
                  </a:cubicBezTo>
                  <a:cubicBezTo>
                    <a:pt x="300" y="555"/>
                    <a:pt x="297" y="559"/>
                    <a:pt x="295" y="563"/>
                  </a:cubicBezTo>
                  <a:close/>
                  <a:moveTo>
                    <a:pt x="301" y="580"/>
                  </a:moveTo>
                  <a:cubicBezTo>
                    <a:pt x="301" y="580"/>
                    <a:pt x="301" y="580"/>
                    <a:pt x="301" y="580"/>
                  </a:cubicBezTo>
                  <a:cubicBezTo>
                    <a:pt x="302" y="578"/>
                    <a:pt x="303" y="576"/>
                    <a:pt x="303" y="574"/>
                  </a:cubicBezTo>
                  <a:cubicBezTo>
                    <a:pt x="304" y="569"/>
                    <a:pt x="302" y="565"/>
                    <a:pt x="299" y="563"/>
                  </a:cubicBezTo>
                  <a:cubicBezTo>
                    <a:pt x="301" y="560"/>
                    <a:pt x="304" y="557"/>
                    <a:pt x="307" y="555"/>
                  </a:cubicBezTo>
                  <a:cubicBezTo>
                    <a:pt x="308" y="554"/>
                    <a:pt x="310" y="552"/>
                    <a:pt x="313" y="551"/>
                  </a:cubicBezTo>
                  <a:cubicBezTo>
                    <a:pt x="313" y="552"/>
                    <a:pt x="314" y="553"/>
                    <a:pt x="315" y="553"/>
                  </a:cubicBezTo>
                  <a:cubicBezTo>
                    <a:pt x="316" y="554"/>
                    <a:pt x="318" y="554"/>
                    <a:pt x="319" y="554"/>
                  </a:cubicBezTo>
                  <a:cubicBezTo>
                    <a:pt x="319" y="555"/>
                    <a:pt x="320" y="555"/>
                    <a:pt x="320" y="556"/>
                  </a:cubicBezTo>
                  <a:cubicBezTo>
                    <a:pt x="323" y="562"/>
                    <a:pt x="323" y="562"/>
                    <a:pt x="323" y="562"/>
                  </a:cubicBezTo>
                  <a:cubicBezTo>
                    <a:pt x="323" y="562"/>
                    <a:pt x="323" y="562"/>
                    <a:pt x="323" y="563"/>
                  </a:cubicBezTo>
                  <a:cubicBezTo>
                    <a:pt x="321" y="566"/>
                    <a:pt x="321" y="566"/>
                    <a:pt x="321" y="566"/>
                  </a:cubicBezTo>
                  <a:cubicBezTo>
                    <a:pt x="317" y="572"/>
                    <a:pt x="312" y="582"/>
                    <a:pt x="309" y="593"/>
                  </a:cubicBezTo>
                  <a:cubicBezTo>
                    <a:pt x="309" y="593"/>
                    <a:pt x="309" y="593"/>
                    <a:pt x="309" y="593"/>
                  </a:cubicBezTo>
                  <a:cubicBezTo>
                    <a:pt x="307" y="587"/>
                    <a:pt x="304" y="584"/>
                    <a:pt x="301" y="580"/>
                  </a:cubicBezTo>
                  <a:close/>
                  <a:moveTo>
                    <a:pt x="321" y="681"/>
                  </a:moveTo>
                  <a:cubicBezTo>
                    <a:pt x="319" y="677"/>
                    <a:pt x="317" y="675"/>
                    <a:pt x="318" y="665"/>
                  </a:cubicBezTo>
                  <a:cubicBezTo>
                    <a:pt x="318" y="654"/>
                    <a:pt x="316" y="648"/>
                    <a:pt x="313" y="641"/>
                  </a:cubicBezTo>
                  <a:cubicBezTo>
                    <a:pt x="311" y="637"/>
                    <a:pt x="310" y="633"/>
                    <a:pt x="309" y="629"/>
                  </a:cubicBezTo>
                  <a:cubicBezTo>
                    <a:pt x="309" y="627"/>
                    <a:pt x="309" y="626"/>
                    <a:pt x="309" y="625"/>
                  </a:cubicBezTo>
                  <a:cubicBezTo>
                    <a:pt x="308" y="619"/>
                    <a:pt x="309" y="616"/>
                    <a:pt x="309" y="613"/>
                  </a:cubicBezTo>
                  <a:cubicBezTo>
                    <a:pt x="313" y="612"/>
                    <a:pt x="315" y="608"/>
                    <a:pt x="316" y="604"/>
                  </a:cubicBezTo>
                  <a:cubicBezTo>
                    <a:pt x="317" y="599"/>
                    <a:pt x="315" y="595"/>
                    <a:pt x="313" y="594"/>
                  </a:cubicBezTo>
                  <a:cubicBezTo>
                    <a:pt x="315" y="586"/>
                    <a:pt x="319" y="578"/>
                    <a:pt x="322" y="572"/>
                  </a:cubicBezTo>
                  <a:cubicBezTo>
                    <a:pt x="322" y="575"/>
                    <a:pt x="323" y="576"/>
                    <a:pt x="325" y="577"/>
                  </a:cubicBezTo>
                  <a:cubicBezTo>
                    <a:pt x="325" y="577"/>
                    <a:pt x="325" y="577"/>
                    <a:pt x="325" y="577"/>
                  </a:cubicBezTo>
                  <a:cubicBezTo>
                    <a:pt x="325" y="578"/>
                    <a:pt x="325" y="578"/>
                    <a:pt x="325" y="578"/>
                  </a:cubicBezTo>
                  <a:cubicBezTo>
                    <a:pt x="323" y="592"/>
                    <a:pt x="321" y="610"/>
                    <a:pt x="326" y="628"/>
                  </a:cubicBezTo>
                  <a:cubicBezTo>
                    <a:pt x="329" y="639"/>
                    <a:pt x="334" y="647"/>
                    <a:pt x="338" y="655"/>
                  </a:cubicBezTo>
                  <a:cubicBezTo>
                    <a:pt x="342" y="664"/>
                    <a:pt x="347" y="673"/>
                    <a:pt x="349" y="684"/>
                  </a:cubicBezTo>
                  <a:cubicBezTo>
                    <a:pt x="349" y="686"/>
                    <a:pt x="349" y="688"/>
                    <a:pt x="350" y="690"/>
                  </a:cubicBezTo>
                  <a:cubicBezTo>
                    <a:pt x="350" y="691"/>
                    <a:pt x="350" y="693"/>
                    <a:pt x="351" y="694"/>
                  </a:cubicBezTo>
                  <a:cubicBezTo>
                    <a:pt x="352" y="703"/>
                    <a:pt x="353" y="711"/>
                    <a:pt x="353" y="718"/>
                  </a:cubicBezTo>
                  <a:cubicBezTo>
                    <a:pt x="353" y="723"/>
                    <a:pt x="353" y="727"/>
                    <a:pt x="354" y="732"/>
                  </a:cubicBezTo>
                  <a:cubicBezTo>
                    <a:pt x="351" y="729"/>
                    <a:pt x="348" y="727"/>
                    <a:pt x="345" y="724"/>
                  </a:cubicBezTo>
                  <a:cubicBezTo>
                    <a:pt x="338" y="719"/>
                    <a:pt x="332" y="714"/>
                    <a:pt x="330" y="707"/>
                  </a:cubicBezTo>
                  <a:cubicBezTo>
                    <a:pt x="330" y="705"/>
                    <a:pt x="330" y="703"/>
                    <a:pt x="329" y="701"/>
                  </a:cubicBezTo>
                  <a:cubicBezTo>
                    <a:pt x="329" y="701"/>
                    <a:pt x="329" y="701"/>
                    <a:pt x="329" y="701"/>
                  </a:cubicBezTo>
                  <a:cubicBezTo>
                    <a:pt x="329" y="701"/>
                    <a:pt x="329" y="701"/>
                    <a:pt x="329" y="701"/>
                  </a:cubicBezTo>
                  <a:cubicBezTo>
                    <a:pt x="329" y="700"/>
                    <a:pt x="328" y="698"/>
                    <a:pt x="327" y="696"/>
                  </a:cubicBezTo>
                  <a:cubicBezTo>
                    <a:pt x="326" y="692"/>
                    <a:pt x="326" y="692"/>
                    <a:pt x="326" y="692"/>
                  </a:cubicBezTo>
                  <a:cubicBezTo>
                    <a:pt x="324" y="686"/>
                    <a:pt x="322" y="684"/>
                    <a:pt x="321" y="681"/>
                  </a:cubicBezTo>
                  <a:close/>
                  <a:moveTo>
                    <a:pt x="359" y="788"/>
                  </a:moveTo>
                  <a:cubicBezTo>
                    <a:pt x="359" y="791"/>
                    <a:pt x="358" y="794"/>
                    <a:pt x="358" y="798"/>
                  </a:cubicBezTo>
                  <a:cubicBezTo>
                    <a:pt x="356" y="806"/>
                    <a:pt x="354" y="813"/>
                    <a:pt x="352" y="819"/>
                  </a:cubicBezTo>
                  <a:cubicBezTo>
                    <a:pt x="350" y="826"/>
                    <a:pt x="348" y="833"/>
                    <a:pt x="348" y="841"/>
                  </a:cubicBezTo>
                  <a:cubicBezTo>
                    <a:pt x="338" y="834"/>
                    <a:pt x="331" y="827"/>
                    <a:pt x="326" y="820"/>
                  </a:cubicBezTo>
                  <a:cubicBezTo>
                    <a:pt x="327" y="817"/>
                    <a:pt x="327" y="817"/>
                    <a:pt x="327" y="817"/>
                  </a:cubicBezTo>
                  <a:cubicBezTo>
                    <a:pt x="327" y="813"/>
                    <a:pt x="328" y="811"/>
                    <a:pt x="331" y="808"/>
                  </a:cubicBezTo>
                  <a:cubicBezTo>
                    <a:pt x="334" y="806"/>
                    <a:pt x="337" y="806"/>
                    <a:pt x="340" y="805"/>
                  </a:cubicBezTo>
                  <a:cubicBezTo>
                    <a:pt x="344" y="804"/>
                    <a:pt x="344" y="804"/>
                    <a:pt x="344" y="804"/>
                  </a:cubicBezTo>
                  <a:cubicBezTo>
                    <a:pt x="350" y="802"/>
                    <a:pt x="355" y="795"/>
                    <a:pt x="359" y="788"/>
                  </a:cubicBezTo>
                  <a:close/>
                  <a:moveTo>
                    <a:pt x="357" y="762"/>
                  </a:moveTo>
                  <a:cubicBezTo>
                    <a:pt x="358" y="766"/>
                    <a:pt x="359" y="769"/>
                    <a:pt x="359" y="773"/>
                  </a:cubicBezTo>
                  <a:cubicBezTo>
                    <a:pt x="359" y="773"/>
                    <a:pt x="359" y="773"/>
                    <a:pt x="359" y="773"/>
                  </a:cubicBezTo>
                  <a:cubicBezTo>
                    <a:pt x="360" y="782"/>
                    <a:pt x="350" y="797"/>
                    <a:pt x="343" y="800"/>
                  </a:cubicBezTo>
                  <a:cubicBezTo>
                    <a:pt x="339" y="801"/>
                    <a:pt x="339" y="801"/>
                    <a:pt x="339" y="801"/>
                  </a:cubicBezTo>
                  <a:cubicBezTo>
                    <a:pt x="336" y="802"/>
                    <a:pt x="332" y="803"/>
                    <a:pt x="329" y="805"/>
                  </a:cubicBezTo>
                  <a:cubicBezTo>
                    <a:pt x="324" y="808"/>
                    <a:pt x="324" y="812"/>
                    <a:pt x="323" y="815"/>
                  </a:cubicBezTo>
                  <a:cubicBezTo>
                    <a:pt x="315" y="804"/>
                    <a:pt x="313" y="793"/>
                    <a:pt x="313" y="785"/>
                  </a:cubicBezTo>
                  <a:cubicBezTo>
                    <a:pt x="313" y="785"/>
                    <a:pt x="313" y="785"/>
                    <a:pt x="313" y="785"/>
                  </a:cubicBezTo>
                  <a:cubicBezTo>
                    <a:pt x="316" y="779"/>
                    <a:pt x="319" y="773"/>
                    <a:pt x="322" y="763"/>
                  </a:cubicBezTo>
                  <a:cubicBezTo>
                    <a:pt x="325" y="751"/>
                    <a:pt x="325" y="746"/>
                    <a:pt x="325" y="740"/>
                  </a:cubicBezTo>
                  <a:cubicBezTo>
                    <a:pt x="325" y="735"/>
                    <a:pt x="326" y="731"/>
                    <a:pt x="327" y="723"/>
                  </a:cubicBezTo>
                  <a:cubicBezTo>
                    <a:pt x="328" y="715"/>
                    <a:pt x="328" y="715"/>
                    <a:pt x="328" y="715"/>
                  </a:cubicBezTo>
                  <a:cubicBezTo>
                    <a:pt x="329" y="715"/>
                    <a:pt x="329" y="714"/>
                    <a:pt x="329" y="714"/>
                  </a:cubicBezTo>
                  <a:cubicBezTo>
                    <a:pt x="332" y="719"/>
                    <a:pt x="337" y="723"/>
                    <a:pt x="342" y="727"/>
                  </a:cubicBezTo>
                  <a:cubicBezTo>
                    <a:pt x="348" y="732"/>
                    <a:pt x="353" y="736"/>
                    <a:pt x="355" y="741"/>
                  </a:cubicBezTo>
                  <a:cubicBezTo>
                    <a:pt x="355" y="742"/>
                    <a:pt x="355" y="744"/>
                    <a:pt x="355" y="745"/>
                  </a:cubicBezTo>
                  <a:lnTo>
                    <a:pt x="357" y="762"/>
                  </a:ln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7" name="Freeform 107">
              <a:extLst>
                <a:ext uri="{FF2B5EF4-FFF2-40B4-BE49-F238E27FC236}">
                  <a16:creationId xmlns:a16="http://schemas.microsoft.com/office/drawing/2014/main" id="{4B4AF162-D17E-4345-A3F5-391A6236C5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6" y="1297"/>
              <a:ext cx="586" cy="1650"/>
            </a:xfrm>
            <a:custGeom>
              <a:avLst/>
              <a:gdLst>
                <a:gd name="T0" fmla="*/ 1306 w 436"/>
                <a:gd name="T1" fmla="*/ 351 h 1227"/>
                <a:gd name="T2" fmla="*/ 1327 w 436"/>
                <a:gd name="T3" fmla="*/ 183 h 1227"/>
                <a:gd name="T4" fmla="*/ 1308 w 436"/>
                <a:gd name="T5" fmla="*/ 48 h 1227"/>
                <a:gd name="T6" fmla="*/ 1297 w 436"/>
                <a:gd name="T7" fmla="*/ 344 h 1227"/>
                <a:gd name="T8" fmla="*/ 1145 w 436"/>
                <a:gd name="T9" fmla="*/ 507 h 1227"/>
                <a:gd name="T10" fmla="*/ 898 w 436"/>
                <a:gd name="T11" fmla="*/ 662 h 1227"/>
                <a:gd name="T12" fmla="*/ 700 w 436"/>
                <a:gd name="T13" fmla="*/ 699 h 1227"/>
                <a:gd name="T14" fmla="*/ 472 w 436"/>
                <a:gd name="T15" fmla="*/ 796 h 1227"/>
                <a:gd name="T16" fmla="*/ 515 w 436"/>
                <a:gd name="T17" fmla="*/ 1170 h 1227"/>
                <a:gd name="T18" fmla="*/ 345 w 436"/>
                <a:gd name="T19" fmla="*/ 1602 h 1227"/>
                <a:gd name="T20" fmla="*/ 359 w 436"/>
                <a:gd name="T21" fmla="*/ 1643 h 1227"/>
                <a:gd name="T22" fmla="*/ 515 w 436"/>
                <a:gd name="T23" fmla="*/ 1321 h 1227"/>
                <a:gd name="T24" fmla="*/ 552 w 436"/>
                <a:gd name="T25" fmla="*/ 1779 h 1227"/>
                <a:gd name="T26" fmla="*/ 390 w 436"/>
                <a:gd name="T27" fmla="*/ 2152 h 1227"/>
                <a:gd name="T28" fmla="*/ 352 w 436"/>
                <a:gd name="T29" fmla="*/ 2378 h 1227"/>
                <a:gd name="T30" fmla="*/ 199 w 436"/>
                <a:gd name="T31" fmla="*/ 2933 h 1227"/>
                <a:gd name="T32" fmla="*/ 247 w 436"/>
                <a:gd name="T33" fmla="*/ 3366 h 1227"/>
                <a:gd name="T34" fmla="*/ 141 w 436"/>
                <a:gd name="T35" fmla="*/ 3757 h 1227"/>
                <a:gd name="T36" fmla="*/ 161 w 436"/>
                <a:gd name="T37" fmla="*/ 4013 h 1227"/>
                <a:gd name="T38" fmla="*/ 282 w 436"/>
                <a:gd name="T39" fmla="*/ 3920 h 1227"/>
                <a:gd name="T40" fmla="*/ 352 w 436"/>
                <a:gd name="T41" fmla="*/ 3794 h 1227"/>
                <a:gd name="T42" fmla="*/ 267 w 436"/>
                <a:gd name="T43" fmla="*/ 3313 h 1227"/>
                <a:gd name="T44" fmla="*/ 290 w 436"/>
                <a:gd name="T45" fmla="*/ 3244 h 1227"/>
                <a:gd name="T46" fmla="*/ 247 w 436"/>
                <a:gd name="T47" fmla="*/ 2750 h 1227"/>
                <a:gd name="T48" fmla="*/ 503 w 436"/>
                <a:gd name="T49" fmla="*/ 2313 h 1227"/>
                <a:gd name="T50" fmla="*/ 325 w 436"/>
                <a:gd name="T51" fmla="*/ 2855 h 1227"/>
                <a:gd name="T52" fmla="*/ 472 w 436"/>
                <a:gd name="T53" fmla="*/ 2544 h 1227"/>
                <a:gd name="T54" fmla="*/ 474 w 436"/>
                <a:gd name="T55" fmla="*/ 2716 h 1227"/>
                <a:gd name="T56" fmla="*/ 495 w 436"/>
                <a:gd name="T57" fmla="*/ 2466 h 1227"/>
                <a:gd name="T58" fmla="*/ 591 w 436"/>
                <a:gd name="T59" fmla="*/ 1939 h 1227"/>
                <a:gd name="T60" fmla="*/ 712 w 436"/>
                <a:gd name="T61" fmla="*/ 1452 h 1227"/>
                <a:gd name="T62" fmla="*/ 777 w 436"/>
                <a:gd name="T63" fmla="*/ 1897 h 1227"/>
                <a:gd name="T64" fmla="*/ 731 w 436"/>
                <a:gd name="T65" fmla="*/ 1412 h 1227"/>
                <a:gd name="T66" fmla="*/ 868 w 436"/>
                <a:gd name="T67" fmla="*/ 1568 h 1227"/>
                <a:gd name="T68" fmla="*/ 863 w 436"/>
                <a:gd name="T69" fmla="*/ 1538 h 1227"/>
                <a:gd name="T70" fmla="*/ 939 w 436"/>
                <a:gd name="T71" fmla="*/ 1253 h 1227"/>
                <a:gd name="T72" fmla="*/ 1044 w 436"/>
                <a:gd name="T73" fmla="*/ 1212 h 1227"/>
                <a:gd name="T74" fmla="*/ 868 w 436"/>
                <a:gd name="T75" fmla="*/ 1122 h 1227"/>
                <a:gd name="T76" fmla="*/ 712 w 436"/>
                <a:gd name="T77" fmla="*/ 1260 h 1227"/>
                <a:gd name="T78" fmla="*/ 898 w 436"/>
                <a:gd name="T79" fmla="*/ 1056 h 1227"/>
                <a:gd name="T80" fmla="*/ 1082 w 436"/>
                <a:gd name="T81" fmla="*/ 996 h 1227"/>
                <a:gd name="T82" fmla="*/ 883 w 436"/>
                <a:gd name="T83" fmla="*/ 901 h 1227"/>
                <a:gd name="T84" fmla="*/ 786 w 436"/>
                <a:gd name="T85" fmla="*/ 939 h 1227"/>
                <a:gd name="T86" fmla="*/ 1067 w 436"/>
                <a:gd name="T87" fmla="*/ 664 h 1227"/>
                <a:gd name="T88" fmla="*/ 1223 w 436"/>
                <a:gd name="T89" fmla="*/ 592 h 1227"/>
                <a:gd name="T90" fmla="*/ 1308 w 436"/>
                <a:gd name="T91" fmla="*/ 324 h 1227"/>
                <a:gd name="T92" fmla="*/ 117 w 436"/>
                <a:gd name="T93" fmla="*/ 3624 h 1227"/>
                <a:gd name="T94" fmla="*/ 379 w 436"/>
                <a:gd name="T95" fmla="*/ 2349 h 1227"/>
                <a:gd name="T96" fmla="*/ 712 w 436"/>
                <a:gd name="T97" fmla="*/ 855 h 1227"/>
                <a:gd name="T98" fmla="*/ 530 w 436"/>
                <a:gd name="T99" fmla="*/ 1326 h 1227"/>
                <a:gd name="T100" fmla="*/ 571 w 436"/>
                <a:gd name="T101" fmla="*/ 1263 h 1227"/>
                <a:gd name="T102" fmla="*/ 515 w 436"/>
                <a:gd name="T103" fmla="*/ 2076 h 1227"/>
                <a:gd name="T104" fmla="*/ 591 w 436"/>
                <a:gd name="T105" fmla="*/ 1825 h 1227"/>
                <a:gd name="T106" fmla="*/ 539 w 436"/>
                <a:gd name="T107" fmla="*/ 1481 h 1227"/>
                <a:gd name="T108" fmla="*/ 599 w 436"/>
                <a:gd name="T109" fmla="*/ 1790 h 1227"/>
                <a:gd name="T110" fmla="*/ 594 w 436"/>
                <a:gd name="T111" fmla="*/ 1368 h 1227"/>
                <a:gd name="T112" fmla="*/ 750 w 436"/>
                <a:gd name="T113" fmla="*/ 1357 h 1227"/>
                <a:gd name="T114" fmla="*/ 734 w 436"/>
                <a:gd name="T115" fmla="*/ 1364 h 1227"/>
                <a:gd name="T116" fmla="*/ 671 w 436"/>
                <a:gd name="T117" fmla="*/ 1291 h 1227"/>
                <a:gd name="T118" fmla="*/ 655 w 436"/>
                <a:gd name="T119" fmla="*/ 1128 h 1227"/>
                <a:gd name="T120" fmla="*/ 646 w 436"/>
                <a:gd name="T121" fmla="*/ 1116 h 1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36" h="1227">
                  <a:moveTo>
                    <a:pt x="434" y="109"/>
                  </a:moveTo>
                  <a:cubicBezTo>
                    <a:pt x="432" y="116"/>
                    <a:pt x="425" y="120"/>
                    <a:pt x="418" y="124"/>
                  </a:cubicBezTo>
                  <a:cubicBezTo>
                    <a:pt x="424" y="115"/>
                    <a:pt x="428" y="104"/>
                    <a:pt x="427" y="95"/>
                  </a:cubicBezTo>
                  <a:cubicBezTo>
                    <a:pt x="426" y="95"/>
                    <a:pt x="426" y="95"/>
                    <a:pt x="426" y="95"/>
                  </a:cubicBezTo>
                  <a:cubicBezTo>
                    <a:pt x="426" y="105"/>
                    <a:pt x="418" y="121"/>
                    <a:pt x="408" y="127"/>
                  </a:cubicBezTo>
                  <a:cubicBezTo>
                    <a:pt x="409" y="127"/>
                    <a:pt x="409" y="127"/>
                    <a:pt x="409" y="127"/>
                  </a:cubicBezTo>
                  <a:cubicBezTo>
                    <a:pt x="404" y="129"/>
                    <a:pt x="404" y="129"/>
                    <a:pt x="404" y="129"/>
                  </a:cubicBezTo>
                  <a:cubicBezTo>
                    <a:pt x="399" y="130"/>
                    <a:pt x="394" y="132"/>
                    <a:pt x="390" y="13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0" y="131"/>
                    <a:pt x="390" y="128"/>
                    <a:pt x="391" y="127"/>
                  </a:cubicBezTo>
                  <a:cubicBezTo>
                    <a:pt x="395" y="119"/>
                    <a:pt x="395" y="119"/>
                    <a:pt x="395" y="119"/>
                  </a:cubicBezTo>
                  <a:cubicBezTo>
                    <a:pt x="397" y="115"/>
                    <a:pt x="399" y="111"/>
                    <a:pt x="400" y="107"/>
                  </a:cubicBezTo>
                  <a:cubicBezTo>
                    <a:pt x="405" y="102"/>
                    <a:pt x="405" y="102"/>
                    <a:pt x="405" y="102"/>
                  </a:cubicBezTo>
                  <a:cubicBezTo>
                    <a:pt x="408" y="98"/>
                    <a:pt x="411" y="95"/>
                    <a:pt x="413" y="89"/>
                  </a:cubicBezTo>
                  <a:cubicBezTo>
                    <a:pt x="413" y="89"/>
                    <a:pt x="413" y="89"/>
                    <a:pt x="413" y="89"/>
                  </a:cubicBezTo>
                  <a:cubicBezTo>
                    <a:pt x="414" y="87"/>
                    <a:pt x="414" y="87"/>
                    <a:pt x="414" y="87"/>
                  </a:cubicBezTo>
                  <a:cubicBezTo>
                    <a:pt x="417" y="80"/>
                    <a:pt x="419" y="74"/>
                    <a:pt x="425" y="68"/>
                  </a:cubicBezTo>
                  <a:cubicBezTo>
                    <a:pt x="427" y="65"/>
                    <a:pt x="429" y="62"/>
                    <a:pt x="432" y="60"/>
                  </a:cubicBezTo>
                  <a:cubicBezTo>
                    <a:pt x="436" y="57"/>
                    <a:pt x="436" y="57"/>
                    <a:pt x="436" y="57"/>
                  </a:cubicBezTo>
                  <a:cubicBezTo>
                    <a:pt x="434" y="57"/>
                    <a:pt x="434" y="57"/>
                    <a:pt x="434" y="57"/>
                  </a:cubicBezTo>
                  <a:cubicBezTo>
                    <a:pt x="430" y="59"/>
                    <a:pt x="430" y="59"/>
                    <a:pt x="430" y="59"/>
                  </a:cubicBezTo>
                  <a:cubicBezTo>
                    <a:pt x="427" y="61"/>
                    <a:pt x="424" y="62"/>
                    <a:pt x="422" y="65"/>
                  </a:cubicBezTo>
                  <a:cubicBezTo>
                    <a:pt x="418" y="69"/>
                    <a:pt x="416" y="73"/>
                    <a:pt x="414" y="77"/>
                  </a:cubicBezTo>
                  <a:cubicBezTo>
                    <a:pt x="413" y="69"/>
                    <a:pt x="410" y="61"/>
                    <a:pt x="406" y="56"/>
                  </a:cubicBezTo>
                  <a:cubicBezTo>
                    <a:pt x="406" y="54"/>
                    <a:pt x="406" y="51"/>
                    <a:pt x="406" y="49"/>
                  </a:cubicBezTo>
                  <a:cubicBezTo>
                    <a:pt x="406" y="45"/>
                    <a:pt x="406" y="40"/>
                    <a:pt x="408" y="37"/>
                  </a:cubicBezTo>
                  <a:cubicBezTo>
                    <a:pt x="408" y="35"/>
                    <a:pt x="410" y="33"/>
                    <a:pt x="412" y="31"/>
                  </a:cubicBezTo>
                  <a:cubicBezTo>
                    <a:pt x="413" y="29"/>
                    <a:pt x="415" y="27"/>
                    <a:pt x="416" y="24"/>
                  </a:cubicBezTo>
                  <a:cubicBezTo>
                    <a:pt x="419" y="17"/>
                    <a:pt x="418" y="8"/>
                    <a:pt x="417" y="0"/>
                  </a:cubicBezTo>
                  <a:cubicBezTo>
                    <a:pt x="416" y="1"/>
                    <a:pt x="416" y="1"/>
                    <a:pt x="416" y="1"/>
                  </a:cubicBezTo>
                  <a:cubicBezTo>
                    <a:pt x="417" y="7"/>
                    <a:pt x="415" y="16"/>
                    <a:pt x="412" y="23"/>
                  </a:cubicBezTo>
                  <a:cubicBezTo>
                    <a:pt x="411" y="25"/>
                    <a:pt x="410" y="26"/>
                    <a:pt x="408" y="28"/>
                  </a:cubicBezTo>
                  <a:cubicBezTo>
                    <a:pt x="408" y="29"/>
                    <a:pt x="407" y="30"/>
                    <a:pt x="407" y="30"/>
                  </a:cubicBezTo>
                  <a:cubicBezTo>
                    <a:pt x="406" y="26"/>
                    <a:pt x="405" y="22"/>
                    <a:pt x="403" y="18"/>
                  </a:cubicBezTo>
                  <a:cubicBezTo>
                    <a:pt x="402" y="15"/>
                    <a:pt x="402" y="15"/>
                    <a:pt x="402" y="15"/>
                  </a:cubicBezTo>
                  <a:cubicBezTo>
                    <a:pt x="401" y="15"/>
                    <a:pt x="401" y="15"/>
                    <a:pt x="401" y="15"/>
                  </a:cubicBezTo>
                  <a:cubicBezTo>
                    <a:pt x="402" y="19"/>
                    <a:pt x="402" y="19"/>
                    <a:pt x="402" y="19"/>
                  </a:cubicBezTo>
                  <a:cubicBezTo>
                    <a:pt x="404" y="24"/>
                    <a:pt x="404" y="33"/>
                    <a:pt x="403" y="38"/>
                  </a:cubicBezTo>
                  <a:cubicBezTo>
                    <a:pt x="403" y="38"/>
                    <a:pt x="403" y="38"/>
                    <a:pt x="403" y="38"/>
                  </a:cubicBezTo>
                  <a:cubicBezTo>
                    <a:pt x="402" y="41"/>
                    <a:pt x="402" y="45"/>
                    <a:pt x="402" y="49"/>
                  </a:cubicBezTo>
                  <a:cubicBezTo>
                    <a:pt x="402" y="52"/>
                    <a:pt x="402" y="56"/>
                    <a:pt x="402" y="58"/>
                  </a:cubicBezTo>
                  <a:cubicBezTo>
                    <a:pt x="399" y="66"/>
                    <a:pt x="399" y="66"/>
                    <a:pt x="399" y="66"/>
                  </a:cubicBezTo>
                  <a:cubicBezTo>
                    <a:pt x="397" y="71"/>
                    <a:pt x="396" y="75"/>
                    <a:pt x="396" y="81"/>
                  </a:cubicBezTo>
                  <a:cubicBezTo>
                    <a:pt x="397" y="89"/>
                    <a:pt x="397" y="89"/>
                    <a:pt x="397" y="89"/>
                  </a:cubicBezTo>
                  <a:cubicBezTo>
                    <a:pt x="397" y="94"/>
                    <a:pt x="398" y="100"/>
                    <a:pt x="397" y="105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6" y="105"/>
                    <a:pt x="396" y="105"/>
                    <a:pt x="396" y="105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5" y="109"/>
                    <a:pt x="393" y="113"/>
                    <a:pt x="391" y="117"/>
                  </a:cubicBezTo>
                  <a:cubicBezTo>
                    <a:pt x="387" y="125"/>
                    <a:pt x="387" y="125"/>
                    <a:pt x="387" y="125"/>
                  </a:cubicBezTo>
                  <a:cubicBezTo>
                    <a:pt x="386" y="127"/>
                    <a:pt x="386" y="131"/>
                    <a:pt x="386" y="134"/>
                  </a:cubicBezTo>
                  <a:cubicBezTo>
                    <a:pt x="385" y="135"/>
                    <a:pt x="385" y="137"/>
                    <a:pt x="385" y="138"/>
                  </a:cubicBezTo>
                  <a:cubicBezTo>
                    <a:pt x="382" y="139"/>
                    <a:pt x="380" y="142"/>
                    <a:pt x="379" y="147"/>
                  </a:cubicBezTo>
                  <a:cubicBezTo>
                    <a:pt x="378" y="152"/>
                    <a:pt x="379" y="157"/>
                    <a:pt x="383" y="158"/>
                  </a:cubicBezTo>
                  <a:cubicBezTo>
                    <a:pt x="380" y="168"/>
                    <a:pt x="375" y="177"/>
                    <a:pt x="367" y="183"/>
                  </a:cubicBezTo>
                  <a:cubicBezTo>
                    <a:pt x="361" y="188"/>
                    <a:pt x="353" y="190"/>
                    <a:pt x="345" y="192"/>
                  </a:cubicBezTo>
                  <a:cubicBezTo>
                    <a:pt x="342" y="193"/>
                    <a:pt x="338" y="194"/>
                    <a:pt x="334" y="195"/>
                  </a:cubicBezTo>
                  <a:cubicBezTo>
                    <a:pt x="336" y="192"/>
                    <a:pt x="339" y="189"/>
                    <a:pt x="341" y="186"/>
                  </a:cubicBezTo>
                  <a:cubicBezTo>
                    <a:pt x="346" y="180"/>
                    <a:pt x="347" y="174"/>
                    <a:pt x="348" y="168"/>
                  </a:cubicBezTo>
                  <a:cubicBezTo>
                    <a:pt x="349" y="163"/>
                    <a:pt x="349" y="159"/>
                    <a:pt x="351" y="155"/>
                  </a:cubicBezTo>
                  <a:cubicBezTo>
                    <a:pt x="350" y="153"/>
                    <a:pt x="350" y="153"/>
                    <a:pt x="350" y="153"/>
                  </a:cubicBezTo>
                  <a:cubicBezTo>
                    <a:pt x="348" y="157"/>
                    <a:pt x="347" y="162"/>
                    <a:pt x="346" y="166"/>
                  </a:cubicBezTo>
                  <a:cubicBezTo>
                    <a:pt x="345" y="172"/>
                    <a:pt x="342" y="179"/>
                    <a:pt x="338" y="184"/>
                  </a:cubicBezTo>
                  <a:cubicBezTo>
                    <a:pt x="334" y="189"/>
                    <a:pt x="329" y="194"/>
                    <a:pt x="324" y="200"/>
                  </a:cubicBezTo>
                  <a:cubicBezTo>
                    <a:pt x="324" y="200"/>
                    <a:pt x="324" y="200"/>
                    <a:pt x="323" y="200"/>
                  </a:cubicBezTo>
                  <a:cubicBezTo>
                    <a:pt x="324" y="200"/>
                    <a:pt x="324" y="200"/>
                    <a:pt x="324" y="200"/>
                  </a:cubicBezTo>
                  <a:cubicBezTo>
                    <a:pt x="322" y="203"/>
                    <a:pt x="320" y="205"/>
                    <a:pt x="318" y="207"/>
                  </a:cubicBezTo>
                  <a:cubicBezTo>
                    <a:pt x="316" y="209"/>
                    <a:pt x="316" y="209"/>
                    <a:pt x="316" y="209"/>
                  </a:cubicBezTo>
                  <a:cubicBezTo>
                    <a:pt x="306" y="219"/>
                    <a:pt x="297" y="221"/>
                    <a:pt x="283" y="223"/>
                  </a:cubicBezTo>
                  <a:cubicBezTo>
                    <a:pt x="283" y="223"/>
                    <a:pt x="275" y="224"/>
                    <a:pt x="275" y="224"/>
                  </a:cubicBezTo>
                  <a:cubicBezTo>
                    <a:pt x="272" y="224"/>
                    <a:pt x="269" y="225"/>
                    <a:pt x="266" y="225"/>
                  </a:cubicBezTo>
                  <a:cubicBezTo>
                    <a:pt x="271" y="219"/>
                    <a:pt x="276" y="212"/>
                    <a:pt x="275" y="202"/>
                  </a:cubicBezTo>
                  <a:cubicBezTo>
                    <a:pt x="274" y="202"/>
                    <a:pt x="274" y="202"/>
                    <a:pt x="274" y="202"/>
                  </a:cubicBezTo>
                  <a:cubicBezTo>
                    <a:pt x="275" y="214"/>
                    <a:pt x="265" y="221"/>
                    <a:pt x="257" y="228"/>
                  </a:cubicBezTo>
                  <a:cubicBezTo>
                    <a:pt x="251" y="233"/>
                    <a:pt x="245" y="239"/>
                    <a:pt x="242" y="248"/>
                  </a:cubicBezTo>
                  <a:cubicBezTo>
                    <a:pt x="241" y="250"/>
                    <a:pt x="241" y="253"/>
                    <a:pt x="240" y="256"/>
                  </a:cubicBezTo>
                  <a:cubicBezTo>
                    <a:pt x="236" y="257"/>
                    <a:pt x="233" y="257"/>
                    <a:pt x="229" y="257"/>
                  </a:cubicBezTo>
                  <a:cubicBezTo>
                    <a:pt x="225" y="257"/>
                    <a:pt x="221" y="257"/>
                    <a:pt x="217" y="258"/>
                  </a:cubicBezTo>
                  <a:cubicBezTo>
                    <a:pt x="215" y="258"/>
                    <a:pt x="215" y="258"/>
                    <a:pt x="215" y="258"/>
                  </a:cubicBezTo>
                  <a:cubicBezTo>
                    <a:pt x="208" y="260"/>
                    <a:pt x="203" y="261"/>
                    <a:pt x="198" y="265"/>
                  </a:cubicBezTo>
                  <a:cubicBezTo>
                    <a:pt x="199" y="259"/>
                    <a:pt x="200" y="254"/>
                    <a:pt x="201" y="249"/>
                  </a:cubicBezTo>
                  <a:cubicBezTo>
                    <a:pt x="203" y="242"/>
                    <a:pt x="205" y="236"/>
                    <a:pt x="208" y="231"/>
                  </a:cubicBezTo>
                  <a:cubicBezTo>
                    <a:pt x="211" y="222"/>
                    <a:pt x="211" y="222"/>
                    <a:pt x="211" y="222"/>
                  </a:cubicBezTo>
                  <a:cubicBezTo>
                    <a:pt x="213" y="219"/>
                    <a:pt x="213" y="217"/>
                    <a:pt x="215" y="214"/>
                  </a:cubicBezTo>
                  <a:cubicBezTo>
                    <a:pt x="213" y="213"/>
                    <a:pt x="213" y="213"/>
                    <a:pt x="213" y="213"/>
                  </a:cubicBezTo>
                  <a:cubicBezTo>
                    <a:pt x="212" y="216"/>
                    <a:pt x="210" y="219"/>
                    <a:pt x="208" y="222"/>
                  </a:cubicBezTo>
                  <a:cubicBezTo>
                    <a:pt x="204" y="229"/>
                    <a:pt x="204" y="229"/>
                    <a:pt x="204" y="229"/>
                  </a:cubicBezTo>
                  <a:cubicBezTo>
                    <a:pt x="202" y="234"/>
                    <a:pt x="199" y="241"/>
                    <a:pt x="197" y="248"/>
                  </a:cubicBezTo>
                  <a:cubicBezTo>
                    <a:pt x="193" y="265"/>
                    <a:pt x="192" y="280"/>
                    <a:pt x="192" y="297"/>
                  </a:cubicBezTo>
                  <a:cubicBezTo>
                    <a:pt x="189" y="299"/>
                    <a:pt x="187" y="302"/>
                    <a:pt x="187" y="306"/>
                  </a:cubicBezTo>
                  <a:cubicBezTo>
                    <a:pt x="187" y="309"/>
                    <a:pt x="187" y="311"/>
                    <a:pt x="188" y="312"/>
                  </a:cubicBezTo>
                  <a:cubicBezTo>
                    <a:pt x="186" y="317"/>
                    <a:pt x="184" y="321"/>
                    <a:pt x="182" y="326"/>
                  </a:cubicBezTo>
                  <a:cubicBezTo>
                    <a:pt x="181" y="309"/>
                    <a:pt x="179" y="295"/>
                    <a:pt x="169" y="279"/>
                  </a:cubicBezTo>
                  <a:cubicBezTo>
                    <a:pt x="164" y="271"/>
                    <a:pt x="158" y="267"/>
                    <a:pt x="151" y="265"/>
                  </a:cubicBezTo>
                  <a:cubicBezTo>
                    <a:pt x="146" y="258"/>
                    <a:pt x="145" y="251"/>
                    <a:pt x="145" y="243"/>
                  </a:cubicBezTo>
                  <a:cubicBezTo>
                    <a:pt x="144" y="243"/>
                    <a:pt x="144" y="243"/>
                    <a:pt x="144" y="243"/>
                  </a:cubicBezTo>
                  <a:cubicBezTo>
                    <a:pt x="144" y="251"/>
                    <a:pt x="142" y="258"/>
                    <a:pt x="146" y="264"/>
                  </a:cubicBezTo>
                  <a:cubicBezTo>
                    <a:pt x="140" y="264"/>
                    <a:pt x="133" y="266"/>
                    <a:pt x="126" y="269"/>
                  </a:cubicBezTo>
                  <a:cubicBezTo>
                    <a:pt x="127" y="270"/>
                    <a:pt x="127" y="270"/>
                    <a:pt x="127" y="270"/>
                  </a:cubicBezTo>
                  <a:cubicBezTo>
                    <a:pt x="143" y="262"/>
                    <a:pt x="157" y="268"/>
                    <a:pt x="165" y="281"/>
                  </a:cubicBezTo>
                  <a:cubicBezTo>
                    <a:pt x="176" y="298"/>
                    <a:pt x="177" y="312"/>
                    <a:pt x="178" y="332"/>
                  </a:cubicBezTo>
                  <a:cubicBezTo>
                    <a:pt x="179" y="332"/>
                    <a:pt x="179" y="332"/>
                    <a:pt x="179" y="332"/>
                  </a:cubicBezTo>
                  <a:cubicBezTo>
                    <a:pt x="177" y="334"/>
                    <a:pt x="176" y="336"/>
                    <a:pt x="175" y="338"/>
                  </a:cubicBezTo>
                  <a:cubicBezTo>
                    <a:pt x="173" y="341"/>
                    <a:pt x="171" y="344"/>
                    <a:pt x="169" y="347"/>
                  </a:cubicBezTo>
                  <a:cubicBezTo>
                    <a:pt x="168" y="347"/>
                    <a:pt x="168" y="347"/>
                    <a:pt x="168" y="347"/>
                  </a:cubicBezTo>
                  <a:cubicBezTo>
                    <a:pt x="168" y="347"/>
                    <a:pt x="168" y="348"/>
                    <a:pt x="168" y="348"/>
                  </a:cubicBezTo>
                  <a:cubicBezTo>
                    <a:pt x="167" y="350"/>
                    <a:pt x="166" y="351"/>
                    <a:pt x="164" y="353"/>
                  </a:cubicBezTo>
                  <a:cubicBezTo>
                    <a:pt x="162" y="355"/>
                    <a:pt x="160" y="357"/>
                    <a:pt x="158" y="358"/>
                  </a:cubicBezTo>
                  <a:cubicBezTo>
                    <a:pt x="156" y="360"/>
                    <a:pt x="153" y="362"/>
                    <a:pt x="151" y="365"/>
                  </a:cubicBezTo>
                  <a:cubicBezTo>
                    <a:pt x="151" y="365"/>
                    <a:pt x="150" y="366"/>
                    <a:pt x="150" y="366"/>
                  </a:cubicBezTo>
                  <a:cubicBezTo>
                    <a:pt x="147" y="367"/>
                    <a:pt x="144" y="369"/>
                    <a:pt x="142" y="372"/>
                  </a:cubicBezTo>
                  <a:cubicBezTo>
                    <a:pt x="140" y="375"/>
                    <a:pt x="140" y="378"/>
                    <a:pt x="140" y="381"/>
                  </a:cubicBezTo>
                  <a:cubicBezTo>
                    <a:pt x="136" y="387"/>
                    <a:pt x="132" y="393"/>
                    <a:pt x="124" y="398"/>
                  </a:cubicBezTo>
                  <a:cubicBezTo>
                    <a:pt x="114" y="404"/>
                    <a:pt x="101" y="412"/>
                    <a:pt x="97" y="425"/>
                  </a:cubicBezTo>
                  <a:cubicBezTo>
                    <a:pt x="98" y="425"/>
                    <a:pt x="98" y="425"/>
                    <a:pt x="98" y="425"/>
                  </a:cubicBezTo>
                  <a:cubicBezTo>
                    <a:pt x="101" y="414"/>
                    <a:pt x="117" y="407"/>
                    <a:pt x="126" y="401"/>
                  </a:cubicBezTo>
                  <a:cubicBezTo>
                    <a:pt x="133" y="397"/>
                    <a:pt x="138" y="391"/>
                    <a:pt x="142" y="386"/>
                  </a:cubicBezTo>
                  <a:cubicBezTo>
                    <a:pt x="138" y="394"/>
                    <a:pt x="133" y="402"/>
                    <a:pt x="129" y="410"/>
                  </a:cubicBezTo>
                  <a:cubicBezTo>
                    <a:pt x="121" y="424"/>
                    <a:pt x="113" y="438"/>
                    <a:pt x="108" y="453"/>
                  </a:cubicBezTo>
                  <a:cubicBezTo>
                    <a:pt x="105" y="466"/>
                    <a:pt x="105" y="477"/>
                    <a:pt x="106" y="490"/>
                  </a:cubicBezTo>
                  <a:cubicBezTo>
                    <a:pt x="106" y="503"/>
                    <a:pt x="106" y="503"/>
                    <a:pt x="106" y="503"/>
                  </a:cubicBezTo>
                  <a:cubicBezTo>
                    <a:pt x="106" y="509"/>
                    <a:pt x="106" y="509"/>
                    <a:pt x="106" y="509"/>
                  </a:cubicBezTo>
                  <a:cubicBezTo>
                    <a:pt x="106" y="515"/>
                    <a:pt x="106" y="521"/>
                    <a:pt x="106" y="527"/>
                  </a:cubicBezTo>
                  <a:cubicBezTo>
                    <a:pt x="105" y="531"/>
                    <a:pt x="105" y="531"/>
                    <a:pt x="105" y="531"/>
                  </a:cubicBezTo>
                  <a:cubicBezTo>
                    <a:pt x="105" y="537"/>
                    <a:pt x="104" y="547"/>
                    <a:pt x="101" y="550"/>
                  </a:cubicBezTo>
                  <a:cubicBezTo>
                    <a:pt x="102" y="551"/>
                    <a:pt x="102" y="551"/>
                    <a:pt x="102" y="551"/>
                  </a:cubicBezTo>
                  <a:cubicBezTo>
                    <a:pt x="106" y="546"/>
                    <a:pt x="109" y="539"/>
                    <a:pt x="109" y="531"/>
                  </a:cubicBezTo>
                  <a:cubicBezTo>
                    <a:pt x="113" y="539"/>
                    <a:pt x="117" y="546"/>
                    <a:pt x="123" y="549"/>
                  </a:cubicBezTo>
                  <a:cubicBezTo>
                    <a:pt x="123" y="547"/>
                    <a:pt x="123" y="547"/>
                    <a:pt x="123" y="547"/>
                  </a:cubicBezTo>
                  <a:cubicBezTo>
                    <a:pt x="118" y="545"/>
                    <a:pt x="114" y="534"/>
                    <a:pt x="110" y="521"/>
                  </a:cubicBezTo>
                  <a:cubicBezTo>
                    <a:pt x="110" y="517"/>
                    <a:pt x="110" y="513"/>
                    <a:pt x="110" y="509"/>
                  </a:cubicBezTo>
                  <a:cubicBezTo>
                    <a:pt x="110" y="503"/>
                    <a:pt x="110" y="503"/>
                    <a:pt x="110" y="503"/>
                  </a:cubicBezTo>
                  <a:cubicBezTo>
                    <a:pt x="110" y="490"/>
                    <a:pt x="110" y="490"/>
                    <a:pt x="110" y="490"/>
                  </a:cubicBezTo>
                  <a:cubicBezTo>
                    <a:pt x="109" y="478"/>
                    <a:pt x="109" y="466"/>
                    <a:pt x="112" y="454"/>
                  </a:cubicBezTo>
                  <a:cubicBezTo>
                    <a:pt x="116" y="439"/>
                    <a:pt x="124" y="425"/>
                    <a:pt x="132" y="412"/>
                  </a:cubicBezTo>
                  <a:cubicBezTo>
                    <a:pt x="137" y="403"/>
                    <a:pt x="142" y="395"/>
                    <a:pt x="146" y="385"/>
                  </a:cubicBezTo>
                  <a:cubicBezTo>
                    <a:pt x="149" y="385"/>
                    <a:pt x="152" y="383"/>
                    <a:pt x="154" y="379"/>
                  </a:cubicBezTo>
                  <a:cubicBezTo>
                    <a:pt x="157" y="375"/>
                    <a:pt x="157" y="370"/>
                    <a:pt x="154" y="368"/>
                  </a:cubicBezTo>
                  <a:cubicBezTo>
                    <a:pt x="154" y="368"/>
                    <a:pt x="154" y="368"/>
                    <a:pt x="154" y="368"/>
                  </a:cubicBezTo>
                  <a:cubicBezTo>
                    <a:pt x="156" y="365"/>
                    <a:pt x="158" y="363"/>
                    <a:pt x="161" y="362"/>
                  </a:cubicBezTo>
                  <a:cubicBezTo>
                    <a:pt x="162" y="360"/>
                    <a:pt x="164" y="359"/>
                    <a:pt x="165" y="357"/>
                  </a:cubicBezTo>
                  <a:cubicBezTo>
                    <a:pt x="165" y="361"/>
                    <a:pt x="164" y="365"/>
                    <a:pt x="164" y="369"/>
                  </a:cubicBezTo>
                  <a:cubicBezTo>
                    <a:pt x="163" y="378"/>
                    <a:pt x="161" y="388"/>
                    <a:pt x="160" y="398"/>
                  </a:cubicBezTo>
                  <a:cubicBezTo>
                    <a:pt x="158" y="404"/>
                    <a:pt x="158" y="404"/>
                    <a:pt x="158" y="404"/>
                  </a:cubicBezTo>
                  <a:cubicBezTo>
                    <a:pt x="157" y="413"/>
                    <a:pt x="155" y="423"/>
                    <a:pt x="156" y="432"/>
                  </a:cubicBezTo>
                  <a:cubicBezTo>
                    <a:pt x="158" y="442"/>
                    <a:pt x="158" y="442"/>
                    <a:pt x="158" y="442"/>
                  </a:cubicBezTo>
                  <a:cubicBezTo>
                    <a:pt x="159" y="444"/>
                    <a:pt x="160" y="448"/>
                    <a:pt x="161" y="450"/>
                  </a:cubicBezTo>
                  <a:cubicBezTo>
                    <a:pt x="161" y="452"/>
                    <a:pt x="161" y="453"/>
                    <a:pt x="161" y="454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5"/>
                    <a:pt x="161" y="455"/>
                    <a:pt x="161" y="455"/>
                  </a:cubicBezTo>
                  <a:cubicBezTo>
                    <a:pt x="162" y="462"/>
                    <a:pt x="163" y="469"/>
                    <a:pt x="164" y="477"/>
                  </a:cubicBezTo>
                  <a:cubicBezTo>
                    <a:pt x="167" y="488"/>
                    <a:pt x="167" y="499"/>
                    <a:pt x="168" y="511"/>
                  </a:cubicBezTo>
                  <a:cubicBezTo>
                    <a:pt x="168" y="516"/>
                    <a:pt x="168" y="516"/>
                    <a:pt x="168" y="516"/>
                  </a:cubicBezTo>
                  <a:cubicBezTo>
                    <a:pt x="168" y="516"/>
                    <a:pt x="168" y="524"/>
                    <a:pt x="168" y="524"/>
                  </a:cubicBezTo>
                  <a:cubicBezTo>
                    <a:pt x="168" y="528"/>
                    <a:pt x="168" y="532"/>
                    <a:pt x="169" y="537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72" y="552"/>
                    <a:pt x="172" y="552"/>
                    <a:pt x="172" y="552"/>
                  </a:cubicBezTo>
                  <a:cubicBezTo>
                    <a:pt x="172" y="555"/>
                    <a:pt x="172" y="555"/>
                    <a:pt x="172" y="555"/>
                  </a:cubicBezTo>
                  <a:cubicBezTo>
                    <a:pt x="175" y="571"/>
                    <a:pt x="175" y="578"/>
                    <a:pt x="175" y="581"/>
                  </a:cubicBezTo>
                  <a:cubicBezTo>
                    <a:pt x="175" y="581"/>
                    <a:pt x="174" y="581"/>
                    <a:pt x="174" y="581"/>
                  </a:cubicBezTo>
                  <a:cubicBezTo>
                    <a:pt x="171" y="582"/>
                    <a:pt x="168" y="585"/>
                    <a:pt x="167" y="589"/>
                  </a:cubicBezTo>
                  <a:cubicBezTo>
                    <a:pt x="166" y="593"/>
                    <a:pt x="167" y="596"/>
                    <a:pt x="168" y="598"/>
                  </a:cubicBezTo>
                  <a:cubicBezTo>
                    <a:pt x="166" y="602"/>
                    <a:pt x="166" y="602"/>
                    <a:pt x="166" y="602"/>
                  </a:cubicBezTo>
                  <a:cubicBezTo>
                    <a:pt x="162" y="609"/>
                    <a:pt x="162" y="609"/>
                    <a:pt x="162" y="609"/>
                  </a:cubicBezTo>
                  <a:cubicBezTo>
                    <a:pt x="160" y="613"/>
                    <a:pt x="159" y="616"/>
                    <a:pt x="158" y="620"/>
                  </a:cubicBezTo>
                  <a:cubicBezTo>
                    <a:pt x="151" y="634"/>
                    <a:pt x="142" y="644"/>
                    <a:pt x="130" y="652"/>
                  </a:cubicBezTo>
                  <a:cubicBezTo>
                    <a:pt x="127" y="654"/>
                    <a:pt x="123" y="656"/>
                    <a:pt x="120" y="658"/>
                  </a:cubicBezTo>
                  <a:cubicBezTo>
                    <a:pt x="120" y="658"/>
                    <a:pt x="120" y="658"/>
                    <a:pt x="120" y="658"/>
                  </a:cubicBezTo>
                  <a:cubicBezTo>
                    <a:pt x="120" y="658"/>
                    <a:pt x="120" y="658"/>
                    <a:pt x="120" y="658"/>
                  </a:cubicBezTo>
                  <a:cubicBezTo>
                    <a:pt x="116" y="660"/>
                    <a:pt x="112" y="662"/>
                    <a:pt x="108" y="664"/>
                  </a:cubicBezTo>
                  <a:cubicBezTo>
                    <a:pt x="89" y="672"/>
                    <a:pt x="72" y="681"/>
                    <a:pt x="65" y="701"/>
                  </a:cubicBezTo>
                  <a:cubicBezTo>
                    <a:pt x="66" y="702"/>
                    <a:pt x="66" y="702"/>
                    <a:pt x="66" y="702"/>
                  </a:cubicBezTo>
                  <a:cubicBezTo>
                    <a:pt x="73" y="683"/>
                    <a:pt x="92" y="676"/>
                    <a:pt x="109" y="668"/>
                  </a:cubicBezTo>
                  <a:cubicBezTo>
                    <a:pt x="112" y="666"/>
                    <a:pt x="114" y="665"/>
                    <a:pt x="117" y="664"/>
                  </a:cubicBezTo>
                  <a:cubicBezTo>
                    <a:pt x="117" y="665"/>
                    <a:pt x="117" y="665"/>
                    <a:pt x="117" y="665"/>
                  </a:cubicBezTo>
                  <a:cubicBezTo>
                    <a:pt x="115" y="668"/>
                    <a:pt x="114" y="671"/>
                    <a:pt x="113" y="674"/>
                  </a:cubicBezTo>
                  <a:cubicBezTo>
                    <a:pt x="111" y="683"/>
                    <a:pt x="110" y="692"/>
                    <a:pt x="110" y="701"/>
                  </a:cubicBezTo>
                  <a:cubicBezTo>
                    <a:pt x="110" y="706"/>
                    <a:pt x="111" y="711"/>
                    <a:pt x="111" y="715"/>
                  </a:cubicBezTo>
                  <a:cubicBezTo>
                    <a:pt x="112" y="719"/>
                    <a:pt x="112" y="719"/>
                    <a:pt x="112" y="719"/>
                  </a:cubicBezTo>
                  <a:cubicBezTo>
                    <a:pt x="110" y="721"/>
                    <a:pt x="108" y="724"/>
                    <a:pt x="108" y="727"/>
                  </a:cubicBezTo>
                  <a:cubicBezTo>
                    <a:pt x="107" y="732"/>
                    <a:pt x="109" y="736"/>
                    <a:pt x="112" y="738"/>
                  </a:cubicBezTo>
                  <a:cubicBezTo>
                    <a:pt x="110" y="741"/>
                    <a:pt x="109" y="745"/>
                    <a:pt x="108" y="749"/>
                  </a:cubicBezTo>
                  <a:cubicBezTo>
                    <a:pt x="107" y="754"/>
                    <a:pt x="106" y="759"/>
                    <a:pt x="104" y="765"/>
                  </a:cubicBezTo>
                  <a:cubicBezTo>
                    <a:pt x="99" y="776"/>
                    <a:pt x="94" y="789"/>
                    <a:pt x="87" y="803"/>
                  </a:cubicBezTo>
                  <a:cubicBezTo>
                    <a:pt x="82" y="814"/>
                    <a:pt x="76" y="827"/>
                    <a:pt x="72" y="840"/>
                  </a:cubicBezTo>
                  <a:cubicBezTo>
                    <a:pt x="72" y="841"/>
                    <a:pt x="71" y="841"/>
                    <a:pt x="71" y="842"/>
                  </a:cubicBezTo>
                  <a:cubicBezTo>
                    <a:pt x="71" y="841"/>
                    <a:pt x="71" y="841"/>
                    <a:pt x="71" y="841"/>
                  </a:cubicBezTo>
                  <a:cubicBezTo>
                    <a:pt x="63" y="850"/>
                    <a:pt x="60" y="866"/>
                    <a:pt x="59" y="878"/>
                  </a:cubicBezTo>
                  <a:cubicBezTo>
                    <a:pt x="57" y="897"/>
                    <a:pt x="57" y="897"/>
                    <a:pt x="57" y="897"/>
                  </a:cubicBezTo>
                  <a:cubicBezTo>
                    <a:pt x="56" y="915"/>
                    <a:pt x="56" y="932"/>
                    <a:pt x="47" y="948"/>
                  </a:cubicBezTo>
                  <a:cubicBezTo>
                    <a:pt x="48" y="948"/>
                    <a:pt x="48" y="948"/>
                    <a:pt x="48" y="948"/>
                  </a:cubicBezTo>
                  <a:cubicBezTo>
                    <a:pt x="57" y="931"/>
                    <a:pt x="60" y="915"/>
                    <a:pt x="61" y="897"/>
                  </a:cubicBezTo>
                  <a:cubicBezTo>
                    <a:pt x="62" y="878"/>
                    <a:pt x="62" y="878"/>
                    <a:pt x="62" y="878"/>
                  </a:cubicBezTo>
                  <a:cubicBezTo>
                    <a:pt x="63" y="870"/>
                    <a:pt x="65" y="860"/>
                    <a:pt x="69" y="852"/>
                  </a:cubicBezTo>
                  <a:cubicBezTo>
                    <a:pt x="68" y="862"/>
                    <a:pt x="68" y="872"/>
                    <a:pt x="71" y="885"/>
                  </a:cubicBezTo>
                  <a:cubicBezTo>
                    <a:pt x="72" y="886"/>
                    <a:pt x="72" y="886"/>
                    <a:pt x="72" y="886"/>
                  </a:cubicBezTo>
                  <a:cubicBezTo>
                    <a:pt x="78" y="914"/>
                    <a:pt x="84" y="943"/>
                    <a:pt x="83" y="973"/>
                  </a:cubicBezTo>
                  <a:cubicBezTo>
                    <a:pt x="82" y="975"/>
                    <a:pt x="82" y="978"/>
                    <a:pt x="82" y="981"/>
                  </a:cubicBezTo>
                  <a:cubicBezTo>
                    <a:pt x="82" y="981"/>
                    <a:pt x="82" y="981"/>
                    <a:pt x="82" y="981"/>
                  </a:cubicBezTo>
                  <a:cubicBezTo>
                    <a:pt x="82" y="981"/>
                    <a:pt x="82" y="981"/>
                    <a:pt x="82" y="981"/>
                  </a:cubicBezTo>
                  <a:cubicBezTo>
                    <a:pt x="81" y="987"/>
                    <a:pt x="81" y="993"/>
                    <a:pt x="80" y="999"/>
                  </a:cubicBezTo>
                  <a:cubicBezTo>
                    <a:pt x="78" y="1012"/>
                    <a:pt x="78" y="1012"/>
                    <a:pt x="78" y="1012"/>
                  </a:cubicBezTo>
                  <a:cubicBezTo>
                    <a:pt x="77" y="1020"/>
                    <a:pt x="77" y="1020"/>
                    <a:pt x="77" y="1020"/>
                  </a:cubicBezTo>
                  <a:cubicBezTo>
                    <a:pt x="76" y="1023"/>
                    <a:pt x="76" y="1026"/>
                    <a:pt x="76" y="1029"/>
                  </a:cubicBezTo>
                  <a:cubicBezTo>
                    <a:pt x="75" y="1029"/>
                    <a:pt x="75" y="1029"/>
                    <a:pt x="75" y="1029"/>
                  </a:cubicBezTo>
                  <a:cubicBezTo>
                    <a:pt x="73" y="1041"/>
                    <a:pt x="70" y="1048"/>
                    <a:pt x="60" y="1054"/>
                  </a:cubicBezTo>
                  <a:cubicBezTo>
                    <a:pt x="54" y="1058"/>
                    <a:pt x="47" y="1060"/>
                    <a:pt x="41" y="1063"/>
                  </a:cubicBezTo>
                  <a:cubicBezTo>
                    <a:pt x="23" y="1071"/>
                    <a:pt x="5" y="1080"/>
                    <a:pt x="0" y="1103"/>
                  </a:cubicBezTo>
                  <a:cubicBezTo>
                    <a:pt x="1" y="1103"/>
                    <a:pt x="1" y="1103"/>
                    <a:pt x="1" y="1103"/>
                  </a:cubicBezTo>
                  <a:cubicBezTo>
                    <a:pt x="4" y="1089"/>
                    <a:pt x="16" y="1081"/>
                    <a:pt x="26" y="1075"/>
                  </a:cubicBezTo>
                  <a:cubicBezTo>
                    <a:pt x="22" y="1088"/>
                    <a:pt x="29" y="1104"/>
                    <a:pt x="32" y="1109"/>
                  </a:cubicBezTo>
                  <a:cubicBezTo>
                    <a:pt x="36" y="1118"/>
                    <a:pt x="39" y="1127"/>
                    <a:pt x="40" y="1140"/>
                  </a:cubicBezTo>
                  <a:cubicBezTo>
                    <a:pt x="40" y="1147"/>
                    <a:pt x="40" y="1147"/>
                    <a:pt x="40" y="1147"/>
                  </a:cubicBezTo>
                  <a:cubicBezTo>
                    <a:pt x="41" y="1156"/>
                    <a:pt x="41" y="1162"/>
                    <a:pt x="43" y="1165"/>
                  </a:cubicBezTo>
                  <a:cubicBezTo>
                    <a:pt x="43" y="1164"/>
                    <a:pt x="43" y="1164"/>
                    <a:pt x="43" y="1164"/>
                  </a:cubicBezTo>
                  <a:cubicBezTo>
                    <a:pt x="42" y="1163"/>
                    <a:pt x="43" y="1154"/>
                    <a:pt x="43" y="1149"/>
                  </a:cubicBezTo>
                  <a:cubicBezTo>
                    <a:pt x="44" y="1143"/>
                    <a:pt x="44" y="1143"/>
                    <a:pt x="44" y="1143"/>
                  </a:cubicBezTo>
                  <a:cubicBezTo>
                    <a:pt x="45" y="1143"/>
                    <a:pt x="45" y="1143"/>
                    <a:pt x="45" y="1143"/>
                  </a:cubicBezTo>
                  <a:cubicBezTo>
                    <a:pt x="45" y="1141"/>
                    <a:pt x="47" y="1138"/>
                    <a:pt x="51" y="1135"/>
                  </a:cubicBezTo>
                  <a:cubicBezTo>
                    <a:pt x="58" y="1130"/>
                    <a:pt x="66" y="1127"/>
                    <a:pt x="69" y="1127"/>
                  </a:cubicBezTo>
                  <a:cubicBezTo>
                    <a:pt x="70" y="1135"/>
                    <a:pt x="71" y="1142"/>
                    <a:pt x="73" y="1149"/>
                  </a:cubicBezTo>
                  <a:cubicBezTo>
                    <a:pt x="71" y="1151"/>
                    <a:pt x="69" y="1154"/>
                    <a:pt x="68" y="1157"/>
                  </a:cubicBezTo>
                  <a:cubicBezTo>
                    <a:pt x="64" y="1163"/>
                    <a:pt x="64" y="1163"/>
                    <a:pt x="64" y="1163"/>
                  </a:cubicBezTo>
                  <a:cubicBezTo>
                    <a:pt x="60" y="1169"/>
                    <a:pt x="57" y="1177"/>
                    <a:pt x="54" y="1185"/>
                  </a:cubicBezTo>
                  <a:cubicBezTo>
                    <a:pt x="53" y="1187"/>
                    <a:pt x="53" y="1187"/>
                    <a:pt x="53" y="1187"/>
                  </a:cubicBezTo>
                  <a:cubicBezTo>
                    <a:pt x="51" y="1192"/>
                    <a:pt x="48" y="1198"/>
                    <a:pt x="47" y="1205"/>
                  </a:cubicBezTo>
                  <a:cubicBezTo>
                    <a:pt x="47" y="1209"/>
                    <a:pt x="47" y="1214"/>
                    <a:pt x="48" y="1218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50" y="1227"/>
                    <a:pt x="50" y="1227"/>
                    <a:pt x="50" y="1227"/>
                  </a:cubicBezTo>
                  <a:cubicBezTo>
                    <a:pt x="50" y="1217"/>
                    <a:pt x="50" y="1217"/>
                    <a:pt x="50" y="1217"/>
                  </a:cubicBezTo>
                  <a:cubicBezTo>
                    <a:pt x="49" y="1213"/>
                    <a:pt x="50" y="1208"/>
                    <a:pt x="50" y="1204"/>
                  </a:cubicBezTo>
                  <a:cubicBezTo>
                    <a:pt x="51" y="1198"/>
                    <a:pt x="55" y="1193"/>
                    <a:pt x="57" y="1188"/>
                  </a:cubicBezTo>
                  <a:cubicBezTo>
                    <a:pt x="57" y="1186"/>
                    <a:pt x="57" y="1186"/>
                    <a:pt x="57" y="1186"/>
                  </a:cubicBezTo>
                  <a:cubicBezTo>
                    <a:pt x="60" y="1178"/>
                    <a:pt x="63" y="1171"/>
                    <a:pt x="68" y="1165"/>
                  </a:cubicBezTo>
                  <a:cubicBezTo>
                    <a:pt x="71" y="1159"/>
                    <a:pt x="71" y="1159"/>
                    <a:pt x="71" y="1159"/>
                  </a:cubicBezTo>
                  <a:cubicBezTo>
                    <a:pt x="72" y="1157"/>
                    <a:pt x="73" y="1155"/>
                    <a:pt x="74" y="1153"/>
                  </a:cubicBezTo>
                  <a:cubicBezTo>
                    <a:pt x="75" y="1157"/>
                    <a:pt x="77" y="1160"/>
                    <a:pt x="78" y="1164"/>
                  </a:cubicBezTo>
                  <a:cubicBezTo>
                    <a:pt x="80" y="1170"/>
                    <a:pt x="82" y="1176"/>
                    <a:pt x="82" y="1183"/>
                  </a:cubicBezTo>
                  <a:cubicBezTo>
                    <a:pt x="82" y="1188"/>
                    <a:pt x="84" y="1194"/>
                    <a:pt x="85" y="1199"/>
                  </a:cubicBezTo>
                  <a:cubicBezTo>
                    <a:pt x="86" y="1199"/>
                    <a:pt x="86" y="1199"/>
                    <a:pt x="86" y="1199"/>
                  </a:cubicBezTo>
                  <a:cubicBezTo>
                    <a:pt x="85" y="1194"/>
                    <a:pt x="85" y="1189"/>
                    <a:pt x="85" y="1184"/>
                  </a:cubicBezTo>
                  <a:cubicBezTo>
                    <a:pt x="85" y="1177"/>
                    <a:pt x="84" y="1169"/>
                    <a:pt x="82" y="1162"/>
                  </a:cubicBezTo>
                  <a:cubicBezTo>
                    <a:pt x="76" y="1146"/>
                    <a:pt x="72" y="1135"/>
                    <a:pt x="73" y="1118"/>
                  </a:cubicBezTo>
                  <a:cubicBezTo>
                    <a:pt x="75" y="1108"/>
                    <a:pt x="75" y="1108"/>
                    <a:pt x="75" y="1108"/>
                  </a:cubicBezTo>
                  <a:cubicBezTo>
                    <a:pt x="77" y="1114"/>
                    <a:pt x="80" y="1119"/>
                    <a:pt x="83" y="1124"/>
                  </a:cubicBezTo>
                  <a:cubicBezTo>
                    <a:pt x="90" y="1138"/>
                    <a:pt x="90" y="1138"/>
                    <a:pt x="90" y="1138"/>
                  </a:cubicBezTo>
                  <a:cubicBezTo>
                    <a:pt x="98" y="1157"/>
                    <a:pt x="101" y="1180"/>
                    <a:pt x="101" y="1194"/>
                  </a:cubicBezTo>
                  <a:cubicBezTo>
                    <a:pt x="101" y="1194"/>
                    <a:pt x="101" y="1194"/>
                    <a:pt x="101" y="1194"/>
                  </a:cubicBezTo>
                  <a:cubicBezTo>
                    <a:pt x="101" y="1183"/>
                    <a:pt x="103" y="1168"/>
                    <a:pt x="100" y="1154"/>
                  </a:cubicBezTo>
                  <a:cubicBezTo>
                    <a:pt x="100" y="1154"/>
                    <a:pt x="101" y="1155"/>
                    <a:pt x="101" y="1155"/>
                  </a:cubicBezTo>
                  <a:cubicBezTo>
                    <a:pt x="103" y="1157"/>
                    <a:pt x="106" y="1159"/>
                    <a:pt x="107" y="1161"/>
                  </a:cubicBezTo>
                  <a:cubicBezTo>
                    <a:pt x="108" y="1160"/>
                    <a:pt x="108" y="1160"/>
                    <a:pt x="108" y="1160"/>
                  </a:cubicBezTo>
                  <a:cubicBezTo>
                    <a:pt x="106" y="1158"/>
                    <a:pt x="104" y="1155"/>
                    <a:pt x="102" y="1153"/>
                  </a:cubicBezTo>
                  <a:cubicBezTo>
                    <a:pt x="100" y="1150"/>
                    <a:pt x="99" y="1148"/>
                    <a:pt x="97" y="1146"/>
                  </a:cubicBezTo>
                  <a:cubicBezTo>
                    <a:pt x="97" y="1146"/>
                    <a:pt x="97" y="1146"/>
                    <a:pt x="97" y="1146"/>
                  </a:cubicBezTo>
                  <a:cubicBezTo>
                    <a:pt x="96" y="1143"/>
                    <a:pt x="95" y="1140"/>
                    <a:pt x="94" y="1137"/>
                  </a:cubicBezTo>
                  <a:cubicBezTo>
                    <a:pt x="86" y="1122"/>
                    <a:pt x="86" y="1122"/>
                    <a:pt x="86" y="1122"/>
                  </a:cubicBezTo>
                  <a:cubicBezTo>
                    <a:pt x="83" y="1116"/>
                    <a:pt x="79" y="1109"/>
                    <a:pt x="77" y="1102"/>
                  </a:cubicBezTo>
                  <a:cubicBezTo>
                    <a:pt x="76" y="1100"/>
                    <a:pt x="77" y="1095"/>
                    <a:pt x="77" y="1090"/>
                  </a:cubicBezTo>
                  <a:cubicBezTo>
                    <a:pt x="78" y="1086"/>
                    <a:pt x="78" y="1083"/>
                    <a:pt x="78" y="1079"/>
                  </a:cubicBezTo>
                  <a:cubicBezTo>
                    <a:pt x="79" y="1066"/>
                    <a:pt x="80" y="1053"/>
                    <a:pt x="79" y="1043"/>
                  </a:cubicBezTo>
                  <a:cubicBezTo>
                    <a:pt x="80" y="1043"/>
                    <a:pt x="80" y="1043"/>
                    <a:pt x="80" y="1043"/>
                  </a:cubicBezTo>
                  <a:cubicBezTo>
                    <a:pt x="78" y="1036"/>
                    <a:pt x="80" y="1028"/>
                    <a:pt x="81" y="1021"/>
                  </a:cubicBezTo>
                  <a:cubicBezTo>
                    <a:pt x="82" y="1013"/>
                    <a:pt x="82" y="1013"/>
                    <a:pt x="82" y="1013"/>
                  </a:cubicBezTo>
                  <a:cubicBezTo>
                    <a:pt x="84" y="999"/>
                    <a:pt x="84" y="999"/>
                    <a:pt x="84" y="999"/>
                  </a:cubicBezTo>
                  <a:cubicBezTo>
                    <a:pt x="84" y="997"/>
                    <a:pt x="84" y="994"/>
                    <a:pt x="85" y="991"/>
                  </a:cubicBezTo>
                  <a:cubicBezTo>
                    <a:pt x="85" y="991"/>
                    <a:pt x="85" y="992"/>
                    <a:pt x="85" y="992"/>
                  </a:cubicBezTo>
                  <a:cubicBezTo>
                    <a:pt x="86" y="997"/>
                    <a:pt x="86" y="997"/>
                    <a:pt x="86" y="997"/>
                  </a:cubicBezTo>
                  <a:cubicBezTo>
                    <a:pt x="88" y="1006"/>
                    <a:pt x="91" y="1014"/>
                    <a:pt x="95" y="1023"/>
                  </a:cubicBezTo>
                  <a:cubicBezTo>
                    <a:pt x="102" y="1038"/>
                    <a:pt x="102" y="1054"/>
                    <a:pt x="102" y="1070"/>
                  </a:cubicBezTo>
                  <a:cubicBezTo>
                    <a:pt x="102" y="1076"/>
                    <a:pt x="102" y="1076"/>
                    <a:pt x="102" y="1076"/>
                  </a:cubicBezTo>
                  <a:cubicBezTo>
                    <a:pt x="103" y="1076"/>
                    <a:pt x="103" y="1076"/>
                    <a:pt x="103" y="1076"/>
                  </a:cubicBezTo>
                  <a:cubicBezTo>
                    <a:pt x="103" y="1069"/>
                    <a:pt x="103" y="1069"/>
                    <a:pt x="103" y="1069"/>
                  </a:cubicBezTo>
                  <a:cubicBezTo>
                    <a:pt x="103" y="1053"/>
                    <a:pt x="106" y="1038"/>
                    <a:pt x="99" y="1022"/>
                  </a:cubicBezTo>
                  <a:cubicBezTo>
                    <a:pt x="95" y="1013"/>
                    <a:pt x="92" y="1004"/>
                    <a:pt x="90" y="996"/>
                  </a:cubicBezTo>
                  <a:cubicBezTo>
                    <a:pt x="89" y="992"/>
                    <a:pt x="89" y="992"/>
                    <a:pt x="89" y="992"/>
                  </a:cubicBezTo>
                  <a:cubicBezTo>
                    <a:pt x="88" y="988"/>
                    <a:pt x="87" y="984"/>
                    <a:pt x="86" y="981"/>
                  </a:cubicBezTo>
                  <a:cubicBezTo>
                    <a:pt x="86" y="978"/>
                    <a:pt x="86" y="976"/>
                    <a:pt x="87" y="973"/>
                  </a:cubicBezTo>
                  <a:cubicBezTo>
                    <a:pt x="87" y="964"/>
                    <a:pt x="87" y="956"/>
                    <a:pt x="86" y="947"/>
                  </a:cubicBezTo>
                  <a:cubicBezTo>
                    <a:pt x="91" y="951"/>
                    <a:pt x="91" y="951"/>
                    <a:pt x="91" y="951"/>
                  </a:cubicBezTo>
                  <a:cubicBezTo>
                    <a:pt x="98" y="959"/>
                    <a:pt x="106" y="966"/>
                    <a:pt x="109" y="976"/>
                  </a:cubicBezTo>
                  <a:cubicBezTo>
                    <a:pt x="110" y="976"/>
                    <a:pt x="110" y="976"/>
                    <a:pt x="110" y="976"/>
                  </a:cubicBezTo>
                  <a:cubicBezTo>
                    <a:pt x="106" y="964"/>
                    <a:pt x="101" y="956"/>
                    <a:pt x="93" y="948"/>
                  </a:cubicBezTo>
                  <a:cubicBezTo>
                    <a:pt x="86" y="941"/>
                    <a:pt x="86" y="941"/>
                    <a:pt x="86" y="941"/>
                  </a:cubicBezTo>
                  <a:cubicBezTo>
                    <a:pt x="86" y="942"/>
                    <a:pt x="86" y="942"/>
                    <a:pt x="86" y="942"/>
                  </a:cubicBezTo>
                  <a:cubicBezTo>
                    <a:pt x="84" y="923"/>
                    <a:pt x="80" y="904"/>
                    <a:pt x="75" y="885"/>
                  </a:cubicBezTo>
                  <a:cubicBezTo>
                    <a:pt x="75" y="884"/>
                    <a:pt x="75" y="884"/>
                    <a:pt x="75" y="884"/>
                  </a:cubicBezTo>
                  <a:cubicBezTo>
                    <a:pt x="71" y="867"/>
                    <a:pt x="71" y="854"/>
                    <a:pt x="76" y="841"/>
                  </a:cubicBezTo>
                  <a:cubicBezTo>
                    <a:pt x="80" y="828"/>
                    <a:pt x="85" y="816"/>
                    <a:pt x="91" y="805"/>
                  </a:cubicBezTo>
                  <a:cubicBezTo>
                    <a:pt x="98" y="790"/>
                    <a:pt x="103" y="778"/>
                    <a:pt x="107" y="766"/>
                  </a:cubicBezTo>
                  <a:cubicBezTo>
                    <a:pt x="109" y="761"/>
                    <a:pt x="111" y="755"/>
                    <a:pt x="112" y="750"/>
                  </a:cubicBezTo>
                  <a:cubicBezTo>
                    <a:pt x="113" y="746"/>
                    <a:pt x="114" y="742"/>
                    <a:pt x="116" y="738"/>
                  </a:cubicBezTo>
                  <a:cubicBezTo>
                    <a:pt x="118" y="737"/>
                    <a:pt x="121" y="733"/>
                    <a:pt x="122" y="729"/>
                  </a:cubicBezTo>
                  <a:cubicBezTo>
                    <a:pt x="122" y="725"/>
                    <a:pt x="121" y="722"/>
                    <a:pt x="119" y="719"/>
                  </a:cubicBezTo>
                  <a:cubicBezTo>
                    <a:pt x="123" y="706"/>
                    <a:pt x="130" y="696"/>
                    <a:pt x="141" y="687"/>
                  </a:cubicBezTo>
                  <a:cubicBezTo>
                    <a:pt x="146" y="682"/>
                    <a:pt x="151" y="677"/>
                    <a:pt x="153" y="671"/>
                  </a:cubicBezTo>
                  <a:cubicBezTo>
                    <a:pt x="154" y="673"/>
                    <a:pt x="154" y="675"/>
                    <a:pt x="155" y="677"/>
                  </a:cubicBezTo>
                  <a:cubicBezTo>
                    <a:pt x="154" y="678"/>
                    <a:pt x="154" y="680"/>
                    <a:pt x="154" y="682"/>
                  </a:cubicBezTo>
                  <a:cubicBezTo>
                    <a:pt x="154" y="686"/>
                    <a:pt x="156" y="689"/>
                    <a:pt x="158" y="691"/>
                  </a:cubicBezTo>
                  <a:cubicBezTo>
                    <a:pt x="158" y="696"/>
                    <a:pt x="156" y="701"/>
                    <a:pt x="154" y="707"/>
                  </a:cubicBezTo>
                  <a:cubicBezTo>
                    <a:pt x="152" y="712"/>
                    <a:pt x="152" y="712"/>
                    <a:pt x="152" y="712"/>
                  </a:cubicBezTo>
                  <a:cubicBezTo>
                    <a:pt x="148" y="724"/>
                    <a:pt x="146" y="739"/>
                    <a:pt x="148" y="755"/>
                  </a:cubicBezTo>
                  <a:cubicBezTo>
                    <a:pt x="148" y="759"/>
                    <a:pt x="148" y="759"/>
                    <a:pt x="148" y="759"/>
                  </a:cubicBezTo>
                  <a:cubicBezTo>
                    <a:pt x="147" y="762"/>
                    <a:pt x="147" y="762"/>
                    <a:pt x="147" y="762"/>
                  </a:cubicBezTo>
                  <a:cubicBezTo>
                    <a:pt x="147" y="767"/>
                    <a:pt x="145" y="770"/>
                    <a:pt x="141" y="775"/>
                  </a:cubicBezTo>
                  <a:cubicBezTo>
                    <a:pt x="141" y="776"/>
                    <a:pt x="141" y="776"/>
                    <a:pt x="141" y="776"/>
                  </a:cubicBezTo>
                  <a:cubicBezTo>
                    <a:pt x="133" y="787"/>
                    <a:pt x="126" y="800"/>
                    <a:pt x="120" y="815"/>
                  </a:cubicBezTo>
                  <a:cubicBezTo>
                    <a:pt x="114" y="828"/>
                    <a:pt x="113" y="842"/>
                    <a:pt x="111" y="857"/>
                  </a:cubicBezTo>
                  <a:cubicBezTo>
                    <a:pt x="111" y="857"/>
                    <a:pt x="111" y="858"/>
                    <a:pt x="111" y="858"/>
                  </a:cubicBezTo>
                  <a:cubicBezTo>
                    <a:pt x="111" y="858"/>
                    <a:pt x="111" y="858"/>
                    <a:pt x="111" y="858"/>
                  </a:cubicBezTo>
                  <a:cubicBezTo>
                    <a:pt x="111" y="862"/>
                    <a:pt x="108" y="866"/>
                    <a:pt x="105" y="869"/>
                  </a:cubicBezTo>
                  <a:cubicBezTo>
                    <a:pt x="100" y="873"/>
                    <a:pt x="100" y="873"/>
                    <a:pt x="100" y="873"/>
                  </a:cubicBezTo>
                  <a:cubicBezTo>
                    <a:pt x="96" y="875"/>
                    <a:pt x="90" y="878"/>
                    <a:pt x="90" y="884"/>
                  </a:cubicBezTo>
                  <a:cubicBezTo>
                    <a:pt x="90" y="884"/>
                    <a:pt x="90" y="884"/>
                    <a:pt x="90" y="884"/>
                  </a:cubicBezTo>
                  <a:cubicBezTo>
                    <a:pt x="91" y="881"/>
                    <a:pt x="98" y="878"/>
                    <a:pt x="102" y="876"/>
                  </a:cubicBezTo>
                  <a:cubicBezTo>
                    <a:pt x="107" y="872"/>
                    <a:pt x="107" y="872"/>
                    <a:pt x="107" y="872"/>
                  </a:cubicBezTo>
                  <a:cubicBezTo>
                    <a:pt x="109" y="871"/>
                    <a:pt x="111" y="869"/>
                    <a:pt x="112" y="867"/>
                  </a:cubicBezTo>
                  <a:cubicBezTo>
                    <a:pt x="112" y="869"/>
                    <a:pt x="112" y="872"/>
                    <a:pt x="113" y="874"/>
                  </a:cubicBezTo>
                  <a:cubicBezTo>
                    <a:pt x="114" y="882"/>
                    <a:pt x="117" y="889"/>
                    <a:pt x="115" y="896"/>
                  </a:cubicBezTo>
                  <a:cubicBezTo>
                    <a:pt x="117" y="897"/>
                    <a:pt x="117" y="897"/>
                    <a:pt x="117" y="897"/>
                  </a:cubicBezTo>
                  <a:cubicBezTo>
                    <a:pt x="119" y="889"/>
                    <a:pt x="117" y="881"/>
                    <a:pt x="116" y="873"/>
                  </a:cubicBezTo>
                  <a:cubicBezTo>
                    <a:pt x="116" y="868"/>
                    <a:pt x="115" y="862"/>
                    <a:pt x="115" y="857"/>
                  </a:cubicBezTo>
                  <a:cubicBezTo>
                    <a:pt x="117" y="842"/>
                    <a:pt x="118" y="829"/>
                    <a:pt x="123" y="817"/>
                  </a:cubicBezTo>
                  <a:cubicBezTo>
                    <a:pt x="130" y="802"/>
                    <a:pt x="137" y="789"/>
                    <a:pt x="144" y="778"/>
                  </a:cubicBezTo>
                  <a:cubicBezTo>
                    <a:pt x="145" y="777"/>
                    <a:pt x="145" y="777"/>
                    <a:pt x="145" y="777"/>
                  </a:cubicBezTo>
                  <a:cubicBezTo>
                    <a:pt x="147" y="774"/>
                    <a:pt x="149" y="771"/>
                    <a:pt x="150" y="767"/>
                  </a:cubicBezTo>
                  <a:cubicBezTo>
                    <a:pt x="151" y="770"/>
                    <a:pt x="151" y="772"/>
                    <a:pt x="151" y="775"/>
                  </a:cubicBezTo>
                  <a:cubicBezTo>
                    <a:pt x="151" y="780"/>
                    <a:pt x="150" y="786"/>
                    <a:pt x="149" y="792"/>
                  </a:cubicBezTo>
                  <a:cubicBezTo>
                    <a:pt x="147" y="803"/>
                    <a:pt x="147" y="803"/>
                    <a:pt x="147" y="803"/>
                  </a:cubicBezTo>
                  <a:cubicBezTo>
                    <a:pt x="141" y="835"/>
                    <a:pt x="141" y="835"/>
                    <a:pt x="141" y="835"/>
                  </a:cubicBezTo>
                  <a:cubicBezTo>
                    <a:pt x="140" y="844"/>
                    <a:pt x="140" y="844"/>
                    <a:pt x="140" y="844"/>
                  </a:cubicBezTo>
                  <a:cubicBezTo>
                    <a:pt x="140" y="853"/>
                    <a:pt x="142" y="862"/>
                    <a:pt x="138" y="869"/>
                  </a:cubicBezTo>
                  <a:cubicBezTo>
                    <a:pt x="139" y="870"/>
                    <a:pt x="139" y="870"/>
                    <a:pt x="139" y="870"/>
                  </a:cubicBezTo>
                  <a:cubicBezTo>
                    <a:pt x="143" y="862"/>
                    <a:pt x="144" y="853"/>
                    <a:pt x="144" y="845"/>
                  </a:cubicBezTo>
                  <a:cubicBezTo>
                    <a:pt x="145" y="836"/>
                    <a:pt x="145" y="836"/>
                    <a:pt x="145" y="836"/>
                  </a:cubicBezTo>
                  <a:cubicBezTo>
                    <a:pt x="146" y="831"/>
                    <a:pt x="146" y="831"/>
                    <a:pt x="146" y="831"/>
                  </a:cubicBezTo>
                  <a:cubicBezTo>
                    <a:pt x="147" y="834"/>
                    <a:pt x="149" y="838"/>
                    <a:pt x="151" y="841"/>
                  </a:cubicBezTo>
                  <a:cubicBezTo>
                    <a:pt x="152" y="840"/>
                    <a:pt x="152" y="840"/>
                    <a:pt x="152" y="840"/>
                  </a:cubicBezTo>
                  <a:cubicBezTo>
                    <a:pt x="149" y="836"/>
                    <a:pt x="147" y="826"/>
                    <a:pt x="148" y="823"/>
                  </a:cubicBezTo>
                  <a:cubicBezTo>
                    <a:pt x="147" y="823"/>
                    <a:pt x="147" y="823"/>
                    <a:pt x="147" y="823"/>
                  </a:cubicBezTo>
                  <a:cubicBezTo>
                    <a:pt x="151" y="803"/>
                    <a:pt x="151" y="803"/>
                    <a:pt x="151" y="803"/>
                  </a:cubicBezTo>
                  <a:cubicBezTo>
                    <a:pt x="153" y="793"/>
                    <a:pt x="153" y="793"/>
                    <a:pt x="153" y="793"/>
                  </a:cubicBezTo>
                  <a:cubicBezTo>
                    <a:pt x="154" y="787"/>
                    <a:pt x="155" y="781"/>
                    <a:pt x="155" y="775"/>
                  </a:cubicBezTo>
                  <a:cubicBezTo>
                    <a:pt x="155" y="771"/>
                    <a:pt x="154" y="767"/>
                    <a:pt x="153" y="764"/>
                  </a:cubicBezTo>
                  <a:cubicBezTo>
                    <a:pt x="152" y="756"/>
                    <a:pt x="152" y="756"/>
                    <a:pt x="152" y="756"/>
                  </a:cubicBezTo>
                  <a:cubicBezTo>
                    <a:pt x="152" y="756"/>
                    <a:pt x="152" y="755"/>
                    <a:pt x="152" y="755"/>
                  </a:cubicBezTo>
                  <a:cubicBezTo>
                    <a:pt x="152" y="754"/>
                    <a:pt x="152" y="754"/>
                    <a:pt x="152" y="754"/>
                  </a:cubicBezTo>
                  <a:cubicBezTo>
                    <a:pt x="152" y="754"/>
                    <a:pt x="152" y="754"/>
                    <a:pt x="152" y="754"/>
                  </a:cubicBezTo>
                  <a:cubicBezTo>
                    <a:pt x="151" y="739"/>
                    <a:pt x="152" y="725"/>
                    <a:pt x="156" y="713"/>
                  </a:cubicBezTo>
                  <a:cubicBezTo>
                    <a:pt x="158" y="708"/>
                    <a:pt x="158" y="708"/>
                    <a:pt x="158" y="708"/>
                  </a:cubicBezTo>
                  <a:cubicBezTo>
                    <a:pt x="160" y="703"/>
                    <a:pt x="162" y="697"/>
                    <a:pt x="162" y="692"/>
                  </a:cubicBezTo>
                  <a:cubicBezTo>
                    <a:pt x="166" y="691"/>
                    <a:pt x="169" y="686"/>
                    <a:pt x="168" y="681"/>
                  </a:cubicBezTo>
                  <a:cubicBezTo>
                    <a:pt x="168" y="678"/>
                    <a:pt x="167" y="675"/>
                    <a:pt x="165" y="673"/>
                  </a:cubicBezTo>
                  <a:cubicBezTo>
                    <a:pt x="165" y="672"/>
                    <a:pt x="166" y="671"/>
                    <a:pt x="166" y="671"/>
                  </a:cubicBezTo>
                  <a:cubicBezTo>
                    <a:pt x="168" y="666"/>
                    <a:pt x="168" y="666"/>
                    <a:pt x="168" y="666"/>
                  </a:cubicBezTo>
                  <a:cubicBezTo>
                    <a:pt x="170" y="659"/>
                    <a:pt x="170" y="659"/>
                    <a:pt x="170" y="659"/>
                  </a:cubicBezTo>
                  <a:cubicBezTo>
                    <a:pt x="173" y="652"/>
                    <a:pt x="176" y="645"/>
                    <a:pt x="178" y="637"/>
                  </a:cubicBezTo>
                  <a:cubicBezTo>
                    <a:pt x="180" y="627"/>
                    <a:pt x="179" y="617"/>
                    <a:pt x="178" y="607"/>
                  </a:cubicBezTo>
                  <a:cubicBezTo>
                    <a:pt x="178" y="598"/>
                    <a:pt x="178" y="598"/>
                    <a:pt x="178" y="598"/>
                  </a:cubicBezTo>
                  <a:cubicBezTo>
                    <a:pt x="179" y="597"/>
                    <a:pt x="180" y="595"/>
                    <a:pt x="181" y="593"/>
                  </a:cubicBezTo>
                  <a:cubicBezTo>
                    <a:pt x="182" y="588"/>
                    <a:pt x="181" y="584"/>
                    <a:pt x="178" y="582"/>
                  </a:cubicBezTo>
                  <a:cubicBezTo>
                    <a:pt x="181" y="574"/>
                    <a:pt x="183" y="566"/>
                    <a:pt x="185" y="559"/>
                  </a:cubicBezTo>
                  <a:cubicBezTo>
                    <a:pt x="187" y="548"/>
                    <a:pt x="187" y="548"/>
                    <a:pt x="187" y="548"/>
                  </a:cubicBezTo>
                  <a:cubicBezTo>
                    <a:pt x="191" y="536"/>
                    <a:pt x="190" y="525"/>
                    <a:pt x="186" y="511"/>
                  </a:cubicBezTo>
                  <a:cubicBezTo>
                    <a:pt x="181" y="495"/>
                    <a:pt x="183" y="479"/>
                    <a:pt x="184" y="462"/>
                  </a:cubicBezTo>
                  <a:cubicBezTo>
                    <a:pt x="185" y="446"/>
                    <a:pt x="185" y="446"/>
                    <a:pt x="185" y="446"/>
                  </a:cubicBezTo>
                  <a:cubicBezTo>
                    <a:pt x="185" y="445"/>
                    <a:pt x="184" y="441"/>
                    <a:pt x="184" y="435"/>
                  </a:cubicBezTo>
                  <a:cubicBezTo>
                    <a:pt x="188" y="431"/>
                    <a:pt x="195" y="427"/>
                    <a:pt x="202" y="425"/>
                  </a:cubicBezTo>
                  <a:cubicBezTo>
                    <a:pt x="202" y="427"/>
                    <a:pt x="204" y="430"/>
                    <a:pt x="207" y="431"/>
                  </a:cubicBezTo>
                  <a:cubicBezTo>
                    <a:pt x="210" y="433"/>
                    <a:pt x="213" y="434"/>
                    <a:pt x="215" y="433"/>
                  </a:cubicBezTo>
                  <a:cubicBezTo>
                    <a:pt x="215" y="434"/>
                    <a:pt x="215" y="434"/>
                    <a:pt x="215" y="434"/>
                  </a:cubicBezTo>
                  <a:cubicBezTo>
                    <a:pt x="218" y="444"/>
                    <a:pt x="218" y="444"/>
                    <a:pt x="218" y="444"/>
                  </a:cubicBezTo>
                  <a:cubicBezTo>
                    <a:pt x="221" y="452"/>
                    <a:pt x="221" y="452"/>
                    <a:pt x="221" y="452"/>
                  </a:cubicBezTo>
                  <a:cubicBezTo>
                    <a:pt x="225" y="463"/>
                    <a:pt x="229" y="477"/>
                    <a:pt x="228" y="491"/>
                  </a:cubicBezTo>
                  <a:cubicBezTo>
                    <a:pt x="227" y="499"/>
                    <a:pt x="227" y="499"/>
                    <a:pt x="227" y="499"/>
                  </a:cubicBezTo>
                  <a:cubicBezTo>
                    <a:pt x="226" y="509"/>
                    <a:pt x="225" y="520"/>
                    <a:pt x="226" y="530"/>
                  </a:cubicBezTo>
                  <a:cubicBezTo>
                    <a:pt x="227" y="536"/>
                    <a:pt x="229" y="542"/>
                    <a:pt x="231" y="547"/>
                  </a:cubicBezTo>
                  <a:cubicBezTo>
                    <a:pt x="230" y="547"/>
                    <a:pt x="230" y="547"/>
                    <a:pt x="230" y="547"/>
                  </a:cubicBezTo>
                  <a:cubicBezTo>
                    <a:pt x="230" y="556"/>
                    <a:pt x="228" y="568"/>
                    <a:pt x="222" y="577"/>
                  </a:cubicBezTo>
                  <a:cubicBezTo>
                    <a:pt x="222" y="578"/>
                    <a:pt x="222" y="578"/>
                    <a:pt x="222" y="578"/>
                  </a:cubicBezTo>
                  <a:cubicBezTo>
                    <a:pt x="226" y="573"/>
                    <a:pt x="231" y="565"/>
                    <a:pt x="233" y="555"/>
                  </a:cubicBezTo>
                  <a:cubicBezTo>
                    <a:pt x="233" y="555"/>
                    <a:pt x="233" y="555"/>
                    <a:pt x="233" y="555"/>
                  </a:cubicBezTo>
                  <a:cubicBezTo>
                    <a:pt x="237" y="563"/>
                    <a:pt x="237" y="571"/>
                    <a:pt x="237" y="580"/>
                  </a:cubicBezTo>
                  <a:cubicBezTo>
                    <a:pt x="238" y="580"/>
                    <a:pt x="238" y="580"/>
                    <a:pt x="238" y="580"/>
                  </a:cubicBezTo>
                  <a:cubicBezTo>
                    <a:pt x="238" y="571"/>
                    <a:pt x="241" y="563"/>
                    <a:pt x="237" y="553"/>
                  </a:cubicBezTo>
                  <a:cubicBezTo>
                    <a:pt x="234" y="547"/>
                    <a:pt x="231" y="538"/>
                    <a:pt x="230" y="530"/>
                  </a:cubicBezTo>
                  <a:cubicBezTo>
                    <a:pt x="229" y="520"/>
                    <a:pt x="230" y="510"/>
                    <a:pt x="231" y="499"/>
                  </a:cubicBezTo>
                  <a:cubicBezTo>
                    <a:pt x="232" y="492"/>
                    <a:pt x="232" y="492"/>
                    <a:pt x="232" y="492"/>
                  </a:cubicBezTo>
                  <a:cubicBezTo>
                    <a:pt x="233" y="477"/>
                    <a:pt x="229" y="462"/>
                    <a:pt x="225" y="451"/>
                  </a:cubicBezTo>
                  <a:cubicBezTo>
                    <a:pt x="222" y="443"/>
                    <a:pt x="222" y="443"/>
                    <a:pt x="222" y="443"/>
                  </a:cubicBezTo>
                  <a:cubicBezTo>
                    <a:pt x="219" y="433"/>
                    <a:pt x="219" y="433"/>
                    <a:pt x="219" y="433"/>
                  </a:cubicBezTo>
                  <a:cubicBezTo>
                    <a:pt x="219" y="432"/>
                    <a:pt x="219" y="432"/>
                    <a:pt x="219" y="432"/>
                  </a:cubicBezTo>
                  <a:cubicBezTo>
                    <a:pt x="219" y="432"/>
                    <a:pt x="219" y="431"/>
                    <a:pt x="219" y="431"/>
                  </a:cubicBezTo>
                  <a:cubicBezTo>
                    <a:pt x="220" y="430"/>
                    <a:pt x="220" y="429"/>
                    <a:pt x="220" y="429"/>
                  </a:cubicBezTo>
                  <a:cubicBezTo>
                    <a:pt x="220" y="429"/>
                    <a:pt x="220" y="429"/>
                    <a:pt x="220" y="429"/>
                  </a:cubicBezTo>
                  <a:cubicBezTo>
                    <a:pt x="224" y="432"/>
                    <a:pt x="224" y="432"/>
                    <a:pt x="224" y="432"/>
                  </a:cubicBezTo>
                  <a:cubicBezTo>
                    <a:pt x="225" y="434"/>
                    <a:pt x="227" y="435"/>
                    <a:pt x="229" y="435"/>
                  </a:cubicBezTo>
                  <a:cubicBezTo>
                    <a:pt x="229" y="435"/>
                    <a:pt x="229" y="435"/>
                    <a:pt x="230" y="435"/>
                  </a:cubicBezTo>
                  <a:cubicBezTo>
                    <a:pt x="230" y="435"/>
                    <a:pt x="231" y="436"/>
                    <a:pt x="231" y="436"/>
                  </a:cubicBezTo>
                  <a:cubicBezTo>
                    <a:pt x="238" y="441"/>
                    <a:pt x="238" y="441"/>
                    <a:pt x="238" y="441"/>
                  </a:cubicBezTo>
                  <a:cubicBezTo>
                    <a:pt x="246" y="448"/>
                    <a:pt x="255" y="454"/>
                    <a:pt x="259" y="464"/>
                  </a:cubicBezTo>
                  <a:cubicBezTo>
                    <a:pt x="261" y="470"/>
                    <a:pt x="262" y="476"/>
                    <a:pt x="263" y="483"/>
                  </a:cubicBezTo>
                  <a:cubicBezTo>
                    <a:pt x="264" y="492"/>
                    <a:pt x="264" y="492"/>
                    <a:pt x="264" y="492"/>
                  </a:cubicBezTo>
                  <a:cubicBezTo>
                    <a:pt x="265" y="503"/>
                    <a:pt x="271" y="514"/>
                    <a:pt x="276" y="523"/>
                  </a:cubicBezTo>
                  <a:cubicBezTo>
                    <a:pt x="276" y="523"/>
                    <a:pt x="276" y="523"/>
                    <a:pt x="276" y="523"/>
                  </a:cubicBezTo>
                  <a:cubicBezTo>
                    <a:pt x="271" y="514"/>
                    <a:pt x="269" y="502"/>
                    <a:pt x="268" y="491"/>
                  </a:cubicBezTo>
                  <a:cubicBezTo>
                    <a:pt x="267" y="483"/>
                    <a:pt x="267" y="483"/>
                    <a:pt x="267" y="483"/>
                  </a:cubicBezTo>
                  <a:cubicBezTo>
                    <a:pt x="267" y="482"/>
                    <a:pt x="267" y="481"/>
                    <a:pt x="266" y="480"/>
                  </a:cubicBezTo>
                  <a:cubicBezTo>
                    <a:pt x="268" y="482"/>
                    <a:pt x="269" y="483"/>
                    <a:pt x="271" y="484"/>
                  </a:cubicBezTo>
                  <a:cubicBezTo>
                    <a:pt x="273" y="487"/>
                    <a:pt x="277" y="488"/>
                    <a:pt x="281" y="489"/>
                  </a:cubicBezTo>
                  <a:cubicBezTo>
                    <a:pt x="286" y="491"/>
                    <a:pt x="286" y="491"/>
                    <a:pt x="286" y="491"/>
                  </a:cubicBezTo>
                  <a:cubicBezTo>
                    <a:pt x="292" y="493"/>
                    <a:pt x="292" y="493"/>
                    <a:pt x="292" y="493"/>
                  </a:cubicBezTo>
                  <a:cubicBezTo>
                    <a:pt x="295" y="495"/>
                    <a:pt x="301" y="494"/>
                    <a:pt x="305" y="495"/>
                  </a:cubicBezTo>
                  <a:cubicBezTo>
                    <a:pt x="305" y="495"/>
                    <a:pt x="305" y="495"/>
                    <a:pt x="305" y="495"/>
                  </a:cubicBezTo>
                  <a:cubicBezTo>
                    <a:pt x="301" y="494"/>
                    <a:pt x="297" y="492"/>
                    <a:pt x="293" y="490"/>
                  </a:cubicBezTo>
                  <a:cubicBezTo>
                    <a:pt x="287" y="487"/>
                    <a:pt x="287" y="487"/>
                    <a:pt x="287" y="487"/>
                  </a:cubicBezTo>
                  <a:cubicBezTo>
                    <a:pt x="282" y="485"/>
                    <a:pt x="282" y="485"/>
                    <a:pt x="282" y="485"/>
                  </a:cubicBezTo>
                  <a:cubicBezTo>
                    <a:pt x="279" y="484"/>
                    <a:pt x="275" y="483"/>
                    <a:pt x="273" y="481"/>
                  </a:cubicBezTo>
                  <a:cubicBezTo>
                    <a:pt x="271" y="480"/>
                    <a:pt x="269" y="477"/>
                    <a:pt x="268" y="475"/>
                  </a:cubicBezTo>
                  <a:cubicBezTo>
                    <a:pt x="265" y="471"/>
                    <a:pt x="265" y="471"/>
                    <a:pt x="265" y="471"/>
                  </a:cubicBezTo>
                  <a:cubicBezTo>
                    <a:pt x="265" y="471"/>
                    <a:pt x="265" y="471"/>
                    <a:pt x="265" y="471"/>
                  </a:cubicBezTo>
                  <a:cubicBezTo>
                    <a:pt x="265" y="468"/>
                    <a:pt x="264" y="465"/>
                    <a:pt x="262" y="462"/>
                  </a:cubicBezTo>
                  <a:cubicBezTo>
                    <a:pt x="258" y="452"/>
                    <a:pt x="249" y="445"/>
                    <a:pt x="241" y="438"/>
                  </a:cubicBezTo>
                  <a:cubicBezTo>
                    <a:pt x="234" y="433"/>
                    <a:pt x="234" y="433"/>
                    <a:pt x="234" y="433"/>
                  </a:cubicBezTo>
                  <a:cubicBezTo>
                    <a:pt x="234" y="433"/>
                    <a:pt x="234" y="433"/>
                    <a:pt x="234" y="433"/>
                  </a:cubicBezTo>
                  <a:cubicBezTo>
                    <a:pt x="234" y="433"/>
                    <a:pt x="234" y="433"/>
                    <a:pt x="234" y="433"/>
                  </a:cubicBezTo>
                  <a:cubicBezTo>
                    <a:pt x="235" y="431"/>
                    <a:pt x="236" y="428"/>
                    <a:pt x="236" y="425"/>
                  </a:cubicBezTo>
                  <a:cubicBezTo>
                    <a:pt x="236" y="422"/>
                    <a:pt x="235" y="419"/>
                    <a:pt x="234" y="417"/>
                  </a:cubicBezTo>
                  <a:cubicBezTo>
                    <a:pt x="236" y="415"/>
                    <a:pt x="239" y="414"/>
                    <a:pt x="242" y="411"/>
                  </a:cubicBezTo>
                  <a:cubicBezTo>
                    <a:pt x="244" y="408"/>
                    <a:pt x="245" y="405"/>
                    <a:pt x="246" y="401"/>
                  </a:cubicBezTo>
                  <a:cubicBezTo>
                    <a:pt x="253" y="389"/>
                    <a:pt x="269" y="384"/>
                    <a:pt x="281" y="383"/>
                  </a:cubicBezTo>
                  <a:cubicBezTo>
                    <a:pt x="288" y="383"/>
                    <a:pt x="288" y="383"/>
                    <a:pt x="288" y="383"/>
                  </a:cubicBezTo>
                  <a:cubicBezTo>
                    <a:pt x="293" y="383"/>
                    <a:pt x="303" y="383"/>
                    <a:pt x="303" y="383"/>
                  </a:cubicBezTo>
                  <a:cubicBezTo>
                    <a:pt x="307" y="383"/>
                    <a:pt x="310" y="381"/>
                    <a:pt x="313" y="383"/>
                  </a:cubicBezTo>
                  <a:cubicBezTo>
                    <a:pt x="314" y="383"/>
                    <a:pt x="317" y="385"/>
                    <a:pt x="318" y="387"/>
                  </a:cubicBezTo>
                  <a:cubicBezTo>
                    <a:pt x="321" y="389"/>
                    <a:pt x="322" y="391"/>
                    <a:pt x="325" y="391"/>
                  </a:cubicBezTo>
                  <a:cubicBezTo>
                    <a:pt x="326" y="390"/>
                    <a:pt x="326" y="390"/>
                    <a:pt x="326" y="390"/>
                  </a:cubicBezTo>
                  <a:cubicBezTo>
                    <a:pt x="324" y="390"/>
                    <a:pt x="323" y="388"/>
                    <a:pt x="321" y="386"/>
                  </a:cubicBezTo>
                  <a:cubicBezTo>
                    <a:pt x="319" y="384"/>
                    <a:pt x="317" y="382"/>
                    <a:pt x="315" y="381"/>
                  </a:cubicBezTo>
                  <a:cubicBezTo>
                    <a:pt x="314" y="380"/>
                    <a:pt x="312" y="380"/>
                    <a:pt x="311" y="379"/>
                  </a:cubicBezTo>
                  <a:cubicBezTo>
                    <a:pt x="315" y="378"/>
                    <a:pt x="318" y="373"/>
                    <a:pt x="321" y="371"/>
                  </a:cubicBezTo>
                  <a:cubicBezTo>
                    <a:pt x="326" y="367"/>
                    <a:pt x="326" y="367"/>
                    <a:pt x="326" y="367"/>
                  </a:cubicBezTo>
                  <a:cubicBezTo>
                    <a:pt x="326" y="366"/>
                    <a:pt x="326" y="366"/>
                    <a:pt x="326" y="366"/>
                  </a:cubicBezTo>
                  <a:cubicBezTo>
                    <a:pt x="320" y="370"/>
                    <a:pt x="320" y="370"/>
                    <a:pt x="320" y="370"/>
                  </a:cubicBezTo>
                  <a:cubicBezTo>
                    <a:pt x="315" y="373"/>
                    <a:pt x="311" y="375"/>
                    <a:pt x="306" y="377"/>
                  </a:cubicBezTo>
                  <a:cubicBezTo>
                    <a:pt x="300" y="379"/>
                    <a:pt x="295" y="379"/>
                    <a:pt x="288" y="379"/>
                  </a:cubicBezTo>
                  <a:cubicBezTo>
                    <a:pt x="281" y="379"/>
                    <a:pt x="281" y="379"/>
                    <a:pt x="281" y="379"/>
                  </a:cubicBezTo>
                  <a:cubicBezTo>
                    <a:pt x="270" y="380"/>
                    <a:pt x="257" y="384"/>
                    <a:pt x="248" y="393"/>
                  </a:cubicBezTo>
                  <a:cubicBezTo>
                    <a:pt x="248" y="392"/>
                    <a:pt x="248" y="392"/>
                    <a:pt x="248" y="391"/>
                  </a:cubicBezTo>
                  <a:cubicBezTo>
                    <a:pt x="248" y="389"/>
                    <a:pt x="248" y="389"/>
                    <a:pt x="248" y="389"/>
                  </a:cubicBezTo>
                  <a:cubicBezTo>
                    <a:pt x="249" y="384"/>
                    <a:pt x="249" y="380"/>
                    <a:pt x="250" y="376"/>
                  </a:cubicBezTo>
                  <a:cubicBezTo>
                    <a:pt x="250" y="376"/>
                    <a:pt x="250" y="376"/>
                    <a:pt x="250" y="376"/>
                  </a:cubicBezTo>
                  <a:cubicBezTo>
                    <a:pt x="250" y="376"/>
                    <a:pt x="250" y="376"/>
                    <a:pt x="250" y="376"/>
                  </a:cubicBezTo>
                  <a:cubicBezTo>
                    <a:pt x="250" y="374"/>
                    <a:pt x="251" y="372"/>
                    <a:pt x="252" y="370"/>
                  </a:cubicBezTo>
                  <a:cubicBezTo>
                    <a:pt x="254" y="365"/>
                    <a:pt x="256" y="360"/>
                    <a:pt x="259" y="356"/>
                  </a:cubicBezTo>
                  <a:cubicBezTo>
                    <a:pt x="262" y="352"/>
                    <a:pt x="264" y="347"/>
                    <a:pt x="266" y="343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4" y="346"/>
                    <a:pt x="261" y="350"/>
                    <a:pt x="258" y="354"/>
                  </a:cubicBezTo>
                  <a:cubicBezTo>
                    <a:pt x="254" y="358"/>
                    <a:pt x="250" y="363"/>
                    <a:pt x="248" y="368"/>
                  </a:cubicBezTo>
                  <a:cubicBezTo>
                    <a:pt x="247" y="370"/>
                    <a:pt x="247" y="372"/>
                    <a:pt x="246" y="373"/>
                  </a:cubicBezTo>
                  <a:cubicBezTo>
                    <a:pt x="244" y="375"/>
                    <a:pt x="240" y="375"/>
                    <a:pt x="236" y="376"/>
                  </a:cubicBezTo>
                  <a:cubicBezTo>
                    <a:pt x="231" y="376"/>
                    <a:pt x="227" y="376"/>
                    <a:pt x="223" y="378"/>
                  </a:cubicBezTo>
                  <a:cubicBezTo>
                    <a:pt x="225" y="370"/>
                    <a:pt x="229" y="360"/>
                    <a:pt x="237" y="355"/>
                  </a:cubicBezTo>
                  <a:cubicBezTo>
                    <a:pt x="236" y="353"/>
                    <a:pt x="236" y="353"/>
                    <a:pt x="236" y="353"/>
                  </a:cubicBezTo>
                  <a:cubicBezTo>
                    <a:pt x="226" y="360"/>
                    <a:pt x="220" y="371"/>
                    <a:pt x="219" y="381"/>
                  </a:cubicBezTo>
                  <a:cubicBezTo>
                    <a:pt x="218" y="384"/>
                    <a:pt x="218" y="384"/>
                    <a:pt x="218" y="384"/>
                  </a:cubicBezTo>
                  <a:cubicBezTo>
                    <a:pt x="218" y="384"/>
                    <a:pt x="218" y="385"/>
                    <a:pt x="218" y="385"/>
                  </a:cubicBezTo>
                  <a:cubicBezTo>
                    <a:pt x="218" y="385"/>
                    <a:pt x="218" y="385"/>
                    <a:pt x="218" y="385"/>
                  </a:cubicBezTo>
                  <a:cubicBezTo>
                    <a:pt x="218" y="388"/>
                    <a:pt x="218" y="391"/>
                    <a:pt x="217" y="394"/>
                  </a:cubicBezTo>
                  <a:cubicBezTo>
                    <a:pt x="216" y="393"/>
                    <a:pt x="215" y="393"/>
                    <a:pt x="213" y="393"/>
                  </a:cubicBezTo>
                  <a:cubicBezTo>
                    <a:pt x="212" y="393"/>
                    <a:pt x="211" y="394"/>
                    <a:pt x="210" y="395"/>
                  </a:cubicBezTo>
                  <a:cubicBezTo>
                    <a:pt x="208" y="392"/>
                    <a:pt x="207" y="389"/>
                    <a:pt x="206" y="387"/>
                  </a:cubicBezTo>
                  <a:cubicBezTo>
                    <a:pt x="205" y="379"/>
                    <a:pt x="208" y="372"/>
                    <a:pt x="211" y="365"/>
                  </a:cubicBezTo>
                  <a:cubicBezTo>
                    <a:pt x="211" y="363"/>
                    <a:pt x="211" y="363"/>
                    <a:pt x="211" y="363"/>
                  </a:cubicBezTo>
                  <a:cubicBezTo>
                    <a:pt x="214" y="356"/>
                    <a:pt x="214" y="356"/>
                    <a:pt x="214" y="356"/>
                  </a:cubicBezTo>
                  <a:cubicBezTo>
                    <a:pt x="216" y="351"/>
                    <a:pt x="218" y="346"/>
                    <a:pt x="221" y="342"/>
                  </a:cubicBezTo>
                  <a:cubicBezTo>
                    <a:pt x="224" y="343"/>
                    <a:pt x="228" y="341"/>
                    <a:pt x="231" y="338"/>
                  </a:cubicBezTo>
                  <a:cubicBezTo>
                    <a:pt x="235" y="334"/>
                    <a:pt x="236" y="328"/>
                    <a:pt x="233" y="326"/>
                  </a:cubicBezTo>
                  <a:cubicBezTo>
                    <a:pt x="240" y="319"/>
                    <a:pt x="255" y="321"/>
                    <a:pt x="267" y="322"/>
                  </a:cubicBezTo>
                  <a:cubicBezTo>
                    <a:pt x="275" y="323"/>
                    <a:pt x="275" y="323"/>
                    <a:pt x="275" y="323"/>
                  </a:cubicBezTo>
                  <a:cubicBezTo>
                    <a:pt x="279" y="323"/>
                    <a:pt x="279" y="323"/>
                    <a:pt x="279" y="323"/>
                  </a:cubicBezTo>
                  <a:cubicBezTo>
                    <a:pt x="281" y="323"/>
                    <a:pt x="283" y="323"/>
                    <a:pt x="285" y="323"/>
                  </a:cubicBezTo>
                  <a:cubicBezTo>
                    <a:pt x="287" y="325"/>
                    <a:pt x="290" y="325"/>
                    <a:pt x="292" y="326"/>
                  </a:cubicBezTo>
                  <a:cubicBezTo>
                    <a:pt x="295" y="326"/>
                    <a:pt x="297" y="326"/>
                    <a:pt x="299" y="328"/>
                  </a:cubicBezTo>
                  <a:cubicBezTo>
                    <a:pt x="305" y="331"/>
                    <a:pt x="313" y="335"/>
                    <a:pt x="317" y="341"/>
                  </a:cubicBezTo>
                  <a:cubicBezTo>
                    <a:pt x="318" y="341"/>
                    <a:pt x="318" y="341"/>
                    <a:pt x="318" y="341"/>
                  </a:cubicBezTo>
                  <a:cubicBezTo>
                    <a:pt x="314" y="334"/>
                    <a:pt x="308" y="328"/>
                    <a:pt x="302" y="324"/>
                  </a:cubicBezTo>
                  <a:cubicBezTo>
                    <a:pt x="300" y="323"/>
                    <a:pt x="299" y="323"/>
                    <a:pt x="297" y="322"/>
                  </a:cubicBezTo>
                  <a:cubicBezTo>
                    <a:pt x="298" y="322"/>
                    <a:pt x="300" y="322"/>
                    <a:pt x="301" y="321"/>
                  </a:cubicBezTo>
                  <a:cubicBezTo>
                    <a:pt x="305" y="320"/>
                    <a:pt x="309" y="317"/>
                    <a:pt x="312" y="315"/>
                  </a:cubicBezTo>
                  <a:cubicBezTo>
                    <a:pt x="317" y="312"/>
                    <a:pt x="321" y="307"/>
                    <a:pt x="326" y="306"/>
                  </a:cubicBezTo>
                  <a:cubicBezTo>
                    <a:pt x="328" y="305"/>
                    <a:pt x="330" y="305"/>
                    <a:pt x="332" y="305"/>
                  </a:cubicBezTo>
                  <a:cubicBezTo>
                    <a:pt x="336" y="306"/>
                    <a:pt x="336" y="306"/>
                    <a:pt x="336" y="306"/>
                  </a:cubicBezTo>
                  <a:cubicBezTo>
                    <a:pt x="336" y="305"/>
                    <a:pt x="336" y="305"/>
                    <a:pt x="336" y="305"/>
                  </a:cubicBezTo>
                  <a:cubicBezTo>
                    <a:pt x="332" y="304"/>
                    <a:pt x="332" y="304"/>
                    <a:pt x="332" y="304"/>
                  </a:cubicBezTo>
                  <a:cubicBezTo>
                    <a:pt x="330" y="304"/>
                    <a:pt x="328" y="304"/>
                    <a:pt x="325" y="304"/>
                  </a:cubicBezTo>
                  <a:cubicBezTo>
                    <a:pt x="320" y="306"/>
                    <a:pt x="315" y="309"/>
                    <a:pt x="310" y="312"/>
                  </a:cubicBezTo>
                  <a:cubicBezTo>
                    <a:pt x="307" y="314"/>
                    <a:pt x="303" y="316"/>
                    <a:pt x="300" y="317"/>
                  </a:cubicBezTo>
                  <a:cubicBezTo>
                    <a:pt x="293" y="320"/>
                    <a:pt x="286" y="319"/>
                    <a:pt x="279" y="319"/>
                  </a:cubicBezTo>
                  <a:cubicBezTo>
                    <a:pt x="275" y="319"/>
                    <a:pt x="275" y="319"/>
                    <a:pt x="275" y="319"/>
                  </a:cubicBezTo>
                  <a:cubicBezTo>
                    <a:pt x="267" y="318"/>
                    <a:pt x="267" y="318"/>
                    <a:pt x="267" y="318"/>
                  </a:cubicBezTo>
                  <a:cubicBezTo>
                    <a:pt x="257" y="317"/>
                    <a:pt x="245" y="316"/>
                    <a:pt x="236" y="319"/>
                  </a:cubicBezTo>
                  <a:cubicBezTo>
                    <a:pt x="239" y="311"/>
                    <a:pt x="240" y="300"/>
                    <a:pt x="241" y="291"/>
                  </a:cubicBezTo>
                  <a:cubicBezTo>
                    <a:pt x="250" y="289"/>
                    <a:pt x="263" y="284"/>
                    <a:pt x="271" y="275"/>
                  </a:cubicBezTo>
                  <a:cubicBezTo>
                    <a:pt x="271" y="276"/>
                    <a:pt x="271" y="276"/>
                    <a:pt x="271" y="276"/>
                  </a:cubicBezTo>
                  <a:cubicBezTo>
                    <a:pt x="277" y="275"/>
                    <a:pt x="281" y="276"/>
                    <a:pt x="287" y="278"/>
                  </a:cubicBezTo>
                  <a:cubicBezTo>
                    <a:pt x="292" y="281"/>
                    <a:pt x="292" y="281"/>
                    <a:pt x="292" y="281"/>
                  </a:cubicBezTo>
                  <a:cubicBezTo>
                    <a:pt x="295" y="284"/>
                    <a:pt x="299" y="284"/>
                    <a:pt x="303" y="284"/>
                  </a:cubicBezTo>
                  <a:cubicBezTo>
                    <a:pt x="303" y="283"/>
                    <a:pt x="303" y="283"/>
                    <a:pt x="303" y="283"/>
                  </a:cubicBezTo>
                  <a:cubicBezTo>
                    <a:pt x="300" y="283"/>
                    <a:pt x="297" y="281"/>
                    <a:pt x="294" y="278"/>
                  </a:cubicBezTo>
                  <a:cubicBezTo>
                    <a:pt x="289" y="275"/>
                    <a:pt x="289" y="275"/>
                    <a:pt x="289" y="275"/>
                  </a:cubicBezTo>
                  <a:cubicBezTo>
                    <a:pt x="284" y="272"/>
                    <a:pt x="280" y="271"/>
                    <a:pt x="275" y="271"/>
                  </a:cubicBezTo>
                  <a:cubicBezTo>
                    <a:pt x="281" y="265"/>
                    <a:pt x="286" y="262"/>
                    <a:pt x="295" y="259"/>
                  </a:cubicBezTo>
                  <a:cubicBezTo>
                    <a:pt x="294" y="257"/>
                    <a:pt x="294" y="257"/>
                    <a:pt x="294" y="257"/>
                  </a:cubicBezTo>
                  <a:cubicBezTo>
                    <a:pt x="283" y="261"/>
                    <a:pt x="277" y="263"/>
                    <a:pt x="269" y="272"/>
                  </a:cubicBezTo>
                  <a:cubicBezTo>
                    <a:pt x="261" y="280"/>
                    <a:pt x="250" y="285"/>
                    <a:pt x="241" y="287"/>
                  </a:cubicBezTo>
                  <a:cubicBezTo>
                    <a:pt x="242" y="279"/>
                    <a:pt x="242" y="279"/>
                    <a:pt x="242" y="279"/>
                  </a:cubicBezTo>
                  <a:cubicBezTo>
                    <a:pt x="242" y="272"/>
                    <a:pt x="243" y="265"/>
                    <a:pt x="244" y="259"/>
                  </a:cubicBezTo>
                  <a:cubicBezTo>
                    <a:pt x="244" y="259"/>
                    <a:pt x="244" y="259"/>
                    <a:pt x="244" y="259"/>
                  </a:cubicBezTo>
                  <a:cubicBezTo>
                    <a:pt x="244" y="258"/>
                    <a:pt x="244" y="258"/>
                    <a:pt x="244" y="258"/>
                  </a:cubicBezTo>
                  <a:cubicBezTo>
                    <a:pt x="244" y="255"/>
                    <a:pt x="245" y="252"/>
                    <a:pt x="246" y="249"/>
                  </a:cubicBezTo>
                  <a:cubicBezTo>
                    <a:pt x="248" y="242"/>
                    <a:pt x="252" y="238"/>
                    <a:pt x="257" y="233"/>
                  </a:cubicBezTo>
                  <a:cubicBezTo>
                    <a:pt x="257" y="233"/>
                    <a:pt x="257" y="233"/>
                    <a:pt x="257" y="233"/>
                  </a:cubicBezTo>
                  <a:cubicBezTo>
                    <a:pt x="261" y="229"/>
                    <a:pt x="269" y="229"/>
                    <a:pt x="276" y="228"/>
                  </a:cubicBezTo>
                  <a:cubicBezTo>
                    <a:pt x="284" y="227"/>
                    <a:pt x="284" y="227"/>
                    <a:pt x="284" y="227"/>
                  </a:cubicBezTo>
                  <a:cubicBezTo>
                    <a:pt x="298" y="225"/>
                    <a:pt x="308" y="222"/>
                    <a:pt x="319" y="212"/>
                  </a:cubicBezTo>
                  <a:cubicBezTo>
                    <a:pt x="320" y="210"/>
                    <a:pt x="320" y="210"/>
                    <a:pt x="320" y="210"/>
                  </a:cubicBezTo>
                  <a:cubicBezTo>
                    <a:pt x="323" y="207"/>
                    <a:pt x="325" y="205"/>
                    <a:pt x="327" y="203"/>
                  </a:cubicBezTo>
                  <a:cubicBezTo>
                    <a:pt x="333" y="199"/>
                    <a:pt x="339" y="197"/>
                    <a:pt x="346" y="196"/>
                  </a:cubicBezTo>
                  <a:cubicBezTo>
                    <a:pt x="354" y="194"/>
                    <a:pt x="362" y="192"/>
                    <a:pt x="369" y="186"/>
                  </a:cubicBezTo>
                  <a:cubicBezTo>
                    <a:pt x="370" y="186"/>
                    <a:pt x="370" y="186"/>
                    <a:pt x="370" y="186"/>
                  </a:cubicBezTo>
                  <a:cubicBezTo>
                    <a:pt x="382" y="183"/>
                    <a:pt x="391" y="180"/>
                    <a:pt x="401" y="181"/>
                  </a:cubicBezTo>
                  <a:cubicBezTo>
                    <a:pt x="401" y="179"/>
                    <a:pt x="401" y="179"/>
                    <a:pt x="401" y="179"/>
                  </a:cubicBezTo>
                  <a:cubicBezTo>
                    <a:pt x="398" y="179"/>
                    <a:pt x="395" y="179"/>
                    <a:pt x="392" y="179"/>
                  </a:cubicBezTo>
                  <a:cubicBezTo>
                    <a:pt x="393" y="177"/>
                    <a:pt x="394" y="174"/>
                    <a:pt x="395" y="172"/>
                  </a:cubicBezTo>
                  <a:cubicBezTo>
                    <a:pt x="396" y="171"/>
                    <a:pt x="396" y="171"/>
                    <a:pt x="396" y="171"/>
                  </a:cubicBezTo>
                  <a:cubicBezTo>
                    <a:pt x="394" y="170"/>
                    <a:pt x="394" y="170"/>
                    <a:pt x="394" y="170"/>
                  </a:cubicBezTo>
                  <a:cubicBezTo>
                    <a:pt x="394" y="171"/>
                    <a:pt x="394" y="171"/>
                    <a:pt x="394" y="171"/>
                  </a:cubicBezTo>
                  <a:cubicBezTo>
                    <a:pt x="392" y="175"/>
                    <a:pt x="389" y="177"/>
                    <a:pt x="386" y="179"/>
                  </a:cubicBezTo>
                  <a:cubicBezTo>
                    <a:pt x="383" y="180"/>
                    <a:pt x="379" y="180"/>
                    <a:pt x="375" y="181"/>
                  </a:cubicBezTo>
                  <a:cubicBezTo>
                    <a:pt x="381" y="174"/>
                    <a:pt x="384" y="166"/>
                    <a:pt x="387" y="158"/>
                  </a:cubicBezTo>
                  <a:cubicBezTo>
                    <a:pt x="389" y="157"/>
                    <a:pt x="392" y="154"/>
                    <a:pt x="392" y="150"/>
                  </a:cubicBezTo>
                  <a:cubicBezTo>
                    <a:pt x="393" y="145"/>
                    <a:pt x="392" y="141"/>
                    <a:pt x="390" y="139"/>
                  </a:cubicBezTo>
                  <a:cubicBezTo>
                    <a:pt x="393" y="136"/>
                    <a:pt x="400" y="134"/>
                    <a:pt x="405" y="133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21" y="127"/>
                    <a:pt x="432" y="121"/>
                    <a:pt x="436" y="110"/>
                  </a:cubicBezTo>
                  <a:lnTo>
                    <a:pt x="434" y="109"/>
                  </a:lnTo>
                  <a:close/>
                  <a:moveTo>
                    <a:pt x="403" y="68"/>
                  </a:moveTo>
                  <a:cubicBezTo>
                    <a:pt x="405" y="61"/>
                    <a:pt x="405" y="61"/>
                    <a:pt x="405" y="61"/>
                  </a:cubicBezTo>
                  <a:cubicBezTo>
                    <a:pt x="409" y="68"/>
                    <a:pt x="411" y="80"/>
                    <a:pt x="410" y="86"/>
                  </a:cubicBezTo>
                  <a:cubicBezTo>
                    <a:pt x="409" y="92"/>
                    <a:pt x="405" y="95"/>
                    <a:pt x="402" y="99"/>
                  </a:cubicBezTo>
                  <a:cubicBezTo>
                    <a:pt x="401" y="99"/>
                    <a:pt x="401" y="99"/>
                    <a:pt x="401" y="99"/>
                  </a:cubicBezTo>
                  <a:cubicBezTo>
                    <a:pt x="401" y="96"/>
                    <a:pt x="401" y="92"/>
                    <a:pt x="401" y="88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76"/>
                    <a:pt x="401" y="72"/>
                    <a:pt x="403" y="68"/>
                  </a:cubicBezTo>
                  <a:close/>
                  <a:moveTo>
                    <a:pt x="74" y="1078"/>
                  </a:moveTo>
                  <a:cubicBezTo>
                    <a:pt x="74" y="1079"/>
                    <a:pt x="74" y="1079"/>
                    <a:pt x="74" y="1079"/>
                  </a:cubicBezTo>
                  <a:cubicBezTo>
                    <a:pt x="74" y="1079"/>
                    <a:pt x="74" y="1079"/>
                    <a:pt x="74" y="1080"/>
                  </a:cubicBezTo>
                  <a:cubicBezTo>
                    <a:pt x="73" y="1083"/>
                    <a:pt x="73" y="1086"/>
                    <a:pt x="72" y="1090"/>
                  </a:cubicBezTo>
                  <a:cubicBezTo>
                    <a:pt x="69" y="1118"/>
                    <a:pt x="69" y="1118"/>
                    <a:pt x="69" y="1118"/>
                  </a:cubicBezTo>
                  <a:cubicBezTo>
                    <a:pt x="69" y="1120"/>
                    <a:pt x="69" y="1121"/>
                    <a:pt x="69" y="1123"/>
                  </a:cubicBezTo>
                  <a:cubicBezTo>
                    <a:pt x="64" y="1123"/>
                    <a:pt x="55" y="1127"/>
                    <a:pt x="49" y="1132"/>
                  </a:cubicBezTo>
                  <a:cubicBezTo>
                    <a:pt x="47" y="1133"/>
                    <a:pt x="45" y="1135"/>
                    <a:pt x="44" y="1137"/>
                  </a:cubicBezTo>
                  <a:cubicBezTo>
                    <a:pt x="42" y="1125"/>
                    <a:pt x="40" y="1116"/>
                    <a:pt x="36" y="1108"/>
                  </a:cubicBezTo>
                  <a:cubicBezTo>
                    <a:pt x="27" y="1091"/>
                    <a:pt x="27" y="1079"/>
                    <a:pt x="33" y="1072"/>
                  </a:cubicBezTo>
                  <a:cubicBezTo>
                    <a:pt x="33" y="1072"/>
                    <a:pt x="33" y="1072"/>
                    <a:pt x="33" y="1072"/>
                  </a:cubicBezTo>
                  <a:cubicBezTo>
                    <a:pt x="36" y="1070"/>
                    <a:pt x="39" y="1068"/>
                    <a:pt x="43" y="1067"/>
                  </a:cubicBezTo>
                  <a:cubicBezTo>
                    <a:pt x="49" y="1064"/>
                    <a:pt x="56" y="1061"/>
                    <a:pt x="62" y="1057"/>
                  </a:cubicBezTo>
                  <a:cubicBezTo>
                    <a:pt x="69" y="1053"/>
                    <a:pt x="73" y="1048"/>
                    <a:pt x="75" y="1043"/>
                  </a:cubicBezTo>
                  <a:cubicBezTo>
                    <a:pt x="76" y="1053"/>
                    <a:pt x="75" y="1065"/>
                    <a:pt x="74" y="1078"/>
                  </a:cubicBezTo>
                  <a:close/>
                  <a:moveTo>
                    <a:pt x="155" y="634"/>
                  </a:moveTo>
                  <a:cubicBezTo>
                    <a:pt x="153" y="640"/>
                    <a:pt x="152" y="647"/>
                    <a:pt x="152" y="655"/>
                  </a:cubicBezTo>
                  <a:cubicBezTo>
                    <a:pt x="151" y="657"/>
                    <a:pt x="151" y="660"/>
                    <a:pt x="151" y="662"/>
                  </a:cubicBezTo>
                  <a:cubicBezTo>
                    <a:pt x="151" y="665"/>
                    <a:pt x="151" y="667"/>
                    <a:pt x="150" y="669"/>
                  </a:cubicBezTo>
                  <a:cubicBezTo>
                    <a:pt x="148" y="674"/>
                    <a:pt x="143" y="679"/>
                    <a:pt x="138" y="684"/>
                  </a:cubicBezTo>
                  <a:cubicBezTo>
                    <a:pt x="127" y="693"/>
                    <a:pt x="120" y="704"/>
                    <a:pt x="116" y="718"/>
                  </a:cubicBezTo>
                  <a:cubicBezTo>
                    <a:pt x="115" y="716"/>
                    <a:pt x="115" y="715"/>
                    <a:pt x="115" y="715"/>
                  </a:cubicBezTo>
                  <a:cubicBezTo>
                    <a:pt x="115" y="710"/>
                    <a:pt x="114" y="706"/>
                    <a:pt x="114" y="702"/>
                  </a:cubicBezTo>
                  <a:cubicBezTo>
                    <a:pt x="114" y="702"/>
                    <a:pt x="114" y="702"/>
                    <a:pt x="114" y="701"/>
                  </a:cubicBezTo>
                  <a:cubicBezTo>
                    <a:pt x="114" y="693"/>
                    <a:pt x="115" y="683"/>
                    <a:pt x="117" y="675"/>
                  </a:cubicBezTo>
                  <a:cubicBezTo>
                    <a:pt x="117" y="672"/>
                    <a:pt x="119" y="670"/>
                    <a:pt x="120" y="667"/>
                  </a:cubicBezTo>
                  <a:cubicBezTo>
                    <a:pt x="123" y="661"/>
                    <a:pt x="123" y="661"/>
                    <a:pt x="123" y="661"/>
                  </a:cubicBezTo>
                  <a:cubicBezTo>
                    <a:pt x="126" y="659"/>
                    <a:pt x="129" y="657"/>
                    <a:pt x="132" y="655"/>
                  </a:cubicBezTo>
                  <a:cubicBezTo>
                    <a:pt x="141" y="650"/>
                    <a:pt x="148" y="642"/>
                    <a:pt x="155" y="634"/>
                  </a:cubicBezTo>
                  <a:cubicBezTo>
                    <a:pt x="155" y="634"/>
                    <a:pt x="155" y="634"/>
                    <a:pt x="155" y="634"/>
                  </a:cubicBezTo>
                  <a:close/>
                  <a:moveTo>
                    <a:pt x="197" y="270"/>
                  </a:moveTo>
                  <a:cubicBezTo>
                    <a:pt x="203" y="265"/>
                    <a:pt x="208" y="264"/>
                    <a:pt x="216" y="262"/>
                  </a:cubicBezTo>
                  <a:cubicBezTo>
                    <a:pt x="218" y="262"/>
                    <a:pt x="218" y="262"/>
                    <a:pt x="218" y="262"/>
                  </a:cubicBezTo>
                  <a:cubicBezTo>
                    <a:pt x="221" y="261"/>
                    <a:pt x="225" y="261"/>
                    <a:pt x="229" y="261"/>
                  </a:cubicBezTo>
                  <a:cubicBezTo>
                    <a:pt x="230" y="261"/>
                    <a:pt x="232" y="261"/>
                    <a:pt x="234" y="261"/>
                  </a:cubicBezTo>
                  <a:cubicBezTo>
                    <a:pt x="232" y="262"/>
                    <a:pt x="230" y="263"/>
                    <a:pt x="228" y="264"/>
                  </a:cubicBezTo>
                  <a:cubicBezTo>
                    <a:pt x="225" y="265"/>
                    <a:pt x="221" y="267"/>
                    <a:pt x="217" y="270"/>
                  </a:cubicBezTo>
                  <a:cubicBezTo>
                    <a:pt x="211" y="274"/>
                    <a:pt x="206" y="279"/>
                    <a:pt x="202" y="285"/>
                  </a:cubicBezTo>
                  <a:cubicBezTo>
                    <a:pt x="200" y="288"/>
                    <a:pt x="198" y="292"/>
                    <a:pt x="196" y="295"/>
                  </a:cubicBezTo>
                  <a:cubicBezTo>
                    <a:pt x="196" y="286"/>
                    <a:pt x="197" y="278"/>
                    <a:pt x="197" y="270"/>
                  </a:cubicBezTo>
                  <a:close/>
                  <a:moveTo>
                    <a:pt x="162" y="426"/>
                  </a:moveTo>
                  <a:cubicBezTo>
                    <a:pt x="161" y="428"/>
                    <a:pt x="161" y="431"/>
                    <a:pt x="161" y="433"/>
                  </a:cubicBezTo>
                  <a:cubicBezTo>
                    <a:pt x="160" y="431"/>
                    <a:pt x="160" y="431"/>
                    <a:pt x="160" y="431"/>
                  </a:cubicBezTo>
                  <a:cubicBezTo>
                    <a:pt x="160" y="429"/>
                    <a:pt x="160" y="427"/>
                    <a:pt x="160" y="425"/>
                  </a:cubicBezTo>
                  <a:cubicBezTo>
                    <a:pt x="160" y="418"/>
                    <a:pt x="161" y="412"/>
                    <a:pt x="162" y="405"/>
                  </a:cubicBezTo>
                  <a:cubicBezTo>
                    <a:pt x="163" y="399"/>
                    <a:pt x="163" y="399"/>
                    <a:pt x="163" y="399"/>
                  </a:cubicBezTo>
                  <a:cubicBezTo>
                    <a:pt x="165" y="388"/>
                    <a:pt x="167" y="379"/>
                    <a:pt x="168" y="369"/>
                  </a:cubicBezTo>
                  <a:cubicBezTo>
                    <a:pt x="168" y="363"/>
                    <a:pt x="169" y="355"/>
                    <a:pt x="171" y="350"/>
                  </a:cubicBezTo>
                  <a:cubicBezTo>
                    <a:pt x="174" y="347"/>
                    <a:pt x="176" y="343"/>
                    <a:pt x="178" y="340"/>
                  </a:cubicBezTo>
                  <a:cubicBezTo>
                    <a:pt x="184" y="332"/>
                    <a:pt x="188" y="324"/>
                    <a:pt x="191" y="316"/>
                  </a:cubicBezTo>
                  <a:cubicBezTo>
                    <a:pt x="191" y="317"/>
                    <a:pt x="192" y="317"/>
                    <a:pt x="192" y="317"/>
                  </a:cubicBezTo>
                  <a:cubicBezTo>
                    <a:pt x="193" y="331"/>
                    <a:pt x="193" y="331"/>
                    <a:pt x="193" y="331"/>
                  </a:cubicBezTo>
                  <a:cubicBezTo>
                    <a:pt x="193" y="340"/>
                    <a:pt x="193" y="340"/>
                    <a:pt x="193" y="340"/>
                  </a:cubicBezTo>
                  <a:cubicBezTo>
                    <a:pt x="190" y="341"/>
                    <a:pt x="187" y="344"/>
                    <a:pt x="186" y="348"/>
                  </a:cubicBezTo>
                  <a:cubicBezTo>
                    <a:pt x="185" y="354"/>
                    <a:pt x="187" y="359"/>
                    <a:pt x="191" y="360"/>
                  </a:cubicBezTo>
                  <a:cubicBezTo>
                    <a:pt x="189" y="365"/>
                    <a:pt x="185" y="370"/>
                    <a:pt x="182" y="375"/>
                  </a:cubicBezTo>
                  <a:cubicBezTo>
                    <a:pt x="180" y="379"/>
                    <a:pt x="177" y="382"/>
                    <a:pt x="175" y="386"/>
                  </a:cubicBezTo>
                  <a:cubicBezTo>
                    <a:pt x="172" y="386"/>
                    <a:pt x="168" y="390"/>
                    <a:pt x="168" y="395"/>
                  </a:cubicBezTo>
                  <a:cubicBezTo>
                    <a:pt x="168" y="397"/>
                    <a:pt x="168" y="399"/>
                    <a:pt x="169" y="401"/>
                  </a:cubicBezTo>
                  <a:cubicBezTo>
                    <a:pt x="167" y="406"/>
                    <a:pt x="166" y="411"/>
                    <a:pt x="165" y="416"/>
                  </a:cubicBezTo>
                  <a:lnTo>
                    <a:pt x="162" y="426"/>
                  </a:lnTo>
                  <a:close/>
                  <a:moveTo>
                    <a:pt x="174" y="636"/>
                  </a:moveTo>
                  <a:cubicBezTo>
                    <a:pt x="172" y="644"/>
                    <a:pt x="169" y="651"/>
                    <a:pt x="167" y="658"/>
                  </a:cubicBezTo>
                  <a:cubicBezTo>
                    <a:pt x="164" y="665"/>
                    <a:pt x="164" y="665"/>
                    <a:pt x="164" y="665"/>
                  </a:cubicBezTo>
                  <a:cubicBezTo>
                    <a:pt x="162" y="669"/>
                    <a:pt x="162" y="669"/>
                    <a:pt x="162" y="669"/>
                  </a:cubicBezTo>
                  <a:cubicBezTo>
                    <a:pt x="161" y="671"/>
                    <a:pt x="161" y="671"/>
                    <a:pt x="161" y="671"/>
                  </a:cubicBezTo>
                  <a:cubicBezTo>
                    <a:pt x="161" y="671"/>
                    <a:pt x="161" y="671"/>
                    <a:pt x="160" y="671"/>
                  </a:cubicBezTo>
                  <a:cubicBezTo>
                    <a:pt x="159" y="671"/>
                    <a:pt x="159" y="672"/>
                    <a:pt x="158" y="672"/>
                  </a:cubicBezTo>
                  <a:cubicBezTo>
                    <a:pt x="155" y="659"/>
                    <a:pt x="156" y="645"/>
                    <a:pt x="158" y="635"/>
                  </a:cubicBezTo>
                  <a:cubicBezTo>
                    <a:pt x="159" y="630"/>
                    <a:pt x="161" y="626"/>
                    <a:pt x="162" y="622"/>
                  </a:cubicBezTo>
                  <a:cubicBezTo>
                    <a:pt x="162" y="622"/>
                    <a:pt x="162" y="622"/>
                    <a:pt x="162" y="622"/>
                  </a:cubicBezTo>
                  <a:cubicBezTo>
                    <a:pt x="162" y="622"/>
                    <a:pt x="162" y="622"/>
                    <a:pt x="162" y="622"/>
                  </a:cubicBezTo>
                  <a:cubicBezTo>
                    <a:pt x="163" y="618"/>
                    <a:pt x="164" y="614"/>
                    <a:pt x="166" y="611"/>
                  </a:cubicBezTo>
                  <a:cubicBezTo>
                    <a:pt x="169" y="604"/>
                    <a:pt x="169" y="604"/>
                    <a:pt x="169" y="604"/>
                  </a:cubicBezTo>
                  <a:cubicBezTo>
                    <a:pt x="171" y="601"/>
                    <a:pt x="171" y="601"/>
                    <a:pt x="171" y="601"/>
                  </a:cubicBezTo>
                  <a:cubicBezTo>
                    <a:pt x="171" y="601"/>
                    <a:pt x="172" y="601"/>
                    <a:pt x="172" y="601"/>
                  </a:cubicBezTo>
                  <a:cubicBezTo>
                    <a:pt x="172" y="601"/>
                    <a:pt x="173" y="601"/>
                    <a:pt x="174" y="601"/>
                  </a:cubicBezTo>
                  <a:cubicBezTo>
                    <a:pt x="174" y="608"/>
                    <a:pt x="174" y="608"/>
                    <a:pt x="174" y="608"/>
                  </a:cubicBezTo>
                  <a:cubicBezTo>
                    <a:pt x="175" y="617"/>
                    <a:pt x="176" y="627"/>
                    <a:pt x="174" y="636"/>
                  </a:cubicBezTo>
                  <a:close/>
                  <a:moveTo>
                    <a:pt x="184" y="547"/>
                  </a:moveTo>
                  <a:cubicBezTo>
                    <a:pt x="181" y="558"/>
                    <a:pt x="181" y="558"/>
                    <a:pt x="181" y="558"/>
                  </a:cubicBezTo>
                  <a:cubicBezTo>
                    <a:pt x="180" y="561"/>
                    <a:pt x="179" y="565"/>
                    <a:pt x="178" y="569"/>
                  </a:cubicBezTo>
                  <a:cubicBezTo>
                    <a:pt x="178" y="565"/>
                    <a:pt x="177" y="560"/>
                    <a:pt x="176" y="554"/>
                  </a:cubicBezTo>
                  <a:cubicBezTo>
                    <a:pt x="176" y="552"/>
                    <a:pt x="176" y="552"/>
                    <a:pt x="176" y="552"/>
                  </a:cubicBezTo>
                  <a:cubicBezTo>
                    <a:pt x="174" y="543"/>
                    <a:pt x="174" y="543"/>
                    <a:pt x="174" y="543"/>
                  </a:cubicBezTo>
                  <a:cubicBezTo>
                    <a:pt x="173" y="536"/>
                    <a:pt x="173" y="536"/>
                    <a:pt x="173" y="536"/>
                  </a:cubicBezTo>
                  <a:cubicBezTo>
                    <a:pt x="172" y="533"/>
                    <a:pt x="172" y="530"/>
                    <a:pt x="172" y="527"/>
                  </a:cubicBezTo>
                  <a:cubicBezTo>
                    <a:pt x="172" y="526"/>
                    <a:pt x="172" y="525"/>
                    <a:pt x="172" y="524"/>
                  </a:cubicBezTo>
                  <a:cubicBezTo>
                    <a:pt x="172" y="516"/>
                    <a:pt x="172" y="516"/>
                    <a:pt x="172" y="516"/>
                  </a:cubicBezTo>
                  <a:cubicBezTo>
                    <a:pt x="172" y="511"/>
                    <a:pt x="172" y="511"/>
                    <a:pt x="172" y="511"/>
                  </a:cubicBezTo>
                  <a:cubicBezTo>
                    <a:pt x="171" y="499"/>
                    <a:pt x="171" y="488"/>
                    <a:pt x="168" y="476"/>
                  </a:cubicBezTo>
                  <a:cubicBezTo>
                    <a:pt x="167" y="469"/>
                    <a:pt x="166" y="462"/>
                    <a:pt x="165" y="454"/>
                  </a:cubicBezTo>
                  <a:cubicBezTo>
                    <a:pt x="165" y="454"/>
                    <a:pt x="165" y="454"/>
                    <a:pt x="165" y="453"/>
                  </a:cubicBezTo>
                  <a:cubicBezTo>
                    <a:pt x="165" y="453"/>
                    <a:pt x="165" y="451"/>
                    <a:pt x="165" y="450"/>
                  </a:cubicBezTo>
                  <a:cubicBezTo>
                    <a:pt x="164" y="442"/>
                    <a:pt x="164" y="434"/>
                    <a:pt x="166" y="427"/>
                  </a:cubicBezTo>
                  <a:cubicBezTo>
                    <a:pt x="169" y="417"/>
                    <a:pt x="169" y="417"/>
                    <a:pt x="169" y="417"/>
                  </a:cubicBezTo>
                  <a:cubicBezTo>
                    <a:pt x="169" y="413"/>
                    <a:pt x="170" y="409"/>
                    <a:pt x="172" y="405"/>
                  </a:cubicBezTo>
                  <a:cubicBezTo>
                    <a:pt x="172" y="406"/>
                    <a:pt x="173" y="406"/>
                    <a:pt x="174" y="406"/>
                  </a:cubicBezTo>
                  <a:cubicBezTo>
                    <a:pt x="175" y="406"/>
                    <a:pt x="175" y="406"/>
                    <a:pt x="175" y="406"/>
                  </a:cubicBezTo>
                  <a:cubicBezTo>
                    <a:pt x="175" y="408"/>
                    <a:pt x="176" y="410"/>
                    <a:pt x="177" y="412"/>
                  </a:cubicBezTo>
                  <a:cubicBezTo>
                    <a:pt x="179" y="420"/>
                    <a:pt x="179" y="420"/>
                    <a:pt x="179" y="420"/>
                  </a:cubicBezTo>
                  <a:cubicBezTo>
                    <a:pt x="180" y="426"/>
                    <a:pt x="181" y="446"/>
                    <a:pt x="181" y="446"/>
                  </a:cubicBezTo>
                  <a:cubicBezTo>
                    <a:pt x="181" y="446"/>
                    <a:pt x="180" y="462"/>
                    <a:pt x="180" y="462"/>
                  </a:cubicBezTo>
                  <a:cubicBezTo>
                    <a:pt x="179" y="478"/>
                    <a:pt x="177" y="495"/>
                    <a:pt x="182" y="512"/>
                  </a:cubicBezTo>
                  <a:cubicBezTo>
                    <a:pt x="186" y="525"/>
                    <a:pt x="186" y="535"/>
                    <a:pt x="184" y="547"/>
                  </a:cubicBezTo>
                  <a:close/>
                  <a:moveTo>
                    <a:pt x="182" y="418"/>
                  </a:moveTo>
                  <a:cubicBezTo>
                    <a:pt x="180" y="411"/>
                    <a:pt x="180" y="411"/>
                    <a:pt x="180" y="411"/>
                  </a:cubicBezTo>
                  <a:cubicBezTo>
                    <a:pt x="180" y="409"/>
                    <a:pt x="179" y="407"/>
                    <a:pt x="179" y="405"/>
                  </a:cubicBezTo>
                  <a:cubicBezTo>
                    <a:pt x="181" y="403"/>
                    <a:pt x="182" y="400"/>
                    <a:pt x="182" y="396"/>
                  </a:cubicBezTo>
                  <a:cubicBezTo>
                    <a:pt x="182" y="393"/>
                    <a:pt x="181" y="389"/>
                    <a:pt x="179" y="387"/>
                  </a:cubicBezTo>
                  <a:cubicBezTo>
                    <a:pt x="181" y="384"/>
                    <a:pt x="183" y="381"/>
                    <a:pt x="185" y="377"/>
                  </a:cubicBezTo>
                  <a:cubicBezTo>
                    <a:pt x="189" y="373"/>
                    <a:pt x="192" y="368"/>
                    <a:pt x="194" y="363"/>
                  </a:cubicBezTo>
                  <a:cubicBezTo>
                    <a:pt x="194" y="369"/>
                    <a:pt x="194" y="369"/>
                    <a:pt x="194" y="369"/>
                  </a:cubicBezTo>
                  <a:cubicBezTo>
                    <a:pt x="195" y="374"/>
                    <a:pt x="195" y="378"/>
                    <a:pt x="195" y="383"/>
                  </a:cubicBezTo>
                  <a:cubicBezTo>
                    <a:pt x="194" y="384"/>
                    <a:pt x="192" y="387"/>
                    <a:pt x="192" y="390"/>
                  </a:cubicBezTo>
                  <a:cubicBezTo>
                    <a:pt x="192" y="392"/>
                    <a:pt x="192" y="394"/>
                    <a:pt x="193" y="395"/>
                  </a:cubicBezTo>
                  <a:cubicBezTo>
                    <a:pt x="191" y="403"/>
                    <a:pt x="186" y="411"/>
                    <a:pt x="182" y="418"/>
                  </a:cubicBezTo>
                  <a:close/>
                  <a:moveTo>
                    <a:pt x="222" y="385"/>
                  </a:moveTo>
                  <a:cubicBezTo>
                    <a:pt x="224" y="381"/>
                    <a:pt x="229" y="380"/>
                    <a:pt x="236" y="380"/>
                  </a:cubicBezTo>
                  <a:cubicBezTo>
                    <a:pt x="239" y="380"/>
                    <a:pt x="242" y="379"/>
                    <a:pt x="245" y="378"/>
                  </a:cubicBezTo>
                  <a:cubicBezTo>
                    <a:pt x="245" y="382"/>
                    <a:pt x="244" y="385"/>
                    <a:pt x="244" y="388"/>
                  </a:cubicBezTo>
                  <a:cubicBezTo>
                    <a:pt x="244" y="391"/>
                    <a:pt x="244" y="391"/>
                    <a:pt x="244" y="391"/>
                  </a:cubicBezTo>
                  <a:cubicBezTo>
                    <a:pt x="244" y="394"/>
                    <a:pt x="243" y="397"/>
                    <a:pt x="243" y="400"/>
                  </a:cubicBezTo>
                  <a:cubicBezTo>
                    <a:pt x="242" y="400"/>
                    <a:pt x="242" y="401"/>
                    <a:pt x="242" y="401"/>
                  </a:cubicBezTo>
                  <a:cubicBezTo>
                    <a:pt x="242" y="402"/>
                    <a:pt x="242" y="402"/>
                    <a:pt x="242" y="402"/>
                  </a:cubicBezTo>
                  <a:cubicBezTo>
                    <a:pt x="241" y="404"/>
                    <a:pt x="240" y="406"/>
                    <a:pt x="239" y="408"/>
                  </a:cubicBezTo>
                  <a:cubicBezTo>
                    <a:pt x="236" y="411"/>
                    <a:pt x="234" y="412"/>
                    <a:pt x="231" y="414"/>
                  </a:cubicBezTo>
                  <a:cubicBezTo>
                    <a:pt x="230" y="415"/>
                    <a:pt x="230" y="415"/>
                    <a:pt x="230" y="415"/>
                  </a:cubicBezTo>
                  <a:cubicBezTo>
                    <a:pt x="230" y="415"/>
                    <a:pt x="230" y="415"/>
                    <a:pt x="230" y="415"/>
                  </a:cubicBezTo>
                  <a:cubicBezTo>
                    <a:pt x="229" y="415"/>
                    <a:pt x="228" y="415"/>
                    <a:pt x="228" y="415"/>
                  </a:cubicBezTo>
                  <a:cubicBezTo>
                    <a:pt x="226" y="413"/>
                    <a:pt x="225" y="411"/>
                    <a:pt x="223" y="409"/>
                  </a:cubicBezTo>
                  <a:cubicBezTo>
                    <a:pt x="221" y="407"/>
                    <a:pt x="221" y="407"/>
                    <a:pt x="221" y="407"/>
                  </a:cubicBezTo>
                  <a:cubicBezTo>
                    <a:pt x="222" y="406"/>
                    <a:pt x="222" y="404"/>
                    <a:pt x="222" y="402"/>
                  </a:cubicBezTo>
                  <a:cubicBezTo>
                    <a:pt x="221" y="400"/>
                    <a:pt x="221" y="399"/>
                    <a:pt x="220" y="397"/>
                  </a:cubicBezTo>
                  <a:cubicBezTo>
                    <a:pt x="222" y="393"/>
                    <a:pt x="222" y="389"/>
                    <a:pt x="222" y="385"/>
                  </a:cubicBezTo>
                  <a:close/>
                  <a:moveTo>
                    <a:pt x="208" y="399"/>
                  </a:moveTo>
                  <a:cubicBezTo>
                    <a:pt x="208" y="400"/>
                    <a:pt x="207" y="402"/>
                    <a:pt x="208" y="404"/>
                  </a:cubicBezTo>
                  <a:cubicBezTo>
                    <a:pt x="208" y="410"/>
                    <a:pt x="212" y="414"/>
                    <a:pt x="216" y="413"/>
                  </a:cubicBezTo>
                  <a:cubicBezTo>
                    <a:pt x="217" y="413"/>
                    <a:pt x="218" y="412"/>
                    <a:pt x="219" y="411"/>
                  </a:cubicBezTo>
                  <a:cubicBezTo>
                    <a:pt x="220" y="412"/>
                    <a:pt x="220" y="412"/>
                    <a:pt x="220" y="412"/>
                  </a:cubicBezTo>
                  <a:cubicBezTo>
                    <a:pt x="222" y="413"/>
                    <a:pt x="223" y="415"/>
                    <a:pt x="225" y="417"/>
                  </a:cubicBezTo>
                  <a:cubicBezTo>
                    <a:pt x="223" y="419"/>
                    <a:pt x="222" y="422"/>
                    <a:pt x="222" y="425"/>
                  </a:cubicBezTo>
                  <a:cubicBezTo>
                    <a:pt x="222" y="425"/>
                    <a:pt x="222" y="425"/>
                    <a:pt x="222" y="425"/>
                  </a:cubicBezTo>
                  <a:cubicBezTo>
                    <a:pt x="220" y="423"/>
                    <a:pt x="218" y="421"/>
                    <a:pt x="216" y="421"/>
                  </a:cubicBezTo>
                  <a:cubicBezTo>
                    <a:pt x="215" y="420"/>
                    <a:pt x="215" y="420"/>
                    <a:pt x="214" y="420"/>
                  </a:cubicBezTo>
                  <a:cubicBezTo>
                    <a:pt x="210" y="416"/>
                    <a:pt x="204" y="417"/>
                    <a:pt x="202" y="420"/>
                  </a:cubicBezTo>
                  <a:cubicBezTo>
                    <a:pt x="202" y="420"/>
                    <a:pt x="202" y="421"/>
                    <a:pt x="201" y="421"/>
                  </a:cubicBezTo>
                  <a:cubicBezTo>
                    <a:pt x="195" y="423"/>
                    <a:pt x="188" y="426"/>
                    <a:pt x="184" y="430"/>
                  </a:cubicBezTo>
                  <a:cubicBezTo>
                    <a:pt x="184" y="428"/>
                    <a:pt x="183" y="425"/>
                    <a:pt x="183" y="423"/>
                  </a:cubicBezTo>
                  <a:cubicBezTo>
                    <a:pt x="183" y="423"/>
                    <a:pt x="183" y="423"/>
                    <a:pt x="183" y="423"/>
                  </a:cubicBezTo>
                  <a:cubicBezTo>
                    <a:pt x="188" y="417"/>
                    <a:pt x="193" y="408"/>
                    <a:pt x="195" y="400"/>
                  </a:cubicBezTo>
                  <a:cubicBezTo>
                    <a:pt x="196" y="401"/>
                    <a:pt x="197" y="401"/>
                    <a:pt x="198" y="401"/>
                  </a:cubicBezTo>
                  <a:cubicBezTo>
                    <a:pt x="201" y="401"/>
                    <a:pt x="204" y="399"/>
                    <a:pt x="205" y="395"/>
                  </a:cubicBezTo>
                  <a:cubicBezTo>
                    <a:pt x="206" y="396"/>
                    <a:pt x="207" y="398"/>
                    <a:pt x="208" y="399"/>
                  </a:cubicBezTo>
                  <a:close/>
                  <a:moveTo>
                    <a:pt x="210" y="355"/>
                  </a:moveTo>
                  <a:cubicBezTo>
                    <a:pt x="208" y="362"/>
                    <a:pt x="208" y="362"/>
                    <a:pt x="208" y="362"/>
                  </a:cubicBezTo>
                  <a:cubicBezTo>
                    <a:pt x="207" y="363"/>
                    <a:pt x="207" y="363"/>
                    <a:pt x="207" y="363"/>
                  </a:cubicBezTo>
                  <a:cubicBezTo>
                    <a:pt x="205" y="369"/>
                    <a:pt x="202" y="375"/>
                    <a:pt x="202" y="381"/>
                  </a:cubicBezTo>
                  <a:cubicBezTo>
                    <a:pt x="201" y="381"/>
                    <a:pt x="201" y="381"/>
                    <a:pt x="200" y="381"/>
                  </a:cubicBezTo>
                  <a:cubicBezTo>
                    <a:pt x="200" y="381"/>
                    <a:pt x="199" y="381"/>
                    <a:pt x="199" y="381"/>
                  </a:cubicBezTo>
                  <a:cubicBezTo>
                    <a:pt x="199" y="377"/>
                    <a:pt x="199" y="373"/>
                    <a:pt x="198" y="369"/>
                  </a:cubicBezTo>
                  <a:cubicBezTo>
                    <a:pt x="198" y="358"/>
                    <a:pt x="198" y="358"/>
                    <a:pt x="198" y="358"/>
                  </a:cubicBezTo>
                  <a:cubicBezTo>
                    <a:pt x="198" y="357"/>
                    <a:pt x="198" y="357"/>
                    <a:pt x="198" y="357"/>
                  </a:cubicBezTo>
                  <a:cubicBezTo>
                    <a:pt x="199" y="355"/>
                    <a:pt x="200" y="354"/>
                    <a:pt x="200" y="351"/>
                  </a:cubicBezTo>
                  <a:cubicBezTo>
                    <a:pt x="201" y="349"/>
                    <a:pt x="200" y="347"/>
                    <a:pt x="200" y="345"/>
                  </a:cubicBezTo>
                  <a:cubicBezTo>
                    <a:pt x="203" y="340"/>
                    <a:pt x="210" y="339"/>
                    <a:pt x="216" y="338"/>
                  </a:cubicBezTo>
                  <a:cubicBezTo>
                    <a:pt x="218" y="338"/>
                    <a:pt x="218" y="338"/>
                    <a:pt x="218" y="338"/>
                  </a:cubicBezTo>
                  <a:cubicBezTo>
                    <a:pt x="218" y="338"/>
                    <a:pt x="218" y="339"/>
                    <a:pt x="218" y="339"/>
                  </a:cubicBezTo>
                  <a:cubicBezTo>
                    <a:pt x="214" y="343"/>
                    <a:pt x="212" y="350"/>
                    <a:pt x="210" y="355"/>
                  </a:cubicBezTo>
                  <a:close/>
                  <a:moveTo>
                    <a:pt x="238" y="279"/>
                  </a:moveTo>
                  <a:cubicBezTo>
                    <a:pt x="237" y="290"/>
                    <a:pt x="237" y="290"/>
                    <a:pt x="237" y="290"/>
                  </a:cubicBezTo>
                  <a:cubicBezTo>
                    <a:pt x="237" y="291"/>
                    <a:pt x="237" y="291"/>
                    <a:pt x="237" y="291"/>
                  </a:cubicBezTo>
                  <a:cubicBezTo>
                    <a:pt x="236" y="301"/>
                    <a:pt x="235" y="316"/>
                    <a:pt x="229" y="324"/>
                  </a:cubicBezTo>
                  <a:cubicBezTo>
                    <a:pt x="226" y="324"/>
                    <a:pt x="223" y="326"/>
                    <a:pt x="221" y="328"/>
                  </a:cubicBezTo>
                  <a:cubicBezTo>
                    <a:pt x="219" y="330"/>
                    <a:pt x="218" y="332"/>
                    <a:pt x="218" y="334"/>
                  </a:cubicBezTo>
                  <a:cubicBezTo>
                    <a:pt x="216" y="334"/>
                    <a:pt x="216" y="334"/>
                    <a:pt x="216" y="334"/>
                  </a:cubicBezTo>
                  <a:cubicBezTo>
                    <a:pt x="210" y="335"/>
                    <a:pt x="202" y="336"/>
                    <a:pt x="198" y="341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7" y="331"/>
                    <a:pt x="197" y="331"/>
                    <a:pt x="197" y="331"/>
                  </a:cubicBezTo>
                  <a:cubicBezTo>
                    <a:pt x="196" y="316"/>
                    <a:pt x="196" y="316"/>
                    <a:pt x="196" y="316"/>
                  </a:cubicBezTo>
                  <a:cubicBezTo>
                    <a:pt x="199" y="315"/>
                    <a:pt x="201" y="312"/>
                    <a:pt x="201" y="307"/>
                  </a:cubicBezTo>
                  <a:cubicBezTo>
                    <a:pt x="201" y="304"/>
                    <a:pt x="200" y="301"/>
                    <a:pt x="199" y="299"/>
                  </a:cubicBezTo>
                  <a:cubicBezTo>
                    <a:pt x="200" y="295"/>
                    <a:pt x="203" y="292"/>
                    <a:pt x="206" y="287"/>
                  </a:cubicBezTo>
                  <a:cubicBezTo>
                    <a:pt x="209" y="282"/>
                    <a:pt x="214" y="277"/>
                    <a:pt x="219" y="273"/>
                  </a:cubicBezTo>
                  <a:cubicBezTo>
                    <a:pt x="223" y="270"/>
                    <a:pt x="226" y="269"/>
                    <a:pt x="230" y="267"/>
                  </a:cubicBezTo>
                  <a:cubicBezTo>
                    <a:pt x="233" y="266"/>
                    <a:pt x="236" y="264"/>
                    <a:pt x="239" y="262"/>
                  </a:cubicBezTo>
                  <a:cubicBezTo>
                    <a:pt x="239" y="268"/>
                    <a:pt x="238" y="273"/>
                    <a:pt x="238" y="279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8" name="Freeform 108">
              <a:extLst>
                <a:ext uri="{FF2B5EF4-FFF2-40B4-BE49-F238E27FC236}">
                  <a16:creationId xmlns:a16="http://schemas.microsoft.com/office/drawing/2014/main" id="{1336A764-983F-4F2F-9B0E-1F2CD8630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1799"/>
              <a:ext cx="206" cy="191"/>
            </a:xfrm>
            <a:custGeom>
              <a:avLst/>
              <a:gdLst>
                <a:gd name="T0" fmla="*/ 456 w 153"/>
                <a:gd name="T1" fmla="*/ 190 h 142"/>
                <a:gd name="T2" fmla="*/ 396 w 153"/>
                <a:gd name="T3" fmla="*/ 105 h 142"/>
                <a:gd name="T4" fmla="*/ 368 w 153"/>
                <a:gd name="T5" fmla="*/ 106 h 142"/>
                <a:gd name="T6" fmla="*/ 339 w 153"/>
                <a:gd name="T7" fmla="*/ 106 h 142"/>
                <a:gd name="T8" fmla="*/ 295 w 153"/>
                <a:gd name="T9" fmla="*/ 93 h 142"/>
                <a:gd name="T10" fmla="*/ 263 w 153"/>
                <a:gd name="T11" fmla="*/ 73 h 142"/>
                <a:gd name="T12" fmla="*/ 263 w 153"/>
                <a:gd name="T13" fmla="*/ 42 h 142"/>
                <a:gd name="T14" fmla="*/ 276 w 153"/>
                <a:gd name="T15" fmla="*/ 22 h 142"/>
                <a:gd name="T16" fmla="*/ 276 w 153"/>
                <a:gd name="T17" fmla="*/ 22 h 142"/>
                <a:gd name="T18" fmla="*/ 276 w 153"/>
                <a:gd name="T19" fmla="*/ 16 h 142"/>
                <a:gd name="T20" fmla="*/ 143 w 153"/>
                <a:gd name="T21" fmla="*/ 30 h 142"/>
                <a:gd name="T22" fmla="*/ 140 w 153"/>
                <a:gd name="T23" fmla="*/ 65 h 142"/>
                <a:gd name="T24" fmla="*/ 98 w 153"/>
                <a:gd name="T25" fmla="*/ 135 h 142"/>
                <a:gd name="T26" fmla="*/ 43 w 153"/>
                <a:gd name="T27" fmla="*/ 198 h 142"/>
                <a:gd name="T28" fmla="*/ 16 w 153"/>
                <a:gd name="T29" fmla="*/ 235 h 142"/>
                <a:gd name="T30" fmla="*/ 1 w 153"/>
                <a:gd name="T31" fmla="*/ 292 h 142"/>
                <a:gd name="T32" fmla="*/ 9 w 153"/>
                <a:gd name="T33" fmla="*/ 340 h 142"/>
                <a:gd name="T34" fmla="*/ 12 w 153"/>
                <a:gd name="T35" fmla="*/ 352 h 142"/>
                <a:gd name="T36" fmla="*/ 260 w 153"/>
                <a:gd name="T37" fmla="*/ 456 h 142"/>
                <a:gd name="T38" fmla="*/ 388 w 153"/>
                <a:gd name="T39" fmla="*/ 463 h 142"/>
                <a:gd name="T40" fmla="*/ 444 w 153"/>
                <a:gd name="T41" fmla="*/ 432 h 142"/>
                <a:gd name="T42" fmla="*/ 471 w 153"/>
                <a:gd name="T43" fmla="*/ 402 h 142"/>
                <a:gd name="T44" fmla="*/ 456 w 153"/>
                <a:gd name="T45" fmla="*/ 190 h 1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3" h="142">
                  <a:moveTo>
                    <a:pt x="139" y="58"/>
                  </a:moveTo>
                  <a:cubicBezTo>
                    <a:pt x="135" y="47"/>
                    <a:pt x="127" y="40"/>
                    <a:pt x="120" y="32"/>
                  </a:cubicBezTo>
                  <a:cubicBezTo>
                    <a:pt x="119" y="33"/>
                    <a:pt x="115" y="33"/>
                    <a:pt x="112" y="33"/>
                  </a:cubicBezTo>
                  <a:cubicBezTo>
                    <a:pt x="104" y="34"/>
                    <a:pt x="108" y="30"/>
                    <a:pt x="103" y="33"/>
                  </a:cubicBezTo>
                  <a:cubicBezTo>
                    <a:pt x="98" y="35"/>
                    <a:pt x="96" y="31"/>
                    <a:pt x="90" y="28"/>
                  </a:cubicBezTo>
                  <a:cubicBezTo>
                    <a:pt x="83" y="26"/>
                    <a:pt x="84" y="29"/>
                    <a:pt x="80" y="22"/>
                  </a:cubicBezTo>
                  <a:cubicBezTo>
                    <a:pt x="78" y="19"/>
                    <a:pt x="78" y="16"/>
                    <a:pt x="80" y="13"/>
                  </a:cubicBezTo>
                  <a:cubicBezTo>
                    <a:pt x="80" y="11"/>
                    <a:pt x="81" y="10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6"/>
                    <a:pt x="84" y="6"/>
                    <a:pt x="84" y="5"/>
                  </a:cubicBezTo>
                  <a:cubicBezTo>
                    <a:pt x="70" y="0"/>
                    <a:pt x="56" y="3"/>
                    <a:pt x="44" y="9"/>
                  </a:cubicBezTo>
                  <a:cubicBezTo>
                    <a:pt x="45" y="11"/>
                    <a:pt x="44" y="15"/>
                    <a:pt x="42" y="20"/>
                  </a:cubicBezTo>
                  <a:cubicBezTo>
                    <a:pt x="45" y="27"/>
                    <a:pt x="31" y="27"/>
                    <a:pt x="30" y="41"/>
                  </a:cubicBezTo>
                  <a:cubicBezTo>
                    <a:pt x="30" y="47"/>
                    <a:pt x="21" y="61"/>
                    <a:pt x="13" y="60"/>
                  </a:cubicBezTo>
                  <a:cubicBezTo>
                    <a:pt x="14" y="67"/>
                    <a:pt x="12" y="65"/>
                    <a:pt x="5" y="72"/>
                  </a:cubicBezTo>
                  <a:cubicBezTo>
                    <a:pt x="5" y="82"/>
                    <a:pt x="6" y="81"/>
                    <a:pt x="1" y="89"/>
                  </a:cubicBezTo>
                  <a:cubicBezTo>
                    <a:pt x="1" y="96"/>
                    <a:pt x="0" y="102"/>
                    <a:pt x="3" y="104"/>
                  </a:cubicBezTo>
                  <a:cubicBezTo>
                    <a:pt x="5" y="106"/>
                    <a:pt x="5" y="106"/>
                    <a:pt x="4" y="108"/>
                  </a:cubicBezTo>
                  <a:cubicBezTo>
                    <a:pt x="20" y="136"/>
                    <a:pt x="66" y="139"/>
                    <a:pt x="79" y="139"/>
                  </a:cubicBezTo>
                  <a:cubicBezTo>
                    <a:pt x="92" y="139"/>
                    <a:pt x="111" y="142"/>
                    <a:pt x="118" y="141"/>
                  </a:cubicBezTo>
                  <a:cubicBezTo>
                    <a:pt x="125" y="140"/>
                    <a:pt x="130" y="137"/>
                    <a:pt x="135" y="132"/>
                  </a:cubicBezTo>
                  <a:cubicBezTo>
                    <a:pt x="137" y="130"/>
                    <a:pt x="137" y="130"/>
                    <a:pt x="143" y="123"/>
                  </a:cubicBezTo>
                  <a:cubicBezTo>
                    <a:pt x="153" y="108"/>
                    <a:pt x="144" y="69"/>
                    <a:pt x="139" y="58"/>
                  </a:cubicBezTo>
                  <a:close/>
                </a:path>
              </a:pathLst>
            </a:custGeom>
            <a:solidFill>
              <a:srgbClr val="F5D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9" name="Freeform 109">
              <a:extLst>
                <a:ext uri="{FF2B5EF4-FFF2-40B4-BE49-F238E27FC236}">
                  <a16:creationId xmlns:a16="http://schemas.microsoft.com/office/drawing/2014/main" id="{B1C91CFB-14AB-49FD-BFEF-88E3539DD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" y="1754"/>
              <a:ext cx="80" cy="62"/>
            </a:xfrm>
            <a:custGeom>
              <a:avLst/>
              <a:gdLst>
                <a:gd name="T0" fmla="*/ 21 w 60"/>
                <a:gd name="T1" fmla="*/ 47 h 46"/>
                <a:gd name="T2" fmla="*/ 21 w 60"/>
                <a:gd name="T3" fmla="*/ 36 h 46"/>
                <a:gd name="T4" fmla="*/ 49 w 60"/>
                <a:gd name="T5" fmla="*/ 0 h 46"/>
                <a:gd name="T6" fmla="*/ 69 w 60"/>
                <a:gd name="T7" fmla="*/ 1 h 46"/>
                <a:gd name="T8" fmla="*/ 92 w 60"/>
                <a:gd name="T9" fmla="*/ 0 h 46"/>
                <a:gd name="T10" fmla="*/ 95 w 60"/>
                <a:gd name="T11" fmla="*/ 0 h 46"/>
                <a:gd name="T12" fmla="*/ 95 w 60"/>
                <a:gd name="T13" fmla="*/ 0 h 46"/>
                <a:gd name="T14" fmla="*/ 116 w 60"/>
                <a:gd name="T15" fmla="*/ 0 h 46"/>
                <a:gd name="T16" fmla="*/ 116 w 60"/>
                <a:gd name="T17" fmla="*/ 0 h 46"/>
                <a:gd name="T18" fmla="*/ 121 w 60"/>
                <a:gd name="T19" fmla="*/ 0 h 46"/>
                <a:gd name="T20" fmla="*/ 121 w 60"/>
                <a:gd name="T21" fmla="*/ 0 h 46"/>
                <a:gd name="T22" fmla="*/ 123 w 60"/>
                <a:gd name="T23" fmla="*/ 0 h 46"/>
                <a:gd name="T24" fmla="*/ 127 w 60"/>
                <a:gd name="T25" fmla="*/ 0 h 46"/>
                <a:gd name="T26" fmla="*/ 129 w 60"/>
                <a:gd name="T27" fmla="*/ 1 h 46"/>
                <a:gd name="T28" fmla="*/ 129 w 60"/>
                <a:gd name="T29" fmla="*/ 1 h 46"/>
                <a:gd name="T30" fmla="*/ 133 w 60"/>
                <a:gd name="T31" fmla="*/ 1 h 46"/>
                <a:gd name="T32" fmla="*/ 135 w 60"/>
                <a:gd name="T33" fmla="*/ 1 h 46"/>
                <a:gd name="T34" fmla="*/ 140 w 60"/>
                <a:gd name="T35" fmla="*/ 1 h 46"/>
                <a:gd name="T36" fmla="*/ 140 w 60"/>
                <a:gd name="T37" fmla="*/ 1 h 46"/>
                <a:gd name="T38" fmla="*/ 143 w 60"/>
                <a:gd name="T39" fmla="*/ 7 h 46"/>
                <a:gd name="T40" fmla="*/ 143 w 60"/>
                <a:gd name="T41" fmla="*/ 7 h 46"/>
                <a:gd name="T42" fmla="*/ 161 w 60"/>
                <a:gd name="T43" fmla="*/ 12 h 46"/>
                <a:gd name="T44" fmla="*/ 183 w 60"/>
                <a:gd name="T45" fmla="*/ 30 h 46"/>
                <a:gd name="T46" fmla="*/ 171 w 60"/>
                <a:gd name="T47" fmla="*/ 89 h 46"/>
                <a:gd name="T48" fmla="*/ 113 w 60"/>
                <a:gd name="T49" fmla="*/ 152 h 46"/>
                <a:gd name="T50" fmla="*/ 0 w 60"/>
                <a:gd name="T51" fmla="*/ 152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0" h="46">
                  <a:moveTo>
                    <a:pt x="7" y="14"/>
                  </a:moveTo>
                  <a:cubicBezTo>
                    <a:pt x="7" y="13"/>
                    <a:pt x="7" y="12"/>
                    <a:pt x="7" y="11"/>
                  </a:cubicBezTo>
                  <a:cubicBezTo>
                    <a:pt x="8" y="4"/>
                    <a:pt x="12" y="1"/>
                    <a:pt x="16" y="0"/>
                  </a:cubicBezTo>
                  <a:cubicBezTo>
                    <a:pt x="18" y="1"/>
                    <a:pt x="18" y="2"/>
                    <a:pt x="22" y="1"/>
                  </a:cubicBezTo>
                  <a:cubicBezTo>
                    <a:pt x="23" y="1"/>
                    <a:pt x="26" y="1"/>
                    <a:pt x="29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0" y="0"/>
                    <a:pt x="40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2" y="1"/>
                    <a:pt x="42" y="1"/>
                  </a:cubicBezTo>
                  <a:cubicBezTo>
                    <a:pt x="42" y="1"/>
                    <a:pt x="42" y="1"/>
                    <a:pt x="43" y="1"/>
                  </a:cubicBezTo>
                  <a:cubicBezTo>
                    <a:pt x="43" y="1"/>
                    <a:pt x="43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5" y="2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7" y="2"/>
                    <a:pt x="49" y="3"/>
                    <a:pt x="51" y="4"/>
                  </a:cubicBezTo>
                  <a:cubicBezTo>
                    <a:pt x="54" y="6"/>
                    <a:pt x="56" y="7"/>
                    <a:pt x="58" y="9"/>
                  </a:cubicBezTo>
                  <a:cubicBezTo>
                    <a:pt x="60" y="16"/>
                    <a:pt x="59" y="24"/>
                    <a:pt x="54" y="2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0" y="46"/>
                    <a:pt x="0" y="46"/>
                    <a:pt x="0" y="46"/>
                  </a:cubicBezTo>
                </a:path>
              </a:pathLst>
            </a:custGeom>
            <a:solidFill>
              <a:srgbClr val="00A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Freeform 110">
              <a:extLst>
                <a:ext uri="{FF2B5EF4-FFF2-40B4-BE49-F238E27FC236}">
                  <a16:creationId xmlns:a16="http://schemas.microsoft.com/office/drawing/2014/main" id="{EAE7BA46-9ECC-4FB4-AC76-AAF499A3A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" y="1805"/>
              <a:ext cx="43" cy="33"/>
            </a:xfrm>
            <a:custGeom>
              <a:avLst/>
              <a:gdLst>
                <a:gd name="T0" fmla="*/ 9 w 32"/>
                <a:gd name="T1" fmla="*/ 8 h 24"/>
                <a:gd name="T2" fmla="*/ 7 w 32"/>
                <a:gd name="T3" fmla="*/ 40 h 24"/>
                <a:gd name="T4" fmla="*/ 30 w 32"/>
                <a:gd name="T5" fmla="*/ 76 h 24"/>
                <a:gd name="T6" fmla="*/ 75 w 32"/>
                <a:gd name="T7" fmla="*/ 85 h 24"/>
                <a:gd name="T8" fmla="*/ 94 w 32"/>
                <a:gd name="T9" fmla="*/ 77 h 24"/>
                <a:gd name="T10" fmla="*/ 94 w 32"/>
                <a:gd name="T11" fmla="*/ 56 h 24"/>
                <a:gd name="T12" fmla="*/ 98 w 32"/>
                <a:gd name="T13" fmla="*/ 26 h 24"/>
                <a:gd name="T14" fmla="*/ 105 w 32"/>
                <a:gd name="T15" fmla="*/ 11 h 24"/>
                <a:gd name="T16" fmla="*/ 69 w 32"/>
                <a:gd name="T17" fmla="*/ 8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4">
                  <a:moveTo>
                    <a:pt x="3" y="2"/>
                  </a:moveTo>
                  <a:cubicBezTo>
                    <a:pt x="0" y="3"/>
                    <a:pt x="2" y="9"/>
                    <a:pt x="2" y="11"/>
                  </a:cubicBezTo>
                  <a:cubicBezTo>
                    <a:pt x="3" y="17"/>
                    <a:pt x="3" y="20"/>
                    <a:pt x="9" y="21"/>
                  </a:cubicBezTo>
                  <a:cubicBezTo>
                    <a:pt x="14" y="23"/>
                    <a:pt x="18" y="24"/>
                    <a:pt x="23" y="24"/>
                  </a:cubicBezTo>
                  <a:cubicBezTo>
                    <a:pt x="24" y="24"/>
                    <a:pt x="28" y="23"/>
                    <a:pt x="29" y="22"/>
                  </a:cubicBezTo>
                  <a:cubicBezTo>
                    <a:pt x="30" y="21"/>
                    <a:pt x="29" y="18"/>
                    <a:pt x="29" y="16"/>
                  </a:cubicBezTo>
                  <a:cubicBezTo>
                    <a:pt x="29" y="13"/>
                    <a:pt x="30" y="10"/>
                    <a:pt x="30" y="7"/>
                  </a:cubicBezTo>
                  <a:cubicBezTo>
                    <a:pt x="31" y="5"/>
                    <a:pt x="32" y="4"/>
                    <a:pt x="32" y="3"/>
                  </a:cubicBezTo>
                  <a:cubicBezTo>
                    <a:pt x="31" y="0"/>
                    <a:pt x="23" y="2"/>
                    <a:pt x="21" y="2"/>
                  </a:cubicBezTo>
                </a:path>
              </a:pathLst>
            </a:custGeom>
            <a:solidFill>
              <a:srgbClr val="00A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1" name="Freeform 111">
              <a:extLst>
                <a:ext uri="{FF2B5EF4-FFF2-40B4-BE49-F238E27FC236}">
                  <a16:creationId xmlns:a16="http://schemas.microsoft.com/office/drawing/2014/main" id="{4636C898-65A4-4F92-9985-5C3271265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1943"/>
              <a:ext cx="38" cy="39"/>
            </a:xfrm>
            <a:custGeom>
              <a:avLst/>
              <a:gdLst>
                <a:gd name="T0" fmla="*/ 26 w 28"/>
                <a:gd name="T1" fmla="*/ 1 h 29"/>
                <a:gd name="T2" fmla="*/ 0 w 28"/>
                <a:gd name="T3" fmla="*/ 0 h 29"/>
                <a:gd name="T4" fmla="*/ 14 w 28"/>
                <a:gd name="T5" fmla="*/ 83 h 29"/>
                <a:gd name="T6" fmla="*/ 96 w 28"/>
                <a:gd name="T7" fmla="*/ 78 h 29"/>
                <a:gd name="T8" fmla="*/ 96 w 28"/>
                <a:gd name="T9" fmla="*/ 69 h 29"/>
                <a:gd name="T10" fmla="*/ 26 w 28"/>
                <a:gd name="T11" fmla="*/ 1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29">
                  <a:moveTo>
                    <a:pt x="7" y="1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2" y="9"/>
                    <a:pt x="1" y="18"/>
                    <a:pt x="4" y="25"/>
                  </a:cubicBezTo>
                  <a:cubicBezTo>
                    <a:pt x="6" y="29"/>
                    <a:pt x="25" y="29"/>
                    <a:pt x="28" y="24"/>
                  </a:cubicBezTo>
                  <a:cubicBezTo>
                    <a:pt x="28" y="24"/>
                    <a:pt x="28" y="23"/>
                    <a:pt x="28" y="21"/>
                  </a:cubicBezTo>
                  <a:cubicBezTo>
                    <a:pt x="19" y="17"/>
                    <a:pt x="12" y="10"/>
                    <a:pt x="7" y="1"/>
                  </a:cubicBezTo>
                  <a:close/>
                </a:path>
              </a:pathLst>
            </a:custGeom>
            <a:solidFill>
              <a:srgbClr val="00A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Freeform 112">
              <a:extLst>
                <a:ext uri="{FF2B5EF4-FFF2-40B4-BE49-F238E27FC236}">
                  <a16:creationId xmlns:a16="http://schemas.microsoft.com/office/drawing/2014/main" id="{39CCF03B-B437-42DC-832F-988741A94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" y="1686"/>
              <a:ext cx="116" cy="145"/>
            </a:xfrm>
            <a:custGeom>
              <a:avLst/>
              <a:gdLst>
                <a:gd name="T0" fmla="*/ 27 w 86"/>
                <a:gd name="T1" fmla="*/ 352 h 108"/>
                <a:gd name="T2" fmla="*/ 12 w 86"/>
                <a:gd name="T3" fmla="*/ 303 h 108"/>
                <a:gd name="T4" fmla="*/ 36 w 86"/>
                <a:gd name="T5" fmla="*/ 122 h 108"/>
                <a:gd name="T6" fmla="*/ 69 w 86"/>
                <a:gd name="T7" fmla="*/ 91 h 108"/>
                <a:gd name="T8" fmla="*/ 121 w 86"/>
                <a:gd name="T9" fmla="*/ 63 h 108"/>
                <a:gd name="T10" fmla="*/ 155 w 86"/>
                <a:gd name="T11" fmla="*/ 56 h 108"/>
                <a:gd name="T12" fmla="*/ 169 w 86"/>
                <a:gd name="T13" fmla="*/ 9 h 108"/>
                <a:gd name="T14" fmla="*/ 187 w 86"/>
                <a:gd name="T15" fmla="*/ 1 h 108"/>
                <a:gd name="T16" fmla="*/ 217 w 86"/>
                <a:gd name="T17" fmla="*/ 9 h 108"/>
                <a:gd name="T18" fmla="*/ 217 w 86"/>
                <a:gd name="T19" fmla="*/ 9 h 108"/>
                <a:gd name="T20" fmla="*/ 255 w 86"/>
                <a:gd name="T21" fmla="*/ 20 h 108"/>
                <a:gd name="T22" fmla="*/ 235 w 86"/>
                <a:gd name="T23" fmla="*/ 75 h 108"/>
                <a:gd name="T24" fmla="*/ 275 w 86"/>
                <a:gd name="T25" fmla="*/ 121 h 108"/>
                <a:gd name="T26" fmla="*/ 277 w 86"/>
                <a:gd name="T27" fmla="*/ 179 h 108"/>
                <a:gd name="T28" fmla="*/ 205 w 86"/>
                <a:gd name="T29" fmla="*/ 164 h 108"/>
                <a:gd name="T30" fmla="*/ 171 w 86"/>
                <a:gd name="T31" fmla="*/ 160 h 108"/>
                <a:gd name="T32" fmla="*/ 129 w 86"/>
                <a:gd name="T33" fmla="*/ 227 h 108"/>
                <a:gd name="T34" fmla="*/ 115 w 86"/>
                <a:gd name="T35" fmla="*/ 305 h 108"/>
                <a:gd name="T36" fmla="*/ 120 w 86"/>
                <a:gd name="T37" fmla="*/ 341 h 108"/>
                <a:gd name="T38" fmla="*/ 104 w 86"/>
                <a:gd name="T39" fmla="*/ 348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6" h="108">
                  <a:moveTo>
                    <a:pt x="8" y="108"/>
                  </a:moveTo>
                  <a:cubicBezTo>
                    <a:pt x="7" y="108"/>
                    <a:pt x="4" y="93"/>
                    <a:pt x="4" y="93"/>
                  </a:cubicBezTo>
                  <a:cubicBezTo>
                    <a:pt x="2" y="79"/>
                    <a:pt x="0" y="54"/>
                    <a:pt x="11" y="38"/>
                  </a:cubicBezTo>
                  <a:cubicBezTo>
                    <a:pt x="14" y="34"/>
                    <a:pt x="17" y="31"/>
                    <a:pt x="21" y="28"/>
                  </a:cubicBezTo>
                  <a:cubicBezTo>
                    <a:pt x="25" y="24"/>
                    <a:pt x="32" y="20"/>
                    <a:pt x="37" y="19"/>
                  </a:cubicBezTo>
                  <a:cubicBezTo>
                    <a:pt x="40" y="18"/>
                    <a:pt x="43" y="18"/>
                    <a:pt x="47" y="17"/>
                  </a:cubicBezTo>
                  <a:cubicBezTo>
                    <a:pt x="48" y="14"/>
                    <a:pt x="49" y="7"/>
                    <a:pt x="51" y="3"/>
                  </a:cubicBezTo>
                  <a:cubicBezTo>
                    <a:pt x="52" y="1"/>
                    <a:pt x="55" y="1"/>
                    <a:pt x="56" y="1"/>
                  </a:cubicBezTo>
                  <a:cubicBezTo>
                    <a:pt x="59" y="0"/>
                    <a:pt x="63" y="0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8" y="2"/>
                    <a:pt x="75" y="3"/>
                    <a:pt x="77" y="6"/>
                  </a:cubicBezTo>
                  <a:cubicBezTo>
                    <a:pt x="78" y="8"/>
                    <a:pt x="73" y="18"/>
                    <a:pt x="71" y="23"/>
                  </a:cubicBezTo>
                  <a:cubicBezTo>
                    <a:pt x="76" y="26"/>
                    <a:pt x="80" y="31"/>
                    <a:pt x="83" y="37"/>
                  </a:cubicBezTo>
                  <a:cubicBezTo>
                    <a:pt x="86" y="42"/>
                    <a:pt x="86" y="49"/>
                    <a:pt x="84" y="55"/>
                  </a:cubicBezTo>
                  <a:cubicBezTo>
                    <a:pt x="76" y="51"/>
                    <a:pt x="68" y="50"/>
                    <a:pt x="62" y="51"/>
                  </a:cubicBezTo>
                  <a:cubicBezTo>
                    <a:pt x="60" y="49"/>
                    <a:pt x="54" y="48"/>
                    <a:pt x="52" y="49"/>
                  </a:cubicBezTo>
                  <a:cubicBezTo>
                    <a:pt x="46" y="52"/>
                    <a:pt x="39" y="55"/>
                    <a:pt x="39" y="70"/>
                  </a:cubicBezTo>
                  <a:cubicBezTo>
                    <a:pt x="36" y="79"/>
                    <a:pt x="35" y="88"/>
                    <a:pt x="35" y="94"/>
                  </a:cubicBezTo>
                  <a:cubicBezTo>
                    <a:pt x="35" y="96"/>
                    <a:pt x="34" y="103"/>
                    <a:pt x="36" y="105"/>
                  </a:cubicBezTo>
                  <a:cubicBezTo>
                    <a:pt x="37" y="107"/>
                    <a:pt x="32" y="107"/>
                    <a:pt x="31" y="107"/>
                  </a:cubicBezTo>
                </a:path>
              </a:pathLst>
            </a:custGeom>
            <a:solidFill>
              <a:srgbClr val="ED7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3" name="Freeform 113">
              <a:extLst>
                <a:ext uri="{FF2B5EF4-FFF2-40B4-BE49-F238E27FC236}">
                  <a16:creationId xmlns:a16="http://schemas.microsoft.com/office/drawing/2014/main" id="{1DC81735-36F2-4A46-9C03-62EC7BBE9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" y="1686"/>
              <a:ext cx="116" cy="145"/>
            </a:xfrm>
            <a:custGeom>
              <a:avLst/>
              <a:gdLst>
                <a:gd name="T0" fmla="*/ 27 w 86"/>
                <a:gd name="T1" fmla="*/ 352 h 108"/>
                <a:gd name="T2" fmla="*/ 12 w 86"/>
                <a:gd name="T3" fmla="*/ 303 h 108"/>
                <a:gd name="T4" fmla="*/ 36 w 86"/>
                <a:gd name="T5" fmla="*/ 122 h 108"/>
                <a:gd name="T6" fmla="*/ 69 w 86"/>
                <a:gd name="T7" fmla="*/ 91 h 108"/>
                <a:gd name="T8" fmla="*/ 121 w 86"/>
                <a:gd name="T9" fmla="*/ 63 h 108"/>
                <a:gd name="T10" fmla="*/ 155 w 86"/>
                <a:gd name="T11" fmla="*/ 56 h 108"/>
                <a:gd name="T12" fmla="*/ 169 w 86"/>
                <a:gd name="T13" fmla="*/ 9 h 108"/>
                <a:gd name="T14" fmla="*/ 187 w 86"/>
                <a:gd name="T15" fmla="*/ 1 h 108"/>
                <a:gd name="T16" fmla="*/ 217 w 86"/>
                <a:gd name="T17" fmla="*/ 9 h 108"/>
                <a:gd name="T18" fmla="*/ 217 w 86"/>
                <a:gd name="T19" fmla="*/ 9 h 108"/>
                <a:gd name="T20" fmla="*/ 255 w 86"/>
                <a:gd name="T21" fmla="*/ 20 h 108"/>
                <a:gd name="T22" fmla="*/ 235 w 86"/>
                <a:gd name="T23" fmla="*/ 75 h 108"/>
                <a:gd name="T24" fmla="*/ 275 w 86"/>
                <a:gd name="T25" fmla="*/ 121 h 108"/>
                <a:gd name="T26" fmla="*/ 277 w 86"/>
                <a:gd name="T27" fmla="*/ 179 h 108"/>
                <a:gd name="T28" fmla="*/ 205 w 86"/>
                <a:gd name="T29" fmla="*/ 164 h 108"/>
                <a:gd name="T30" fmla="*/ 171 w 86"/>
                <a:gd name="T31" fmla="*/ 160 h 108"/>
                <a:gd name="T32" fmla="*/ 129 w 86"/>
                <a:gd name="T33" fmla="*/ 227 h 108"/>
                <a:gd name="T34" fmla="*/ 115 w 86"/>
                <a:gd name="T35" fmla="*/ 305 h 108"/>
                <a:gd name="T36" fmla="*/ 120 w 86"/>
                <a:gd name="T37" fmla="*/ 341 h 1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6" h="108">
                  <a:moveTo>
                    <a:pt x="8" y="108"/>
                  </a:moveTo>
                  <a:cubicBezTo>
                    <a:pt x="7" y="108"/>
                    <a:pt x="4" y="93"/>
                    <a:pt x="4" y="93"/>
                  </a:cubicBezTo>
                  <a:cubicBezTo>
                    <a:pt x="2" y="79"/>
                    <a:pt x="0" y="54"/>
                    <a:pt x="11" y="38"/>
                  </a:cubicBezTo>
                  <a:cubicBezTo>
                    <a:pt x="14" y="34"/>
                    <a:pt x="17" y="31"/>
                    <a:pt x="21" y="28"/>
                  </a:cubicBezTo>
                  <a:cubicBezTo>
                    <a:pt x="25" y="24"/>
                    <a:pt x="32" y="20"/>
                    <a:pt x="37" y="19"/>
                  </a:cubicBezTo>
                  <a:cubicBezTo>
                    <a:pt x="40" y="18"/>
                    <a:pt x="43" y="18"/>
                    <a:pt x="47" y="17"/>
                  </a:cubicBezTo>
                  <a:cubicBezTo>
                    <a:pt x="48" y="14"/>
                    <a:pt x="49" y="7"/>
                    <a:pt x="51" y="3"/>
                  </a:cubicBezTo>
                  <a:cubicBezTo>
                    <a:pt x="52" y="1"/>
                    <a:pt x="55" y="1"/>
                    <a:pt x="56" y="1"/>
                  </a:cubicBezTo>
                  <a:cubicBezTo>
                    <a:pt x="59" y="0"/>
                    <a:pt x="63" y="0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8" y="2"/>
                    <a:pt x="75" y="3"/>
                    <a:pt x="77" y="6"/>
                  </a:cubicBezTo>
                  <a:cubicBezTo>
                    <a:pt x="78" y="8"/>
                    <a:pt x="73" y="18"/>
                    <a:pt x="71" y="23"/>
                  </a:cubicBezTo>
                  <a:cubicBezTo>
                    <a:pt x="76" y="26"/>
                    <a:pt x="80" y="31"/>
                    <a:pt x="83" y="37"/>
                  </a:cubicBezTo>
                  <a:cubicBezTo>
                    <a:pt x="86" y="42"/>
                    <a:pt x="86" y="49"/>
                    <a:pt x="84" y="55"/>
                  </a:cubicBezTo>
                  <a:cubicBezTo>
                    <a:pt x="76" y="51"/>
                    <a:pt x="68" y="50"/>
                    <a:pt x="62" y="51"/>
                  </a:cubicBezTo>
                  <a:cubicBezTo>
                    <a:pt x="60" y="49"/>
                    <a:pt x="54" y="48"/>
                    <a:pt x="52" y="49"/>
                  </a:cubicBezTo>
                  <a:cubicBezTo>
                    <a:pt x="46" y="52"/>
                    <a:pt x="39" y="55"/>
                    <a:pt x="39" y="70"/>
                  </a:cubicBezTo>
                  <a:cubicBezTo>
                    <a:pt x="36" y="79"/>
                    <a:pt x="35" y="88"/>
                    <a:pt x="35" y="94"/>
                  </a:cubicBezTo>
                  <a:cubicBezTo>
                    <a:pt x="35" y="96"/>
                    <a:pt x="34" y="103"/>
                    <a:pt x="36" y="10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4" name="Freeform 114">
              <a:extLst>
                <a:ext uri="{FF2B5EF4-FFF2-40B4-BE49-F238E27FC236}">
                  <a16:creationId xmlns:a16="http://schemas.microsoft.com/office/drawing/2014/main" id="{D65D376F-4D1A-4A48-93D5-C7BF2157B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690"/>
              <a:ext cx="7" cy="24"/>
            </a:xfrm>
            <a:custGeom>
              <a:avLst/>
              <a:gdLst>
                <a:gd name="T0" fmla="*/ 11 w 5"/>
                <a:gd name="T1" fmla="*/ 57 h 18"/>
                <a:gd name="T2" fmla="*/ 20 w 5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8">
                  <a:moveTo>
                    <a:pt x="3" y="18"/>
                  </a:moveTo>
                  <a:cubicBezTo>
                    <a:pt x="0" y="14"/>
                    <a:pt x="4" y="5"/>
                    <a:pt x="5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5" name="Freeform 115">
              <a:extLst>
                <a:ext uri="{FF2B5EF4-FFF2-40B4-BE49-F238E27FC236}">
                  <a16:creationId xmlns:a16="http://schemas.microsoft.com/office/drawing/2014/main" id="{96CFBCA7-0C89-4FD8-B7F3-42B6E4EF3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722"/>
              <a:ext cx="39" cy="54"/>
            </a:xfrm>
            <a:custGeom>
              <a:avLst/>
              <a:gdLst>
                <a:gd name="T0" fmla="*/ 0 w 29"/>
                <a:gd name="T1" fmla="*/ 134 h 40"/>
                <a:gd name="T2" fmla="*/ 94 w 29"/>
                <a:gd name="T3" fmla="*/ 0 h 40"/>
                <a:gd name="T4" fmla="*/ 0 w 29"/>
                <a:gd name="T5" fmla="*/ 134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40">
                  <a:moveTo>
                    <a:pt x="0" y="40"/>
                  </a:moveTo>
                  <a:cubicBezTo>
                    <a:pt x="3" y="19"/>
                    <a:pt x="11" y="5"/>
                    <a:pt x="29" y="0"/>
                  </a:cubicBezTo>
                  <a:cubicBezTo>
                    <a:pt x="20" y="5"/>
                    <a:pt x="1" y="34"/>
                    <a:pt x="0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6" name="Freeform 116">
              <a:extLst>
                <a:ext uri="{FF2B5EF4-FFF2-40B4-BE49-F238E27FC236}">
                  <a16:creationId xmlns:a16="http://schemas.microsoft.com/office/drawing/2014/main" id="{5217943D-9D3E-4834-8F0D-CEEAC158B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1801"/>
              <a:ext cx="92" cy="143"/>
            </a:xfrm>
            <a:custGeom>
              <a:avLst/>
              <a:gdLst>
                <a:gd name="T0" fmla="*/ 78 w 68"/>
                <a:gd name="T1" fmla="*/ 351 h 106"/>
                <a:gd name="T2" fmla="*/ 50 w 68"/>
                <a:gd name="T3" fmla="*/ 344 h 106"/>
                <a:gd name="T4" fmla="*/ 7 w 68"/>
                <a:gd name="T5" fmla="*/ 267 h 106"/>
                <a:gd name="T6" fmla="*/ 1 w 68"/>
                <a:gd name="T7" fmla="*/ 163 h 106"/>
                <a:gd name="T8" fmla="*/ 22 w 68"/>
                <a:gd name="T9" fmla="*/ 98 h 106"/>
                <a:gd name="T10" fmla="*/ 64 w 68"/>
                <a:gd name="T11" fmla="*/ 63 h 106"/>
                <a:gd name="T12" fmla="*/ 92 w 68"/>
                <a:gd name="T13" fmla="*/ 32 h 106"/>
                <a:gd name="T14" fmla="*/ 134 w 68"/>
                <a:gd name="T15" fmla="*/ 22 h 106"/>
                <a:gd name="T16" fmla="*/ 177 w 68"/>
                <a:gd name="T17" fmla="*/ 1 h 106"/>
                <a:gd name="T18" fmla="*/ 208 w 68"/>
                <a:gd name="T19" fmla="*/ 58 h 106"/>
                <a:gd name="T20" fmla="*/ 168 w 68"/>
                <a:gd name="T21" fmla="*/ 131 h 106"/>
                <a:gd name="T22" fmla="*/ 112 w 68"/>
                <a:gd name="T23" fmla="*/ 192 h 106"/>
                <a:gd name="T24" fmla="*/ 84 w 68"/>
                <a:gd name="T25" fmla="*/ 231 h 106"/>
                <a:gd name="T26" fmla="*/ 69 w 68"/>
                <a:gd name="T27" fmla="*/ 287 h 106"/>
                <a:gd name="T28" fmla="*/ 77 w 68"/>
                <a:gd name="T29" fmla="*/ 339 h 106"/>
                <a:gd name="T30" fmla="*/ 78 w 68"/>
                <a:gd name="T31" fmla="*/ 351 h 1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8" h="106">
                  <a:moveTo>
                    <a:pt x="24" y="106"/>
                  </a:moveTo>
                  <a:cubicBezTo>
                    <a:pt x="16" y="105"/>
                    <a:pt x="17" y="106"/>
                    <a:pt x="15" y="104"/>
                  </a:cubicBezTo>
                  <a:cubicBezTo>
                    <a:pt x="13" y="101"/>
                    <a:pt x="4" y="91"/>
                    <a:pt x="2" y="81"/>
                  </a:cubicBezTo>
                  <a:cubicBezTo>
                    <a:pt x="0" y="70"/>
                    <a:pt x="0" y="55"/>
                    <a:pt x="1" y="50"/>
                  </a:cubicBezTo>
                  <a:cubicBezTo>
                    <a:pt x="1" y="46"/>
                    <a:pt x="2" y="38"/>
                    <a:pt x="7" y="30"/>
                  </a:cubicBezTo>
                  <a:cubicBezTo>
                    <a:pt x="12" y="23"/>
                    <a:pt x="14" y="23"/>
                    <a:pt x="19" y="19"/>
                  </a:cubicBezTo>
                  <a:cubicBezTo>
                    <a:pt x="24" y="15"/>
                    <a:pt x="21" y="12"/>
                    <a:pt x="27" y="10"/>
                  </a:cubicBezTo>
                  <a:cubicBezTo>
                    <a:pt x="32" y="8"/>
                    <a:pt x="34" y="9"/>
                    <a:pt x="40" y="7"/>
                  </a:cubicBezTo>
                  <a:cubicBezTo>
                    <a:pt x="46" y="5"/>
                    <a:pt x="46" y="0"/>
                    <a:pt x="53" y="1"/>
                  </a:cubicBezTo>
                  <a:cubicBezTo>
                    <a:pt x="61" y="2"/>
                    <a:pt x="68" y="4"/>
                    <a:pt x="62" y="18"/>
                  </a:cubicBezTo>
                  <a:cubicBezTo>
                    <a:pt x="65" y="25"/>
                    <a:pt x="51" y="25"/>
                    <a:pt x="50" y="39"/>
                  </a:cubicBezTo>
                  <a:cubicBezTo>
                    <a:pt x="50" y="45"/>
                    <a:pt x="41" y="59"/>
                    <a:pt x="33" y="58"/>
                  </a:cubicBezTo>
                  <a:cubicBezTo>
                    <a:pt x="34" y="65"/>
                    <a:pt x="32" y="63"/>
                    <a:pt x="25" y="70"/>
                  </a:cubicBezTo>
                  <a:cubicBezTo>
                    <a:pt x="25" y="80"/>
                    <a:pt x="26" y="79"/>
                    <a:pt x="21" y="87"/>
                  </a:cubicBezTo>
                  <a:cubicBezTo>
                    <a:pt x="21" y="94"/>
                    <a:pt x="20" y="100"/>
                    <a:pt x="23" y="102"/>
                  </a:cubicBezTo>
                  <a:cubicBezTo>
                    <a:pt x="25" y="104"/>
                    <a:pt x="25" y="104"/>
                    <a:pt x="24" y="106"/>
                  </a:cubicBezTo>
                  <a:close/>
                </a:path>
              </a:pathLst>
            </a:custGeom>
            <a:solidFill>
              <a:srgbClr val="EFB8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7" name="Freeform 117">
              <a:extLst>
                <a:ext uri="{FF2B5EF4-FFF2-40B4-BE49-F238E27FC236}">
                  <a16:creationId xmlns:a16="http://schemas.microsoft.com/office/drawing/2014/main" id="{B587CA27-803D-4AB7-B1B2-DAC848AFC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1816"/>
              <a:ext cx="52" cy="84"/>
            </a:xfrm>
            <a:custGeom>
              <a:avLst/>
              <a:gdLst>
                <a:gd name="T0" fmla="*/ 85 w 39"/>
                <a:gd name="T1" fmla="*/ 9 h 62"/>
                <a:gd name="T2" fmla="*/ 28 w 39"/>
                <a:gd name="T3" fmla="*/ 64 h 62"/>
                <a:gd name="T4" fmla="*/ 7 w 39"/>
                <a:gd name="T5" fmla="*/ 209 h 62"/>
                <a:gd name="T6" fmla="*/ 27 w 39"/>
                <a:gd name="T7" fmla="*/ 107 h 62"/>
                <a:gd name="T8" fmla="*/ 64 w 39"/>
                <a:gd name="T9" fmla="*/ 84 h 62"/>
                <a:gd name="T10" fmla="*/ 84 w 39"/>
                <a:gd name="T11" fmla="*/ 35 h 62"/>
                <a:gd name="T12" fmla="*/ 113 w 39"/>
                <a:gd name="T13" fmla="*/ 16 h 62"/>
                <a:gd name="T14" fmla="*/ 123 w 39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62">
                  <a:moveTo>
                    <a:pt x="27" y="3"/>
                  </a:moveTo>
                  <a:cubicBezTo>
                    <a:pt x="22" y="5"/>
                    <a:pt x="13" y="14"/>
                    <a:pt x="9" y="19"/>
                  </a:cubicBezTo>
                  <a:cubicBezTo>
                    <a:pt x="1" y="32"/>
                    <a:pt x="0" y="48"/>
                    <a:pt x="2" y="62"/>
                  </a:cubicBezTo>
                  <a:cubicBezTo>
                    <a:pt x="5" y="53"/>
                    <a:pt x="2" y="40"/>
                    <a:pt x="8" y="32"/>
                  </a:cubicBezTo>
                  <a:cubicBezTo>
                    <a:pt x="11" y="28"/>
                    <a:pt x="18" y="27"/>
                    <a:pt x="20" y="25"/>
                  </a:cubicBezTo>
                  <a:cubicBezTo>
                    <a:pt x="24" y="21"/>
                    <a:pt x="21" y="15"/>
                    <a:pt x="26" y="10"/>
                  </a:cubicBezTo>
                  <a:cubicBezTo>
                    <a:pt x="29" y="8"/>
                    <a:pt x="33" y="8"/>
                    <a:pt x="36" y="5"/>
                  </a:cubicBezTo>
                  <a:cubicBezTo>
                    <a:pt x="37" y="5"/>
                    <a:pt x="37" y="1"/>
                    <a:pt x="39" y="0"/>
                  </a:cubicBezTo>
                </a:path>
              </a:pathLst>
            </a:custGeom>
            <a:solidFill>
              <a:srgbClr val="F5D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8" name="Freeform 118">
              <a:extLst>
                <a:ext uri="{FF2B5EF4-FFF2-40B4-BE49-F238E27FC236}">
                  <a16:creationId xmlns:a16="http://schemas.microsoft.com/office/drawing/2014/main" id="{A2B18999-CBB3-4880-AAA2-07374ABAB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1801"/>
              <a:ext cx="92" cy="143"/>
            </a:xfrm>
            <a:custGeom>
              <a:avLst/>
              <a:gdLst>
                <a:gd name="T0" fmla="*/ 78 w 68"/>
                <a:gd name="T1" fmla="*/ 351 h 106"/>
                <a:gd name="T2" fmla="*/ 50 w 68"/>
                <a:gd name="T3" fmla="*/ 344 h 106"/>
                <a:gd name="T4" fmla="*/ 7 w 68"/>
                <a:gd name="T5" fmla="*/ 267 h 106"/>
                <a:gd name="T6" fmla="*/ 1 w 68"/>
                <a:gd name="T7" fmla="*/ 163 h 106"/>
                <a:gd name="T8" fmla="*/ 22 w 68"/>
                <a:gd name="T9" fmla="*/ 98 h 106"/>
                <a:gd name="T10" fmla="*/ 64 w 68"/>
                <a:gd name="T11" fmla="*/ 63 h 106"/>
                <a:gd name="T12" fmla="*/ 92 w 68"/>
                <a:gd name="T13" fmla="*/ 32 h 106"/>
                <a:gd name="T14" fmla="*/ 134 w 68"/>
                <a:gd name="T15" fmla="*/ 22 h 106"/>
                <a:gd name="T16" fmla="*/ 177 w 68"/>
                <a:gd name="T17" fmla="*/ 1 h 106"/>
                <a:gd name="T18" fmla="*/ 208 w 68"/>
                <a:gd name="T19" fmla="*/ 58 h 106"/>
                <a:gd name="T20" fmla="*/ 168 w 68"/>
                <a:gd name="T21" fmla="*/ 131 h 106"/>
                <a:gd name="T22" fmla="*/ 112 w 68"/>
                <a:gd name="T23" fmla="*/ 192 h 106"/>
                <a:gd name="T24" fmla="*/ 84 w 68"/>
                <a:gd name="T25" fmla="*/ 231 h 106"/>
                <a:gd name="T26" fmla="*/ 69 w 68"/>
                <a:gd name="T27" fmla="*/ 287 h 106"/>
                <a:gd name="T28" fmla="*/ 77 w 68"/>
                <a:gd name="T29" fmla="*/ 339 h 106"/>
                <a:gd name="T30" fmla="*/ 78 w 68"/>
                <a:gd name="T31" fmla="*/ 351 h 1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8" h="106">
                  <a:moveTo>
                    <a:pt x="24" y="106"/>
                  </a:moveTo>
                  <a:cubicBezTo>
                    <a:pt x="16" y="105"/>
                    <a:pt x="17" y="106"/>
                    <a:pt x="15" y="104"/>
                  </a:cubicBezTo>
                  <a:cubicBezTo>
                    <a:pt x="13" y="101"/>
                    <a:pt x="4" y="91"/>
                    <a:pt x="2" y="81"/>
                  </a:cubicBezTo>
                  <a:cubicBezTo>
                    <a:pt x="0" y="70"/>
                    <a:pt x="0" y="55"/>
                    <a:pt x="1" y="50"/>
                  </a:cubicBezTo>
                  <a:cubicBezTo>
                    <a:pt x="1" y="46"/>
                    <a:pt x="2" y="38"/>
                    <a:pt x="7" y="30"/>
                  </a:cubicBezTo>
                  <a:cubicBezTo>
                    <a:pt x="12" y="23"/>
                    <a:pt x="14" y="23"/>
                    <a:pt x="19" y="19"/>
                  </a:cubicBezTo>
                  <a:cubicBezTo>
                    <a:pt x="24" y="15"/>
                    <a:pt x="21" y="12"/>
                    <a:pt x="27" y="10"/>
                  </a:cubicBezTo>
                  <a:cubicBezTo>
                    <a:pt x="32" y="8"/>
                    <a:pt x="34" y="9"/>
                    <a:pt x="40" y="7"/>
                  </a:cubicBezTo>
                  <a:cubicBezTo>
                    <a:pt x="46" y="5"/>
                    <a:pt x="46" y="0"/>
                    <a:pt x="53" y="1"/>
                  </a:cubicBezTo>
                  <a:cubicBezTo>
                    <a:pt x="61" y="2"/>
                    <a:pt x="68" y="4"/>
                    <a:pt x="62" y="18"/>
                  </a:cubicBezTo>
                  <a:cubicBezTo>
                    <a:pt x="65" y="25"/>
                    <a:pt x="51" y="25"/>
                    <a:pt x="50" y="39"/>
                  </a:cubicBezTo>
                  <a:cubicBezTo>
                    <a:pt x="50" y="45"/>
                    <a:pt x="41" y="59"/>
                    <a:pt x="33" y="58"/>
                  </a:cubicBezTo>
                  <a:cubicBezTo>
                    <a:pt x="34" y="65"/>
                    <a:pt x="32" y="63"/>
                    <a:pt x="25" y="70"/>
                  </a:cubicBezTo>
                  <a:cubicBezTo>
                    <a:pt x="25" y="80"/>
                    <a:pt x="26" y="79"/>
                    <a:pt x="21" y="87"/>
                  </a:cubicBezTo>
                  <a:cubicBezTo>
                    <a:pt x="21" y="94"/>
                    <a:pt x="20" y="100"/>
                    <a:pt x="23" y="102"/>
                  </a:cubicBezTo>
                  <a:cubicBezTo>
                    <a:pt x="25" y="104"/>
                    <a:pt x="25" y="104"/>
                    <a:pt x="24" y="106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9" name="Freeform 119">
              <a:extLst>
                <a:ext uri="{FF2B5EF4-FFF2-40B4-BE49-F238E27FC236}">
                  <a16:creationId xmlns:a16="http://schemas.microsoft.com/office/drawing/2014/main" id="{2A5D8E47-D61D-448B-858E-949893A60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1822"/>
              <a:ext cx="26" cy="25"/>
            </a:xfrm>
            <a:custGeom>
              <a:avLst/>
              <a:gdLst>
                <a:gd name="T0" fmla="*/ 47 w 19"/>
                <a:gd name="T1" fmla="*/ 0 h 19"/>
                <a:gd name="T2" fmla="*/ 47 w 19"/>
                <a:gd name="T3" fmla="*/ 45 h 19"/>
                <a:gd name="T4" fmla="*/ 0 w 19"/>
                <a:gd name="T5" fmla="*/ 4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9">
                  <a:moveTo>
                    <a:pt x="13" y="0"/>
                  </a:moveTo>
                  <a:cubicBezTo>
                    <a:pt x="15" y="5"/>
                    <a:pt x="19" y="12"/>
                    <a:pt x="13" y="15"/>
                  </a:cubicBezTo>
                  <a:cubicBezTo>
                    <a:pt x="10" y="16"/>
                    <a:pt x="2" y="19"/>
                    <a:pt x="0" y="15"/>
                  </a:cubicBezTo>
                </a:path>
              </a:pathLst>
            </a:custGeom>
            <a:solidFill>
              <a:srgbClr val="ED7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0" name="Freeform 120">
              <a:extLst>
                <a:ext uri="{FF2B5EF4-FFF2-40B4-BE49-F238E27FC236}">
                  <a16:creationId xmlns:a16="http://schemas.microsoft.com/office/drawing/2014/main" id="{D57651AB-D1DE-4491-8E81-4E4D16030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" y="1784"/>
              <a:ext cx="63" cy="62"/>
            </a:xfrm>
            <a:custGeom>
              <a:avLst/>
              <a:gdLst>
                <a:gd name="T0" fmla="*/ 83 w 47"/>
                <a:gd name="T1" fmla="*/ 16 h 46"/>
                <a:gd name="T2" fmla="*/ 56 w 47"/>
                <a:gd name="T3" fmla="*/ 16 h 46"/>
                <a:gd name="T4" fmla="*/ 38 w 47"/>
                <a:gd name="T5" fmla="*/ 32 h 46"/>
                <a:gd name="T6" fmla="*/ 21 w 47"/>
                <a:gd name="T7" fmla="*/ 58 h 46"/>
                <a:gd name="T8" fmla="*/ 9 w 47"/>
                <a:gd name="T9" fmla="*/ 108 h 46"/>
                <a:gd name="T10" fmla="*/ 42 w 47"/>
                <a:gd name="T11" fmla="*/ 129 h 46"/>
                <a:gd name="T12" fmla="*/ 84 w 47"/>
                <a:gd name="T13" fmla="*/ 146 h 46"/>
                <a:gd name="T14" fmla="*/ 113 w 47"/>
                <a:gd name="T15" fmla="*/ 146 h 46"/>
                <a:gd name="T16" fmla="*/ 143 w 47"/>
                <a:gd name="T17" fmla="*/ 129 h 46"/>
                <a:gd name="T18" fmla="*/ 130 w 47"/>
                <a:gd name="T19" fmla="*/ 104 h 46"/>
                <a:gd name="T20" fmla="*/ 83 w 47"/>
                <a:gd name="T21" fmla="*/ 16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46">
                  <a:moveTo>
                    <a:pt x="25" y="5"/>
                  </a:moveTo>
                  <a:cubicBezTo>
                    <a:pt x="22" y="0"/>
                    <a:pt x="19" y="4"/>
                    <a:pt x="17" y="5"/>
                  </a:cubicBezTo>
                  <a:cubicBezTo>
                    <a:pt x="12" y="8"/>
                    <a:pt x="13" y="9"/>
                    <a:pt x="12" y="10"/>
                  </a:cubicBezTo>
                  <a:cubicBezTo>
                    <a:pt x="10" y="12"/>
                    <a:pt x="7" y="14"/>
                    <a:pt x="7" y="18"/>
                  </a:cubicBezTo>
                  <a:cubicBezTo>
                    <a:pt x="2" y="24"/>
                    <a:pt x="0" y="28"/>
                    <a:pt x="3" y="33"/>
                  </a:cubicBezTo>
                  <a:cubicBezTo>
                    <a:pt x="7" y="40"/>
                    <a:pt x="6" y="37"/>
                    <a:pt x="13" y="39"/>
                  </a:cubicBezTo>
                  <a:cubicBezTo>
                    <a:pt x="19" y="42"/>
                    <a:pt x="21" y="46"/>
                    <a:pt x="26" y="44"/>
                  </a:cubicBezTo>
                  <a:cubicBezTo>
                    <a:pt x="31" y="41"/>
                    <a:pt x="27" y="45"/>
                    <a:pt x="35" y="44"/>
                  </a:cubicBezTo>
                  <a:cubicBezTo>
                    <a:pt x="42" y="44"/>
                    <a:pt x="47" y="44"/>
                    <a:pt x="45" y="39"/>
                  </a:cubicBezTo>
                  <a:cubicBezTo>
                    <a:pt x="44" y="34"/>
                    <a:pt x="44" y="33"/>
                    <a:pt x="40" y="31"/>
                  </a:cubicBezTo>
                  <a:cubicBezTo>
                    <a:pt x="36" y="29"/>
                    <a:pt x="35" y="8"/>
                    <a:pt x="25" y="5"/>
                  </a:cubicBezTo>
                  <a:close/>
                </a:path>
              </a:pathLst>
            </a:custGeom>
            <a:solidFill>
              <a:srgbClr val="EFB8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1" name="Freeform 121">
              <a:extLst>
                <a:ext uri="{FF2B5EF4-FFF2-40B4-BE49-F238E27FC236}">
                  <a16:creationId xmlns:a16="http://schemas.microsoft.com/office/drawing/2014/main" id="{EE31B193-A1BC-4F66-AFD7-6D757E7C2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1797"/>
              <a:ext cx="33" cy="30"/>
            </a:xfrm>
            <a:custGeom>
              <a:avLst/>
              <a:gdLst>
                <a:gd name="T0" fmla="*/ 69 w 24"/>
                <a:gd name="T1" fmla="*/ 0 h 22"/>
                <a:gd name="T2" fmla="*/ 56 w 24"/>
                <a:gd name="T3" fmla="*/ 76 h 22"/>
                <a:gd name="T4" fmla="*/ 84 w 24"/>
                <a:gd name="T5" fmla="*/ 35 h 22"/>
                <a:gd name="T6" fmla="*/ 85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2">
                  <a:moveTo>
                    <a:pt x="19" y="0"/>
                  </a:moveTo>
                  <a:cubicBezTo>
                    <a:pt x="15" y="4"/>
                    <a:pt x="0" y="21"/>
                    <a:pt x="16" y="22"/>
                  </a:cubicBezTo>
                  <a:cubicBezTo>
                    <a:pt x="13" y="16"/>
                    <a:pt x="17" y="9"/>
                    <a:pt x="23" y="10"/>
                  </a:cubicBezTo>
                  <a:cubicBezTo>
                    <a:pt x="21" y="7"/>
                    <a:pt x="18" y="0"/>
                    <a:pt x="24" y="0"/>
                  </a:cubicBezTo>
                </a:path>
              </a:pathLst>
            </a:custGeom>
            <a:solidFill>
              <a:srgbClr val="F5D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2" name="Freeform 122">
              <a:extLst>
                <a:ext uri="{FF2B5EF4-FFF2-40B4-BE49-F238E27FC236}">
                  <a16:creationId xmlns:a16="http://schemas.microsoft.com/office/drawing/2014/main" id="{831E681B-7E79-423E-B39C-484DC9F8D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" y="1718"/>
              <a:ext cx="43" cy="120"/>
            </a:xfrm>
            <a:custGeom>
              <a:avLst/>
              <a:gdLst>
                <a:gd name="T0" fmla="*/ 105 w 32"/>
                <a:gd name="T1" fmla="*/ 84 h 89"/>
                <a:gd name="T2" fmla="*/ 101 w 32"/>
                <a:gd name="T3" fmla="*/ 22 h 89"/>
                <a:gd name="T4" fmla="*/ 9 w 32"/>
                <a:gd name="T5" fmla="*/ 58 h 89"/>
                <a:gd name="T6" fmla="*/ 0 w 32"/>
                <a:gd name="T7" fmla="*/ 291 h 89"/>
                <a:gd name="T8" fmla="*/ 0 w 32"/>
                <a:gd name="T9" fmla="*/ 294 h 89"/>
                <a:gd name="T10" fmla="*/ 31 w 32"/>
                <a:gd name="T11" fmla="*/ 267 h 89"/>
                <a:gd name="T12" fmla="*/ 58 w 32"/>
                <a:gd name="T13" fmla="*/ 239 h 89"/>
                <a:gd name="T14" fmla="*/ 98 w 32"/>
                <a:gd name="T15" fmla="*/ 231 h 89"/>
                <a:gd name="T16" fmla="*/ 94 w 32"/>
                <a:gd name="T17" fmla="*/ 198 h 89"/>
                <a:gd name="T18" fmla="*/ 105 w 32"/>
                <a:gd name="T19" fmla="*/ 84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89">
                  <a:moveTo>
                    <a:pt x="32" y="25"/>
                  </a:moveTo>
                  <a:cubicBezTo>
                    <a:pt x="32" y="17"/>
                    <a:pt x="31" y="9"/>
                    <a:pt x="31" y="7"/>
                  </a:cubicBezTo>
                  <a:cubicBezTo>
                    <a:pt x="27" y="0"/>
                    <a:pt x="10" y="6"/>
                    <a:pt x="3" y="18"/>
                  </a:cubicBezTo>
                  <a:cubicBezTo>
                    <a:pt x="3" y="37"/>
                    <a:pt x="5" y="7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4" y="85"/>
                    <a:pt x="6" y="84"/>
                    <a:pt x="10" y="81"/>
                  </a:cubicBezTo>
                  <a:cubicBezTo>
                    <a:pt x="15" y="77"/>
                    <a:pt x="12" y="74"/>
                    <a:pt x="18" y="72"/>
                  </a:cubicBezTo>
                  <a:cubicBezTo>
                    <a:pt x="23" y="70"/>
                    <a:pt x="24" y="71"/>
                    <a:pt x="30" y="70"/>
                  </a:cubicBezTo>
                  <a:cubicBezTo>
                    <a:pt x="29" y="67"/>
                    <a:pt x="29" y="63"/>
                    <a:pt x="29" y="60"/>
                  </a:cubicBezTo>
                  <a:cubicBezTo>
                    <a:pt x="28" y="49"/>
                    <a:pt x="28" y="36"/>
                    <a:pt x="32" y="25"/>
                  </a:cubicBezTo>
                  <a:close/>
                </a:path>
              </a:pathLst>
            </a:custGeom>
            <a:solidFill>
              <a:srgbClr val="00A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3" name="Freeform 123">
              <a:extLst>
                <a:ext uri="{FF2B5EF4-FFF2-40B4-BE49-F238E27FC236}">
                  <a16:creationId xmlns:a16="http://schemas.microsoft.com/office/drawing/2014/main" id="{FDF1ED56-BB33-45BF-ADA7-689E7D8BC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" y="1718"/>
              <a:ext cx="43" cy="120"/>
            </a:xfrm>
            <a:custGeom>
              <a:avLst/>
              <a:gdLst>
                <a:gd name="T0" fmla="*/ 105 w 32"/>
                <a:gd name="T1" fmla="*/ 84 h 89"/>
                <a:gd name="T2" fmla="*/ 101 w 32"/>
                <a:gd name="T3" fmla="*/ 22 h 89"/>
                <a:gd name="T4" fmla="*/ 9 w 32"/>
                <a:gd name="T5" fmla="*/ 57 h 89"/>
                <a:gd name="T6" fmla="*/ 0 w 32"/>
                <a:gd name="T7" fmla="*/ 291 h 89"/>
                <a:gd name="T8" fmla="*/ 0 w 32"/>
                <a:gd name="T9" fmla="*/ 294 h 89"/>
                <a:gd name="T10" fmla="*/ 31 w 32"/>
                <a:gd name="T11" fmla="*/ 267 h 89"/>
                <a:gd name="T12" fmla="*/ 58 w 32"/>
                <a:gd name="T13" fmla="*/ 239 h 89"/>
                <a:gd name="T14" fmla="*/ 98 w 32"/>
                <a:gd name="T15" fmla="*/ 231 h 89"/>
                <a:gd name="T16" fmla="*/ 94 w 32"/>
                <a:gd name="T17" fmla="*/ 198 h 89"/>
                <a:gd name="T18" fmla="*/ 105 w 32"/>
                <a:gd name="T19" fmla="*/ 84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89">
                  <a:moveTo>
                    <a:pt x="32" y="25"/>
                  </a:moveTo>
                  <a:cubicBezTo>
                    <a:pt x="32" y="17"/>
                    <a:pt x="31" y="9"/>
                    <a:pt x="31" y="7"/>
                  </a:cubicBezTo>
                  <a:cubicBezTo>
                    <a:pt x="27" y="0"/>
                    <a:pt x="10" y="5"/>
                    <a:pt x="3" y="17"/>
                  </a:cubicBezTo>
                  <a:cubicBezTo>
                    <a:pt x="3" y="37"/>
                    <a:pt x="5" y="7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4" y="85"/>
                    <a:pt x="6" y="84"/>
                    <a:pt x="10" y="81"/>
                  </a:cubicBezTo>
                  <a:cubicBezTo>
                    <a:pt x="15" y="77"/>
                    <a:pt x="12" y="74"/>
                    <a:pt x="18" y="72"/>
                  </a:cubicBezTo>
                  <a:cubicBezTo>
                    <a:pt x="23" y="70"/>
                    <a:pt x="24" y="71"/>
                    <a:pt x="30" y="70"/>
                  </a:cubicBezTo>
                  <a:cubicBezTo>
                    <a:pt x="29" y="67"/>
                    <a:pt x="29" y="63"/>
                    <a:pt x="29" y="60"/>
                  </a:cubicBezTo>
                  <a:cubicBezTo>
                    <a:pt x="28" y="49"/>
                    <a:pt x="28" y="36"/>
                    <a:pt x="32" y="25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4" name="Freeform 124">
              <a:extLst>
                <a:ext uri="{FF2B5EF4-FFF2-40B4-BE49-F238E27FC236}">
                  <a16:creationId xmlns:a16="http://schemas.microsoft.com/office/drawing/2014/main" id="{5DE7390B-7C5F-41DA-B2A2-651A0EDCC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1943"/>
              <a:ext cx="39" cy="39"/>
            </a:xfrm>
            <a:custGeom>
              <a:avLst/>
              <a:gdLst>
                <a:gd name="T0" fmla="*/ 22 w 29"/>
                <a:gd name="T1" fmla="*/ 1 h 29"/>
                <a:gd name="T2" fmla="*/ 0 w 29"/>
                <a:gd name="T3" fmla="*/ 0 h 29"/>
                <a:gd name="T4" fmla="*/ 9 w 29"/>
                <a:gd name="T5" fmla="*/ 75 h 29"/>
                <a:gd name="T6" fmla="*/ 94 w 29"/>
                <a:gd name="T7" fmla="*/ 78 h 29"/>
                <a:gd name="T8" fmla="*/ 94 w 29"/>
                <a:gd name="T9" fmla="*/ 69 h 29"/>
                <a:gd name="T10" fmla="*/ 22 w 29"/>
                <a:gd name="T11" fmla="*/ 1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29">
                  <a:moveTo>
                    <a:pt x="7" y="1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2" y="9"/>
                    <a:pt x="0" y="16"/>
                    <a:pt x="3" y="23"/>
                  </a:cubicBezTo>
                  <a:cubicBezTo>
                    <a:pt x="5" y="27"/>
                    <a:pt x="26" y="29"/>
                    <a:pt x="29" y="24"/>
                  </a:cubicBezTo>
                  <a:cubicBezTo>
                    <a:pt x="29" y="24"/>
                    <a:pt x="29" y="23"/>
                    <a:pt x="29" y="21"/>
                  </a:cubicBezTo>
                  <a:cubicBezTo>
                    <a:pt x="20" y="16"/>
                    <a:pt x="12" y="10"/>
                    <a:pt x="7" y="1"/>
                  </a:cubicBezTo>
                  <a:close/>
                </a:path>
              </a:pathLst>
            </a:custGeom>
            <a:noFill/>
            <a:ln w="476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5" name="Freeform 125">
              <a:extLst>
                <a:ext uri="{FF2B5EF4-FFF2-40B4-BE49-F238E27FC236}">
                  <a16:creationId xmlns:a16="http://schemas.microsoft.com/office/drawing/2014/main" id="{2AEC0CD2-42C2-493B-B96D-EFF940C53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1754"/>
              <a:ext cx="53" cy="37"/>
            </a:xfrm>
            <a:custGeom>
              <a:avLst/>
              <a:gdLst>
                <a:gd name="T0" fmla="*/ 0 w 40"/>
                <a:gd name="T1" fmla="*/ 1 h 27"/>
                <a:gd name="T2" fmla="*/ 7 w 40"/>
                <a:gd name="T3" fmla="*/ 1 h 27"/>
                <a:gd name="T4" fmla="*/ 28 w 40"/>
                <a:gd name="T5" fmla="*/ 0 h 27"/>
                <a:gd name="T6" fmla="*/ 30 w 40"/>
                <a:gd name="T7" fmla="*/ 0 h 27"/>
                <a:gd name="T8" fmla="*/ 30 w 40"/>
                <a:gd name="T9" fmla="*/ 0 h 27"/>
                <a:gd name="T10" fmla="*/ 53 w 40"/>
                <a:gd name="T11" fmla="*/ 0 h 27"/>
                <a:gd name="T12" fmla="*/ 53 w 40"/>
                <a:gd name="T13" fmla="*/ 0 h 27"/>
                <a:gd name="T14" fmla="*/ 56 w 40"/>
                <a:gd name="T15" fmla="*/ 0 h 27"/>
                <a:gd name="T16" fmla="*/ 56 w 40"/>
                <a:gd name="T17" fmla="*/ 0 h 27"/>
                <a:gd name="T18" fmla="*/ 58 w 40"/>
                <a:gd name="T19" fmla="*/ 0 h 27"/>
                <a:gd name="T20" fmla="*/ 64 w 40"/>
                <a:gd name="T21" fmla="*/ 0 h 27"/>
                <a:gd name="T22" fmla="*/ 65 w 40"/>
                <a:gd name="T23" fmla="*/ 1 h 27"/>
                <a:gd name="T24" fmla="*/ 65 w 40"/>
                <a:gd name="T25" fmla="*/ 1 h 27"/>
                <a:gd name="T26" fmla="*/ 66 w 40"/>
                <a:gd name="T27" fmla="*/ 1 h 27"/>
                <a:gd name="T28" fmla="*/ 70 w 40"/>
                <a:gd name="T29" fmla="*/ 1 h 27"/>
                <a:gd name="T30" fmla="*/ 74 w 40"/>
                <a:gd name="T31" fmla="*/ 1 h 27"/>
                <a:gd name="T32" fmla="*/ 74 w 40"/>
                <a:gd name="T33" fmla="*/ 1 h 27"/>
                <a:gd name="T34" fmla="*/ 77 w 40"/>
                <a:gd name="T35" fmla="*/ 7 h 27"/>
                <a:gd name="T36" fmla="*/ 77 w 40"/>
                <a:gd name="T37" fmla="*/ 7 h 27"/>
                <a:gd name="T38" fmla="*/ 95 w 40"/>
                <a:gd name="T39" fmla="*/ 14 h 27"/>
                <a:gd name="T40" fmla="*/ 115 w 40"/>
                <a:gd name="T41" fmla="*/ 30 h 27"/>
                <a:gd name="T42" fmla="*/ 106 w 40"/>
                <a:gd name="T43" fmla="*/ 96 h 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27">
                  <a:moveTo>
                    <a:pt x="0" y="1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6" y="1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0" y="0"/>
                    <a:pt x="20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2" y="1"/>
                    <a:pt x="22" y="1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2"/>
                    <a:pt x="29" y="3"/>
                    <a:pt x="31" y="4"/>
                  </a:cubicBezTo>
                  <a:cubicBezTo>
                    <a:pt x="34" y="6"/>
                    <a:pt x="36" y="7"/>
                    <a:pt x="38" y="9"/>
                  </a:cubicBezTo>
                  <a:cubicBezTo>
                    <a:pt x="40" y="16"/>
                    <a:pt x="39" y="24"/>
                    <a:pt x="34" y="2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6" name="Freeform 126">
              <a:extLst>
                <a:ext uri="{FF2B5EF4-FFF2-40B4-BE49-F238E27FC236}">
                  <a16:creationId xmlns:a16="http://schemas.microsoft.com/office/drawing/2014/main" id="{37E06204-0D99-485F-90B4-33E354A5F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1805"/>
              <a:ext cx="206" cy="185"/>
            </a:xfrm>
            <a:custGeom>
              <a:avLst/>
              <a:gdLst>
                <a:gd name="T0" fmla="*/ 143 w 153"/>
                <a:gd name="T1" fmla="*/ 12 h 137"/>
                <a:gd name="T2" fmla="*/ 140 w 153"/>
                <a:gd name="T3" fmla="*/ 49 h 137"/>
                <a:gd name="T4" fmla="*/ 98 w 153"/>
                <a:gd name="T5" fmla="*/ 120 h 137"/>
                <a:gd name="T6" fmla="*/ 43 w 153"/>
                <a:gd name="T7" fmla="*/ 182 h 137"/>
                <a:gd name="T8" fmla="*/ 16 w 153"/>
                <a:gd name="T9" fmla="*/ 223 h 137"/>
                <a:gd name="T10" fmla="*/ 1 w 153"/>
                <a:gd name="T11" fmla="*/ 280 h 137"/>
                <a:gd name="T12" fmla="*/ 9 w 153"/>
                <a:gd name="T13" fmla="*/ 329 h 137"/>
                <a:gd name="T14" fmla="*/ 12 w 153"/>
                <a:gd name="T15" fmla="*/ 343 h 137"/>
                <a:gd name="T16" fmla="*/ 260 w 153"/>
                <a:gd name="T17" fmla="*/ 444 h 137"/>
                <a:gd name="T18" fmla="*/ 388 w 153"/>
                <a:gd name="T19" fmla="*/ 452 h 137"/>
                <a:gd name="T20" fmla="*/ 444 w 153"/>
                <a:gd name="T21" fmla="*/ 421 h 137"/>
                <a:gd name="T22" fmla="*/ 471 w 153"/>
                <a:gd name="T23" fmla="*/ 392 h 137"/>
                <a:gd name="T24" fmla="*/ 456 w 153"/>
                <a:gd name="T25" fmla="*/ 177 h 137"/>
                <a:gd name="T26" fmla="*/ 396 w 153"/>
                <a:gd name="T27" fmla="*/ 89 h 137"/>
                <a:gd name="T28" fmla="*/ 368 w 153"/>
                <a:gd name="T29" fmla="*/ 93 h 137"/>
                <a:gd name="T30" fmla="*/ 339 w 153"/>
                <a:gd name="T31" fmla="*/ 93 h 137"/>
                <a:gd name="T32" fmla="*/ 295 w 153"/>
                <a:gd name="T33" fmla="*/ 77 h 137"/>
                <a:gd name="T34" fmla="*/ 263 w 153"/>
                <a:gd name="T35" fmla="*/ 57 h 137"/>
                <a:gd name="T36" fmla="*/ 263 w 153"/>
                <a:gd name="T37" fmla="*/ 27 h 137"/>
                <a:gd name="T38" fmla="*/ 276 w 153"/>
                <a:gd name="T39" fmla="*/ 7 h 137"/>
                <a:gd name="T40" fmla="*/ 276 w 153"/>
                <a:gd name="T41" fmla="*/ 7 h 137"/>
                <a:gd name="T42" fmla="*/ 276 w 153"/>
                <a:gd name="T43" fmla="*/ 0 h 1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3" h="137">
                  <a:moveTo>
                    <a:pt x="44" y="4"/>
                  </a:moveTo>
                  <a:cubicBezTo>
                    <a:pt x="45" y="6"/>
                    <a:pt x="44" y="10"/>
                    <a:pt x="42" y="15"/>
                  </a:cubicBezTo>
                  <a:cubicBezTo>
                    <a:pt x="45" y="22"/>
                    <a:pt x="31" y="22"/>
                    <a:pt x="30" y="36"/>
                  </a:cubicBezTo>
                  <a:cubicBezTo>
                    <a:pt x="30" y="42"/>
                    <a:pt x="21" y="56"/>
                    <a:pt x="13" y="55"/>
                  </a:cubicBezTo>
                  <a:cubicBezTo>
                    <a:pt x="14" y="62"/>
                    <a:pt x="12" y="60"/>
                    <a:pt x="5" y="67"/>
                  </a:cubicBezTo>
                  <a:cubicBezTo>
                    <a:pt x="5" y="77"/>
                    <a:pt x="6" y="76"/>
                    <a:pt x="1" y="84"/>
                  </a:cubicBezTo>
                  <a:cubicBezTo>
                    <a:pt x="1" y="91"/>
                    <a:pt x="0" y="97"/>
                    <a:pt x="3" y="99"/>
                  </a:cubicBezTo>
                  <a:cubicBezTo>
                    <a:pt x="5" y="101"/>
                    <a:pt x="5" y="101"/>
                    <a:pt x="4" y="103"/>
                  </a:cubicBezTo>
                  <a:cubicBezTo>
                    <a:pt x="20" y="131"/>
                    <a:pt x="66" y="134"/>
                    <a:pt x="79" y="134"/>
                  </a:cubicBezTo>
                  <a:cubicBezTo>
                    <a:pt x="92" y="134"/>
                    <a:pt x="111" y="137"/>
                    <a:pt x="118" y="136"/>
                  </a:cubicBezTo>
                  <a:cubicBezTo>
                    <a:pt x="125" y="135"/>
                    <a:pt x="130" y="132"/>
                    <a:pt x="135" y="127"/>
                  </a:cubicBezTo>
                  <a:cubicBezTo>
                    <a:pt x="137" y="125"/>
                    <a:pt x="137" y="125"/>
                    <a:pt x="143" y="118"/>
                  </a:cubicBezTo>
                  <a:cubicBezTo>
                    <a:pt x="153" y="103"/>
                    <a:pt x="144" y="64"/>
                    <a:pt x="139" y="53"/>
                  </a:cubicBezTo>
                  <a:cubicBezTo>
                    <a:pt x="135" y="42"/>
                    <a:pt x="127" y="35"/>
                    <a:pt x="120" y="27"/>
                  </a:cubicBezTo>
                  <a:cubicBezTo>
                    <a:pt x="119" y="28"/>
                    <a:pt x="115" y="28"/>
                    <a:pt x="112" y="28"/>
                  </a:cubicBezTo>
                  <a:cubicBezTo>
                    <a:pt x="104" y="29"/>
                    <a:pt x="108" y="25"/>
                    <a:pt x="103" y="28"/>
                  </a:cubicBezTo>
                  <a:cubicBezTo>
                    <a:pt x="98" y="30"/>
                    <a:pt x="96" y="26"/>
                    <a:pt x="90" y="23"/>
                  </a:cubicBezTo>
                  <a:cubicBezTo>
                    <a:pt x="83" y="21"/>
                    <a:pt x="84" y="24"/>
                    <a:pt x="80" y="17"/>
                  </a:cubicBezTo>
                  <a:cubicBezTo>
                    <a:pt x="78" y="14"/>
                    <a:pt x="78" y="11"/>
                    <a:pt x="80" y="8"/>
                  </a:cubicBezTo>
                  <a:cubicBezTo>
                    <a:pt x="80" y="6"/>
                    <a:pt x="81" y="5"/>
                    <a:pt x="84" y="2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1"/>
                    <a:pt x="84" y="1"/>
                    <a:pt x="84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7" name="Freeform 127">
              <a:extLst>
                <a:ext uri="{FF2B5EF4-FFF2-40B4-BE49-F238E27FC236}">
                  <a16:creationId xmlns:a16="http://schemas.microsoft.com/office/drawing/2014/main" id="{D59B3047-3BB4-4F41-B353-82DDF74A4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" y="1843"/>
              <a:ext cx="105" cy="104"/>
            </a:xfrm>
            <a:custGeom>
              <a:avLst/>
              <a:gdLst>
                <a:gd name="T0" fmla="*/ 104 w 78"/>
                <a:gd name="T1" fmla="*/ 27 h 77"/>
                <a:gd name="T2" fmla="*/ 32 w 78"/>
                <a:gd name="T3" fmla="*/ 131 h 77"/>
                <a:gd name="T4" fmla="*/ 36 w 78"/>
                <a:gd name="T5" fmla="*/ 255 h 77"/>
                <a:gd name="T6" fmla="*/ 96 w 78"/>
                <a:gd name="T7" fmla="*/ 113 h 77"/>
                <a:gd name="T8" fmla="*/ 256 w 78"/>
                <a:gd name="T9" fmla="*/ 47 h 77"/>
                <a:gd name="T10" fmla="*/ 112 w 78"/>
                <a:gd name="T11" fmla="*/ 12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77">
                  <a:moveTo>
                    <a:pt x="31" y="8"/>
                  </a:moveTo>
                  <a:cubicBezTo>
                    <a:pt x="33" y="21"/>
                    <a:pt x="15" y="28"/>
                    <a:pt x="10" y="39"/>
                  </a:cubicBezTo>
                  <a:cubicBezTo>
                    <a:pt x="4" y="52"/>
                    <a:pt x="0" y="64"/>
                    <a:pt x="11" y="77"/>
                  </a:cubicBezTo>
                  <a:cubicBezTo>
                    <a:pt x="4" y="65"/>
                    <a:pt x="23" y="43"/>
                    <a:pt x="29" y="34"/>
                  </a:cubicBezTo>
                  <a:cubicBezTo>
                    <a:pt x="39" y="20"/>
                    <a:pt x="60" y="9"/>
                    <a:pt x="78" y="14"/>
                  </a:cubicBezTo>
                  <a:cubicBezTo>
                    <a:pt x="66" y="2"/>
                    <a:pt x="51" y="0"/>
                    <a:pt x="34" y="4"/>
                  </a:cubicBezTo>
                </a:path>
              </a:pathLst>
            </a:custGeom>
            <a:solidFill>
              <a:srgbClr val="FC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" name="Freeform 128">
              <a:extLst>
                <a:ext uri="{FF2B5EF4-FFF2-40B4-BE49-F238E27FC236}">
                  <a16:creationId xmlns:a16="http://schemas.microsoft.com/office/drawing/2014/main" id="{69525909-B1A8-4734-8459-96CE3F822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1886"/>
              <a:ext cx="128" cy="101"/>
            </a:xfrm>
            <a:custGeom>
              <a:avLst/>
              <a:gdLst>
                <a:gd name="T0" fmla="*/ 0 w 95"/>
                <a:gd name="T1" fmla="*/ 215 h 75"/>
                <a:gd name="T2" fmla="*/ 152 w 95"/>
                <a:gd name="T3" fmla="*/ 234 h 75"/>
                <a:gd name="T4" fmla="*/ 240 w 95"/>
                <a:gd name="T5" fmla="*/ 226 h 75"/>
                <a:gd name="T6" fmla="*/ 303 w 95"/>
                <a:gd name="T7" fmla="*/ 168 h 75"/>
                <a:gd name="T8" fmla="*/ 283 w 95"/>
                <a:gd name="T9" fmla="*/ 0 h 75"/>
                <a:gd name="T10" fmla="*/ 260 w 95"/>
                <a:gd name="T11" fmla="*/ 162 h 75"/>
                <a:gd name="T12" fmla="*/ 0 w 95"/>
                <a:gd name="T13" fmla="*/ 215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" h="75">
                  <a:moveTo>
                    <a:pt x="0" y="65"/>
                  </a:moveTo>
                  <a:cubicBezTo>
                    <a:pt x="15" y="69"/>
                    <a:pt x="34" y="69"/>
                    <a:pt x="46" y="71"/>
                  </a:cubicBezTo>
                  <a:cubicBezTo>
                    <a:pt x="58" y="73"/>
                    <a:pt x="64" y="75"/>
                    <a:pt x="73" y="69"/>
                  </a:cubicBezTo>
                  <a:cubicBezTo>
                    <a:pt x="82" y="64"/>
                    <a:pt x="89" y="58"/>
                    <a:pt x="92" y="51"/>
                  </a:cubicBezTo>
                  <a:cubicBezTo>
                    <a:pt x="95" y="44"/>
                    <a:pt x="94" y="11"/>
                    <a:pt x="86" y="0"/>
                  </a:cubicBezTo>
                  <a:cubicBezTo>
                    <a:pt x="88" y="12"/>
                    <a:pt x="92" y="32"/>
                    <a:pt x="79" y="49"/>
                  </a:cubicBezTo>
                  <a:cubicBezTo>
                    <a:pt x="66" y="65"/>
                    <a:pt x="16" y="72"/>
                    <a:pt x="0" y="65"/>
                  </a:cubicBezTo>
                  <a:close/>
                </a:path>
              </a:pathLst>
            </a:custGeom>
            <a:solidFill>
              <a:srgbClr val="EFB8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" name="Freeform 129">
              <a:extLst>
                <a:ext uri="{FF2B5EF4-FFF2-40B4-BE49-F238E27FC236}">
                  <a16:creationId xmlns:a16="http://schemas.microsoft.com/office/drawing/2014/main" id="{777D7D1E-2036-4F4C-B8BE-8BE4E61E8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" y="1784"/>
              <a:ext cx="63" cy="62"/>
            </a:xfrm>
            <a:custGeom>
              <a:avLst/>
              <a:gdLst>
                <a:gd name="T0" fmla="*/ 83 w 47"/>
                <a:gd name="T1" fmla="*/ 16 h 46"/>
                <a:gd name="T2" fmla="*/ 56 w 47"/>
                <a:gd name="T3" fmla="*/ 16 h 46"/>
                <a:gd name="T4" fmla="*/ 38 w 47"/>
                <a:gd name="T5" fmla="*/ 32 h 46"/>
                <a:gd name="T6" fmla="*/ 21 w 47"/>
                <a:gd name="T7" fmla="*/ 58 h 46"/>
                <a:gd name="T8" fmla="*/ 9 w 47"/>
                <a:gd name="T9" fmla="*/ 108 h 46"/>
                <a:gd name="T10" fmla="*/ 42 w 47"/>
                <a:gd name="T11" fmla="*/ 129 h 46"/>
                <a:gd name="T12" fmla="*/ 84 w 47"/>
                <a:gd name="T13" fmla="*/ 146 h 46"/>
                <a:gd name="T14" fmla="*/ 113 w 47"/>
                <a:gd name="T15" fmla="*/ 146 h 46"/>
                <a:gd name="T16" fmla="*/ 143 w 47"/>
                <a:gd name="T17" fmla="*/ 129 h 46"/>
                <a:gd name="T18" fmla="*/ 130 w 47"/>
                <a:gd name="T19" fmla="*/ 104 h 46"/>
                <a:gd name="T20" fmla="*/ 83 w 47"/>
                <a:gd name="T21" fmla="*/ 16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46">
                  <a:moveTo>
                    <a:pt x="25" y="5"/>
                  </a:moveTo>
                  <a:cubicBezTo>
                    <a:pt x="22" y="0"/>
                    <a:pt x="19" y="4"/>
                    <a:pt x="17" y="5"/>
                  </a:cubicBezTo>
                  <a:cubicBezTo>
                    <a:pt x="12" y="8"/>
                    <a:pt x="13" y="9"/>
                    <a:pt x="12" y="10"/>
                  </a:cubicBezTo>
                  <a:cubicBezTo>
                    <a:pt x="10" y="12"/>
                    <a:pt x="7" y="14"/>
                    <a:pt x="7" y="18"/>
                  </a:cubicBezTo>
                  <a:cubicBezTo>
                    <a:pt x="2" y="24"/>
                    <a:pt x="0" y="28"/>
                    <a:pt x="3" y="33"/>
                  </a:cubicBezTo>
                  <a:cubicBezTo>
                    <a:pt x="7" y="40"/>
                    <a:pt x="6" y="37"/>
                    <a:pt x="13" y="39"/>
                  </a:cubicBezTo>
                  <a:cubicBezTo>
                    <a:pt x="19" y="42"/>
                    <a:pt x="21" y="46"/>
                    <a:pt x="26" y="44"/>
                  </a:cubicBezTo>
                  <a:cubicBezTo>
                    <a:pt x="31" y="41"/>
                    <a:pt x="27" y="45"/>
                    <a:pt x="35" y="44"/>
                  </a:cubicBezTo>
                  <a:cubicBezTo>
                    <a:pt x="42" y="44"/>
                    <a:pt x="47" y="44"/>
                    <a:pt x="45" y="39"/>
                  </a:cubicBezTo>
                  <a:cubicBezTo>
                    <a:pt x="44" y="34"/>
                    <a:pt x="44" y="33"/>
                    <a:pt x="40" y="31"/>
                  </a:cubicBezTo>
                  <a:cubicBezTo>
                    <a:pt x="36" y="29"/>
                    <a:pt x="35" y="8"/>
                    <a:pt x="25" y="5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" name="Freeform 130">
              <a:extLst>
                <a:ext uri="{FF2B5EF4-FFF2-40B4-BE49-F238E27FC236}">
                  <a16:creationId xmlns:a16="http://schemas.microsoft.com/office/drawing/2014/main" id="{854790E6-0AF0-4580-B84A-41F17BBDD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" y="2193"/>
              <a:ext cx="91" cy="146"/>
            </a:xfrm>
            <a:custGeom>
              <a:avLst/>
              <a:gdLst>
                <a:gd name="T0" fmla="*/ 44 w 68"/>
                <a:gd name="T1" fmla="*/ 7 h 109"/>
                <a:gd name="T2" fmla="*/ 96 w 68"/>
                <a:gd name="T3" fmla="*/ 16 h 109"/>
                <a:gd name="T4" fmla="*/ 207 w 68"/>
                <a:gd name="T5" fmla="*/ 154 h 109"/>
                <a:gd name="T6" fmla="*/ 161 w 68"/>
                <a:gd name="T7" fmla="*/ 311 h 109"/>
                <a:gd name="T8" fmla="*/ 59 w 68"/>
                <a:gd name="T9" fmla="*/ 339 h 109"/>
                <a:gd name="T10" fmla="*/ 28 w 68"/>
                <a:gd name="T11" fmla="*/ 254 h 109"/>
                <a:gd name="T12" fmla="*/ 28 w 68"/>
                <a:gd name="T13" fmla="*/ 121 h 109"/>
                <a:gd name="T14" fmla="*/ 7 w 68"/>
                <a:gd name="T15" fmla="*/ 56 h 109"/>
                <a:gd name="T16" fmla="*/ 44 w 68"/>
                <a:gd name="T17" fmla="*/ 7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" h="109">
                  <a:moveTo>
                    <a:pt x="14" y="2"/>
                  </a:moveTo>
                  <a:cubicBezTo>
                    <a:pt x="19" y="0"/>
                    <a:pt x="26" y="3"/>
                    <a:pt x="30" y="5"/>
                  </a:cubicBezTo>
                  <a:cubicBezTo>
                    <a:pt x="49" y="12"/>
                    <a:pt x="61" y="29"/>
                    <a:pt x="65" y="48"/>
                  </a:cubicBezTo>
                  <a:cubicBezTo>
                    <a:pt x="68" y="65"/>
                    <a:pt x="60" y="83"/>
                    <a:pt x="50" y="96"/>
                  </a:cubicBezTo>
                  <a:cubicBezTo>
                    <a:pt x="43" y="106"/>
                    <a:pt x="31" y="109"/>
                    <a:pt x="19" y="105"/>
                  </a:cubicBezTo>
                  <a:cubicBezTo>
                    <a:pt x="15" y="103"/>
                    <a:pt x="0" y="95"/>
                    <a:pt x="9" y="79"/>
                  </a:cubicBezTo>
                  <a:cubicBezTo>
                    <a:pt x="16" y="64"/>
                    <a:pt x="18" y="54"/>
                    <a:pt x="9" y="37"/>
                  </a:cubicBezTo>
                  <a:cubicBezTo>
                    <a:pt x="6" y="31"/>
                    <a:pt x="2" y="24"/>
                    <a:pt x="2" y="17"/>
                  </a:cubicBezTo>
                  <a:cubicBezTo>
                    <a:pt x="2" y="9"/>
                    <a:pt x="8" y="3"/>
                    <a:pt x="14" y="2"/>
                  </a:cubicBezTo>
                  <a:close/>
                </a:path>
              </a:pathLst>
            </a:custGeom>
            <a:solidFill>
              <a:srgbClr val="A57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" name="Freeform 131">
              <a:extLst>
                <a:ext uri="{FF2B5EF4-FFF2-40B4-BE49-F238E27FC236}">
                  <a16:creationId xmlns:a16="http://schemas.microsoft.com/office/drawing/2014/main" id="{ACD5E0EC-191F-412D-B75E-A64427317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" y="2206"/>
              <a:ext cx="38" cy="108"/>
            </a:xfrm>
            <a:custGeom>
              <a:avLst/>
              <a:gdLst>
                <a:gd name="T0" fmla="*/ 7 w 28"/>
                <a:gd name="T1" fmla="*/ 0 h 80"/>
                <a:gd name="T2" fmla="*/ 35 w 28"/>
                <a:gd name="T3" fmla="*/ 20 h 80"/>
                <a:gd name="T4" fmla="*/ 65 w 28"/>
                <a:gd name="T5" fmla="*/ 35 h 80"/>
                <a:gd name="T6" fmla="*/ 92 w 28"/>
                <a:gd name="T7" fmla="*/ 93 h 80"/>
                <a:gd name="T8" fmla="*/ 92 w 28"/>
                <a:gd name="T9" fmla="*/ 124 h 80"/>
                <a:gd name="T10" fmla="*/ 96 w 28"/>
                <a:gd name="T11" fmla="*/ 135 h 80"/>
                <a:gd name="T12" fmla="*/ 92 w 28"/>
                <a:gd name="T13" fmla="*/ 153 h 80"/>
                <a:gd name="T14" fmla="*/ 84 w 28"/>
                <a:gd name="T15" fmla="*/ 182 h 80"/>
                <a:gd name="T16" fmla="*/ 83 w 28"/>
                <a:gd name="T17" fmla="*/ 212 h 80"/>
                <a:gd name="T18" fmla="*/ 72 w 28"/>
                <a:gd name="T19" fmla="*/ 219 h 80"/>
                <a:gd name="T20" fmla="*/ 61 w 28"/>
                <a:gd name="T21" fmla="*/ 230 h 80"/>
                <a:gd name="T22" fmla="*/ 48 w 28"/>
                <a:gd name="T23" fmla="*/ 254 h 80"/>
                <a:gd name="T24" fmla="*/ 27 w 28"/>
                <a:gd name="T25" fmla="*/ 266 h 80"/>
                <a:gd name="T26" fmla="*/ 14 w 28"/>
                <a:gd name="T27" fmla="*/ 259 h 80"/>
                <a:gd name="T28" fmla="*/ 0 w 28"/>
                <a:gd name="T29" fmla="*/ 254 h 80"/>
                <a:gd name="T30" fmla="*/ 30 w 28"/>
                <a:gd name="T31" fmla="*/ 248 h 80"/>
                <a:gd name="T32" fmla="*/ 50 w 28"/>
                <a:gd name="T33" fmla="*/ 212 h 80"/>
                <a:gd name="T34" fmla="*/ 61 w 28"/>
                <a:gd name="T35" fmla="*/ 198 h 80"/>
                <a:gd name="T36" fmla="*/ 65 w 28"/>
                <a:gd name="T37" fmla="*/ 181 h 80"/>
                <a:gd name="T38" fmla="*/ 76 w 28"/>
                <a:gd name="T39" fmla="*/ 146 h 80"/>
                <a:gd name="T40" fmla="*/ 72 w 28"/>
                <a:gd name="T41" fmla="*/ 134 h 80"/>
                <a:gd name="T42" fmla="*/ 76 w 28"/>
                <a:gd name="T43" fmla="*/ 113 h 80"/>
                <a:gd name="T44" fmla="*/ 68 w 28"/>
                <a:gd name="T45" fmla="*/ 66 h 80"/>
                <a:gd name="T46" fmla="*/ 45 w 28"/>
                <a:gd name="T47" fmla="*/ 36 h 80"/>
                <a:gd name="T48" fmla="*/ 35 w 28"/>
                <a:gd name="T49" fmla="*/ 27 h 80"/>
                <a:gd name="T50" fmla="*/ 27 w 28"/>
                <a:gd name="T51" fmla="*/ 16 h 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8" h="80">
                  <a:moveTo>
                    <a:pt x="2" y="0"/>
                  </a:moveTo>
                  <a:cubicBezTo>
                    <a:pt x="3" y="3"/>
                    <a:pt x="8" y="5"/>
                    <a:pt x="10" y="6"/>
                  </a:cubicBezTo>
                  <a:cubicBezTo>
                    <a:pt x="13" y="8"/>
                    <a:pt x="16" y="8"/>
                    <a:pt x="19" y="10"/>
                  </a:cubicBezTo>
                  <a:cubicBezTo>
                    <a:pt x="23" y="14"/>
                    <a:pt x="26" y="22"/>
                    <a:pt x="27" y="28"/>
                  </a:cubicBezTo>
                  <a:cubicBezTo>
                    <a:pt x="28" y="31"/>
                    <a:pt x="27" y="34"/>
                    <a:pt x="27" y="37"/>
                  </a:cubicBezTo>
                  <a:cubicBezTo>
                    <a:pt x="27" y="39"/>
                    <a:pt x="28" y="40"/>
                    <a:pt x="28" y="41"/>
                  </a:cubicBezTo>
                  <a:cubicBezTo>
                    <a:pt x="28" y="43"/>
                    <a:pt x="27" y="44"/>
                    <a:pt x="27" y="46"/>
                  </a:cubicBezTo>
                  <a:cubicBezTo>
                    <a:pt x="26" y="49"/>
                    <a:pt x="26" y="52"/>
                    <a:pt x="25" y="55"/>
                  </a:cubicBezTo>
                  <a:cubicBezTo>
                    <a:pt x="25" y="57"/>
                    <a:pt x="25" y="62"/>
                    <a:pt x="24" y="64"/>
                  </a:cubicBezTo>
                  <a:cubicBezTo>
                    <a:pt x="23" y="65"/>
                    <a:pt x="21" y="65"/>
                    <a:pt x="21" y="66"/>
                  </a:cubicBezTo>
                  <a:cubicBezTo>
                    <a:pt x="19" y="67"/>
                    <a:pt x="19" y="68"/>
                    <a:pt x="18" y="69"/>
                  </a:cubicBezTo>
                  <a:cubicBezTo>
                    <a:pt x="17" y="72"/>
                    <a:pt x="15" y="74"/>
                    <a:pt x="14" y="76"/>
                  </a:cubicBezTo>
                  <a:cubicBezTo>
                    <a:pt x="12" y="78"/>
                    <a:pt x="10" y="80"/>
                    <a:pt x="8" y="80"/>
                  </a:cubicBezTo>
                  <a:cubicBezTo>
                    <a:pt x="6" y="80"/>
                    <a:pt x="5" y="79"/>
                    <a:pt x="4" y="78"/>
                  </a:cubicBezTo>
                  <a:cubicBezTo>
                    <a:pt x="3" y="78"/>
                    <a:pt x="2" y="76"/>
                    <a:pt x="0" y="76"/>
                  </a:cubicBezTo>
                  <a:cubicBezTo>
                    <a:pt x="3" y="78"/>
                    <a:pt x="7" y="77"/>
                    <a:pt x="9" y="75"/>
                  </a:cubicBezTo>
                  <a:cubicBezTo>
                    <a:pt x="12" y="72"/>
                    <a:pt x="12" y="67"/>
                    <a:pt x="15" y="64"/>
                  </a:cubicBezTo>
                  <a:cubicBezTo>
                    <a:pt x="16" y="63"/>
                    <a:pt x="17" y="62"/>
                    <a:pt x="18" y="60"/>
                  </a:cubicBezTo>
                  <a:cubicBezTo>
                    <a:pt x="18" y="58"/>
                    <a:pt x="18" y="56"/>
                    <a:pt x="19" y="54"/>
                  </a:cubicBezTo>
                  <a:cubicBezTo>
                    <a:pt x="20" y="51"/>
                    <a:pt x="23" y="48"/>
                    <a:pt x="22" y="44"/>
                  </a:cubicBezTo>
                  <a:cubicBezTo>
                    <a:pt x="22" y="43"/>
                    <a:pt x="21" y="42"/>
                    <a:pt x="21" y="40"/>
                  </a:cubicBezTo>
                  <a:cubicBezTo>
                    <a:pt x="22" y="38"/>
                    <a:pt x="22" y="36"/>
                    <a:pt x="22" y="34"/>
                  </a:cubicBezTo>
                  <a:cubicBezTo>
                    <a:pt x="22" y="30"/>
                    <a:pt x="22" y="24"/>
                    <a:pt x="20" y="20"/>
                  </a:cubicBezTo>
                  <a:cubicBezTo>
                    <a:pt x="19" y="17"/>
                    <a:pt x="15" y="14"/>
                    <a:pt x="13" y="11"/>
                  </a:cubicBezTo>
                  <a:cubicBezTo>
                    <a:pt x="12" y="10"/>
                    <a:pt x="12" y="9"/>
                    <a:pt x="10" y="8"/>
                  </a:cubicBezTo>
                  <a:cubicBezTo>
                    <a:pt x="9" y="7"/>
                    <a:pt x="9" y="6"/>
                    <a:pt x="8" y="5"/>
                  </a:cubicBezTo>
                </a:path>
              </a:pathLst>
            </a:custGeom>
            <a:solidFill>
              <a:srgbClr val="98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" name="Freeform 132">
              <a:extLst>
                <a:ext uri="{FF2B5EF4-FFF2-40B4-BE49-F238E27FC236}">
                  <a16:creationId xmlns:a16="http://schemas.microsoft.com/office/drawing/2014/main" id="{32499C39-76AF-4EB8-9277-6DAEBCA62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" y="2234"/>
              <a:ext cx="19" cy="46"/>
            </a:xfrm>
            <a:custGeom>
              <a:avLst/>
              <a:gdLst>
                <a:gd name="T0" fmla="*/ 20 w 14"/>
                <a:gd name="T1" fmla="*/ 0 h 34"/>
                <a:gd name="T2" fmla="*/ 27 w 14"/>
                <a:gd name="T3" fmla="*/ 57 h 34"/>
                <a:gd name="T4" fmla="*/ 30 w 14"/>
                <a:gd name="T5" fmla="*/ 84 h 34"/>
                <a:gd name="T6" fmla="*/ 26 w 14"/>
                <a:gd name="T7" fmla="*/ 112 h 34"/>
                <a:gd name="T8" fmla="*/ 27 w 14"/>
                <a:gd name="T9" fmla="*/ 114 h 34"/>
                <a:gd name="T10" fmla="*/ 35 w 14"/>
                <a:gd name="T11" fmla="*/ 112 h 34"/>
                <a:gd name="T12" fmla="*/ 48 w 14"/>
                <a:gd name="T13" fmla="*/ 55 h 34"/>
                <a:gd name="T14" fmla="*/ 45 w 14"/>
                <a:gd name="T15" fmla="*/ 22 h 34"/>
                <a:gd name="T16" fmla="*/ 26 w 14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34">
                  <a:moveTo>
                    <a:pt x="6" y="0"/>
                  </a:moveTo>
                  <a:cubicBezTo>
                    <a:pt x="0" y="4"/>
                    <a:pt x="7" y="12"/>
                    <a:pt x="8" y="17"/>
                  </a:cubicBezTo>
                  <a:cubicBezTo>
                    <a:pt x="9" y="20"/>
                    <a:pt x="10" y="22"/>
                    <a:pt x="9" y="25"/>
                  </a:cubicBezTo>
                  <a:cubicBezTo>
                    <a:pt x="9" y="27"/>
                    <a:pt x="7" y="32"/>
                    <a:pt x="7" y="33"/>
                  </a:cubicBezTo>
                  <a:cubicBezTo>
                    <a:pt x="7" y="34"/>
                    <a:pt x="8" y="34"/>
                    <a:pt x="8" y="34"/>
                  </a:cubicBezTo>
                  <a:cubicBezTo>
                    <a:pt x="9" y="33"/>
                    <a:pt x="10" y="34"/>
                    <a:pt x="10" y="33"/>
                  </a:cubicBezTo>
                  <a:cubicBezTo>
                    <a:pt x="14" y="29"/>
                    <a:pt x="14" y="21"/>
                    <a:pt x="14" y="16"/>
                  </a:cubicBezTo>
                  <a:cubicBezTo>
                    <a:pt x="14" y="13"/>
                    <a:pt x="14" y="10"/>
                    <a:pt x="13" y="7"/>
                  </a:cubicBezTo>
                  <a:cubicBezTo>
                    <a:pt x="13" y="4"/>
                    <a:pt x="10" y="0"/>
                    <a:pt x="7" y="0"/>
                  </a:cubicBezTo>
                </a:path>
              </a:pathLst>
            </a:custGeom>
            <a:solidFill>
              <a:srgbClr val="9E69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Freeform 133">
              <a:extLst>
                <a:ext uri="{FF2B5EF4-FFF2-40B4-BE49-F238E27FC236}">
                  <a16:creationId xmlns:a16="http://schemas.microsoft.com/office/drawing/2014/main" id="{B350F1C6-3536-4485-B366-8E489213A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232"/>
              <a:ext cx="58" cy="109"/>
            </a:xfrm>
            <a:custGeom>
              <a:avLst/>
              <a:gdLst>
                <a:gd name="T0" fmla="*/ 111 w 43"/>
                <a:gd name="T1" fmla="*/ 0 h 81"/>
                <a:gd name="T2" fmla="*/ 129 w 43"/>
                <a:gd name="T3" fmla="*/ 135 h 81"/>
                <a:gd name="T4" fmla="*/ 0 w 43"/>
                <a:gd name="T5" fmla="*/ 246 h 81"/>
                <a:gd name="T6" fmla="*/ 96 w 43"/>
                <a:gd name="T7" fmla="*/ 178 h 81"/>
                <a:gd name="T8" fmla="*/ 111 w 4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81">
                  <a:moveTo>
                    <a:pt x="33" y="0"/>
                  </a:moveTo>
                  <a:cubicBezTo>
                    <a:pt x="37" y="8"/>
                    <a:pt x="43" y="26"/>
                    <a:pt x="39" y="41"/>
                  </a:cubicBezTo>
                  <a:cubicBezTo>
                    <a:pt x="34" y="56"/>
                    <a:pt x="23" y="81"/>
                    <a:pt x="0" y="75"/>
                  </a:cubicBezTo>
                  <a:cubicBezTo>
                    <a:pt x="5" y="75"/>
                    <a:pt x="21" y="69"/>
                    <a:pt x="29" y="54"/>
                  </a:cubicBezTo>
                  <a:cubicBezTo>
                    <a:pt x="37" y="39"/>
                    <a:pt x="40" y="15"/>
                    <a:pt x="33" y="0"/>
                  </a:cubicBezTo>
                  <a:close/>
                </a:path>
              </a:pathLst>
            </a:custGeom>
            <a:solidFill>
              <a:srgbClr val="98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" name="Freeform 134">
              <a:extLst>
                <a:ext uri="{FF2B5EF4-FFF2-40B4-BE49-F238E27FC236}">
                  <a16:creationId xmlns:a16="http://schemas.microsoft.com/office/drawing/2014/main" id="{E2F0DD23-2C95-4B54-9678-FF2A61051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263"/>
              <a:ext cx="36" cy="71"/>
            </a:xfrm>
            <a:custGeom>
              <a:avLst/>
              <a:gdLst>
                <a:gd name="T0" fmla="*/ 84 w 27"/>
                <a:gd name="T1" fmla="*/ 0 h 53"/>
                <a:gd name="T2" fmla="*/ 73 w 27"/>
                <a:gd name="T3" fmla="*/ 38 h 53"/>
                <a:gd name="T4" fmla="*/ 64 w 27"/>
                <a:gd name="T5" fmla="*/ 59 h 53"/>
                <a:gd name="T6" fmla="*/ 57 w 27"/>
                <a:gd name="T7" fmla="*/ 78 h 53"/>
                <a:gd name="T8" fmla="*/ 55 w 27"/>
                <a:gd name="T9" fmla="*/ 94 h 53"/>
                <a:gd name="T10" fmla="*/ 49 w 27"/>
                <a:gd name="T11" fmla="*/ 106 h 53"/>
                <a:gd name="T12" fmla="*/ 21 w 27"/>
                <a:gd name="T13" fmla="*/ 129 h 53"/>
                <a:gd name="T14" fmla="*/ 0 w 27"/>
                <a:gd name="T15" fmla="*/ 162 h 53"/>
                <a:gd name="T16" fmla="*/ 59 w 27"/>
                <a:gd name="T17" fmla="*/ 111 h 53"/>
                <a:gd name="T18" fmla="*/ 76 w 27"/>
                <a:gd name="T19" fmla="*/ 78 h 53"/>
                <a:gd name="T20" fmla="*/ 85 w 27"/>
                <a:gd name="T21" fmla="*/ 38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" h="53">
                  <a:moveTo>
                    <a:pt x="26" y="0"/>
                  </a:moveTo>
                  <a:cubicBezTo>
                    <a:pt x="26" y="4"/>
                    <a:pt x="25" y="8"/>
                    <a:pt x="23" y="12"/>
                  </a:cubicBezTo>
                  <a:cubicBezTo>
                    <a:pt x="22" y="15"/>
                    <a:pt x="22" y="17"/>
                    <a:pt x="20" y="19"/>
                  </a:cubicBezTo>
                  <a:cubicBezTo>
                    <a:pt x="20" y="21"/>
                    <a:pt x="18" y="22"/>
                    <a:pt x="18" y="24"/>
                  </a:cubicBezTo>
                  <a:cubicBezTo>
                    <a:pt x="17" y="25"/>
                    <a:pt x="18" y="27"/>
                    <a:pt x="17" y="29"/>
                  </a:cubicBezTo>
                  <a:cubicBezTo>
                    <a:pt x="17" y="30"/>
                    <a:pt x="17" y="32"/>
                    <a:pt x="16" y="33"/>
                  </a:cubicBezTo>
                  <a:cubicBezTo>
                    <a:pt x="14" y="36"/>
                    <a:pt x="11" y="40"/>
                    <a:pt x="7" y="40"/>
                  </a:cubicBezTo>
                  <a:cubicBezTo>
                    <a:pt x="8" y="45"/>
                    <a:pt x="3" y="48"/>
                    <a:pt x="0" y="50"/>
                  </a:cubicBezTo>
                  <a:cubicBezTo>
                    <a:pt x="8" y="53"/>
                    <a:pt x="16" y="39"/>
                    <a:pt x="19" y="34"/>
                  </a:cubicBezTo>
                  <a:cubicBezTo>
                    <a:pt x="20" y="30"/>
                    <a:pt x="23" y="27"/>
                    <a:pt x="24" y="24"/>
                  </a:cubicBezTo>
                  <a:cubicBezTo>
                    <a:pt x="26" y="20"/>
                    <a:pt x="26" y="16"/>
                    <a:pt x="27" y="12"/>
                  </a:cubicBezTo>
                </a:path>
              </a:pathLst>
            </a:custGeom>
            <a:solidFill>
              <a:srgbClr val="98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" name="Freeform 135">
              <a:extLst>
                <a:ext uri="{FF2B5EF4-FFF2-40B4-BE49-F238E27FC236}">
                  <a16:creationId xmlns:a16="http://schemas.microsoft.com/office/drawing/2014/main" id="{056ED4F6-FA1F-47A1-9C63-97885885C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" y="2203"/>
              <a:ext cx="28" cy="19"/>
            </a:xfrm>
            <a:custGeom>
              <a:avLst/>
              <a:gdLst>
                <a:gd name="T0" fmla="*/ 0 w 21"/>
                <a:gd name="T1" fmla="*/ 1 h 14"/>
                <a:gd name="T2" fmla="*/ 12 w 21"/>
                <a:gd name="T3" fmla="*/ 19 h 14"/>
                <a:gd name="T4" fmla="*/ 31 w 21"/>
                <a:gd name="T5" fmla="*/ 26 h 14"/>
                <a:gd name="T6" fmla="*/ 65 w 21"/>
                <a:gd name="T7" fmla="*/ 48 h 14"/>
                <a:gd name="T8" fmla="*/ 49 w 21"/>
                <a:gd name="T9" fmla="*/ 35 h 14"/>
                <a:gd name="T10" fmla="*/ 36 w 21"/>
                <a:gd name="T11" fmla="*/ 20 h 14"/>
                <a:gd name="T12" fmla="*/ 16 w 21"/>
                <a:gd name="T13" fmla="*/ 14 h 14"/>
                <a:gd name="T14" fmla="*/ 0 w 21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14">
                  <a:moveTo>
                    <a:pt x="0" y="1"/>
                  </a:moveTo>
                  <a:cubicBezTo>
                    <a:pt x="2" y="2"/>
                    <a:pt x="3" y="4"/>
                    <a:pt x="4" y="5"/>
                  </a:cubicBezTo>
                  <a:cubicBezTo>
                    <a:pt x="6" y="6"/>
                    <a:pt x="8" y="6"/>
                    <a:pt x="10" y="7"/>
                  </a:cubicBezTo>
                  <a:cubicBezTo>
                    <a:pt x="14" y="9"/>
                    <a:pt x="17" y="13"/>
                    <a:pt x="21" y="14"/>
                  </a:cubicBezTo>
                  <a:cubicBezTo>
                    <a:pt x="19" y="14"/>
                    <a:pt x="17" y="11"/>
                    <a:pt x="16" y="10"/>
                  </a:cubicBezTo>
                  <a:cubicBezTo>
                    <a:pt x="15" y="8"/>
                    <a:pt x="13" y="7"/>
                    <a:pt x="11" y="6"/>
                  </a:cubicBezTo>
                  <a:cubicBezTo>
                    <a:pt x="9" y="5"/>
                    <a:pt x="7" y="4"/>
                    <a:pt x="5" y="4"/>
                  </a:cubicBezTo>
                  <a:cubicBezTo>
                    <a:pt x="3" y="3"/>
                    <a:pt x="2" y="1"/>
                    <a:pt x="0" y="0"/>
                  </a:cubicBezTo>
                </a:path>
              </a:pathLst>
            </a:custGeom>
            <a:solidFill>
              <a:srgbClr val="98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" name="Freeform 136">
              <a:extLst>
                <a:ext uri="{FF2B5EF4-FFF2-40B4-BE49-F238E27FC236}">
                  <a16:creationId xmlns:a16="http://schemas.microsoft.com/office/drawing/2014/main" id="{A30E9E77-6E62-42B2-9A8E-C272A6A34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" y="2240"/>
              <a:ext cx="19" cy="70"/>
            </a:xfrm>
            <a:custGeom>
              <a:avLst/>
              <a:gdLst>
                <a:gd name="T0" fmla="*/ 7 w 14"/>
                <a:gd name="T1" fmla="*/ 0 h 52"/>
                <a:gd name="T2" fmla="*/ 27 w 14"/>
                <a:gd name="T3" fmla="*/ 104 h 52"/>
                <a:gd name="T4" fmla="*/ 0 w 14"/>
                <a:gd name="T5" fmla="*/ 171 h 52"/>
                <a:gd name="T6" fmla="*/ 35 w 14"/>
                <a:gd name="T7" fmla="*/ 106 h 52"/>
                <a:gd name="T8" fmla="*/ 7 w 14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52">
                  <a:moveTo>
                    <a:pt x="2" y="0"/>
                  </a:moveTo>
                  <a:cubicBezTo>
                    <a:pt x="6" y="7"/>
                    <a:pt x="13" y="17"/>
                    <a:pt x="8" y="31"/>
                  </a:cubicBezTo>
                  <a:cubicBezTo>
                    <a:pt x="4" y="45"/>
                    <a:pt x="0" y="47"/>
                    <a:pt x="0" y="52"/>
                  </a:cubicBezTo>
                  <a:cubicBezTo>
                    <a:pt x="1" y="48"/>
                    <a:pt x="7" y="39"/>
                    <a:pt x="10" y="33"/>
                  </a:cubicBezTo>
                  <a:cubicBezTo>
                    <a:pt x="12" y="27"/>
                    <a:pt x="14" y="13"/>
                    <a:pt x="2" y="0"/>
                  </a:cubicBezTo>
                  <a:close/>
                </a:path>
              </a:pathLst>
            </a:custGeom>
            <a:solidFill>
              <a:srgbClr val="98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" name="Freeform 137">
              <a:extLst>
                <a:ext uri="{FF2B5EF4-FFF2-40B4-BE49-F238E27FC236}">
                  <a16:creationId xmlns:a16="http://schemas.microsoft.com/office/drawing/2014/main" id="{B1E3F11C-5FEF-4C4B-B479-CB57780D7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" y="2268"/>
              <a:ext cx="7" cy="23"/>
            </a:xfrm>
            <a:custGeom>
              <a:avLst/>
              <a:gdLst>
                <a:gd name="T0" fmla="*/ 11 w 5"/>
                <a:gd name="T1" fmla="*/ 27 h 17"/>
                <a:gd name="T2" fmla="*/ 8 w 5"/>
                <a:gd name="T3" fmla="*/ 57 h 17"/>
                <a:gd name="T4" fmla="*/ 8 w 5"/>
                <a:gd name="T5" fmla="*/ 27 h 17"/>
                <a:gd name="T6" fmla="*/ 11 w 5"/>
                <a:gd name="T7" fmla="*/ 0 h 17"/>
                <a:gd name="T8" fmla="*/ 11 w 5"/>
                <a:gd name="T9" fmla="*/ 2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7">
                  <a:moveTo>
                    <a:pt x="3" y="8"/>
                  </a:moveTo>
                  <a:cubicBezTo>
                    <a:pt x="2" y="10"/>
                    <a:pt x="1" y="15"/>
                    <a:pt x="2" y="17"/>
                  </a:cubicBezTo>
                  <a:cubicBezTo>
                    <a:pt x="0" y="15"/>
                    <a:pt x="1" y="11"/>
                    <a:pt x="2" y="8"/>
                  </a:cubicBezTo>
                  <a:cubicBezTo>
                    <a:pt x="3" y="4"/>
                    <a:pt x="3" y="2"/>
                    <a:pt x="3" y="0"/>
                  </a:cubicBezTo>
                  <a:cubicBezTo>
                    <a:pt x="4" y="2"/>
                    <a:pt x="5" y="2"/>
                    <a:pt x="3" y="8"/>
                  </a:cubicBezTo>
                  <a:close/>
                </a:path>
              </a:pathLst>
            </a:custGeom>
            <a:solidFill>
              <a:srgbClr val="C7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8" name="Freeform 138">
              <a:extLst>
                <a:ext uri="{FF2B5EF4-FFF2-40B4-BE49-F238E27FC236}">
                  <a16:creationId xmlns:a16="http://schemas.microsoft.com/office/drawing/2014/main" id="{B48BBF66-ED33-435E-BCBB-3B73B7C74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2248"/>
              <a:ext cx="2" cy="16"/>
            </a:xfrm>
            <a:custGeom>
              <a:avLst/>
              <a:gdLst>
                <a:gd name="T0" fmla="*/ 1 w 2"/>
                <a:gd name="T1" fmla="*/ 37 h 12"/>
                <a:gd name="T2" fmla="*/ 2 w 2"/>
                <a:gd name="T3" fmla="*/ 0 h 12"/>
                <a:gd name="T4" fmla="*/ 1 w 2"/>
                <a:gd name="T5" fmla="*/ 3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2">
                  <a:moveTo>
                    <a:pt x="1" y="12"/>
                  </a:moveTo>
                  <a:cubicBezTo>
                    <a:pt x="0" y="8"/>
                    <a:pt x="0" y="4"/>
                    <a:pt x="2" y="0"/>
                  </a:cubicBezTo>
                  <a:cubicBezTo>
                    <a:pt x="2" y="2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C7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9" name="Freeform 139">
              <a:extLst>
                <a:ext uri="{FF2B5EF4-FFF2-40B4-BE49-F238E27FC236}">
                  <a16:creationId xmlns:a16="http://schemas.microsoft.com/office/drawing/2014/main" id="{AC0F9E7A-141D-45AA-A8C4-F7B87B8B1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" y="2228"/>
              <a:ext cx="6" cy="14"/>
            </a:xfrm>
            <a:custGeom>
              <a:avLst/>
              <a:gdLst>
                <a:gd name="T0" fmla="*/ 0 w 4"/>
                <a:gd name="T1" fmla="*/ 0 h 11"/>
                <a:gd name="T2" fmla="*/ 21 w 4"/>
                <a:gd name="T3" fmla="*/ 29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cubicBezTo>
                    <a:pt x="1" y="1"/>
                    <a:pt x="4" y="9"/>
                    <a:pt x="4" y="11"/>
                  </a:cubicBezTo>
                </a:path>
              </a:pathLst>
            </a:custGeom>
            <a:solidFill>
              <a:srgbClr val="C7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" name="Freeform 140">
              <a:extLst>
                <a:ext uri="{FF2B5EF4-FFF2-40B4-BE49-F238E27FC236}">
                  <a16:creationId xmlns:a16="http://schemas.microsoft.com/office/drawing/2014/main" id="{C3C04203-21E5-44B0-B6D2-CD21EA16A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2198"/>
              <a:ext cx="38" cy="31"/>
            </a:xfrm>
            <a:custGeom>
              <a:avLst/>
              <a:gdLst>
                <a:gd name="T0" fmla="*/ 0 w 28"/>
                <a:gd name="T1" fmla="*/ 0 h 23"/>
                <a:gd name="T2" fmla="*/ 96 w 28"/>
                <a:gd name="T3" fmla="*/ 77 h 23"/>
                <a:gd name="T4" fmla="*/ 0 w 28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23">
                  <a:moveTo>
                    <a:pt x="0" y="0"/>
                  </a:moveTo>
                  <a:cubicBezTo>
                    <a:pt x="4" y="2"/>
                    <a:pt x="18" y="6"/>
                    <a:pt x="28" y="23"/>
                  </a:cubicBezTo>
                  <a:cubicBezTo>
                    <a:pt x="26" y="21"/>
                    <a:pt x="17" y="9"/>
                    <a:pt x="0" y="0"/>
                  </a:cubicBezTo>
                  <a:close/>
                </a:path>
              </a:pathLst>
            </a:custGeom>
            <a:solidFill>
              <a:srgbClr val="C7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" name="Freeform 141">
              <a:extLst>
                <a:ext uri="{FF2B5EF4-FFF2-40B4-BE49-F238E27FC236}">
                  <a16:creationId xmlns:a16="http://schemas.microsoft.com/office/drawing/2014/main" id="{A90FA2B7-BFA1-4117-8BAD-81D0E6143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" y="2201"/>
              <a:ext cx="11" cy="27"/>
            </a:xfrm>
            <a:custGeom>
              <a:avLst/>
              <a:gdLst>
                <a:gd name="T0" fmla="*/ 19 w 8"/>
                <a:gd name="T1" fmla="*/ 66 h 20"/>
                <a:gd name="T2" fmla="*/ 29 w 8"/>
                <a:gd name="T3" fmla="*/ 0 h 20"/>
                <a:gd name="T4" fmla="*/ 19 w 8"/>
                <a:gd name="T5" fmla="*/ 66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20">
                  <a:moveTo>
                    <a:pt x="5" y="20"/>
                  </a:moveTo>
                  <a:cubicBezTo>
                    <a:pt x="0" y="10"/>
                    <a:pt x="5" y="2"/>
                    <a:pt x="8" y="0"/>
                  </a:cubicBezTo>
                  <a:cubicBezTo>
                    <a:pt x="7" y="1"/>
                    <a:pt x="2" y="8"/>
                    <a:pt x="5" y="20"/>
                  </a:cubicBezTo>
                  <a:close/>
                </a:path>
              </a:pathLst>
            </a:custGeom>
            <a:solidFill>
              <a:srgbClr val="C7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" name="Freeform 142">
              <a:extLst>
                <a:ext uri="{FF2B5EF4-FFF2-40B4-BE49-F238E27FC236}">
                  <a16:creationId xmlns:a16="http://schemas.microsoft.com/office/drawing/2014/main" id="{2DDB2A63-5E19-4FB0-9F6D-9DEA7461B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" y="2242"/>
              <a:ext cx="12" cy="38"/>
            </a:xfrm>
            <a:custGeom>
              <a:avLst/>
              <a:gdLst>
                <a:gd name="T0" fmla="*/ 0 w 9"/>
                <a:gd name="T1" fmla="*/ 96 h 28"/>
                <a:gd name="T2" fmla="*/ 9 w 9"/>
                <a:gd name="T3" fmla="*/ 0 h 28"/>
                <a:gd name="T4" fmla="*/ 0 w 9"/>
                <a:gd name="T5" fmla="*/ 96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28">
                  <a:moveTo>
                    <a:pt x="0" y="28"/>
                  </a:moveTo>
                  <a:cubicBezTo>
                    <a:pt x="9" y="16"/>
                    <a:pt x="5" y="3"/>
                    <a:pt x="3" y="0"/>
                  </a:cubicBezTo>
                  <a:cubicBezTo>
                    <a:pt x="4" y="2"/>
                    <a:pt x="7" y="16"/>
                    <a:pt x="0" y="28"/>
                  </a:cubicBezTo>
                  <a:close/>
                </a:path>
              </a:pathLst>
            </a:custGeom>
            <a:solidFill>
              <a:srgbClr val="C7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3" name="Freeform 143">
              <a:extLst>
                <a:ext uri="{FF2B5EF4-FFF2-40B4-BE49-F238E27FC236}">
                  <a16:creationId xmlns:a16="http://schemas.microsoft.com/office/drawing/2014/main" id="{44193638-030A-4468-BF52-A406F9F88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2294"/>
              <a:ext cx="22" cy="22"/>
            </a:xfrm>
            <a:custGeom>
              <a:avLst/>
              <a:gdLst>
                <a:gd name="T0" fmla="*/ 47 w 17"/>
                <a:gd name="T1" fmla="*/ 1 h 17"/>
                <a:gd name="T2" fmla="*/ 28 w 17"/>
                <a:gd name="T3" fmla="*/ 27 h 17"/>
                <a:gd name="T4" fmla="*/ 0 w 17"/>
                <a:gd name="T5" fmla="*/ 47 h 17"/>
                <a:gd name="T6" fmla="*/ 27 w 17"/>
                <a:gd name="T7" fmla="*/ 36 h 17"/>
                <a:gd name="T8" fmla="*/ 47 w 17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7">
                  <a:moveTo>
                    <a:pt x="17" y="1"/>
                  </a:moveTo>
                  <a:cubicBezTo>
                    <a:pt x="14" y="1"/>
                    <a:pt x="13" y="2"/>
                    <a:pt x="10" y="9"/>
                  </a:cubicBezTo>
                  <a:cubicBezTo>
                    <a:pt x="6" y="15"/>
                    <a:pt x="3" y="17"/>
                    <a:pt x="0" y="17"/>
                  </a:cubicBezTo>
                  <a:cubicBezTo>
                    <a:pt x="2" y="17"/>
                    <a:pt x="5" y="17"/>
                    <a:pt x="9" y="13"/>
                  </a:cubicBezTo>
                  <a:cubicBezTo>
                    <a:pt x="12" y="8"/>
                    <a:pt x="15" y="0"/>
                    <a:pt x="17" y="1"/>
                  </a:cubicBezTo>
                  <a:close/>
                </a:path>
              </a:pathLst>
            </a:custGeom>
            <a:solidFill>
              <a:srgbClr val="C7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4" name="Freeform 144">
              <a:extLst>
                <a:ext uri="{FF2B5EF4-FFF2-40B4-BE49-F238E27FC236}">
                  <a16:creationId xmlns:a16="http://schemas.microsoft.com/office/drawing/2014/main" id="{69CD3DC7-367E-47ED-83A0-4B4379C84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" y="2193"/>
              <a:ext cx="91" cy="146"/>
            </a:xfrm>
            <a:custGeom>
              <a:avLst/>
              <a:gdLst>
                <a:gd name="T0" fmla="*/ 44 w 68"/>
                <a:gd name="T1" fmla="*/ 7 h 109"/>
                <a:gd name="T2" fmla="*/ 96 w 68"/>
                <a:gd name="T3" fmla="*/ 16 h 109"/>
                <a:gd name="T4" fmla="*/ 207 w 68"/>
                <a:gd name="T5" fmla="*/ 154 h 109"/>
                <a:gd name="T6" fmla="*/ 161 w 68"/>
                <a:gd name="T7" fmla="*/ 311 h 109"/>
                <a:gd name="T8" fmla="*/ 59 w 68"/>
                <a:gd name="T9" fmla="*/ 339 h 109"/>
                <a:gd name="T10" fmla="*/ 28 w 68"/>
                <a:gd name="T11" fmla="*/ 254 h 109"/>
                <a:gd name="T12" fmla="*/ 28 w 68"/>
                <a:gd name="T13" fmla="*/ 121 h 109"/>
                <a:gd name="T14" fmla="*/ 7 w 68"/>
                <a:gd name="T15" fmla="*/ 56 h 109"/>
                <a:gd name="T16" fmla="*/ 44 w 68"/>
                <a:gd name="T17" fmla="*/ 7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" h="109">
                  <a:moveTo>
                    <a:pt x="14" y="2"/>
                  </a:moveTo>
                  <a:cubicBezTo>
                    <a:pt x="19" y="0"/>
                    <a:pt x="26" y="3"/>
                    <a:pt x="30" y="5"/>
                  </a:cubicBezTo>
                  <a:cubicBezTo>
                    <a:pt x="49" y="12"/>
                    <a:pt x="61" y="29"/>
                    <a:pt x="65" y="48"/>
                  </a:cubicBezTo>
                  <a:cubicBezTo>
                    <a:pt x="68" y="65"/>
                    <a:pt x="60" y="83"/>
                    <a:pt x="50" y="96"/>
                  </a:cubicBezTo>
                  <a:cubicBezTo>
                    <a:pt x="43" y="106"/>
                    <a:pt x="31" y="109"/>
                    <a:pt x="19" y="105"/>
                  </a:cubicBezTo>
                  <a:cubicBezTo>
                    <a:pt x="15" y="103"/>
                    <a:pt x="0" y="95"/>
                    <a:pt x="9" y="79"/>
                  </a:cubicBezTo>
                  <a:cubicBezTo>
                    <a:pt x="16" y="64"/>
                    <a:pt x="18" y="54"/>
                    <a:pt x="9" y="37"/>
                  </a:cubicBezTo>
                  <a:cubicBezTo>
                    <a:pt x="6" y="31"/>
                    <a:pt x="2" y="24"/>
                    <a:pt x="2" y="17"/>
                  </a:cubicBezTo>
                  <a:cubicBezTo>
                    <a:pt x="2" y="9"/>
                    <a:pt x="8" y="3"/>
                    <a:pt x="14" y="2"/>
                  </a:cubicBezTo>
                  <a:close/>
                </a:path>
              </a:pathLst>
            </a:custGeom>
            <a:noFill/>
            <a:ln w="476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5" name="Freeform 145">
              <a:extLst>
                <a:ext uri="{FF2B5EF4-FFF2-40B4-BE49-F238E27FC236}">
                  <a16:creationId xmlns:a16="http://schemas.microsoft.com/office/drawing/2014/main" id="{463C05D5-2DF9-4B1F-B315-BB0DB0A15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" y="2288"/>
              <a:ext cx="40" cy="28"/>
            </a:xfrm>
            <a:custGeom>
              <a:avLst/>
              <a:gdLst>
                <a:gd name="T0" fmla="*/ 0 w 30"/>
                <a:gd name="T1" fmla="*/ 41 h 21"/>
                <a:gd name="T2" fmla="*/ 41 w 30"/>
                <a:gd name="T3" fmla="*/ 57 h 21"/>
                <a:gd name="T4" fmla="*/ 95 w 30"/>
                <a:gd name="T5" fmla="*/ 9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21">
                  <a:moveTo>
                    <a:pt x="0" y="13"/>
                  </a:moveTo>
                  <a:cubicBezTo>
                    <a:pt x="6" y="11"/>
                    <a:pt x="6" y="21"/>
                    <a:pt x="13" y="18"/>
                  </a:cubicBezTo>
                  <a:cubicBezTo>
                    <a:pt x="19" y="16"/>
                    <a:pt x="22" y="0"/>
                    <a:pt x="30" y="3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6" name="Freeform 146">
              <a:extLst>
                <a:ext uri="{FF2B5EF4-FFF2-40B4-BE49-F238E27FC236}">
                  <a16:creationId xmlns:a16="http://schemas.microsoft.com/office/drawing/2014/main" id="{BF8AB1D5-9287-4393-82C8-1FCA23990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203"/>
              <a:ext cx="37" cy="46"/>
            </a:xfrm>
            <a:custGeom>
              <a:avLst/>
              <a:gdLst>
                <a:gd name="T0" fmla="*/ 96 w 27"/>
                <a:gd name="T1" fmla="*/ 114 h 34"/>
                <a:gd name="T2" fmla="*/ 70 w 27"/>
                <a:gd name="T3" fmla="*/ 50 h 34"/>
                <a:gd name="T4" fmla="*/ 21 w 27"/>
                <a:gd name="T5" fmla="*/ 20 h 34"/>
                <a:gd name="T6" fmla="*/ 0 w 2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34">
                  <a:moveTo>
                    <a:pt x="27" y="34"/>
                  </a:moveTo>
                  <a:cubicBezTo>
                    <a:pt x="26" y="27"/>
                    <a:pt x="24" y="21"/>
                    <a:pt x="20" y="15"/>
                  </a:cubicBezTo>
                  <a:cubicBezTo>
                    <a:pt x="17" y="11"/>
                    <a:pt x="10" y="9"/>
                    <a:pt x="6" y="6"/>
                  </a:cubicBezTo>
                  <a:cubicBezTo>
                    <a:pt x="5" y="5"/>
                    <a:pt x="0" y="2"/>
                    <a:pt x="0" y="0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7" name="Freeform 147">
              <a:extLst>
                <a:ext uri="{FF2B5EF4-FFF2-40B4-BE49-F238E27FC236}">
                  <a16:creationId xmlns:a16="http://schemas.microsoft.com/office/drawing/2014/main" id="{1986EC88-B643-4427-BF6A-1CA36A9C3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2263"/>
              <a:ext cx="7" cy="28"/>
            </a:xfrm>
            <a:custGeom>
              <a:avLst/>
              <a:gdLst>
                <a:gd name="T0" fmla="*/ 8 w 5"/>
                <a:gd name="T1" fmla="*/ 65 h 21"/>
                <a:gd name="T2" fmla="*/ 15 w 5"/>
                <a:gd name="T3" fmla="*/ 21 h 21"/>
                <a:gd name="T4" fmla="*/ 20 w 5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21">
                  <a:moveTo>
                    <a:pt x="2" y="21"/>
                  </a:moveTo>
                  <a:cubicBezTo>
                    <a:pt x="0" y="20"/>
                    <a:pt x="4" y="9"/>
                    <a:pt x="4" y="7"/>
                  </a:cubicBezTo>
                  <a:cubicBezTo>
                    <a:pt x="4" y="5"/>
                    <a:pt x="5" y="3"/>
                    <a:pt x="5" y="0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8" name="Freeform 148">
              <a:extLst>
                <a:ext uri="{FF2B5EF4-FFF2-40B4-BE49-F238E27FC236}">
                  <a16:creationId xmlns:a16="http://schemas.microsoft.com/office/drawing/2014/main" id="{DDD6D731-B46F-4ED3-A163-4A9B61704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" y="2221"/>
              <a:ext cx="6" cy="5"/>
            </a:xfrm>
            <a:custGeom>
              <a:avLst/>
              <a:gdLst>
                <a:gd name="T0" fmla="*/ 0 w 5"/>
                <a:gd name="T1" fmla="*/ 0 h 4"/>
                <a:gd name="T2" fmla="*/ 10 w 5"/>
                <a:gd name="T3" fmla="*/ 1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2" y="2"/>
                    <a:pt x="3" y="3"/>
                    <a:pt x="5" y="4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9" name="Freeform 149">
              <a:extLst>
                <a:ext uri="{FF2B5EF4-FFF2-40B4-BE49-F238E27FC236}">
                  <a16:creationId xmlns:a16="http://schemas.microsoft.com/office/drawing/2014/main" id="{74570BE7-9441-4799-8811-539C5EB92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" y="2245"/>
              <a:ext cx="5" cy="20"/>
            </a:xfrm>
            <a:custGeom>
              <a:avLst/>
              <a:gdLst>
                <a:gd name="T0" fmla="*/ 8 w 4"/>
                <a:gd name="T1" fmla="*/ 0 h 15"/>
                <a:gd name="T2" fmla="*/ 10 w 4"/>
                <a:gd name="T3" fmla="*/ 48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5">
                  <a:moveTo>
                    <a:pt x="3" y="0"/>
                  </a:moveTo>
                  <a:cubicBezTo>
                    <a:pt x="1" y="5"/>
                    <a:pt x="0" y="13"/>
                    <a:pt x="4" y="15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0" name="Freeform 150">
              <a:extLst>
                <a:ext uri="{FF2B5EF4-FFF2-40B4-BE49-F238E27FC236}">
                  <a16:creationId xmlns:a16="http://schemas.microsoft.com/office/drawing/2014/main" id="{61C35739-B341-466B-9351-E1DE04023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" y="2234"/>
              <a:ext cx="16" cy="46"/>
            </a:xfrm>
            <a:custGeom>
              <a:avLst/>
              <a:gdLst>
                <a:gd name="T0" fmla="*/ 9 w 12"/>
                <a:gd name="T1" fmla="*/ 0 h 34"/>
                <a:gd name="T2" fmla="*/ 9 w 12"/>
                <a:gd name="T3" fmla="*/ 0 h 34"/>
                <a:gd name="T4" fmla="*/ 27 w 12"/>
                <a:gd name="T5" fmla="*/ 16 h 34"/>
                <a:gd name="T6" fmla="*/ 20 w 12"/>
                <a:gd name="T7" fmla="*/ 112 h 34"/>
                <a:gd name="T8" fmla="*/ 12 w 12"/>
                <a:gd name="T9" fmla="*/ 114 h 34"/>
                <a:gd name="T10" fmla="*/ 9 w 12"/>
                <a:gd name="T11" fmla="*/ 112 h 34"/>
                <a:gd name="T12" fmla="*/ 12 w 12"/>
                <a:gd name="T13" fmla="*/ 97 h 34"/>
                <a:gd name="T14" fmla="*/ 20 w 12"/>
                <a:gd name="T15" fmla="*/ 77 h 34"/>
                <a:gd name="T16" fmla="*/ 12 w 12"/>
                <a:gd name="T17" fmla="*/ 50 h 34"/>
                <a:gd name="T18" fmla="*/ 0 w 12"/>
                <a:gd name="T19" fmla="*/ 20 h 34"/>
                <a:gd name="T20" fmla="*/ 0 w 12"/>
                <a:gd name="T21" fmla="*/ 20 h 34"/>
                <a:gd name="T22" fmla="*/ 9 w 12"/>
                <a:gd name="T23" fmla="*/ 50 h 34"/>
                <a:gd name="T24" fmla="*/ 16 w 12"/>
                <a:gd name="T25" fmla="*/ 77 h 34"/>
                <a:gd name="T26" fmla="*/ 12 w 12"/>
                <a:gd name="T27" fmla="*/ 97 h 34"/>
                <a:gd name="T28" fmla="*/ 9 w 12"/>
                <a:gd name="T29" fmla="*/ 112 h 34"/>
                <a:gd name="T30" fmla="*/ 12 w 12"/>
                <a:gd name="T31" fmla="*/ 114 h 34"/>
                <a:gd name="T32" fmla="*/ 21 w 12"/>
                <a:gd name="T33" fmla="*/ 112 h 34"/>
                <a:gd name="T34" fmla="*/ 28 w 12"/>
                <a:gd name="T35" fmla="*/ 16 h 34"/>
                <a:gd name="T36" fmla="*/ 9 w 12"/>
                <a:gd name="T37" fmla="*/ 0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" h="34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3"/>
                    <a:pt x="8" y="5"/>
                  </a:cubicBezTo>
                  <a:cubicBezTo>
                    <a:pt x="11" y="13"/>
                    <a:pt x="10" y="29"/>
                    <a:pt x="6" y="33"/>
                  </a:cubicBezTo>
                  <a:cubicBezTo>
                    <a:pt x="6" y="33"/>
                    <a:pt x="5" y="34"/>
                    <a:pt x="4" y="34"/>
                  </a:cubicBezTo>
                  <a:cubicBezTo>
                    <a:pt x="4" y="34"/>
                    <a:pt x="3" y="33"/>
                    <a:pt x="3" y="33"/>
                  </a:cubicBezTo>
                  <a:cubicBezTo>
                    <a:pt x="4" y="32"/>
                    <a:pt x="4" y="30"/>
                    <a:pt x="4" y="29"/>
                  </a:cubicBezTo>
                  <a:cubicBezTo>
                    <a:pt x="5" y="27"/>
                    <a:pt x="6" y="25"/>
                    <a:pt x="6" y="23"/>
                  </a:cubicBezTo>
                  <a:cubicBezTo>
                    <a:pt x="6" y="20"/>
                    <a:pt x="5" y="17"/>
                    <a:pt x="4" y="15"/>
                  </a:cubicBezTo>
                  <a:cubicBezTo>
                    <a:pt x="3" y="13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3"/>
                    <a:pt x="3" y="15"/>
                  </a:cubicBezTo>
                  <a:cubicBezTo>
                    <a:pt x="4" y="18"/>
                    <a:pt x="5" y="20"/>
                    <a:pt x="5" y="23"/>
                  </a:cubicBezTo>
                  <a:cubicBezTo>
                    <a:pt x="5" y="25"/>
                    <a:pt x="5" y="27"/>
                    <a:pt x="4" y="29"/>
                  </a:cubicBezTo>
                  <a:cubicBezTo>
                    <a:pt x="3" y="30"/>
                    <a:pt x="3" y="32"/>
                    <a:pt x="3" y="33"/>
                  </a:cubicBezTo>
                  <a:cubicBezTo>
                    <a:pt x="3" y="33"/>
                    <a:pt x="3" y="34"/>
                    <a:pt x="4" y="34"/>
                  </a:cubicBezTo>
                  <a:cubicBezTo>
                    <a:pt x="5" y="34"/>
                    <a:pt x="6" y="34"/>
                    <a:pt x="7" y="33"/>
                  </a:cubicBezTo>
                  <a:cubicBezTo>
                    <a:pt x="11" y="29"/>
                    <a:pt x="12" y="13"/>
                    <a:pt x="9" y="5"/>
                  </a:cubicBezTo>
                  <a:cubicBezTo>
                    <a:pt x="8" y="2"/>
                    <a:pt x="6" y="0"/>
                    <a:pt x="3" y="0"/>
                  </a:cubicBezTo>
                  <a:close/>
                </a:path>
              </a:pathLst>
            </a:custGeom>
            <a:solidFill>
              <a:srgbClr val="BD9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1" name="Freeform 151">
              <a:extLst>
                <a:ext uri="{FF2B5EF4-FFF2-40B4-BE49-F238E27FC236}">
                  <a16:creationId xmlns:a16="http://schemas.microsoft.com/office/drawing/2014/main" id="{95B3ADCB-6D3D-413C-B4EB-C5D9B00C8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" y="2203"/>
              <a:ext cx="4" cy="6"/>
            </a:xfrm>
            <a:custGeom>
              <a:avLst/>
              <a:gdLst>
                <a:gd name="T0" fmla="*/ 7 w 3"/>
                <a:gd name="T1" fmla="*/ 0 h 4"/>
                <a:gd name="T2" fmla="*/ 0 w 3"/>
                <a:gd name="T3" fmla="*/ 12 h 4"/>
                <a:gd name="T4" fmla="*/ 9 w 3"/>
                <a:gd name="T5" fmla="*/ 8 h 4"/>
                <a:gd name="T6" fmla="*/ 7 w 3"/>
                <a:gd name="T7" fmla="*/ 21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3" y="1"/>
                  </a:cubicBezTo>
                  <a:cubicBezTo>
                    <a:pt x="3" y="3"/>
                    <a:pt x="2" y="4"/>
                    <a:pt x="2" y="4"/>
                  </a:cubicBezTo>
                </a:path>
              </a:pathLst>
            </a:custGeom>
            <a:noFill/>
            <a:ln w="7938" cap="flat">
              <a:solidFill>
                <a:srgbClr val="A575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2" name="Freeform 152">
              <a:extLst>
                <a:ext uri="{FF2B5EF4-FFF2-40B4-BE49-F238E27FC236}">
                  <a16:creationId xmlns:a16="http://schemas.microsoft.com/office/drawing/2014/main" id="{BB696485-1C85-4D22-BD93-669E61C35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" y="2304"/>
              <a:ext cx="3" cy="4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7 h 3"/>
                <a:gd name="T4" fmla="*/ 0 w 2"/>
                <a:gd name="T5" fmla="*/ 0 h 3"/>
                <a:gd name="T6" fmla="*/ 8 w 2"/>
                <a:gd name="T7" fmla="*/ 7 h 3"/>
                <a:gd name="T8" fmla="*/ 12 w 2"/>
                <a:gd name="T9" fmla="*/ 0 h 3"/>
                <a:gd name="T10" fmla="*/ 12 w 2"/>
                <a:gd name="T11" fmla="*/ 9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2" y="1"/>
                    <a:pt x="2" y="0"/>
                  </a:cubicBezTo>
                  <a:cubicBezTo>
                    <a:pt x="2" y="1"/>
                    <a:pt x="2" y="2"/>
                    <a:pt x="2" y="3"/>
                  </a:cubicBezTo>
                </a:path>
              </a:pathLst>
            </a:custGeom>
            <a:noFill/>
            <a:ln w="7938" cap="flat">
              <a:solidFill>
                <a:srgbClr val="A575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3" name="Freeform 153">
              <a:extLst>
                <a:ext uri="{FF2B5EF4-FFF2-40B4-BE49-F238E27FC236}">
                  <a16:creationId xmlns:a16="http://schemas.microsoft.com/office/drawing/2014/main" id="{B0373378-7319-486E-A99D-E08CF9E8A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" y="2291"/>
              <a:ext cx="1" cy="4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0"/>
                    <a:pt x="0" y="2"/>
                    <a:pt x="0" y="3"/>
                  </a:cubicBezTo>
                </a:path>
              </a:pathLst>
            </a:custGeom>
            <a:noFill/>
            <a:ln w="7938" cap="flat">
              <a:solidFill>
                <a:srgbClr val="A575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4" name="Freeform 154">
              <a:extLst>
                <a:ext uri="{FF2B5EF4-FFF2-40B4-BE49-F238E27FC236}">
                  <a16:creationId xmlns:a16="http://schemas.microsoft.com/office/drawing/2014/main" id="{124BB3E7-C288-4355-9D3E-1DCCC270F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" y="2264"/>
              <a:ext cx="1" cy="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noFill/>
            <a:ln w="7938" cap="flat">
              <a:solidFill>
                <a:srgbClr val="A575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5" name="Freeform 155">
              <a:extLst>
                <a:ext uri="{FF2B5EF4-FFF2-40B4-BE49-F238E27FC236}">
                  <a16:creationId xmlns:a16="http://schemas.microsoft.com/office/drawing/2014/main" id="{61458B51-67AD-4907-BA08-374F637B7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2222"/>
              <a:ext cx="4" cy="4"/>
            </a:xfrm>
            <a:custGeom>
              <a:avLst/>
              <a:gdLst>
                <a:gd name="T0" fmla="*/ 7 w 3"/>
                <a:gd name="T1" fmla="*/ 9 h 3"/>
                <a:gd name="T2" fmla="*/ 1 w 3"/>
                <a:gd name="T3" fmla="*/ 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0"/>
                    <a:pt x="0" y="1"/>
                    <a:pt x="1" y="3"/>
                  </a:cubicBezTo>
                </a:path>
              </a:pathLst>
            </a:custGeom>
            <a:noFill/>
            <a:ln w="7938" cap="flat">
              <a:solidFill>
                <a:srgbClr val="A575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6" name="Freeform 156">
              <a:extLst>
                <a:ext uri="{FF2B5EF4-FFF2-40B4-BE49-F238E27FC236}">
                  <a16:creationId xmlns:a16="http://schemas.microsoft.com/office/drawing/2014/main" id="{45A6E8B9-4B57-4EC0-8CE8-B9942D54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2246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noFill/>
            <a:ln w="7938" cap="flat">
              <a:solidFill>
                <a:srgbClr val="A575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" name="Freeform 157">
              <a:extLst>
                <a:ext uri="{FF2B5EF4-FFF2-40B4-BE49-F238E27FC236}">
                  <a16:creationId xmlns:a16="http://schemas.microsoft.com/office/drawing/2014/main" id="{1DBA04EB-83A4-4DF6-90DD-E24937F46D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5" y="1745"/>
              <a:ext cx="178" cy="194"/>
            </a:xfrm>
            <a:custGeom>
              <a:avLst/>
              <a:gdLst>
                <a:gd name="T0" fmla="*/ 423 w 132"/>
                <a:gd name="T1" fmla="*/ 7 h 144"/>
                <a:gd name="T2" fmla="*/ 360 w 132"/>
                <a:gd name="T3" fmla="*/ 43 h 144"/>
                <a:gd name="T4" fmla="*/ 312 w 132"/>
                <a:gd name="T5" fmla="*/ 58 h 144"/>
                <a:gd name="T6" fmla="*/ 364 w 132"/>
                <a:gd name="T7" fmla="*/ 54 h 144"/>
                <a:gd name="T8" fmla="*/ 382 w 132"/>
                <a:gd name="T9" fmla="*/ 63 h 144"/>
                <a:gd name="T10" fmla="*/ 348 w 132"/>
                <a:gd name="T11" fmla="*/ 89 h 144"/>
                <a:gd name="T12" fmla="*/ 282 w 132"/>
                <a:gd name="T13" fmla="*/ 104 h 144"/>
                <a:gd name="T14" fmla="*/ 218 w 132"/>
                <a:gd name="T15" fmla="*/ 125 h 144"/>
                <a:gd name="T16" fmla="*/ 282 w 132"/>
                <a:gd name="T17" fmla="*/ 115 h 144"/>
                <a:gd name="T18" fmla="*/ 228 w 132"/>
                <a:gd name="T19" fmla="*/ 171 h 144"/>
                <a:gd name="T20" fmla="*/ 216 w 132"/>
                <a:gd name="T21" fmla="*/ 178 h 144"/>
                <a:gd name="T22" fmla="*/ 73 w 132"/>
                <a:gd name="T23" fmla="*/ 163 h 144"/>
                <a:gd name="T24" fmla="*/ 63 w 132"/>
                <a:gd name="T25" fmla="*/ 143 h 144"/>
                <a:gd name="T26" fmla="*/ 58 w 132"/>
                <a:gd name="T27" fmla="*/ 168 h 144"/>
                <a:gd name="T28" fmla="*/ 58 w 132"/>
                <a:gd name="T29" fmla="*/ 171 h 144"/>
                <a:gd name="T30" fmla="*/ 63 w 132"/>
                <a:gd name="T31" fmla="*/ 205 h 144"/>
                <a:gd name="T32" fmla="*/ 0 w 132"/>
                <a:gd name="T33" fmla="*/ 220 h 144"/>
                <a:gd name="T34" fmla="*/ 69 w 132"/>
                <a:gd name="T35" fmla="*/ 225 h 144"/>
                <a:gd name="T36" fmla="*/ 77 w 132"/>
                <a:gd name="T37" fmla="*/ 282 h 144"/>
                <a:gd name="T38" fmla="*/ 77 w 132"/>
                <a:gd name="T39" fmla="*/ 283 h 144"/>
                <a:gd name="T40" fmla="*/ 47 w 132"/>
                <a:gd name="T41" fmla="*/ 357 h 144"/>
                <a:gd name="T42" fmla="*/ 49 w 132"/>
                <a:gd name="T43" fmla="*/ 466 h 144"/>
                <a:gd name="T44" fmla="*/ 63 w 132"/>
                <a:gd name="T45" fmla="*/ 466 h 144"/>
                <a:gd name="T46" fmla="*/ 58 w 132"/>
                <a:gd name="T47" fmla="*/ 416 h 144"/>
                <a:gd name="T48" fmla="*/ 120 w 132"/>
                <a:gd name="T49" fmla="*/ 325 h 144"/>
                <a:gd name="T50" fmla="*/ 121 w 132"/>
                <a:gd name="T51" fmla="*/ 345 h 144"/>
                <a:gd name="T52" fmla="*/ 135 w 132"/>
                <a:gd name="T53" fmla="*/ 344 h 144"/>
                <a:gd name="T54" fmla="*/ 142 w 132"/>
                <a:gd name="T55" fmla="*/ 245 h 144"/>
                <a:gd name="T56" fmla="*/ 178 w 132"/>
                <a:gd name="T57" fmla="*/ 190 h 144"/>
                <a:gd name="T58" fmla="*/ 338 w 132"/>
                <a:gd name="T59" fmla="*/ 205 h 144"/>
                <a:gd name="T60" fmla="*/ 333 w 132"/>
                <a:gd name="T61" fmla="*/ 237 h 144"/>
                <a:gd name="T62" fmla="*/ 348 w 132"/>
                <a:gd name="T63" fmla="*/ 193 h 144"/>
                <a:gd name="T64" fmla="*/ 414 w 132"/>
                <a:gd name="T65" fmla="*/ 113 h 144"/>
                <a:gd name="T66" fmla="*/ 414 w 132"/>
                <a:gd name="T67" fmla="*/ 47 h 144"/>
                <a:gd name="T68" fmla="*/ 423 w 132"/>
                <a:gd name="T69" fmla="*/ 40 h 144"/>
                <a:gd name="T70" fmla="*/ 437 w 132"/>
                <a:gd name="T71" fmla="*/ 9 h 144"/>
                <a:gd name="T72" fmla="*/ 58 w 132"/>
                <a:gd name="T73" fmla="*/ 357 h 144"/>
                <a:gd name="T74" fmla="*/ 89 w 132"/>
                <a:gd name="T75" fmla="*/ 287 h 144"/>
                <a:gd name="T76" fmla="*/ 115 w 132"/>
                <a:gd name="T77" fmla="*/ 273 h 144"/>
                <a:gd name="T78" fmla="*/ 58 w 132"/>
                <a:gd name="T79" fmla="*/ 357 h 144"/>
                <a:gd name="T80" fmla="*/ 132 w 132"/>
                <a:gd name="T81" fmla="*/ 234 h 144"/>
                <a:gd name="T82" fmla="*/ 120 w 132"/>
                <a:gd name="T83" fmla="*/ 260 h 144"/>
                <a:gd name="T84" fmla="*/ 84 w 132"/>
                <a:gd name="T85" fmla="*/ 220 h 144"/>
                <a:gd name="T86" fmla="*/ 78 w 132"/>
                <a:gd name="T87" fmla="*/ 216 h 144"/>
                <a:gd name="T88" fmla="*/ 73 w 132"/>
                <a:gd name="T89" fmla="*/ 182 h 144"/>
                <a:gd name="T90" fmla="*/ 121 w 132"/>
                <a:gd name="T91" fmla="*/ 183 h 144"/>
                <a:gd name="T92" fmla="*/ 146 w 132"/>
                <a:gd name="T93" fmla="*/ 225 h 144"/>
                <a:gd name="T94" fmla="*/ 267 w 132"/>
                <a:gd name="T95" fmla="*/ 152 h 144"/>
                <a:gd name="T96" fmla="*/ 307 w 132"/>
                <a:gd name="T97" fmla="*/ 115 h 144"/>
                <a:gd name="T98" fmla="*/ 344 w 132"/>
                <a:gd name="T99" fmla="*/ 105 h 144"/>
                <a:gd name="T100" fmla="*/ 333 w 132"/>
                <a:gd name="T101" fmla="*/ 178 h 144"/>
                <a:gd name="T102" fmla="*/ 245 w 132"/>
                <a:gd name="T103" fmla="*/ 174 h 144"/>
                <a:gd name="T104" fmla="*/ 401 w 132"/>
                <a:gd name="T105" fmla="*/ 113 h 144"/>
                <a:gd name="T106" fmla="*/ 359 w 132"/>
                <a:gd name="T107" fmla="*/ 113 h 144"/>
                <a:gd name="T108" fmla="*/ 371 w 132"/>
                <a:gd name="T109" fmla="*/ 93 h 144"/>
                <a:gd name="T110" fmla="*/ 390 w 132"/>
                <a:gd name="T111" fmla="*/ 69 h 144"/>
                <a:gd name="T112" fmla="*/ 401 w 132"/>
                <a:gd name="T113" fmla="*/ 89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2" h="144">
                  <a:moveTo>
                    <a:pt x="130" y="1"/>
                  </a:moveTo>
                  <a:cubicBezTo>
                    <a:pt x="129" y="0"/>
                    <a:pt x="128" y="1"/>
                    <a:pt x="128" y="2"/>
                  </a:cubicBezTo>
                  <a:cubicBezTo>
                    <a:pt x="127" y="5"/>
                    <a:pt x="126" y="7"/>
                    <a:pt x="124" y="9"/>
                  </a:cubicBezTo>
                  <a:cubicBezTo>
                    <a:pt x="118" y="9"/>
                    <a:pt x="113" y="11"/>
                    <a:pt x="109" y="13"/>
                  </a:cubicBezTo>
                  <a:cubicBezTo>
                    <a:pt x="104" y="14"/>
                    <a:pt x="101" y="16"/>
                    <a:pt x="96" y="16"/>
                  </a:cubicBezTo>
                  <a:cubicBezTo>
                    <a:pt x="95" y="16"/>
                    <a:pt x="94" y="17"/>
                    <a:pt x="94" y="18"/>
                  </a:cubicBezTo>
                  <a:cubicBezTo>
                    <a:pt x="94" y="19"/>
                    <a:pt x="95" y="20"/>
                    <a:pt x="96" y="20"/>
                  </a:cubicBezTo>
                  <a:cubicBezTo>
                    <a:pt x="101" y="20"/>
                    <a:pt x="106" y="18"/>
                    <a:pt x="110" y="16"/>
                  </a:cubicBezTo>
                  <a:cubicBezTo>
                    <a:pt x="114" y="15"/>
                    <a:pt x="117" y="14"/>
                    <a:pt x="121" y="13"/>
                  </a:cubicBezTo>
                  <a:cubicBezTo>
                    <a:pt x="119" y="15"/>
                    <a:pt x="117" y="17"/>
                    <a:pt x="116" y="19"/>
                  </a:cubicBezTo>
                  <a:cubicBezTo>
                    <a:pt x="114" y="21"/>
                    <a:pt x="112" y="22"/>
                    <a:pt x="110" y="24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2" y="29"/>
                    <a:pt x="99" y="30"/>
                    <a:pt x="96" y="31"/>
                  </a:cubicBezTo>
                  <a:cubicBezTo>
                    <a:pt x="92" y="32"/>
                    <a:pt x="88" y="31"/>
                    <a:pt x="85" y="31"/>
                  </a:cubicBezTo>
                  <a:cubicBezTo>
                    <a:pt x="79" y="31"/>
                    <a:pt x="73" y="31"/>
                    <a:pt x="66" y="36"/>
                  </a:cubicBezTo>
                  <a:cubicBezTo>
                    <a:pt x="65" y="36"/>
                    <a:pt x="65" y="37"/>
                    <a:pt x="66" y="38"/>
                  </a:cubicBezTo>
                  <a:cubicBezTo>
                    <a:pt x="67" y="39"/>
                    <a:pt x="68" y="39"/>
                    <a:pt x="69" y="39"/>
                  </a:cubicBezTo>
                  <a:cubicBezTo>
                    <a:pt x="74" y="35"/>
                    <a:pt x="79" y="35"/>
                    <a:pt x="85" y="35"/>
                  </a:cubicBezTo>
                  <a:cubicBezTo>
                    <a:pt x="82" y="38"/>
                    <a:pt x="80" y="40"/>
                    <a:pt x="78" y="43"/>
                  </a:cubicBezTo>
                  <a:cubicBezTo>
                    <a:pt x="75" y="47"/>
                    <a:pt x="73" y="50"/>
                    <a:pt x="69" y="52"/>
                  </a:cubicBezTo>
                  <a:cubicBezTo>
                    <a:pt x="68" y="52"/>
                    <a:pt x="68" y="53"/>
                    <a:pt x="68" y="54"/>
                  </a:cubicBezTo>
                  <a:cubicBezTo>
                    <a:pt x="67" y="54"/>
                    <a:pt x="66" y="54"/>
                    <a:pt x="65" y="54"/>
                  </a:cubicBezTo>
                  <a:cubicBezTo>
                    <a:pt x="56" y="55"/>
                    <a:pt x="47" y="54"/>
                    <a:pt x="37" y="52"/>
                  </a:cubicBezTo>
                  <a:cubicBezTo>
                    <a:pt x="32" y="51"/>
                    <a:pt x="27" y="50"/>
                    <a:pt x="22" y="50"/>
                  </a:cubicBezTo>
                  <a:cubicBezTo>
                    <a:pt x="22" y="48"/>
                    <a:pt x="22" y="47"/>
                    <a:pt x="21" y="46"/>
                  </a:cubicBezTo>
                  <a:cubicBezTo>
                    <a:pt x="21" y="45"/>
                    <a:pt x="20" y="44"/>
                    <a:pt x="19" y="44"/>
                  </a:cubicBezTo>
                  <a:cubicBezTo>
                    <a:pt x="18" y="45"/>
                    <a:pt x="17" y="46"/>
                    <a:pt x="17" y="47"/>
                  </a:cubicBezTo>
                  <a:cubicBezTo>
                    <a:pt x="18" y="48"/>
                    <a:pt x="18" y="49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3"/>
                    <a:pt x="18" y="54"/>
                    <a:pt x="18" y="55"/>
                  </a:cubicBezTo>
                  <a:cubicBezTo>
                    <a:pt x="19" y="57"/>
                    <a:pt x="19" y="60"/>
                    <a:pt x="19" y="62"/>
                  </a:cubicBezTo>
                  <a:cubicBezTo>
                    <a:pt x="14" y="60"/>
                    <a:pt x="8" y="59"/>
                    <a:pt x="1" y="64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1" y="68"/>
                    <a:pt x="2" y="68"/>
                    <a:pt x="3" y="67"/>
                  </a:cubicBezTo>
                  <a:cubicBezTo>
                    <a:pt x="10" y="63"/>
                    <a:pt x="15" y="64"/>
                    <a:pt x="21" y="68"/>
                  </a:cubicBezTo>
                  <a:cubicBezTo>
                    <a:pt x="21" y="68"/>
                    <a:pt x="22" y="69"/>
                    <a:pt x="22" y="69"/>
                  </a:cubicBezTo>
                  <a:cubicBezTo>
                    <a:pt x="24" y="75"/>
                    <a:pt x="26" y="78"/>
                    <a:pt x="23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8"/>
                    <a:pt x="20" y="92"/>
                    <a:pt x="20" y="92"/>
                  </a:cubicBezTo>
                  <a:cubicBezTo>
                    <a:pt x="17" y="97"/>
                    <a:pt x="15" y="102"/>
                    <a:pt x="14" y="108"/>
                  </a:cubicBezTo>
                  <a:cubicBezTo>
                    <a:pt x="13" y="116"/>
                    <a:pt x="14" y="124"/>
                    <a:pt x="14" y="131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43"/>
                    <a:pt x="16" y="144"/>
                    <a:pt x="17" y="144"/>
                  </a:cubicBezTo>
                  <a:cubicBezTo>
                    <a:pt x="18" y="144"/>
                    <a:pt x="19" y="143"/>
                    <a:pt x="19" y="142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8" y="129"/>
                    <a:pt x="18" y="127"/>
                    <a:pt x="18" y="126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6" y="110"/>
                    <a:pt x="29" y="102"/>
                    <a:pt x="36" y="99"/>
                  </a:cubicBezTo>
                  <a:cubicBezTo>
                    <a:pt x="36" y="100"/>
                    <a:pt x="37" y="100"/>
                    <a:pt x="37" y="100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8" y="106"/>
                    <a:pt x="39" y="107"/>
                    <a:pt x="40" y="107"/>
                  </a:cubicBezTo>
                  <a:cubicBezTo>
                    <a:pt x="41" y="107"/>
                    <a:pt x="42" y="106"/>
                    <a:pt x="41" y="104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39" y="91"/>
                    <a:pt x="37" y="81"/>
                    <a:pt x="43" y="74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50" y="68"/>
                    <a:pt x="52" y="65"/>
                    <a:pt x="54" y="58"/>
                  </a:cubicBezTo>
                  <a:cubicBezTo>
                    <a:pt x="58" y="59"/>
                    <a:pt x="62" y="59"/>
                    <a:pt x="66" y="58"/>
                  </a:cubicBezTo>
                  <a:cubicBezTo>
                    <a:pt x="82" y="55"/>
                    <a:pt x="95" y="58"/>
                    <a:pt x="102" y="62"/>
                  </a:cubicBezTo>
                  <a:cubicBezTo>
                    <a:pt x="102" y="64"/>
                    <a:pt x="102" y="66"/>
                    <a:pt x="100" y="69"/>
                  </a:cubicBezTo>
                  <a:cubicBezTo>
                    <a:pt x="100" y="70"/>
                    <a:pt x="100" y="71"/>
                    <a:pt x="101" y="72"/>
                  </a:cubicBezTo>
                  <a:cubicBezTo>
                    <a:pt x="102" y="72"/>
                    <a:pt x="103" y="72"/>
                    <a:pt x="104" y="71"/>
                  </a:cubicBezTo>
                  <a:cubicBezTo>
                    <a:pt x="107" y="67"/>
                    <a:pt x="106" y="63"/>
                    <a:pt x="105" y="59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14" y="52"/>
                    <a:pt x="124" y="48"/>
                    <a:pt x="125" y="34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4" y="23"/>
                    <a:pt x="124" y="18"/>
                    <a:pt x="125" y="14"/>
                  </a:cubicBezTo>
                  <a:cubicBezTo>
                    <a:pt x="126" y="14"/>
                    <a:pt x="126" y="14"/>
                    <a:pt x="126" y="13"/>
                  </a:cubicBezTo>
                  <a:cubicBezTo>
                    <a:pt x="127" y="13"/>
                    <a:pt x="128" y="13"/>
                    <a:pt x="128" y="12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30" y="9"/>
                    <a:pt x="131" y="6"/>
                    <a:pt x="132" y="3"/>
                  </a:cubicBezTo>
                  <a:cubicBezTo>
                    <a:pt x="132" y="2"/>
                    <a:pt x="132" y="1"/>
                    <a:pt x="130" y="1"/>
                  </a:cubicBezTo>
                  <a:close/>
                  <a:moveTo>
                    <a:pt x="18" y="108"/>
                  </a:moveTo>
                  <a:cubicBezTo>
                    <a:pt x="19" y="103"/>
                    <a:pt x="21" y="99"/>
                    <a:pt x="24" y="94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9" y="84"/>
                    <a:pt x="31" y="83"/>
                    <a:pt x="35" y="83"/>
                  </a:cubicBezTo>
                  <a:cubicBezTo>
                    <a:pt x="35" y="87"/>
                    <a:pt x="35" y="91"/>
                    <a:pt x="36" y="95"/>
                  </a:cubicBezTo>
                  <a:cubicBezTo>
                    <a:pt x="28" y="98"/>
                    <a:pt x="22" y="103"/>
                    <a:pt x="18" y="108"/>
                  </a:cubicBezTo>
                  <a:close/>
                  <a:moveTo>
                    <a:pt x="44" y="68"/>
                  </a:moveTo>
                  <a:cubicBezTo>
                    <a:pt x="40" y="71"/>
                    <a:pt x="40" y="71"/>
                    <a:pt x="40" y="71"/>
                  </a:cubicBezTo>
                  <a:cubicBezTo>
                    <a:pt x="38" y="74"/>
                    <a:pt x="37" y="76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79"/>
                    <a:pt x="31" y="79"/>
                    <a:pt x="29" y="80"/>
                  </a:cubicBezTo>
                  <a:cubicBezTo>
                    <a:pt x="29" y="75"/>
                    <a:pt x="27" y="72"/>
                    <a:pt x="25" y="67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5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3" y="61"/>
                    <a:pt x="23" y="58"/>
                    <a:pt x="22" y="55"/>
                  </a:cubicBezTo>
                  <a:cubicBezTo>
                    <a:pt x="22" y="55"/>
                    <a:pt x="22" y="54"/>
                    <a:pt x="22" y="54"/>
                  </a:cubicBezTo>
                  <a:cubicBezTo>
                    <a:pt x="27" y="54"/>
                    <a:pt x="32" y="55"/>
                    <a:pt x="37" y="56"/>
                  </a:cubicBezTo>
                  <a:cubicBezTo>
                    <a:pt x="41" y="57"/>
                    <a:pt x="45" y="58"/>
                    <a:pt x="50" y="58"/>
                  </a:cubicBezTo>
                  <a:cubicBezTo>
                    <a:pt x="49" y="63"/>
                    <a:pt x="47" y="65"/>
                    <a:pt x="44" y="68"/>
                  </a:cubicBezTo>
                  <a:close/>
                  <a:moveTo>
                    <a:pt x="74" y="53"/>
                  </a:moveTo>
                  <a:cubicBezTo>
                    <a:pt x="77" y="51"/>
                    <a:pt x="79" y="48"/>
                    <a:pt x="81" y="46"/>
                  </a:cubicBezTo>
                  <a:cubicBezTo>
                    <a:pt x="84" y="41"/>
                    <a:pt x="87" y="37"/>
                    <a:pt x="92" y="36"/>
                  </a:cubicBezTo>
                  <a:cubicBezTo>
                    <a:pt x="92" y="36"/>
                    <a:pt x="93" y="36"/>
                    <a:pt x="93" y="35"/>
                  </a:cubicBezTo>
                  <a:cubicBezTo>
                    <a:pt x="94" y="35"/>
                    <a:pt x="95" y="35"/>
                    <a:pt x="97" y="35"/>
                  </a:cubicBezTo>
                  <a:cubicBezTo>
                    <a:pt x="99" y="34"/>
                    <a:pt x="102" y="33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1" y="38"/>
                    <a:pt x="101" y="50"/>
                    <a:pt x="101" y="54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94" y="54"/>
                    <a:pt x="85" y="53"/>
                    <a:pt x="74" y="53"/>
                  </a:cubicBezTo>
                  <a:close/>
                  <a:moveTo>
                    <a:pt x="121" y="27"/>
                  </a:moveTo>
                  <a:cubicBezTo>
                    <a:pt x="121" y="34"/>
                    <a:pt x="121" y="34"/>
                    <a:pt x="121" y="34"/>
                  </a:cubicBezTo>
                  <a:cubicBezTo>
                    <a:pt x="120" y="42"/>
                    <a:pt x="115" y="48"/>
                    <a:pt x="105" y="51"/>
                  </a:cubicBezTo>
                  <a:cubicBezTo>
                    <a:pt x="105" y="46"/>
                    <a:pt x="105" y="38"/>
                    <a:pt x="108" y="34"/>
                  </a:cubicBezTo>
                  <a:cubicBezTo>
                    <a:pt x="109" y="32"/>
                    <a:pt x="110" y="30"/>
                    <a:pt x="112" y="28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5" y="25"/>
                    <a:pt x="117" y="23"/>
                    <a:pt x="118" y="21"/>
                  </a:cubicBezTo>
                  <a:cubicBezTo>
                    <a:pt x="119" y="21"/>
                    <a:pt x="120" y="20"/>
                    <a:pt x="121" y="19"/>
                  </a:cubicBezTo>
                  <a:cubicBezTo>
                    <a:pt x="120" y="22"/>
                    <a:pt x="121" y="25"/>
                    <a:pt x="121" y="27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" name="Freeform 158">
              <a:extLst>
                <a:ext uri="{FF2B5EF4-FFF2-40B4-BE49-F238E27FC236}">
                  <a16:creationId xmlns:a16="http://schemas.microsoft.com/office/drawing/2014/main" id="{DE04D38E-A165-4FC6-9803-D2E109E19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5" y="1745"/>
              <a:ext cx="178" cy="194"/>
            </a:xfrm>
            <a:custGeom>
              <a:avLst/>
              <a:gdLst>
                <a:gd name="T0" fmla="*/ 423 w 132"/>
                <a:gd name="T1" fmla="*/ 7 h 144"/>
                <a:gd name="T2" fmla="*/ 360 w 132"/>
                <a:gd name="T3" fmla="*/ 43 h 144"/>
                <a:gd name="T4" fmla="*/ 312 w 132"/>
                <a:gd name="T5" fmla="*/ 58 h 144"/>
                <a:gd name="T6" fmla="*/ 364 w 132"/>
                <a:gd name="T7" fmla="*/ 54 h 144"/>
                <a:gd name="T8" fmla="*/ 382 w 132"/>
                <a:gd name="T9" fmla="*/ 63 h 144"/>
                <a:gd name="T10" fmla="*/ 348 w 132"/>
                <a:gd name="T11" fmla="*/ 89 h 144"/>
                <a:gd name="T12" fmla="*/ 282 w 132"/>
                <a:gd name="T13" fmla="*/ 104 h 144"/>
                <a:gd name="T14" fmla="*/ 218 w 132"/>
                <a:gd name="T15" fmla="*/ 125 h 144"/>
                <a:gd name="T16" fmla="*/ 282 w 132"/>
                <a:gd name="T17" fmla="*/ 115 h 144"/>
                <a:gd name="T18" fmla="*/ 228 w 132"/>
                <a:gd name="T19" fmla="*/ 171 h 144"/>
                <a:gd name="T20" fmla="*/ 216 w 132"/>
                <a:gd name="T21" fmla="*/ 178 h 144"/>
                <a:gd name="T22" fmla="*/ 73 w 132"/>
                <a:gd name="T23" fmla="*/ 163 h 144"/>
                <a:gd name="T24" fmla="*/ 63 w 132"/>
                <a:gd name="T25" fmla="*/ 143 h 144"/>
                <a:gd name="T26" fmla="*/ 58 w 132"/>
                <a:gd name="T27" fmla="*/ 168 h 144"/>
                <a:gd name="T28" fmla="*/ 58 w 132"/>
                <a:gd name="T29" fmla="*/ 171 h 144"/>
                <a:gd name="T30" fmla="*/ 63 w 132"/>
                <a:gd name="T31" fmla="*/ 205 h 144"/>
                <a:gd name="T32" fmla="*/ 0 w 132"/>
                <a:gd name="T33" fmla="*/ 220 h 144"/>
                <a:gd name="T34" fmla="*/ 69 w 132"/>
                <a:gd name="T35" fmla="*/ 225 h 144"/>
                <a:gd name="T36" fmla="*/ 77 w 132"/>
                <a:gd name="T37" fmla="*/ 282 h 144"/>
                <a:gd name="T38" fmla="*/ 77 w 132"/>
                <a:gd name="T39" fmla="*/ 283 h 144"/>
                <a:gd name="T40" fmla="*/ 47 w 132"/>
                <a:gd name="T41" fmla="*/ 357 h 144"/>
                <a:gd name="T42" fmla="*/ 49 w 132"/>
                <a:gd name="T43" fmla="*/ 466 h 144"/>
                <a:gd name="T44" fmla="*/ 63 w 132"/>
                <a:gd name="T45" fmla="*/ 466 h 144"/>
                <a:gd name="T46" fmla="*/ 58 w 132"/>
                <a:gd name="T47" fmla="*/ 416 h 144"/>
                <a:gd name="T48" fmla="*/ 120 w 132"/>
                <a:gd name="T49" fmla="*/ 325 h 144"/>
                <a:gd name="T50" fmla="*/ 121 w 132"/>
                <a:gd name="T51" fmla="*/ 345 h 144"/>
                <a:gd name="T52" fmla="*/ 135 w 132"/>
                <a:gd name="T53" fmla="*/ 344 h 144"/>
                <a:gd name="T54" fmla="*/ 142 w 132"/>
                <a:gd name="T55" fmla="*/ 245 h 144"/>
                <a:gd name="T56" fmla="*/ 178 w 132"/>
                <a:gd name="T57" fmla="*/ 190 h 144"/>
                <a:gd name="T58" fmla="*/ 338 w 132"/>
                <a:gd name="T59" fmla="*/ 205 h 144"/>
                <a:gd name="T60" fmla="*/ 333 w 132"/>
                <a:gd name="T61" fmla="*/ 237 h 144"/>
                <a:gd name="T62" fmla="*/ 348 w 132"/>
                <a:gd name="T63" fmla="*/ 193 h 144"/>
                <a:gd name="T64" fmla="*/ 414 w 132"/>
                <a:gd name="T65" fmla="*/ 113 h 144"/>
                <a:gd name="T66" fmla="*/ 414 w 132"/>
                <a:gd name="T67" fmla="*/ 47 h 144"/>
                <a:gd name="T68" fmla="*/ 423 w 132"/>
                <a:gd name="T69" fmla="*/ 40 h 144"/>
                <a:gd name="T70" fmla="*/ 437 w 132"/>
                <a:gd name="T71" fmla="*/ 9 h 144"/>
                <a:gd name="T72" fmla="*/ 58 w 132"/>
                <a:gd name="T73" fmla="*/ 357 h 144"/>
                <a:gd name="T74" fmla="*/ 89 w 132"/>
                <a:gd name="T75" fmla="*/ 287 h 144"/>
                <a:gd name="T76" fmla="*/ 115 w 132"/>
                <a:gd name="T77" fmla="*/ 273 h 144"/>
                <a:gd name="T78" fmla="*/ 58 w 132"/>
                <a:gd name="T79" fmla="*/ 357 h 144"/>
                <a:gd name="T80" fmla="*/ 132 w 132"/>
                <a:gd name="T81" fmla="*/ 234 h 144"/>
                <a:gd name="T82" fmla="*/ 120 w 132"/>
                <a:gd name="T83" fmla="*/ 260 h 144"/>
                <a:gd name="T84" fmla="*/ 84 w 132"/>
                <a:gd name="T85" fmla="*/ 220 h 144"/>
                <a:gd name="T86" fmla="*/ 78 w 132"/>
                <a:gd name="T87" fmla="*/ 216 h 144"/>
                <a:gd name="T88" fmla="*/ 73 w 132"/>
                <a:gd name="T89" fmla="*/ 182 h 144"/>
                <a:gd name="T90" fmla="*/ 121 w 132"/>
                <a:gd name="T91" fmla="*/ 183 h 144"/>
                <a:gd name="T92" fmla="*/ 146 w 132"/>
                <a:gd name="T93" fmla="*/ 225 h 144"/>
                <a:gd name="T94" fmla="*/ 267 w 132"/>
                <a:gd name="T95" fmla="*/ 152 h 144"/>
                <a:gd name="T96" fmla="*/ 307 w 132"/>
                <a:gd name="T97" fmla="*/ 115 h 144"/>
                <a:gd name="T98" fmla="*/ 344 w 132"/>
                <a:gd name="T99" fmla="*/ 105 h 144"/>
                <a:gd name="T100" fmla="*/ 333 w 132"/>
                <a:gd name="T101" fmla="*/ 178 h 144"/>
                <a:gd name="T102" fmla="*/ 245 w 132"/>
                <a:gd name="T103" fmla="*/ 174 h 144"/>
                <a:gd name="T104" fmla="*/ 401 w 132"/>
                <a:gd name="T105" fmla="*/ 113 h 144"/>
                <a:gd name="T106" fmla="*/ 359 w 132"/>
                <a:gd name="T107" fmla="*/ 113 h 144"/>
                <a:gd name="T108" fmla="*/ 371 w 132"/>
                <a:gd name="T109" fmla="*/ 93 h 144"/>
                <a:gd name="T110" fmla="*/ 390 w 132"/>
                <a:gd name="T111" fmla="*/ 69 h 144"/>
                <a:gd name="T112" fmla="*/ 401 w 132"/>
                <a:gd name="T113" fmla="*/ 89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2" h="144">
                  <a:moveTo>
                    <a:pt x="130" y="1"/>
                  </a:moveTo>
                  <a:cubicBezTo>
                    <a:pt x="129" y="0"/>
                    <a:pt x="128" y="1"/>
                    <a:pt x="128" y="2"/>
                  </a:cubicBezTo>
                  <a:cubicBezTo>
                    <a:pt x="127" y="5"/>
                    <a:pt x="126" y="7"/>
                    <a:pt x="124" y="9"/>
                  </a:cubicBezTo>
                  <a:cubicBezTo>
                    <a:pt x="118" y="9"/>
                    <a:pt x="113" y="11"/>
                    <a:pt x="109" y="13"/>
                  </a:cubicBezTo>
                  <a:cubicBezTo>
                    <a:pt x="104" y="14"/>
                    <a:pt x="101" y="16"/>
                    <a:pt x="96" y="16"/>
                  </a:cubicBezTo>
                  <a:cubicBezTo>
                    <a:pt x="95" y="16"/>
                    <a:pt x="94" y="17"/>
                    <a:pt x="94" y="18"/>
                  </a:cubicBezTo>
                  <a:cubicBezTo>
                    <a:pt x="94" y="19"/>
                    <a:pt x="95" y="20"/>
                    <a:pt x="96" y="20"/>
                  </a:cubicBezTo>
                  <a:cubicBezTo>
                    <a:pt x="101" y="20"/>
                    <a:pt x="106" y="18"/>
                    <a:pt x="110" y="16"/>
                  </a:cubicBezTo>
                  <a:cubicBezTo>
                    <a:pt x="114" y="15"/>
                    <a:pt x="117" y="14"/>
                    <a:pt x="121" y="13"/>
                  </a:cubicBezTo>
                  <a:cubicBezTo>
                    <a:pt x="119" y="15"/>
                    <a:pt x="117" y="17"/>
                    <a:pt x="116" y="19"/>
                  </a:cubicBezTo>
                  <a:cubicBezTo>
                    <a:pt x="114" y="21"/>
                    <a:pt x="112" y="22"/>
                    <a:pt x="110" y="24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2" y="29"/>
                    <a:pt x="99" y="30"/>
                    <a:pt x="96" y="31"/>
                  </a:cubicBezTo>
                  <a:cubicBezTo>
                    <a:pt x="92" y="32"/>
                    <a:pt x="88" y="31"/>
                    <a:pt x="85" y="31"/>
                  </a:cubicBezTo>
                  <a:cubicBezTo>
                    <a:pt x="79" y="31"/>
                    <a:pt x="73" y="31"/>
                    <a:pt x="66" y="36"/>
                  </a:cubicBezTo>
                  <a:cubicBezTo>
                    <a:pt x="65" y="36"/>
                    <a:pt x="65" y="37"/>
                    <a:pt x="66" y="38"/>
                  </a:cubicBezTo>
                  <a:cubicBezTo>
                    <a:pt x="67" y="39"/>
                    <a:pt x="68" y="39"/>
                    <a:pt x="69" y="39"/>
                  </a:cubicBezTo>
                  <a:cubicBezTo>
                    <a:pt x="74" y="35"/>
                    <a:pt x="79" y="35"/>
                    <a:pt x="85" y="35"/>
                  </a:cubicBezTo>
                  <a:cubicBezTo>
                    <a:pt x="82" y="38"/>
                    <a:pt x="80" y="40"/>
                    <a:pt x="78" y="43"/>
                  </a:cubicBezTo>
                  <a:cubicBezTo>
                    <a:pt x="75" y="47"/>
                    <a:pt x="73" y="50"/>
                    <a:pt x="69" y="52"/>
                  </a:cubicBezTo>
                  <a:cubicBezTo>
                    <a:pt x="68" y="52"/>
                    <a:pt x="68" y="53"/>
                    <a:pt x="68" y="54"/>
                  </a:cubicBezTo>
                  <a:cubicBezTo>
                    <a:pt x="67" y="54"/>
                    <a:pt x="66" y="54"/>
                    <a:pt x="65" y="54"/>
                  </a:cubicBezTo>
                  <a:cubicBezTo>
                    <a:pt x="56" y="55"/>
                    <a:pt x="47" y="54"/>
                    <a:pt x="37" y="52"/>
                  </a:cubicBezTo>
                  <a:cubicBezTo>
                    <a:pt x="32" y="51"/>
                    <a:pt x="27" y="50"/>
                    <a:pt x="22" y="50"/>
                  </a:cubicBezTo>
                  <a:cubicBezTo>
                    <a:pt x="22" y="48"/>
                    <a:pt x="22" y="47"/>
                    <a:pt x="21" y="46"/>
                  </a:cubicBezTo>
                  <a:cubicBezTo>
                    <a:pt x="21" y="45"/>
                    <a:pt x="20" y="44"/>
                    <a:pt x="19" y="44"/>
                  </a:cubicBezTo>
                  <a:cubicBezTo>
                    <a:pt x="18" y="45"/>
                    <a:pt x="17" y="46"/>
                    <a:pt x="17" y="47"/>
                  </a:cubicBezTo>
                  <a:cubicBezTo>
                    <a:pt x="18" y="48"/>
                    <a:pt x="18" y="49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3"/>
                    <a:pt x="18" y="54"/>
                    <a:pt x="18" y="55"/>
                  </a:cubicBezTo>
                  <a:cubicBezTo>
                    <a:pt x="19" y="57"/>
                    <a:pt x="19" y="60"/>
                    <a:pt x="19" y="62"/>
                  </a:cubicBezTo>
                  <a:cubicBezTo>
                    <a:pt x="14" y="60"/>
                    <a:pt x="8" y="59"/>
                    <a:pt x="1" y="64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1" y="68"/>
                    <a:pt x="2" y="68"/>
                    <a:pt x="3" y="67"/>
                  </a:cubicBezTo>
                  <a:cubicBezTo>
                    <a:pt x="10" y="63"/>
                    <a:pt x="15" y="64"/>
                    <a:pt x="21" y="68"/>
                  </a:cubicBezTo>
                  <a:cubicBezTo>
                    <a:pt x="21" y="68"/>
                    <a:pt x="22" y="69"/>
                    <a:pt x="22" y="69"/>
                  </a:cubicBezTo>
                  <a:cubicBezTo>
                    <a:pt x="24" y="75"/>
                    <a:pt x="26" y="78"/>
                    <a:pt x="23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8"/>
                    <a:pt x="20" y="92"/>
                    <a:pt x="20" y="92"/>
                  </a:cubicBezTo>
                  <a:cubicBezTo>
                    <a:pt x="17" y="97"/>
                    <a:pt x="15" y="102"/>
                    <a:pt x="14" y="108"/>
                  </a:cubicBezTo>
                  <a:cubicBezTo>
                    <a:pt x="13" y="116"/>
                    <a:pt x="14" y="124"/>
                    <a:pt x="14" y="131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43"/>
                    <a:pt x="16" y="144"/>
                    <a:pt x="17" y="144"/>
                  </a:cubicBezTo>
                  <a:cubicBezTo>
                    <a:pt x="18" y="144"/>
                    <a:pt x="19" y="143"/>
                    <a:pt x="19" y="142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8" y="129"/>
                    <a:pt x="18" y="127"/>
                    <a:pt x="18" y="126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6" y="110"/>
                    <a:pt x="29" y="102"/>
                    <a:pt x="36" y="99"/>
                  </a:cubicBezTo>
                  <a:cubicBezTo>
                    <a:pt x="36" y="100"/>
                    <a:pt x="37" y="100"/>
                    <a:pt x="37" y="100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8" y="106"/>
                    <a:pt x="39" y="107"/>
                    <a:pt x="40" y="107"/>
                  </a:cubicBezTo>
                  <a:cubicBezTo>
                    <a:pt x="41" y="107"/>
                    <a:pt x="42" y="106"/>
                    <a:pt x="41" y="104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39" y="91"/>
                    <a:pt x="37" y="81"/>
                    <a:pt x="43" y="74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50" y="68"/>
                    <a:pt x="52" y="65"/>
                    <a:pt x="54" y="58"/>
                  </a:cubicBezTo>
                  <a:cubicBezTo>
                    <a:pt x="58" y="59"/>
                    <a:pt x="62" y="59"/>
                    <a:pt x="66" y="58"/>
                  </a:cubicBezTo>
                  <a:cubicBezTo>
                    <a:pt x="82" y="55"/>
                    <a:pt x="95" y="58"/>
                    <a:pt x="102" y="62"/>
                  </a:cubicBezTo>
                  <a:cubicBezTo>
                    <a:pt x="102" y="64"/>
                    <a:pt x="102" y="66"/>
                    <a:pt x="100" y="69"/>
                  </a:cubicBezTo>
                  <a:cubicBezTo>
                    <a:pt x="100" y="70"/>
                    <a:pt x="100" y="71"/>
                    <a:pt x="101" y="72"/>
                  </a:cubicBezTo>
                  <a:cubicBezTo>
                    <a:pt x="102" y="72"/>
                    <a:pt x="103" y="72"/>
                    <a:pt x="104" y="71"/>
                  </a:cubicBezTo>
                  <a:cubicBezTo>
                    <a:pt x="107" y="67"/>
                    <a:pt x="106" y="63"/>
                    <a:pt x="105" y="59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14" y="52"/>
                    <a:pt x="124" y="48"/>
                    <a:pt x="125" y="34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4" y="23"/>
                    <a:pt x="124" y="18"/>
                    <a:pt x="125" y="14"/>
                  </a:cubicBezTo>
                  <a:cubicBezTo>
                    <a:pt x="126" y="14"/>
                    <a:pt x="126" y="14"/>
                    <a:pt x="126" y="13"/>
                  </a:cubicBezTo>
                  <a:cubicBezTo>
                    <a:pt x="127" y="13"/>
                    <a:pt x="128" y="13"/>
                    <a:pt x="128" y="12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30" y="9"/>
                    <a:pt x="131" y="6"/>
                    <a:pt x="132" y="3"/>
                  </a:cubicBezTo>
                  <a:cubicBezTo>
                    <a:pt x="132" y="2"/>
                    <a:pt x="132" y="1"/>
                    <a:pt x="130" y="1"/>
                  </a:cubicBezTo>
                  <a:close/>
                  <a:moveTo>
                    <a:pt x="18" y="108"/>
                  </a:moveTo>
                  <a:cubicBezTo>
                    <a:pt x="19" y="103"/>
                    <a:pt x="21" y="99"/>
                    <a:pt x="24" y="94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9" y="84"/>
                    <a:pt x="31" y="83"/>
                    <a:pt x="35" y="83"/>
                  </a:cubicBezTo>
                  <a:cubicBezTo>
                    <a:pt x="35" y="87"/>
                    <a:pt x="35" y="91"/>
                    <a:pt x="36" y="95"/>
                  </a:cubicBezTo>
                  <a:cubicBezTo>
                    <a:pt x="28" y="98"/>
                    <a:pt x="22" y="103"/>
                    <a:pt x="18" y="108"/>
                  </a:cubicBezTo>
                  <a:close/>
                  <a:moveTo>
                    <a:pt x="44" y="68"/>
                  </a:moveTo>
                  <a:cubicBezTo>
                    <a:pt x="40" y="71"/>
                    <a:pt x="40" y="71"/>
                    <a:pt x="40" y="71"/>
                  </a:cubicBezTo>
                  <a:cubicBezTo>
                    <a:pt x="38" y="74"/>
                    <a:pt x="37" y="76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79"/>
                    <a:pt x="31" y="79"/>
                    <a:pt x="29" y="80"/>
                  </a:cubicBezTo>
                  <a:cubicBezTo>
                    <a:pt x="29" y="75"/>
                    <a:pt x="27" y="72"/>
                    <a:pt x="25" y="67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5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3" y="61"/>
                    <a:pt x="23" y="58"/>
                    <a:pt x="22" y="55"/>
                  </a:cubicBezTo>
                  <a:cubicBezTo>
                    <a:pt x="22" y="55"/>
                    <a:pt x="22" y="54"/>
                    <a:pt x="22" y="54"/>
                  </a:cubicBezTo>
                  <a:cubicBezTo>
                    <a:pt x="27" y="54"/>
                    <a:pt x="32" y="55"/>
                    <a:pt x="37" y="56"/>
                  </a:cubicBezTo>
                  <a:cubicBezTo>
                    <a:pt x="41" y="57"/>
                    <a:pt x="45" y="58"/>
                    <a:pt x="50" y="58"/>
                  </a:cubicBezTo>
                  <a:cubicBezTo>
                    <a:pt x="49" y="63"/>
                    <a:pt x="47" y="65"/>
                    <a:pt x="44" y="68"/>
                  </a:cubicBezTo>
                  <a:close/>
                  <a:moveTo>
                    <a:pt x="74" y="53"/>
                  </a:moveTo>
                  <a:cubicBezTo>
                    <a:pt x="77" y="51"/>
                    <a:pt x="79" y="48"/>
                    <a:pt x="81" y="46"/>
                  </a:cubicBezTo>
                  <a:cubicBezTo>
                    <a:pt x="84" y="41"/>
                    <a:pt x="87" y="37"/>
                    <a:pt x="92" y="36"/>
                  </a:cubicBezTo>
                  <a:cubicBezTo>
                    <a:pt x="92" y="36"/>
                    <a:pt x="93" y="36"/>
                    <a:pt x="93" y="35"/>
                  </a:cubicBezTo>
                  <a:cubicBezTo>
                    <a:pt x="94" y="35"/>
                    <a:pt x="95" y="35"/>
                    <a:pt x="97" y="35"/>
                  </a:cubicBezTo>
                  <a:cubicBezTo>
                    <a:pt x="99" y="34"/>
                    <a:pt x="102" y="33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1" y="38"/>
                    <a:pt x="101" y="50"/>
                    <a:pt x="101" y="54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94" y="54"/>
                    <a:pt x="85" y="53"/>
                    <a:pt x="74" y="53"/>
                  </a:cubicBezTo>
                  <a:close/>
                  <a:moveTo>
                    <a:pt x="121" y="27"/>
                  </a:moveTo>
                  <a:cubicBezTo>
                    <a:pt x="121" y="34"/>
                    <a:pt x="121" y="34"/>
                    <a:pt x="121" y="34"/>
                  </a:cubicBezTo>
                  <a:cubicBezTo>
                    <a:pt x="120" y="42"/>
                    <a:pt x="115" y="48"/>
                    <a:pt x="105" y="51"/>
                  </a:cubicBezTo>
                  <a:cubicBezTo>
                    <a:pt x="105" y="46"/>
                    <a:pt x="105" y="38"/>
                    <a:pt x="108" y="34"/>
                  </a:cubicBezTo>
                  <a:cubicBezTo>
                    <a:pt x="109" y="32"/>
                    <a:pt x="110" y="30"/>
                    <a:pt x="112" y="28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5" y="25"/>
                    <a:pt x="117" y="23"/>
                    <a:pt x="118" y="21"/>
                  </a:cubicBezTo>
                  <a:cubicBezTo>
                    <a:pt x="119" y="21"/>
                    <a:pt x="120" y="20"/>
                    <a:pt x="121" y="19"/>
                  </a:cubicBezTo>
                  <a:cubicBezTo>
                    <a:pt x="120" y="22"/>
                    <a:pt x="121" y="25"/>
                    <a:pt x="121" y="27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9" name="Freeform 159">
              <a:extLst>
                <a:ext uri="{FF2B5EF4-FFF2-40B4-BE49-F238E27FC236}">
                  <a16:creationId xmlns:a16="http://schemas.microsoft.com/office/drawing/2014/main" id="{CFC7BF38-660E-4B5D-8F86-9D7C47FB7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" y="2338"/>
              <a:ext cx="48" cy="25"/>
            </a:xfrm>
            <a:custGeom>
              <a:avLst/>
              <a:gdLst>
                <a:gd name="T0" fmla="*/ 113 w 36"/>
                <a:gd name="T1" fmla="*/ 0 h 19"/>
                <a:gd name="T2" fmla="*/ 76 w 36"/>
                <a:gd name="T3" fmla="*/ 42 h 19"/>
                <a:gd name="T4" fmla="*/ 27 w 36"/>
                <a:gd name="T5" fmla="*/ 45 h 19"/>
                <a:gd name="T6" fmla="*/ 0 w 36"/>
                <a:gd name="T7" fmla="*/ 37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9">
                  <a:moveTo>
                    <a:pt x="36" y="0"/>
                  </a:moveTo>
                  <a:cubicBezTo>
                    <a:pt x="32" y="6"/>
                    <a:pt x="28" y="11"/>
                    <a:pt x="24" y="14"/>
                  </a:cubicBezTo>
                  <a:cubicBezTo>
                    <a:pt x="17" y="19"/>
                    <a:pt x="13" y="17"/>
                    <a:pt x="8" y="15"/>
                  </a:cubicBezTo>
                  <a:cubicBezTo>
                    <a:pt x="5" y="14"/>
                    <a:pt x="3" y="13"/>
                    <a:pt x="0" y="12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0" name="Freeform 160">
              <a:extLst>
                <a:ext uri="{FF2B5EF4-FFF2-40B4-BE49-F238E27FC236}">
                  <a16:creationId xmlns:a16="http://schemas.microsoft.com/office/drawing/2014/main" id="{C5F4F3EB-047B-4553-B52D-FDE419E1D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" y="2300"/>
              <a:ext cx="34" cy="50"/>
            </a:xfrm>
            <a:custGeom>
              <a:avLst/>
              <a:gdLst>
                <a:gd name="T0" fmla="*/ 0 w 25"/>
                <a:gd name="T1" fmla="*/ 124 h 37"/>
                <a:gd name="T2" fmla="*/ 19 w 25"/>
                <a:gd name="T3" fmla="*/ 97 h 37"/>
                <a:gd name="T4" fmla="*/ 30 w 25"/>
                <a:gd name="T5" fmla="*/ 66 h 37"/>
                <a:gd name="T6" fmla="*/ 78 w 25"/>
                <a:gd name="T7" fmla="*/ 12 h 37"/>
                <a:gd name="T8" fmla="*/ 83 w 25"/>
                <a:gd name="T9" fmla="*/ 7 h 37"/>
                <a:gd name="T10" fmla="*/ 76 w 25"/>
                <a:gd name="T11" fmla="*/ 1 h 37"/>
                <a:gd name="T12" fmla="*/ 20 w 25"/>
                <a:gd name="T13" fmla="*/ 64 h 37"/>
                <a:gd name="T14" fmla="*/ 10 w 25"/>
                <a:gd name="T15" fmla="*/ 78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37">
                  <a:moveTo>
                    <a:pt x="0" y="37"/>
                  </a:moveTo>
                  <a:cubicBezTo>
                    <a:pt x="2" y="35"/>
                    <a:pt x="3" y="32"/>
                    <a:pt x="5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2" y="13"/>
                    <a:pt x="15" y="6"/>
                    <a:pt x="23" y="4"/>
                  </a:cubicBezTo>
                  <a:cubicBezTo>
                    <a:pt x="24" y="4"/>
                    <a:pt x="25" y="3"/>
                    <a:pt x="24" y="2"/>
                  </a:cubicBezTo>
                  <a:cubicBezTo>
                    <a:pt x="24" y="1"/>
                    <a:pt x="23" y="0"/>
                    <a:pt x="22" y="1"/>
                  </a:cubicBezTo>
                  <a:cubicBezTo>
                    <a:pt x="12" y="3"/>
                    <a:pt x="9" y="11"/>
                    <a:pt x="6" y="19"/>
                  </a:cubicBezTo>
                  <a:cubicBezTo>
                    <a:pt x="3" y="24"/>
                    <a:pt x="3" y="24"/>
                    <a:pt x="3" y="2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1" name="Freeform 161">
              <a:extLst>
                <a:ext uri="{FF2B5EF4-FFF2-40B4-BE49-F238E27FC236}">
                  <a16:creationId xmlns:a16="http://schemas.microsoft.com/office/drawing/2014/main" id="{62A8FA95-1C75-447D-9311-265FC8EE9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2357"/>
              <a:ext cx="37" cy="13"/>
            </a:xfrm>
            <a:custGeom>
              <a:avLst/>
              <a:gdLst>
                <a:gd name="T0" fmla="*/ 0 w 28"/>
                <a:gd name="T1" fmla="*/ 9 h 10"/>
                <a:gd name="T2" fmla="*/ 12 w 28"/>
                <a:gd name="T3" fmla="*/ 16 h 10"/>
                <a:gd name="T4" fmla="*/ 77 w 28"/>
                <a:gd name="T5" fmla="*/ 9 h 10"/>
                <a:gd name="T6" fmla="*/ 86 w 28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10">
                  <a:moveTo>
                    <a:pt x="0" y="3"/>
                  </a:moveTo>
                  <a:cubicBezTo>
                    <a:pt x="1" y="3"/>
                    <a:pt x="3" y="4"/>
                    <a:pt x="4" y="5"/>
                  </a:cubicBezTo>
                  <a:cubicBezTo>
                    <a:pt x="10" y="7"/>
                    <a:pt x="16" y="10"/>
                    <a:pt x="25" y="3"/>
                  </a:cubicBezTo>
                  <a:cubicBezTo>
                    <a:pt x="26" y="2"/>
                    <a:pt x="27" y="1"/>
                    <a:pt x="28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2" name="Freeform 162">
              <a:extLst>
                <a:ext uri="{FF2B5EF4-FFF2-40B4-BE49-F238E27FC236}">
                  <a16:creationId xmlns:a16="http://schemas.microsoft.com/office/drawing/2014/main" id="{CD35CCC8-FCAD-4A29-AE6B-2CA841038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2269"/>
              <a:ext cx="66" cy="64"/>
            </a:xfrm>
            <a:custGeom>
              <a:avLst/>
              <a:gdLst>
                <a:gd name="T0" fmla="*/ 162 w 49"/>
                <a:gd name="T1" fmla="*/ 161 h 47"/>
                <a:gd name="T2" fmla="*/ 129 w 49"/>
                <a:gd name="T3" fmla="*/ 132 h 47"/>
                <a:gd name="T4" fmla="*/ 84 w 49"/>
                <a:gd name="T5" fmla="*/ 117 h 47"/>
                <a:gd name="T6" fmla="*/ 43 w 49"/>
                <a:gd name="T7" fmla="*/ 98 h 47"/>
                <a:gd name="T8" fmla="*/ 7 w 49"/>
                <a:gd name="T9" fmla="*/ 65 h 47"/>
                <a:gd name="T10" fmla="*/ 1 w 49"/>
                <a:gd name="T11" fmla="*/ 35 h 47"/>
                <a:gd name="T12" fmla="*/ 1 w 4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47">
                  <a:moveTo>
                    <a:pt x="49" y="47"/>
                  </a:moveTo>
                  <a:cubicBezTo>
                    <a:pt x="46" y="44"/>
                    <a:pt x="43" y="41"/>
                    <a:pt x="39" y="38"/>
                  </a:cubicBezTo>
                  <a:cubicBezTo>
                    <a:pt x="35" y="36"/>
                    <a:pt x="30" y="35"/>
                    <a:pt x="25" y="34"/>
                  </a:cubicBezTo>
                  <a:cubicBezTo>
                    <a:pt x="21" y="33"/>
                    <a:pt x="16" y="32"/>
                    <a:pt x="13" y="29"/>
                  </a:cubicBezTo>
                  <a:cubicBezTo>
                    <a:pt x="8" y="26"/>
                    <a:pt x="3" y="22"/>
                    <a:pt x="2" y="19"/>
                  </a:cubicBezTo>
                  <a:cubicBezTo>
                    <a:pt x="0" y="16"/>
                    <a:pt x="1" y="13"/>
                    <a:pt x="1" y="10"/>
                  </a:cubicBezTo>
                  <a:cubicBezTo>
                    <a:pt x="2" y="7"/>
                    <a:pt x="2" y="3"/>
                    <a:pt x="1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3" name="Freeform 163">
              <a:extLst>
                <a:ext uri="{FF2B5EF4-FFF2-40B4-BE49-F238E27FC236}">
                  <a16:creationId xmlns:a16="http://schemas.microsoft.com/office/drawing/2014/main" id="{0851CEC2-1402-41A0-A091-F2034404F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" y="2271"/>
              <a:ext cx="68" cy="68"/>
            </a:xfrm>
            <a:custGeom>
              <a:avLst/>
              <a:gdLst>
                <a:gd name="T0" fmla="*/ 1 w 51"/>
                <a:gd name="T1" fmla="*/ 0 h 51"/>
                <a:gd name="T2" fmla="*/ 1 w 51"/>
                <a:gd name="T3" fmla="*/ 28 h 51"/>
                <a:gd name="T4" fmla="*/ 7 w 51"/>
                <a:gd name="T5" fmla="*/ 59 h 51"/>
                <a:gd name="T6" fmla="*/ 44 w 51"/>
                <a:gd name="T7" fmla="*/ 101 h 51"/>
                <a:gd name="T8" fmla="*/ 92 w 51"/>
                <a:gd name="T9" fmla="*/ 116 h 51"/>
                <a:gd name="T10" fmla="*/ 129 w 51"/>
                <a:gd name="T11" fmla="*/ 129 h 51"/>
                <a:gd name="T12" fmla="*/ 161 w 51"/>
                <a:gd name="T13" fmla="*/ 159 h 51"/>
                <a:gd name="T14" fmla="*/ 161 w 51"/>
                <a:gd name="T15" fmla="*/ 161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51">
                  <a:moveTo>
                    <a:pt x="1" y="0"/>
                  </a:moveTo>
                  <a:cubicBezTo>
                    <a:pt x="2" y="3"/>
                    <a:pt x="2" y="6"/>
                    <a:pt x="1" y="9"/>
                  </a:cubicBezTo>
                  <a:cubicBezTo>
                    <a:pt x="1" y="12"/>
                    <a:pt x="0" y="16"/>
                    <a:pt x="2" y="19"/>
                  </a:cubicBezTo>
                  <a:cubicBezTo>
                    <a:pt x="4" y="25"/>
                    <a:pt x="13" y="30"/>
                    <a:pt x="14" y="32"/>
                  </a:cubicBezTo>
                  <a:cubicBezTo>
                    <a:pt x="19" y="34"/>
                    <a:pt x="24" y="36"/>
                    <a:pt x="29" y="37"/>
                  </a:cubicBezTo>
                  <a:cubicBezTo>
                    <a:pt x="33" y="37"/>
                    <a:pt x="37" y="38"/>
                    <a:pt x="41" y="41"/>
                  </a:cubicBezTo>
                  <a:cubicBezTo>
                    <a:pt x="45" y="43"/>
                    <a:pt x="48" y="47"/>
                    <a:pt x="51" y="50"/>
                  </a:cubicBezTo>
                  <a:cubicBezTo>
                    <a:pt x="51" y="51"/>
                    <a:pt x="51" y="51"/>
                    <a:pt x="51" y="51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4" name="Freeform 164">
              <a:extLst>
                <a:ext uri="{FF2B5EF4-FFF2-40B4-BE49-F238E27FC236}">
                  <a16:creationId xmlns:a16="http://schemas.microsoft.com/office/drawing/2014/main" id="{22A3F377-EF50-4628-A3FC-1BA7323E7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" y="2201"/>
              <a:ext cx="41" cy="72"/>
            </a:xfrm>
            <a:custGeom>
              <a:avLst/>
              <a:gdLst>
                <a:gd name="T0" fmla="*/ 20 w 31"/>
                <a:gd name="T1" fmla="*/ 144 h 54"/>
                <a:gd name="T2" fmla="*/ 21 w 31"/>
                <a:gd name="T3" fmla="*/ 149 h 54"/>
                <a:gd name="T4" fmla="*/ 66 w 31"/>
                <a:gd name="T5" fmla="*/ 169 h 54"/>
                <a:gd name="T6" fmla="*/ 94 w 31"/>
                <a:gd name="T7" fmla="*/ 149 h 54"/>
                <a:gd name="T8" fmla="*/ 93 w 31"/>
                <a:gd name="T9" fmla="*/ 140 h 54"/>
                <a:gd name="T10" fmla="*/ 83 w 31"/>
                <a:gd name="T11" fmla="*/ 143 h 54"/>
                <a:gd name="T12" fmla="*/ 65 w 31"/>
                <a:gd name="T13" fmla="*/ 155 h 54"/>
                <a:gd name="T14" fmla="*/ 28 w 31"/>
                <a:gd name="T15" fmla="*/ 140 h 54"/>
                <a:gd name="T16" fmla="*/ 21 w 31"/>
                <a:gd name="T17" fmla="*/ 133 h 54"/>
                <a:gd name="T18" fmla="*/ 26 w 31"/>
                <a:gd name="T19" fmla="*/ 121 h 54"/>
                <a:gd name="T20" fmla="*/ 26 w 31"/>
                <a:gd name="T21" fmla="*/ 107 h 54"/>
                <a:gd name="T22" fmla="*/ 50 w 31"/>
                <a:gd name="T23" fmla="*/ 65 h 54"/>
                <a:gd name="T24" fmla="*/ 50 w 31"/>
                <a:gd name="T25" fmla="*/ 57 h 54"/>
                <a:gd name="T26" fmla="*/ 44 w 31"/>
                <a:gd name="T27" fmla="*/ 55 h 54"/>
                <a:gd name="T28" fmla="*/ 34 w 31"/>
                <a:gd name="T29" fmla="*/ 64 h 54"/>
                <a:gd name="T30" fmla="*/ 29 w 31"/>
                <a:gd name="T31" fmla="*/ 59 h 54"/>
                <a:gd name="T32" fmla="*/ 20 w 31"/>
                <a:gd name="T33" fmla="*/ 41 h 54"/>
                <a:gd name="T34" fmla="*/ 20 w 31"/>
                <a:gd name="T35" fmla="*/ 21 h 54"/>
                <a:gd name="T36" fmla="*/ 20 w 31"/>
                <a:gd name="T37" fmla="*/ 7 h 54"/>
                <a:gd name="T38" fmla="*/ 12 w 31"/>
                <a:gd name="T39" fmla="*/ 1 h 54"/>
                <a:gd name="T40" fmla="*/ 7 w 31"/>
                <a:gd name="T41" fmla="*/ 9 h 54"/>
                <a:gd name="T42" fmla="*/ 7 w 31"/>
                <a:gd name="T43" fmla="*/ 21 h 54"/>
                <a:gd name="T44" fmla="*/ 7 w 31"/>
                <a:gd name="T45" fmla="*/ 44 h 54"/>
                <a:gd name="T46" fmla="*/ 20 w 31"/>
                <a:gd name="T47" fmla="*/ 65 h 54"/>
                <a:gd name="T48" fmla="*/ 26 w 31"/>
                <a:gd name="T49" fmla="*/ 73 h 54"/>
                <a:gd name="T50" fmla="*/ 12 w 31"/>
                <a:gd name="T51" fmla="*/ 105 h 54"/>
                <a:gd name="T52" fmla="*/ 12 w 31"/>
                <a:gd name="T53" fmla="*/ 121 h 54"/>
                <a:gd name="T54" fmla="*/ 0 w 31"/>
                <a:gd name="T55" fmla="*/ 143 h 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1" h="54">
                  <a:moveTo>
                    <a:pt x="6" y="46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12" y="50"/>
                    <a:pt x="17" y="54"/>
                    <a:pt x="22" y="53"/>
                  </a:cubicBezTo>
                  <a:cubicBezTo>
                    <a:pt x="25" y="52"/>
                    <a:pt x="28" y="50"/>
                    <a:pt x="31" y="47"/>
                  </a:cubicBezTo>
                  <a:cubicBezTo>
                    <a:pt x="31" y="46"/>
                    <a:pt x="31" y="45"/>
                    <a:pt x="30" y="44"/>
                  </a:cubicBezTo>
                  <a:cubicBezTo>
                    <a:pt x="29" y="43"/>
                    <a:pt x="28" y="44"/>
                    <a:pt x="27" y="45"/>
                  </a:cubicBezTo>
                  <a:cubicBezTo>
                    <a:pt x="25" y="47"/>
                    <a:pt x="23" y="49"/>
                    <a:pt x="21" y="49"/>
                  </a:cubicBezTo>
                  <a:cubicBezTo>
                    <a:pt x="18" y="50"/>
                    <a:pt x="14" y="47"/>
                    <a:pt x="9" y="44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1"/>
                    <a:pt x="8" y="39"/>
                    <a:pt x="8" y="38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29"/>
                    <a:pt x="12" y="23"/>
                    <a:pt x="17" y="21"/>
                  </a:cubicBezTo>
                  <a:cubicBezTo>
                    <a:pt x="17" y="20"/>
                    <a:pt x="18" y="19"/>
                    <a:pt x="17" y="18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8"/>
                    <a:pt x="12" y="19"/>
                    <a:pt x="11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8" y="17"/>
                    <a:pt x="7" y="15"/>
                    <a:pt x="6" y="13"/>
                  </a:cubicBezTo>
                  <a:cubicBezTo>
                    <a:pt x="6" y="11"/>
                    <a:pt x="6" y="9"/>
                    <a:pt x="6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0"/>
                    <a:pt x="2" y="2"/>
                    <a:pt x="2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9"/>
                    <a:pt x="2" y="12"/>
                    <a:pt x="2" y="14"/>
                  </a:cubicBezTo>
                  <a:cubicBezTo>
                    <a:pt x="3" y="17"/>
                    <a:pt x="5" y="19"/>
                    <a:pt x="6" y="21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6" y="26"/>
                    <a:pt x="5" y="30"/>
                    <a:pt x="4" y="33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41"/>
                    <a:pt x="4" y="43"/>
                    <a:pt x="0" y="45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5" name="Freeform 165">
              <a:extLst>
                <a:ext uri="{FF2B5EF4-FFF2-40B4-BE49-F238E27FC236}">
                  <a16:creationId xmlns:a16="http://schemas.microsoft.com/office/drawing/2014/main" id="{B871C0D8-FA85-4226-B8F4-3BB549DD8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2201"/>
              <a:ext cx="43" cy="72"/>
            </a:xfrm>
            <a:custGeom>
              <a:avLst/>
              <a:gdLst>
                <a:gd name="T0" fmla="*/ 101 w 32"/>
                <a:gd name="T1" fmla="*/ 140 h 54"/>
                <a:gd name="T2" fmla="*/ 93 w 32"/>
                <a:gd name="T3" fmla="*/ 143 h 54"/>
                <a:gd name="T4" fmla="*/ 73 w 32"/>
                <a:gd name="T5" fmla="*/ 155 h 54"/>
                <a:gd name="T6" fmla="*/ 31 w 32"/>
                <a:gd name="T7" fmla="*/ 140 h 54"/>
                <a:gd name="T8" fmla="*/ 27 w 32"/>
                <a:gd name="T9" fmla="*/ 133 h 54"/>
                <a:gd name="T10" fmla="*/ 30 w 32"/>
                <a:gd name="T11" fmla="*/ 121 h 54"/>
                <a:gd name="T12" fmla="*/ 30 w 32"/>
                <a:gd name="T13" fmla="*/ 107 h 54"/>
                <a:gd name="T14" fmla="*/ 58 w 32"/>
                <a:gd name="T15" fmla="*/ 65 h 54"/>
                <a:gd name="T16" fmla="*/ 58 w 32"/>
                <a:gd name="T17" fmla="*/ 57 h 54"/>
                <a:gd name="T18" fmla="*/ 48 w 32"/>
                <a:gd name="T19" fmla="*/ 55 h 54"/>
                <a:gd name="T20" fmla="*/ 40 w 32"/>
                <a:gd name="T21" fmla="*/ 64 h 54"/>
                <a:gd name="T22" fmla="*/ 36 w 32"/>
                <a:gd name="T23" fmla="*/ 59 h 54"/>
                <a:gd name="T24" fmla="*/ 22 w 32"/>
                <a:gd name="T25" fmla="*/ 41 h 54"/>
                <a:gd name="T26" fmla="*/ 22 w 32"/>
                <a:gd name="T27" fmla="*/ 21 h 54"/>
                <a:gd name="T28" fmla="*/ 22 w 32"/>
                <a:gd name="T29" fmla="*/ 7 h 54"/>
                <a:gd name="T30" fmla="*/ 16 w 32"/>
                <a:gd name="T31" fmla="*/ 1 h 54"/>
                <a:gd name="T32" fmla="*/ 9 w 32"/>
                <a:gd name="T33" fmla="*/ 9 h 54"/>
                <a:gd name="T34" fmla="*/ 9 w 32"/>
                <a:gd name="T35" fmla="*/ 21 h 54"/>
                <a:gd name="T36" fmla="*/ 9 w 32"/>
                <a:gd name="T37" fmla="*/ 44 h 54"/>
                <a:gd name="T38" fmla="*/ 22 w 32"/>
                <a:gd name="T39" fmla="*/ 65 h 54"/>
                <a:gd name="T40" fmla="*/ 30 w 32"/>
                <a:gd name="T41" fmla="*/ 73 h 54"/>
                <a:gd name="T42" fmla="*/ 16 w 32"/>
                <a:gd name="T43" fmla="*/ 105 h 54"/>
                <a:gd name="T44" fmla="*/ 16 w 32"/>
                <a:gd name="T45" fmla="*/ 121 h 54"/>
                <a:gd name="T46" fmla="*/ 1 w 32"/>
                <a:gd name="T47" fmla="*/ 143 h 54"/>
                <a:gd name="T48" fmla="*/ 1 w 32"/>
                <a:gd name="T49" fmla="*/ 149 h 54"/>
                <a:gd name="T50" fmla="*/ 9 w 32"/>
                <a:gd name="T51" fmla="*/ 151 h 54"/>
                <a:gd name="T52" fmla="*/ 20 w 32"/>
                <a:gd name="T53" fmla="*/ 144 h 54"/>
                <a:gd name="T54" fmla="*/ 27 w 32"/>
                <a:gd name="T55" fmla="*/ 149 h 54"/>
                <a:gd name="T56" fmla="*/ 75 w 32"/>
                <a:gd name="T57" fmla="*/ 169 h 54"/>
                <a:gd name="T58" fmla="*/ 105 w 32"/>
                <a:gd name="T59" fmla="*/ 149 h 54"/>
                <a:gd name="T60" fmla="*/ 101 w 32"/>
                <a:gd name="T61" fmla="*/ 140 h 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2" h="54">
                  <a:moveTo>
                    <a:pt x="31" y="44"/>
                  </a:moveTo>
                  <a:cubicBezTo>
                    <a:pt x="30" y="43"/>
                    <a:pt x="29" y="44"/>
                    <a:pt x="28" y="45"/>
                  </a:cubicBezTo>
                  <a:cubicBezTo>
                    <a:pt x="26" y="47"/>
                    <a:pt x="24" y="49"/>
                    <a:pt x="22" y="49"/>
                  </a:cubicBezTo>
                  <a:cubicBezTo>
                    <a:pt x="19" y="50"/>
                    <a:pt x="15" y="47"/>
                    <a:pt x="10" y="4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1"/>
                    <a:pt x="9" y="39"/>
                    <a:pt x="9" y="38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29"/>
                    <a:pt x="13" y="23"/>
                    <a:pt x="18" y="21"/>
                  </a:cubicBezTo>
                  <a:cubicBezTo>
                    <a:pt x="18" y="20"/>
                    <a:pt x="19" y="19"/>
                    <a:pt x="18" y="18"/>
                  </a:cubicBezTo>
                  <a:cubicBezTo>
                    <a:pt x="17" y="17"/>
                    <a:pt x="16" y="17"/>
                    <a:pt x="15" y="17"/>
                  </a:cubicBezTo>
                  <a:cubicBezTo>
                    <a:pt x="14" y="18"/>
                    <a:pt x="13" y="19"/>
                    <a:pt x="12" y="2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7"/>
                    <a:pt x="8" y="15"/>
                    <a:pt x="7" y="13"/>
                  </a:cubicBezTo>
                  <a:cubicBezTo>
                    <a:pt x="7" y="11"/>
                    <a:pt x="7" y="9"/>
                    <a:pt x="7" y="7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3" y="2"/>
                    <a:pt x="3" y="3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9"/>
                    <a:pt x="3" y="12"/>
                    <a:pt x="3" y="14"/>
                  </a:cubicBezTo>
                  <a:cubicBezTo>
                    <a:pt x="4" y="17"/>
                    <a:pt x="6" y="19"/>
                    <a:pt x="7" y="21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7" y="26"/>
                    <a:pt x="6" y="30"/>
                    <a:pt x="5" y="33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5" y="43"/>
                    <a:pt x="1" y="45"/>
                  </a:cubicBezTo>
                  <a:cubicBezTo>
                    <a:pt x="0" y="45"/>
                    <a:pt x="0" y="46"/>
                    <a:pt x="1" y="47"/>
                  </a:cubicBezTo>
                  <a:cubicBezTo>
                    <a:pt x="1" y="48"/>
                    <a:pt x="2" y="49"/>
                    <a:pt x="3" y="48"/>
                  </a:cubicBezTo>
                  <a:cubicBezTo>
                    <a:pt x="5" y="47"/>
                    <a:pt x="6" y="46"/>
                    <a:pt x="6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3" y="50"/>
                    <a:pt x="18" y="54"/>
                    <a:pt x="23" y="53"/>
                  </a:cubicBezTo>
                  <a:cubicBezTo>
                    <a:pt x="26" y="52"/>
                    <a:pt x="29" y="50"/>
                    <a:pt x="32" y="47"/>
                  </a:cubicBezTo>
                  <a:cubicBezTo>
                    <a:pt x="32" y="46"/>
                    <a:pt x="32" y="45"/>
                    <a:pt x="31" y="44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6" name="Freeform 166">
              <a:extLst>
                <a:ext uri="{FF2B5EF4-FFF2-40B4-BE49-F238E27FC236}">
                  <a16:creationId xmlns:a16="http://schemas.microsoft.com/office/drawing/2014/main" id="{06940F16-30CE-49FD-A01B-D9FEE51D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2300"/>
              <a:ext cx="93" cy="70"/>
            </a:xfrm>
            <a:custGeom>
              <a:avLst/>
              <a:gdLst>
                <a:gd name="T0" fmla="*/ 218 w 69"/>
                <a:gd name="T1" fmla="*/ 1 h 52"/>
                <a:gd name="T2" fmla="*/ 163 w 69"/>
                <a:gd name="T3" fmla="*/ 63 h 52"/>
                <a:gd name="T4" fmla="*/ 152 w 69"/>
                <a:gd name="T5" fmla="*/ 88 h 52"/>
                <a:gd name="T6" fmla="*/ 108 w 69"/>
                <a:gd name="T7" fmla="*/ 140 h 52"/>
                <a:gd name="T8" fmla="*/ 57 w 69"/>
                <a:gd name="T9" fmla="*/ 141 h 52"/>
                <a:gd name="T10" fmla="*/ 7 w 69"/>
                <a:gd name="T11" fmla="*/ 135 h 52"/>
                <a:gd name="T12" fmla="*/ 0 w 69"/>
                <a:gd name="T13" fmla="*/ 141 h 52"/>
                <a:gd name="T14" fmla="*/ 9 w 69"/>
                <a:gd name="T15" fmla="*/ 148 h 52"/>
                <a:gd name="T16" fmla="*/ 49 w 69"/>
                <a:gd name="T17" fmla="*/ 153 h 52"/>
                <a:gd name="T18" fmla="*/ 120 w 69"/>
                <a:gd name="T19" fmla="*/ 148 h 52"/>
                <a:gd name="T20" fmla="*/ 162 w 69"/>
                <a:gd name="T21" fmla="*/ 96 h 52"/>
                <a:gd name="T22" fmla="*/ 174 w 69"/>
                <a:gd name="T23" fmla="*/ 65 h 52"/>
                <a:gd name="T24" fmla="*/ 220 w 69"/>
                <a:gd name="T25" fmla="*/ 12 h 52"/>
                <a:gd name="T26" fmla="*/ 225 w 69"/>
                <a:gd name="T27" fmla="*/ 7 h 52"/>
                <a:gd name="T28" fmla="*/ 218 w 69"/>
                <a:gd name="T29" fmla="*/ 1 h 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9" h="52">
                  <a:moveTo>
                    <a:pt x="66" y="1"/>
                  </a:moveTo>
                  <a:cubicBezTo>
                    <a:pt x="56" y="3"/>
                    <a:pt x="53" y="11"/>
                    <a:pt x="50" y="19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2" y="34"/>
                    <a:pt x="38" y="39"/>
                    <a:pt x="33" y="42"/>
                  </a:cubicBezTo>
                  <a:cubicBezTo>
                    <a:pt x="26" y="47"/>
                    <a:pt x="22" y="45"/>
                    <a:pt x="17" y="43"/>
                  </a:cubicBezTo>
                  <a:cubicBezTo>
                    <a:pt x="13" y="41"/>
                    <a:pt x="8" y="39"/>
                    <a:pt x="2" y="41"/>
                  </a:cubicBezTo>
                  <a:cubicBezTo>
                    <a:pt x="1" y="41"/>
                    <a:pt x="0" y="42"/>
                    <a:pt x="0" y="43"/>
                  </a:cubicBezTo>
                  <a:cubicBezTo>
                    <a:pt x="1" y="44"/>
                    <a:pt x="2" y="45"/>
                    <a:pt x="3" y="45"/>
                  </a:cubicBezTo>
                  <a:cubicBezTo>
                    <a:pt x="8" y="43"/>
                    <a:pt x="11" y="45"/>
                    <a:pt x="15" y="47"/>
                  </a:cubicBezTo>
                  <a:cubicBezTo>
                    <a:pt x="21" y="49"/>
                    <a:pt x="27" y="52"/>
                    <a:pt x="36" y="45"/>
                  </a:cubicBezTo>
                  <a:cubicBezTo>
                    <a:pt x="41" y="42"/>
                    <a:pt x="45" y="36"/>
                    <a:pt x="49" y="2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6" y="13"/>
                    <a:pt x="59" y="6"/>
                    <a:pt x="67" y="4"/>
                  </a:cubicBezTo>
                  <a:cubicBezTo>
                    <a:pt x="68" y="4"/>
                    <a:pt x="69" y="3"/>
                    <a:pt x="68" y="2"/>
                  </a:cubicBezTo>
                  <a:cubicBezTo>
                    <a:pt x="68" y="1"/>
                    <a:pt x="67" y="0"/>
                    <a:pt x="66" y="1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7" name="Freeform 167">
              <a:extLst>
                <a:ext uri="{FF2B5EF4-FFF2-40B4-BE49-F238E27FC236}">
                  <a16:creationId xmlns:a16="http://schemas.microsoft.com/office/drawing/2014/main" id="{3A013771-8047-450B-8C5A-51F3DB1DE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" y="2268"/>
              <a:ext cx="75" cy="74"/>
            </a:xfrm>
            <a:custGeom>
              <a:avLst/>
              <a:gdLst>
                <a:gd name="T0" fmla="*/ 7 w 56"/>
                <a:gd name="T1" fmla="*/ 0 h 55"/>
                <a:gd name="T2" fmla="*/ 1 w 56"/>
                <a:gd name="T3" fmla="*/ 7 h 55"/>
                <a:gd name="T4" fmla="*/ 1 w 56"/>
                <a:gd name="T5" fmla="*/ 36 h 55"/>
                <a:gd name="T6" fmla="*/ 7 w 56"/>
                <a:gd name="T7" fmla="*/ 69 h 55"/>
                <a:gd name="T8" fmla="*/ 44 w 56"/>
                <a:gd name="T9" fmla="*/ 112 h 55"/>
                <a:gd name="T10" fmla="*/ 94 w 56"/>
                <a:gd name="T11" fmla="*/ 126 h 55"/>
                <a:gd name="T12" fmla="*/ 133 w 56"/>
                <a:gd name="T13" fmla="*/ 141 h 55"/>
                <a:gd name="T14" fmla="*/ 163 w 56"/>
                <a:gd name="T15" fmla="*/ 170 h 55"/>
                <a:gd name="T16" fmla="*/ 169 w 56"/>
                <a:gd name="T17" fmla="*/ 178 h 55"/>
                <a:gd name="T18" fmla="*/ 178 w 56"/>
                <a:gd name="T19" fmla="*/ 178 h 55"/>
                <a:gd name="T20" fmla="*/ 178 w 56"/>
                <a:gd name="T21" fmla="*/ 168 h 55"/>
                <a:gd name="T22" fmla="*/ 173 w 56"/>
                <a:gd name="T23" fmla="*/ 161 h 55"/>
                <a:gd name="T24" fmla="*/ 139 w 56"/>
                <a:gd name="T25" fmla="*/ 126 h 55"/>
                <a:gd name="T26" fmla="*/ 94 w 56"/>
                <a:gd name="T27" fmla="*/ 114 h 55"/>
                <a:gd name="T28" fmla="*/ 56 w 56"/>
                <a:gd name="T29" fmla="*/ 98 h 55"/>
                <a:gd name="T30" fmla="*/ 20 w 56"/>
                <a:gd name="T31" fmla="*/ 65 h 55"/>
                <a:gd name="T32" fmla="*/ 16 w 56"/>
                <a:gd name="T33" fmla="*/ 36 h 55"/>
                <a:gd name="T34" fmla="*/ 16 w 56"/>
                <a:gd name="T35" fmla="*/ 1 h 55"/>
                <a:gd name="T36" fmla="*/ 7 w 56"/>
                <a:gd name="T37" fmla="*/ 0 h 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6" h="55">
                  <a:moveTo>
                    <a:pt x="2" y="0"/>
                  </a:moveTo>
                  <a:cubicBezTo>
                    <a:pt x="1" y="0"/>
                    <a:pt x="1" y="1"/>
                    <a:pt x="1" y="2"/>
                  </a:cubicBezTo>
                  <a:cubicBezTo>
                    <a:pt x="2" y="5"/>
                    <a:pt x="2" y="8"/>
                    <a:pt x="1" y="11"/>
                  </a:cubicBezTo>
                  <a:cubicBezTo>
                    <a:pt x="1" y="14"/>
                    <a:pt x="0" y="18"/>
                    <a:pt x="2" y="21"/>
                  </a:cubicBezTo>
                  <a:cubicBezTo>
                    <a:pt x="4" y="27"/>
                    <a:pt x="13" y="32"/>
                    <a:pt x="14" y="34"/>
                  </a:cubicBezTo>
                  <a:cubicBezTo>
                    <a:pt x="19" y="36"/>
                    <a:pt x="24" y="38"/>
                    <a:pt x="29" y="39"/>
                  </a:cubicBezTo>
                  <a:cubicBezTo>
                    <a:pt x="33" y="39"/>
                    <a:pt x="37" y="40"/>
                    <a:pt x="41" y="43"/>
                  </a:cubicBezTo>
                  <a:cubicBezTo>
                    <a:pt x="45" y="45"/>
                    <a:pt x="48" y="49"/>
                    <a:pt x="51" y="52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6" y="53"/>
                    <a:pt x="56" y="52"/>
                    <a:pt x="55" y="51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1" y="46"/>
                    <a:pt x="48" y="42"/>
                    <a:pt x="43" y="39"/>
                  </a:cubicBezTo>
                  <a:cubicBezTo>
                    <a:pt x="39" y="37"/>
                    <a:pt x="34" y="36"/>
                    <a:pt x="29" y="35"/>
                  </a:cubicBezTo>
                  <a:cubicBezTo>
                    <a:pt x="25" y="34"/>
                    <a:pt x="20" y="33"/>
                    <a:pt x="17" y="30"/>
                  </a:cubicBezTo>
                  <a:cubicBezTo>
                    <a:pt x="12" y="27"/>
                    <a:pt x="7" y="23"/>
                    <a:pt x="6" y="20"/>
                  </a:cubicBezTo>
                  <a:cubicBezTo>
                    <a:pt x="4" y="17"/>
                    <a:pt x="5" y="14"/>
                    <a:pt x="5" y="11"/>
                  </a:cubicBezTo>
                  <a:cubicBezTo>
                    <a:pt x="6" y="8"/>
                    <a:pt x="6" y="4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8" name="Freeform 168">
              <a:extLst>
                <a:ext uri="{FF2B5EF4-FFF2-40B4-BE49-F238E27FC236}">
                  <a16:creationId xmlns:a16="http://schemas.microsoft.com/office/drawing/2014/main" id="{C1333479-2F13-48FF-AE49-3B86B51F8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257"/>
              <a:ext cx="5" cy="8"/>
            </a:xfrm>
            <a:custGeom>
              <a:avLst/>
              <a:gdLst>
                <a:gd name="T0" fmla="*/ 0 w 4"/>
                <a:gd name="T1" fmla="*/ 0 h 6"/>
                <a:gd name="T2" fmla="*/ 10 w 4"/>
                <a:gd name="T3" fmla="*/ 2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1" y="1"/>
                    <a:pt x="4" y="4"/>
                    <a:pt x="4" y="6"/>
                  </a:cubicBezTo>
                </a:path>
              </a:pathLst>
            </a:custGeom>
            <a:noFill/>
            <a:ln w="7938" cap="flat">
              <a:solidFill>
                <a:srgbClr val="A575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9" name="Freeform 169">
              <a:extLst>
                <a:ext uri="{FF2B5EF4-FFF2-40B4-BE49-F238E27FC236}">
                  <a16:creationId xmlns:a16="http://schemas.microsoft.com/office/drawing/2014/main" id="{0BCEE664-FFE3-4EEC-94B4-938781018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1" y="2298"/>
              <a:ext cx="4" cy="10"/>
            </a:xfrm>
            <a:custGeom>
              <a:avLst/>
              <a:gdLst>
                <a:gd name="T0" fmla="*/ 0 w 3"/>
                <a:gd name="T1" fmla="*/ 0 h 8"/>
                <a:gd name="T2" fmla="*/ 7 w 3"/>
                <a:gd name="T3" fmla="*/ 2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cubicBezTo>
                    <a:pt x="2" y="1"/>
                    <a:pt x="3" y="6"/>
                    <a:pt x="2" y="8"/>
                  </a:cubicBezTo>
                </a:path>
              </a:pathLst>
            </a:custGeom>
            <a:noFill/>
            <a:ln w="7938" cap="flat">
              <a:solidFill>
                <a:srgbClr val="A575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0" name="Freeform 170">
              <a:extLst>
                <a:ext uri="{FF2B5EF4-FFF2-40B4-BE49-F238E27FC236}">
                  <a16:creationId xmlns:a16="http://schemas.microsoft.com/office/drawing/2014/main" id="{CF8278E1-954A-4C50-B415-61420FE0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2299"/>
              <a:ext cx="1" cy="11"/>
            </a:xfrm>
            <a:custGeom>
              <a:avLst/>
              <a:gdLst>
                <a:gd name="T0" fmla="*/ 0 w 1"/>
                <a:gd name="T1" fmla="*/ 0 h 8"/>
                <a:gd name="T2" fmla="*/ 1 w 1"/>
                <a:gd name="T3" fmla="*/ 29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cubicBezTo>
                    <a:pt x="0" y="3"/>
                    <a:pt x="0" y="6"/>
                    <a:pt x="1" y="8"/>
                  </a:cubicBezTo>
                </a:path>
              </a:pathLst>
            </a:custGeom>
            <a:noFill/>
            <a:ln w="7938" cap="flat">
              <a:solidFill>
                <a:srgbClr val="A575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1" name="Freeform 171">
              <a:extLst>
                <a:ext uri="{FF2B5EF4-FFF2-40B4-BE49-F238E27FC236}">
                  <a16:creationId xmlns:a16="http://schemas.microsoft.com/office/drawing/2014/main" id="{72FA7C31-E291-4E24-9F9C-CD11D69BB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221"/>
              <a:ext cx="6" cy="9"/>
            </a:xfrm>
            <a:custGeom>
              <a:avLst/>
              <a:gdLst>
                <a:gd name="T0" fmla="*/ 0 w 5"/>
                <a:gd name="T1" fmla="*/ 0 h 7"/>
                <a:gd name="T2" fmla="*/ 10 w 5"/>
                <a:gd name="T3" fmla="*/ 19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1" y="3"/>
                    <a:pt x="5" y="3"/>
                    <a:pt x="5" y="7"/>
                  </a:cubicBezTo>
                </a:path>
              </a:pathLst>
            </a:custGeom>
            <a:noFill/>
            <a:ln w="7938" cap="flat">
              <a:solidFill>
                <a:srgbClr val="A575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2" name="Freeform 172">
              <a:extLst>
                <a:ext uri="{FF2B5EF4-FFF2-40B4-BE49-F238E27FC236}">
                  <a16:creationId xmlns:a16="http://schemas.microsoft.com/office/drawing/2014/main" id="{92B737C4-4BE7-4E17-8DFC-D88DA7508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" y="2198"/>
              <a:ext cx="12" cy="9"/>
            </a:xfrm>
            <a:custGeom>
              <a:avLst/>
              <a:gdLst>
                <a:gd name="T0" fmla="*/ 0 w 9"/>
                <a:gd name="T1" fmla="*/ 19 h 7"/>
                <a:gd name="T2" fmla="*/ 28 w 9"/>
                <a:gd name="T3" fmla="*/ 6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cubicBezTo>
                    <a:pt x="1" y="5"/>
                    <a:pt x="6" y="0"/>
                    <a:pt x="9" y="2"/>
                  </a:cubicBezTo>
                </a:path>
              </a:pathLst>
            </a:custGeom>
            <a:noFill/>
            <a:ln w="7938" cap="flat">
              <a:solidFill>
                <a:srgbClr val="A575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3" name="Freeform 173">
              <a:extLst>
                <a:ext uri="{FF2B5EF4-FFF2-40B4-BE49-F238E27FC236}">
                  <a16:creationId xmlns:a16="http://schemas.microsoft.com/office/drawing/2014/main" id="{456330D5-052B-404E-A376-382B5FB82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" y="2212"/>
              <a:ext cx="10" cy="6"/>
            </a:xfrm>
            <a:custGeom>
              <a:avLst/>
              <a:gdLst>
                <a:gd name="T0" fmla="*/ 0 w 8"/>
                <a:gd name="T1" fmla="*/ 10 h 5"/>
                <a:gd name="T2" fmla="*/ 20 w 8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cubicBezTo>
                    <a:pt x="2" y="2"/>
                    <a:pt x="5" y="0"/>
                    <a:pt x="8" y="0"/>
                  </a:cubicBezTo>
                </a:path>
              </a:pathLst>
            </a:custGeom>
            <a:noFill/>
            <a:ln w="7938" cap="flat">
              <a:solidFill>
                <a:srgbClr val="A575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4" name="Freeform 174">
              <a:extLst>
                <a:ext uri="{FF2B5EF4-FFF2-40B4-BE49-F238E27FC236}">
                  <a16:creationId xmlns:a16="http://schemas.microsoft.com/office/drawing/2014/main" id="{D3EA8B84-FC02-4928-8204-3B6375B3E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" y="1742"/>
              <a:ext cx="14" cy="8"/>
            </a:xfrm>
            <a:custGeom>
              <a:avLst/>
              <a:gdLst>
                <a:gd name="T0" fmla="*/ 0 w 10"/>
                <a:gd name="T1" fmla="*/ 0 h 6"/>
                <a:gd name="T2" fmla="*/ 39 w 10"/>
                <a:gd name="T3" fmla="*/ 2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</a:path>
              </a:pathLst>
            </a:custGeom>
            <a:noFill/>
            <a:ln w="7938" cap="flat">
              <a:solidFill>
                <a:srgbClr val="FEF6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8" name="Group 175">
            <a:extLst>
              <a:ext uri="{FF2B5EF4-FFF2-40B4-BE49-F238E27FC236}">
                <a16:creationId xmlns:a16="http://schemas.microsoft.com/office/drawing/2014/main" id="{E95E30DE-CFAB-42D7-B84A-2975B4119AB1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1447800"/>
            <a:ext cx="1846263" cy="4835525"/>
            <a:chOff x="3866" y="1297"/>
            <a:chExt cx="1163" cy="3046"/>
          </a:xfrm>
        </p:grpSpPr>
        <p:sp>
          <p:nvSpPr>
            <p:cNvPr id="11269" name="Freeform 176">
              <a:extLst>
                <a:ext uri="{FF2B5EF4-FFF2-40B4-BE49-F238E27FC236}">
                  <a16:creationId xmlns:a16="http://schemas.microsoft.com/office/drawing/2014/main" id="{7DAD8D3B-9B55-400B-8A36-0107A140A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6" y="1510"/>
              <a:ext cx="523" cy="1457"/>
            </a:xfrm>
            <a:custGeom>
              <a:avLst/>
              <a:gdLst>
                <a:gd name="T0" fmla="*/ 1051 w 389"/>
                <a:gd name="T1" fmla="*/ 2668 h 1084"/>
                <a:gd name="T2" fmla="*/ 1111 w 389"/>
                <a:gd name="T3" fmla="*/ 2645 h 1084"/>
                <a:gd name="T4" fmla="*/ 936 w 389"/>
                <a:gd name="T5" fmla="*/ 2104 h 1084"/>
                <a:gd name="T6" fmla="*/ 1007 w 389"/>
                <a:gd name="T7" fmla="*/ 1918 h 1084"/>
                <a:gd name="T8" fmla="*/ 844 w 389"/>
                <a:gd name="T9" fmla="*/ 1476 h 1084"/>
                <a:gd name="T10" fmla="*/ 996 w 389"/>
                <a:gd name="T11" fmla="*/ 1706 h 1084"/>
                <a:gd name="T12" fmla="*/ 844 w 389"/>
                <a:gd name="T13" fmla="*/ 1406 h 1084"/>
                <a:gd name="T14" fmla="*/ 918 w 389"/>
                <a:gd name="T15" fmla="*/ 1202 h 1084"/>
                <a:gd name="T16" fmla="*/ 975 w 389"/>
                <a:gd name="T17" fmla="*/ 1117 h 1084"/>
                <a:gd name="T18" fmla="*/ 791 w 389"/>
                <a:gd name="T19" fmla="*/ 1183 h 1084"/>
                <a:gd name="T20" fmla="*/ 797 w 389"/>
                <a:gd name="T21" fmla="*/ 891 h 1084"/>
                <a:gd name="T22" fmla="*/ 976 w 389"/>
                <a:gd name="T23" fmla="*/ 1028 h 1084"/>
                <a:gd name="T24" fmla="*/ 828 w 389"/>
                <a:gd name="T25" fmla="*/ 626 h 1084"/>
                <a:gd name="T26" fmla="*/ 945 w 389"/>
                <a:gd name="T27" fmla="*/ 642 h 1084"/>
                <a:gd name="T28" fmla="*/ 750 w 389"/>
                <a:gd name="T29" fmla="*/ 524 h 1084"/>
                <a:gd name="T30" fmla="*/ 761 w 389"/>
                <a:gd name="T31" fmla="*/ 828 h 1084"/>
                <a:gd name="T32" fmla="*/ 699 w 389"/>
                <a:gd name="T33" fmla="*/ 464 h 1084"/>
                <a:gd name="T34" fmla="*/ 851 w 389"/>
                <a:gd name="T35" fmla="*/ 352 h 1084"/>
                <a:gd name="T36" fmla="*/ 636 w 389"/>
                <a:gd name="T37" fmla="*/ 440 h 1084"/>
                <a:gd name="T38" fmla="*/ 609 w 389"/>
                <a:gd name="T39" fmla="*/ 320 h 1084"/>
                <a:gd name="T40" fmla="*/ 500 w 389"/>
                <a:gd name="T41" fmla="*/ 294 h 1084"/>
                <a:gd name="T42" fmla="*/ 331 w 389"/>
                <a:gd name="T43" fmla="*/ 191 h 1084"/>
                <a:gd name="T44" fmla="*/ 210 w 389"/>
                <a:gd name="T45" fmla="*/ 133 h 1084"/>
                <a:gd name="T46" fmla="*/ 101 w 389"/>
                <a:gd name="T47" fmla="*/ 177 h 1084"/>
                <a:gd name="T48" fmla="*/ 101 w 389"/>
                <a:gd name="T49" fmla="*/ 198 h 1084"/>
                <a:gd name="T50" fmla="*/ 503 w 389"/>
                <a:gd name="T51" fmla="*/ 379 h 1084"/>
                <a:gd name="T52" fmla="*/ 430 w 389"/>
                <a:gd name="T53" fmla="*/ 398 h 1084"/>
                <a:gd name="T54" fmla="*/ 313 w 389"/>
                <a:gd name="T55" fmla="*/ 560 h 1084"/>
                <a:gd name="T56" fmla="*/ 352 w 389"/>
                <a:gd name="T57" fmla="*/ 569 h 1084"/>
                <a:gd name="T58" fmla="*/ 578 w 389"/>
                <a:gd name="T59" fmla="*/ 636 h 1084"/>
                <a:gd name="T60" fmla="*/ 531 w 389"/>
                <a:gd name="T61" fmla="*/ 649 h 1084"/>
                <a:gd name="T62" fmla="*/ 484 w 389"/>
                <a:gd name="T63" fmla="*/ 739 h 1084"/>
                <a:gd name="T64" fmla="*/ 495 w 389"/>
                <a:gd name="T65" fmla="*/ 734 h 1084"/>
                <a:gd name="T66" fmla="*/ 641 w 389"/>
                <a:gd name="T67" fmla="*/ 847 h 1084"/>
                <a:gd name="T68" fmla="*/ 686 w 389"/>
                <a:gd name="T69" fmla="*/ 1263 h 1084"/>
                <a:gd name="T70" fmla="*/ 770 w 389"/>
                <a:gd name="T71" fmla="*/ 1755 h 1084"/>
                <a:gd name="T72" fmla="*/ 994 w 389"/>
                <a:gd name="T73" fmla="*/ 2788 h 1084"/>
                <a:gd name="T74" fmla="*/ 898 w 389"/>
                <a:gd name="T75" fmla="*/ 3266 h 1084"/>
                <a:gd name="T76" fmla="*/ 914 w 389"/>
                <a:gd name="T77" fmla="*/ 3091 h 1084"/>
                <a:gd name="T78" fmla="*/ 988 w 389"/>
                <a:gd name="T79" fmla="*/ 3538 h 1084"/>
                <a:gd name="T80" fmla="*/ 1085 w 389"/>
                <a:gd name="T81" fmla="*/ 3281 h 1084"/>
                <a:gd name="T82" fmla="*/ 1117 w 389"/>
                <a:gd name="T83" fmla="*/ 3329 h 1084"/>
                <a:gd name="T84" fmla="*/ 1156 w 389"/>
                <a:gd name="T85" fmla="*/ 3004 h 1084"/>
                <a:gd name="T86" fmla="*/ 777 w 389"/>
                <a:gd name="T87" fmla="*/ 909 h 1084"/>
                <a:gd name="T88" fmla="*/ 788 w 389"/>
                <a:gd name="T89" fmla="*/ 1403 h 1084"/>
                <a:gd name="T90" fmla="*/ 735 w 389"/>
                <a:gd name="T91" fmla="*/ 797 h 1084"/>
                <a:gd name="T92" fmla="*/ 680 w 389"/>
                <a:gd name="T93" fmla="*/ 708 h 1084"/>
                <a:gd name="T94" fmla="*/ 625 w 389"/>
                <a:gd name="T95" fmla="*/ 503 h 1084"/>
                <a:gd name="T96" fmla="*/ 663 w 389"/>
                <a:gd name="T97" fmla="*/ 585 h 1084"/>
                <a:gd name="T98" fmla="*/ 683 w 389"/>
                <a:gd name="T99" fmla="*/ 894 h 1084"/>
                <a:gd name="T100" fmla="*/ 692 w 389"/>
                <a:gd name="T101" fmla="*/ 852 h 1084"/>
                <a:gd name="T102" fmla="*/ 714 w 389"/>
                <a:gd name="T103" fmla="*/ 988 h 1084"/>
                <a:gd name="T104" fmla="*/ 756 w 389"/>
                <a:gd name="T105" fmla="*/ 1056 h 1084"/>
                <a:gd name="T106" fmla="*/ 725 w 389"/>
                <a:gd name="T107" fmla="*/ 1489 h 1084"/>
                <a:gd name="T108" fmla="*/ 804 w 389"/>
                <a:gd name="T109" fmla="*/ 1340 h 1084"/>
                <a:gd name="T110" fmla="*/ 770 w 389"/>
                <a:gd name="T111" fmla="*/ 1698 h 1084"/>
                <a:gd name="T112" fmla="*/ 912 w 389"/>
                <a:gd name="T113" fmla="*/ 2056 h 1084"/>
                <a:gd name="T114" fmla="*/ 840 w 389"/>
                <a:gd name="T115" fmla="*/ 2398 h 1084"/>
                <a:gd name="T116" fmla="*/ 980 w 389"/>
                <a:gd name="T117" fmla="*/ 3124 h 1084"/>
                <a:gd name="T118" fmla="*/ 922 w 389"/>
                <a:gd name="T119" fmla="*/ 2535 h 1084"/>
                <a:gd name="T120" fmla="*/ 870 w 389"/>
                <a:gd name="T121" fmla="*/ 2032 h 1084"/>
                <a:gd name="T122" fmla="*/ 1128 w 389"/>
                <a:gd name="T123" fmla="*/ 2952 h 10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9" h="1084">
                  <a:moveTo>
                    <a:pt x="386" y="949"/>
                  </a:moveTo>
                  <a:cubicBezTo>
                    <a:pt x="385" y="947"/>
                    <a:pt x="383" y="946"/>
                    <a:pt x="383" y="945"/>
                  </a:cubicBezTo>
                  <a:cubicBezTo>
                    <a:pt x="380" y="939"/>
                    <a:pt x="380" y="939"/>
                    <a:pt x="380" y="939"/>
                  </a:cubicBezTo>
                  <a:cubicBezTo>
                    <a:pt x="378" y="933"/>
                    <a:pt x="375" y="928"/>
                    <a:pt x="372" y="924"/>
                  </a:cubicBezTo>
                  <a:cubicBezTo>
                    <a:pt x="369" y="920"/>
                    <a:pt x="365" y="917"/>
                    <a:pt x="361" y="914"/>
                  </a:cubicBezTo>
                  <a:cubicBezTo>
                    <a:pt x="355" y="909"/>
                    <a:pt x="355" y="909"/>
                    <a:pt x="355" y="909"/>
                  </a:cubicBezTo>
                  <a:cubicBezTo>
                    <a:pt x="352" y="907"/>
                    <a:pt x="352" y="907"/>
                    <a:pt x="352" y="907"/>
                  </a:cubicBezTo>
                  <a:cubicBezTo>
                    <a:pt x="351" y="905"/>
                    <a:pt x="350" y="904"/>
                    <a:pt x="349" y="903"/>
                  </a:cubicBezTo>
                  <a:cubicBezTo>
                    <a:pt x="348" y="903"/>
                    <a:pt x="348" y="902"/>
                    <a:pt x="348" y="902"/>
                  </a:cubicBezTo>
                  <a:cubicBezTo>
                    <a:pt x="343" y="896"/>
                    <a:pt x="338" y="889"/>
                    <a:pt x="335" y="874"/>
                  </a:cubicBezTo>
                  <a:cubicBezTo>
                    <a:pt x="334" y="865"/>
                    <a:pt x="331" y="858"/>
                    <a:pt x="329" y="851"/>
                  </a:cubicBezTo>
                  <a:cubicBezTo>
                    <a:pt x="326" y="841"/>
                    <a:pt x="322" y="832"/>
                    <a:pt x="322" y="818"/>
                  </a:cubicBezTo>
                  <a:cubicBezTo>
                    <a:pt x="322" y="818"/>
                    <a:pt x="322" y="817"/>
                    <a:pt x="322" y="816"/>
                  </a:cubicBezTo>
                  <a:cubicBezTo>
                    <a:pt x="323" y="797"/>
                    <a:pt x="323" y="797"/>
                    <a:pt x="323" y="797"/>
                  </a:cubicBezTo>
                  <a:cubicBezTo>
                    <a:pt x="324" y="788"/>
                    <a:pt x="324" y="780"/>
                    <a:pt x="324" y="771"/>
                  </a:cubicBezTo>
                  <a:cubicBezTo>
                    <a:pt x="324" y="767"/>
                    <a:pt x="324" y="762"/>
                    <a:pt x="324" y="758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31" y="775"/>
                    <a:pt x="331" y="775"/>
                    <a:pt x="331" y="775"/>
                  </a:cubicBezTo>
                  <a:cubicBezTo>
                    <a:pt x="333" y="780"/>
                    <a:pt x="334" y="784"/>
                    <a:pt x="335" y="788"/>
                  </a:cubicBezTo>
                  <a:cubicBezTo>
                    <a:pt x="336" y="795"/>
                    <a:pt x="333" y="808"/>
                    <a:pt x="331" y="811"/>
                  </a:cubicBezTo>
                  <a:cubicBezTo>
                    <a:pt x="331" y="811"/>
                    <a:pt x="331" y="811"/>
                    <a:pt x="331" y="811"/>
                  </a:cubicBezTo>
                  <a:cubicBezTo>
                    <a:pt x="334" y="807"/>
                    <a:pt x="337" y="805"/>
                    <a:pt x="337" y="800"/>
                  </a:cubicBezTo>
                  <a:cubicBezTo>
                    <a:pt x="337" y="800"/>
                    <a:pt x="337" y="800"/>
                    <a:pt x="337" y="800"/>
                  </a:cubicBezTo>
                  <a:cubicBezTo>
                    <a:pt x="338" y="803"/>
                    <a:pt x="339" y="807"/>
                    <a:pt x="340" y="810"/>
                  </a:cubicBezTo>
                  <a:cubicBezTo>
                    <a:pt x="341" y="809"/>
                    <a:pt x="341" y="809"/>
                    <a:pt x="341" y="809"/>
                  </a:cubicBezTo>
                  <a:cubicBezTo>
                    <a:pt x="338" y="804"/>
                    <a:pt x="341" y="797"/>
                    <a:pt x="339" y="791"/>
                  </a:cubicBezTo>
                  <a:cubicBezTo>
                    <a:pt x="338" y="785"/>
                    <a:pt x="337" y="780"/>
                    <a:pt x="335" y="774"/>
                  </a:cubicBezTo>
                  <a:cubicBezTo>
                    <a:pt x="329" y="759"/>
                    <a:pt x="329" y="759"/>
                    <a:pt x="329" y="759"/>
                  </a:cubicBezTo>
                  <a:cubicBezTo>
                    <a:pt x="322" y="744"/>
                    <a:pt x="322" y="744"/>
                    <a:pt x="322" y="744"/>
                  </a:cubicBezTo>
                  <a:cubicBezTo>
                    <a:pt x="322" y="744"/>
                    <a:pt x="322" y="744"/>
                    <a:pt x="322" y="744"/>
                  </a:cubicBezTo>
                  <a:cubicBezTo>
                    <a:pt x="322" y="741"/>
                    <a:pt x="321" y="738"/>
                    <a:pt x="320" y="735"/>
                  </a:cubicBezTo>
                  <a:cubicBezTo>
                    <a:pt x="316" y="720"/>
                    <a:pt x="310" y="707"/>
                    <a:pt x="304" y="692"/>
                  </a:cubicBezTo>
                  <a:cubicBezTo>
                    <a:pt x="299" y="680"/>
                    <a:pt x="294" y="668"/>
                    <a:pt x="289" y="653"/>
                  </a:cubicBezTo>
                  <a:cubicBezTo>
                    <a:pt x="288" y="650"/>
                    <a:pt x="287" y="647"/>
                    <a:pt x="286" y="645"/>
                  </a:cubicBezTo>
                  <a:cubicBezTo>
                    <a:pt x="286" y="645"/>
                    <a:pt x="286" y="645"/>
                    <a:pt x="286" y="645"/>
                  </a:cubicBezTo>
                  <a:cubicBezTo>
                    <a:pt x="286" y="644"/>
                    <a:pt x="286" y="644"/>
                    <a:pt x="286" y="644"/>
                  </a:cubicBezTo>
                  <a:cubicBezTo>
                    <a:pt x="281" y="628"/>
                    <a:pt x="280" y="615"/>
                    <a:pt x="280" y="604"/>
                  </a:cubicBezTo>
                  <a:cubicBezTo>
                    <a:pt x="280" y="600"/>
                    <a:pt x="281" y="597"/>
                    <a:pt x="281" y="594"/>
                  </a:cubicBezTo>
                  <a:cubicBezTo>
                    <a:pt x="281" y="580"/>
                    <a:pt x="281" y="580"/>
                    <a:pt x="281" y="580"/>
                  </a:cubicBezTo>
                  <a:cubicBezTo>
                    <a:pt x="281" y="579"/>
                    <a:pt x="281" y="578"/>
                    <a:pt x="281" y="577"/>
                  </a:cubicBezTo>
                  <a:cubicBezTo>
                    <a:pt x="285" y="582"/>
                    <a:pt x="293" y="587"/>
                    <a:pt x="298" y="591"/>
                  </a:cubicBezTo>
                  <a:cubicBezTo>
                    <a:pt x="307" y="596"/>
                    <a:pt x="321" y="605"/>
                    <a:pt x="326" y="614"/>
                  </a:cubicBezTo>
                  <a:cubicBezTo>
                    <a:pt x="326" y="614"/>
                    <a:pt x="326" y="614"/>
                    <a:pt x="326" y="614"/>
                  </a:cubicBezTo>
                  <a:cubicBezTo>
                    <a:pt x="322" y="607"/>
                    <a:pt x="316" y="599"/>
                    <a:pt x="308" y="593"/>
                  </a:cubicBezTo>
                  <a:cubicBezTo>
                    <a:pt x="309" y="592"/>
                    <a:pt x="310" y="592"/>
                    <a:pt x="311" y="591"/>
                  </a:cubicBezTo>
                  <a:cubicBezTo>
                    <a:pt x="315" y="587"/>
                    <a:pt x="317" y="581"/>
                    <a:pt x="317" y="576"/>
                  </a:cubicBezTo>
                  <a:cubicBezTo>
                    <a:pt x="317" y="576"/>
                    <a:pt x="317" y="576"/>
                    <a:pt x="317" y="576"/>
                  </a:cubicBezTo>
                  <a:cubicBezTo>
                    <a:pt x="317" y="579"/>
                    <a:pt x="311" y="585"/>
                    <a:pt x="308" y="588"/>
                  </a:cubicBezTo>
                  <a:cubicBezTo>
                    <a:pt x="307" y="589"/>
                    <a:pt x="306" y="590"/>
                    <a:pt x="305" y="590"/>
                  </a:cubicBezTo>
                  <a:cubicBezTo>
                    <a:pt x="303" y="589"/>
                    <a:pt x="302" y="588"/>
                    <a:pt x="300" y="587"/>
                  </a:cubicBezTo>
                  <a:cubicBezTo>
                    <a:pt x="293" y="583"/>
                    <a:pt x="283" y="576"/>
                    <a:pt x="280" y="567"/>
                  </a:cubicBezTo>
                  <a:cubicBezTo>
                    <a:pt x="279" y="568"/>
                    <a:pt x="279" y="568"/>
                    <a:pt x="279" y="568"/>
                  </a:cubicBezTo>
                  <a:cubicBezTo>
                    <a:pt x="276" y="549"/>
                    <a:pt x="265" y="534"/>
                    <a:pt x="264" y="532"/>
                  </a:cubicBezTo>
                  <a:cubicBezTo>
                    <a:pt x="264" y="532"/>
                    <a:pt x="250" y="514"/>
                    <a:pt x="248" y="512"/>
                  </a:cubicBezTo>
                  <a:cubicBezTo>
                    <a:pt x="248" y="509"/>
                    <a:pt x="248" y="505"/>
                    <a:pt x="247" y="501"/>
                  </a:cubicBezTo>
                  <a:cubicBezTo>
                    <a:pt x="246" y="489"/>
                    <a:pt x="246" y="489"/>
                    <a:pt x="246" y="489"/>
                  </a:cubicBezTo>
                  <a:cubicBezTo>
                    <a:pt x="247" y="489"/>
                    <a:pt x="247" y="489"/>
                    <a:pt x="247" y="489"/>
                  </a:cubicBezTo>
                  <a:cubicBezTo>
                    <a:pt x="247" y="483"/>
                    <a:pt x="250" y="476"/>
                    <a:pt x="253" y="469"/>
                  </a:cubicBezTo>
                  <a:cubicBezTo>
                    <a:pt x="254" y="467"/>
                    <a:pt x="254" y="467"/>
                    <a:pt x="254" y="467"/>
                  </a:cubicBezTo>
                  <a:cubicBezTo>
                    <a:pt x="256" y="462"/>
                    <a:pt x="258" y="457"/>
                    <a:pt x="258" y="452"/>
                  </a:cubicBezTo>
                  <a:cubicBezTo>
                    <a:pt x="261" y="461"/>
                    <a:pt x="266" y="470"/>
                    <a:pt x="272" y="478"/>
                  </a:cubicBezTo>
                  <a:cubicBezTo>
                    <a:pt x="277" y="483"/>
                    <a:pt x="277" y="483"/>
                    <a:pt x="277" y="483"/>
                  </a:cubicBezTo>
                  <a:cubicBezTo>
                    <a:pt x="280" y="486"/>
                    <a:pt x="283" y="488"/>
                    <a:pt x="285" y="491"/>
                  </a:cubicBezTo>
                  <a:cubicBezTo>
                    <a:pt x="288" y="497"/>
                    <a:pt x="292" y="504"/>
                    <a:pt x="296" y="512"/>
                  </a:cubicBezTo>
                  <a:cubicBezTo>
                    <a:pt x="300" y="521"/>
                    <a:pt x="300" y="521"/>
                    <a:pt x="300" y="521"/>
                  </a:cubicBezTo>
                  <a:cubicBezTo>
                    <a:pt x="305" y="530"/>
                    <a:pt x="305" y="530"/>
                    <a:pt x="305" y="530"/>
                  </a:cubicBezTo>
                  <a:cubicBezTo>
                    <a:pt x="307" y="534"/>
                    <a:pt x="307" y="534"/>
                    <a:pt x="307" y="534"/>
                  </a:cubicBezTo>
                  <a:cubicBezTo>
                    <a:pt x="309" y="536"/>
                    <a:pt x="314" y="539"/>
                    <a:pt x="314" y="541"/>
                  </a:cubicBezTo>
                  <a:cubicBezTo>
                    <a:pt x="314" y="541"/>
                    <a:pt x="314" y="541"/>
                    <a:pt x="314" y="541"/>
                  </a:cubicBezTo>
                  <a:cubicBezTo>
                    <a:pt x="314" y="538"/>
                    <a:pt x="312" y="534"/>
                    <a:pt x="310" y="532"/>
                  </a:cubicBezTo>
                  <a:cubicBezTo>
                    <a:pt x="308" y="528"/>
                    <a:pt x="308" y="528"/>
                    <a:pt x="308" y="528"/>
                  </a:cubicBezTo>
                  <a:cubicBezTo>
                    <a:pt x="305" y="522"/>
                    <a:pt x="305" y="522"/>
                    <a:pt x="305" y="522"/>
                  </a:cubicBezTo>
                  <a:cubicBezTo>
                    <a:pt x="307" y="522"/>
                    <a:pt x="310" y="521"/>
                    <a:pt x="312" y="521"/>
                  </a:cubicBezTo>
                  <a:cubicBezTo>
                    <a:pt x="316" y="520"/>
                    <a:pt x="316" y="520"/>
                    <a:pt x="316" y="520"/>
                  </a:cubicBezTo>
                  <a:cubicBezTo>
                    <a:pt x="316" y="520"/>
                    <a:pt x="316" y="520"/>
                    <a:pt x="316" y="520"/>
                  </a:cubicBezTo>
                  <a:cubicBezTo>
                    <a:pt x="316" y="520"/>
                    <a:pt x="305" y="519"/>
                    <a:pt x="303" y="517"/>
                  </a:cubicBezTo>
                  <a:cubicBezTo>
                    <a:pt x="303" y="517"/>
                    <a:pt x="303" y="517"/>
                    <a:pt x="303" y="517"/>
                  </a:cubicBezTo>
                  <a:cubicBezTo>
                    <a:pt x="300" y="510"/>
                    <a:pt x="300" y="510"/>
                    <a:pt x="300" y="510"/>
                  </a:cubicBezTo>
                  <a:cubicBezTo>
                    <a:pt x="296" y="502"/>
                    <a:pt x="292" y="495"/>
                    <a:pt x="288" y="489"/>
                  </a:cubicBezTo>
                  <a:cubicBezTo>
                    <a:pt x="286" y="486"/>
                    <a:pt x="283" y="483"/>
                    <a:pt x="280" y="480"/>
                  </a:cubicBezTo>
                  <a:cubicBezTo>
                    <a:pt x="275" y="475"/>
                    <a:pt x="275" y="475"/>
                    <a:pt x="275" y="475"/>
                  </a:cubicBezTo>
                  <a:cubicBezTo>
                    <a:pt x="267" y="465"/>
                    <a:pt x="262" y="455"/>
                    <a:pt x="260" y="442"/>
                  </a:cubicBezTo>
                  <a:cubicBezTo>
                    <a:pt x="260" y="438"/>
                    <a:pt x="259" y="435"/>
                    <a:pt x="258" y="431"/>
                  </a:cubicBezTo>
                  <a:cubicBezTo>
                    <a:pt x="258" y="431"/>
                    <a:pt x="258" y="431"/>
                    <a:pt x="258" y="431"/>
                  </a:cubicBezTo>
                  <a:cubicBezTo>
                    <a:pt x="258" y="431"/>
                    <a:pt x="258" y="431"/>
                    <a:pt x="258" y="431"/>
                  </a:cubicBezTo>
                  <a:cubicBezTo>
                    <a:pt x="256" y="425"/>
                    <a:pt x="254" y="420"/>
                    <a:pt x="249" y="416"/>
                  </a:cubicBezTo>
                  <a:cubicBezTo>
                    <a:pt x="249" y="415"/>
                    <a:pt x="250" y="413"/>
                    <a:pt x="250" y="411"/>
                  </a:cubicBezTo>
                  <a:cubicBezTo>
                    <a:pt x="250" y="410"/>
                    <a:pt x="250" y="410"/>
                    <a:pt x="250" y="409"/>
                  </a:cubicBezTo>
                  <a:cubicBezTo>
                    <a:pt x="250" y="409"/>
                    <a:pt x="250" y="409"/>
                    <a:pt x="250" y="409"/>
                  </a:cubicBezTo>
                  <a:cubicBezTo>
                    <a:pt x="250" y="409"/>
                    <a:pt x="250" y="409"/>
                    <a:pt x="250" y="409"/>
                  </a:cubicBezTo>
                  <a:cubicBezTo>
                    <a:pt x="250" y="408"/>
                    <a:pt x="253" y="406"/>
                    <a:pt x="258" y="403"/>
                  </a:cubicBezTo>
                  <a:cubicBezTo>
                    <a:pt x="259" y="402"/>
                    <a:pt x="259" y="402"/>
                    <a:pt x="259" y="402"/>
                  </a:cubicBezTo>
                  <a:cubicBezTo>
                    <a:pt x="267" y="396"/>
                    <a:pt x="272" y="387"/>
                    <a:pt x="277" y="378"/>
                  </a:cubicBezTo>
                  <a:cubicBezTo>
                    <a:pt x="279" y="372"/>
                    <a:pt x="279" y="372"/>
                    <a:pt x="279" y="372"/>
                  </a:cubicBezTo>
                  <a:cubicBezTo>
                    <a:pt x="280" y="370"/>
                    <a:pt x="280" y="369"/>
                    <a:pt x="281" y="368"/>
                  </a:cubicBezTo>
                  <a:cubicBezTo>
                    <a:pt x="281" y="368"/>
                    <a:pt x="281" y="368"/>
                    <a:pt x="281" y="368"/>
                  </a:cubicBezTo>
                  <a:cubicBezTo>
                    <a:pt x="284" y="367"/>
                    <a:pt x="286" y="367"/>
                    <a:pt x="288" y="368"/>
                  </a:cubicBezTo>
                  <a:cubicBezTo>
                    <a:pt x="291" y="369"/>
                    <a:pt x="293" y="372"/>
                    <a:pt x="296" y="375"/>
                  </a:cubicBezTo>
                  <a:cubicBezTo>
                    <a:pt x="298" y="377"/>
                    <a:pt x="302" y="377"/>
                    <a:pt x="305" y="379"/>
                  </a:cubicBezTo>
                  <a:cubicBezTo>
                    <a:pt x="305" y="379"/>
                    <a:pt x="305" y="379"/>
                    <a:pt x="305" y="379"/>
                  </a:cubicBezTo>
                  <a:cubicBezTo>
                    <a:pt x="303" y="377"/>
                    <a:pt x="301" y="375"/>
                    <a:pt x="299" y="372"/>
                  </a:cubicBezTo>
                  <a:cubicBezTo>
                    <a:pt x="296" y="369"/>
                    <a:pt x="294" y="366"/>
                    <a:pt x="290" y="364"/>
                  </a:cubicBezTo>
                  <a:cubicBezTo>
                    <a:pt x="287" y="363"/>
                    <a:pt x="285" y="363"/>
                    <a:pt x="283" y="363"/>
                  </a:cubicBezTo>
                  <a:cubicBezTo>
                    <a:pt x="285" y="361"/>
                    <a:pt x="287" y="359"/>
                    <a:pt x="289" y="357"/>
                  </a:cubicBezTo>
                  <a:cubicBezTo>
                    <a:pt x="294" y="354"/>
                    <a:pt x="295" y="346"/>
                    <a:pt x="299" y="341"/>
                  </a:cubicBezTo>
                  <a:cubicBezTo>
                    <a:pt x="301" y="338"/>
                    <a:pt x="301" y="338"/>
                    <a:pt x="301" y="338"/>
                  </a:cubicBezTo>
                  <a:cubicBezTo>
                    <a:pt x="301" y="338"/>
                    <a:pt x="301" y="338"/>
                    <a:pt x="301" y="338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295" y="346"/>
                    <a:pt x="291" y="351"/>
                    <a:pt x="287" y="354"/>
                  </a:cubicBezTo>
                  <a:cubicBezTo>
                    <a:pt x="282" y="357"/>
                    <a:pt x="280" y="361"/>
                    <a:pt x="278" y="364"/>
                  </a:cubicBezTo>
                  <a:cubicBezTo>
                    <a:pt x="278" y="364"/>
                    <a:pt x="278" y="364"/>
                    <a:pt x="278" y="364"/>
                  </a:cubicBezTo>
                  <a:cubicBezTo>
                    <a:pt x="278" y="365"/>
                    <a:pt x="278" y="365"/>
                    <a:pt x="278" y="365"/>
                  </a:cubicBezTo>
                  <a:cubicBezTo>
                    <a:pt x="277" y="367"/>
                    <a:pt x="276" y="368"/>
                    <a:pt x="276" y="370"/>
                  </a:cubicBezTo>
                  <a:cubicBezTo>
                    <a:pt x="273" y="376"/>
                    <a:pt x="273" y="376"/>
                    <a:pt x="273" y="376"/>
                  </a:cubicBezTo>
                  <a:cubicBezTo>
                    <a:pt x="269" y="385"/>
                    <a:pt x="264" y="394"/>
                    <a:pt x="257" y="398"/>
                  </a:cubicBezTo>
                  <a:cubicBezTo>
                    <a:pt x="255" y="399"/>
                    <a:pt x="255" y="399"/>
                    <a:pt x="255" y="399"/>
                  </a:cubicBezTo>
                  <a:cubicBezTo>
                    <a:pt x="254" y="401"/>
                    <a:pt x="252" y="402"/>
                    <a:pt x="250" y="403"/>
                  </a:cubicBezTo>
                  <a:cubicBezTo>
                    <a:pt x="249" y="399"/>
                    <a:pt x="248" y="396"/>
                    <a:pt x="247" y="392"/>
                  </a:cubicBezTo>
                  <a:cubicBezTo>
                    <a:pt x="246" y="389"/>
                    <a:pt x="245" y="385"/>
                    <a:pt x="244" y="380"/>
                  </a:cubicBezTo>
                  <a:cubicBezTo>
                    <a:pt x="244" y="374"/>
                    <a:pt x="243" y="368"/>
                    <a:pt x="242" y="362"/>
                  </a:cubicBezTo>
                  <a:cubicBezTo>
                    <a:pt x="242" y="361"/>
                    <a:pt x="242" y="360"/>
                    <a:pt x="242" y="359"/>
                  </a:cubicBezTo>
                  <a:cubicBezTo>
                    <a:pt x="242" y="359"/>
                    <a:pt x="242" y="359"/>
                    <a:pt x="242" y="359"/>
                  </a:cubicBezTo>
                  <a:cubicBezTo>
                    <a:pt x="240" y="350"/>
                    <a:pt x="238" y="342"/>
                    <a:pt x="236" y="336"/>
                  </a:cubicBezTo>
                  <a:cubicBezTo>
                    <a:pt x="235" y="331"/>
                    <a:pt x="235" y="327"/>
                    <a:pt x="235" y="324"/>
                  </a:cubicBezTo>
                  <a:cubicBezTo>
                    <a:pt x="235" y="318"/>
                    <a:pt x="236" y="312"/>
                    <a:pt x="237" y="307"/>
                  </a:cubicBezTo>
                  <a:cubicBezTo>
                    <a:pt x="238" y="304"/>
                    <a:pt x="238" y="304"/>
                    <a:pt x="238" y="304"/>
                  </a:cubicBezTo>
                  <a:cubicBezTo>
                    <a:pt x="239" y="299"/>
                    <a:pt x="239" y="295"/>
                    <a:pt x="239" y="290"/>
                  </a:cubicBezTo>
                  <a:cubicBezTo>
                    <a:pt x="239" y="290"/>
                    <a:pt x="239" y="290"/>
                    <a:pt x="239" y="290"/>
                  </a:cubicBezTo>
                  <a:cubicBezTo>
                    <a:pt x="240" y="287"/>
                    <a:pt x="240" y="285"/>
                    <a:pt x="241" y="282"/>
                  </a:cubicBezTo>
                  <a:cubicBezTo>
                    <a:pt x="243" y="273"/>
                    <a:pt x="243" y="273"/>
                    <a:pt x="243" y="273"/>
                  </a:cubicBezTo>
                  <a:cubicBezTo>
                    <a:pt x="243" y="273"/>
                    <a:pt x="243" y="272"/>
                    <a:pt x="243" y="272"/>
                  </a:cubicBezTo>
                  <a:cubicBezTo>
                    <a:pt x="244" y="273"/>
                    <a:pt x="244" y="273"/>
                    <a:pt x="244" y="273"/>
                  </a:cubicBezTo>
                  <a:cubicBezTo>
                    <a:pt x="247" y="279"/>
                    <a:pt x="247" y="279"/>
                    <a:pt x="247" y="279"/>
                  </a:cubicBezTo>
                  <a:cubicBezTo>
                    <a:pt x="251" y="284"/>
                    <a:pt x="255" y="288"/>
                    <a:pt x="259" y="292"/>
                  </a:cubicBezTo>
                  <a:cubicBezTo>
                    <a:pt x="262" y="296"/>
                    <a:pt x="262" y="296"/>
                    <a:pt x="262" y="296"/>
                  </a:cubicBezTo>
                  <a:cubicBezTo>
                    <a:pt x="266" y="299"/>
                    <a:pt x="269" y="303"/>
                    <a:pt x="271" y="308"/>
                  </a:cubicBezTo>
                  <a:cubicBezTo>
                    <a:pt x="273" y="312"/>
                    <a:pt x="273" y="318"/>
                    <a:pt x="274" y="323"/>
                  </a:cubicBezTo>
                  <a:cubicBezTo>
                    <a:pt x="275" y="333"/>
                    <a:pt x="275" y="333"/>
                    <a:pt x="275" y="333"/>
                  </a:cubicBezTo>
                  <a:cubicBezTo>
                    <a:pt x="275" y="333"/>
                    <a:pt x="275" y="333"/>
                    <a:pt x="275" y="333"/>
                  </a:cubicBezTo>
                  <a:cubicBezTo>
                    <a:pt x="276" y="323"/>
                    <a:pt x="276" y="323"/>
                    <a:pt x="276" y="323"/>
                  </a:cubicBezTo>
                  <a:cubicBezTo>
                    <a:pt x="276" y="320"/>
                    <a:pt x="277" y="317"/>
                    <a:pt x="277" y="315"/>
                  </a:cubicBezTo>
                  <a:cubicBezTo>
                    <a:pt x="281" y="317"/>
                    <a:pt x="285" y="316"/>
                    <a:pt x="289" y="316"/>
                  </a:cubicBezTo>
                  <a:cubicBezTo>
                    <a:pt x="292" y="316"/>
                    <a:pt x="296" y="314"/>
                    <a:pt x="299" y="315"/>
                  </a:cubicBezTo>
                  <a:cubicBezTo>
                    <a:pt x="299" y="315"/>
                    <a:pt x="299" y="315"/>
                    <a:pt x="299" y="315"/>
                  </a:cubicBezTo>
                  <a:cubicBezTo>
                    <a:pt x="296" y="314"/>
                    <a:pt x="293" y="314"/>
                    <a:pt x="290" y="314"/>
                  </a:cubicBezTo>
                  <a:cubicBezTo>
                    <a:pt x="284" y="313"/>
                    <a:pt x="279" y="313"/>
                    <a:pt x="275" y="308"/>
                  </a:cubicBezTo>
                  <a:cubicBezTo>
                    <a:pt x="275" y="307"/>
                    <a:pt x="275" y="307"/>
                    <a:pt x="275" y="306"/>
                  </a:cubicBezTo>
                  <a:cubicBezTo>
                    <a:pt x="273" y="300"/>
                    <a:pt x="269" y="297"/>
                    <a:pt x="265" y="293"/>
                  </a:cubicBezTo>
                  <a:cubicBezTo>
                    <a:pt x="261" y="289"/>
                    <a:pt x="261" y="289"/>
                    <a:pt x="261" y="289"/>
                  </a:cubicBezTo>
                  <a:cubicBezTo>
                    <a:pt x="258" y="285"/>
                    <a:pt x="254" y="281"/>
                    <a:pt x="250" y="276"/>
                  </a:cubicBezTo>
                  <a:cubicBezTo>
                    <a:pt x="244" y="265"/>
                    <a:pt x="244" y="265"/>
                    <a:pt x="244" y="265"/>
                  </a:cubicBezTo>
                  <a:cubicBezTo>
                    <a:pt x="244" y="265"/>
                    <a:pt x="241" y="256"/>
                    <a:pt x="240" y="253"/>
                  </a:cubicBezTo>
                  <a:cubicBezTo>
                    <a:pt x="236" y="242"/>
                    <a:pt x="235" y="229"/>
                    <a:pt x="237" y="215"/>
                  </a:cubicBezTo>
                  <a:cubicBezTo>
                    <a:pt x="239" y="204"/>
                    <a:pt x="239" y="204"/>
                    <a:pt x="239" y="204"/>
                  </a:cubicBezTo>
                  <a:cubicBezTo>
                    <a:pt x="241" y="199"/>
                    <a:pt x="242" y="193"/>
                    <a:pt x="242" y="188"/>
                  </a:cubicBezTo>
                  <a:cubicBezTo>
                    <a:pt x="246" y="189"/>
                    <a:pt x="250" y="190"/>
                    <a:pt x="254" y="192"/>
                  </a:cubicBezTo>
                  <a:cubicBezTo>
                    <a:pt x="256" y="192"/>
                    <a:pt x="256" y="192"/>
                    <a:pt x="256" y="192"/>
                  </a:cubicBezTo>
                  <a:cubicBezTo>
                    <a:pt x="262" y="193"/>
                    <a:pt x="266" y="197"/>
                    <a:pt x="270" y="201"/>
                  </a:cubicBezTo>
                  <a:cubicBezTo>
                    <a:pt x="273" y="203"/>
                    <a:pt x="273" y="203"/>
                    <a:pt x="273" y="203"/>
                  </a:cubicBezTo>
                  <a:cubicBezTo>
                    <a:pt x="274" y="204"/>
                    <a:pt x="274" y="204"/>
                    <a:pt x="274" y="204"/>
                  </a:cubicBezTo>
                  <a:cubicBezTo>
                    <a:pt x="278" y="207"/>
                    <a:pt x="282" y="210"/>
                    <a:pt x="287" y="212"/>
                  </a:cubicBezTo>
                  <a:cubicBezTo>
                    <a:pt x="290" y="213"/>
                    <a:pt x="290" y="213"/>
                    <a:pt x="290" y="213"/>
                  </a:cubicBezTo>
                  <a:cubicBezTo>
                    <a:pt x="293" y="214"/>
                    <a:pt x="296" y="215"/>
                    <a:pt x="297" y="217"/>
                  </a:cubicBezTo>
                  <a:cubicBezTo>
                    <a:pt x="297" y="217"/>
                    <a:pt x="297" y="217"/>
                    <a:pt x="297" y="217"/>
                  </a:cubicBezTo>
                  <a:cubicBezTo>
                    <a:pt x="295" y="214"/>
                    <a:pt x="294" y="210"/>
                    <a:pt x="291" y="209"/>
                  </a:cubicBezTo>
                  <a:cubicBezTo>
                    <a:pt x="288" y="208"/>
                    <a:pt x="288" y="208"/>
                    <a:pt x="288" y="208"/>
                  </a:cubicBezTo>
                  <a:cubicBezTo>
                    <a:pt x="284" y="207"/>
                    <a:pt x="282" y="205"/>
                    <a:pt x="279" y="203"/>
                  </a:cubicBezTo>
                  <a:cubicBezTo>
                    <a:pt x="283" y="202"/>
                    <a:pt x="287" y="199"/>
                    <a:pt x="289" y="197"/>
                  </a:cubicBezTo>
                  <a:cubicBezTo>
                    <a:pt x="291" y="194"/>
                    <a:pt x="289" y="190"/>
                    <a:pt x="290" y="188"/>
                  </a:cubicBezTo>
                  <a:cubicBezTo>
                    <a:pt x="290" y="186"/>
                    <a:pt x="291" y="182"/>
                    <a:pt x="291" y="182"/>
                  </a:cubicBezTo>
                  <a:cubicBezTo>
                    <a:pt x="291" y="181"/>
                    <a:pt x="291" y="181"/>
                    <a:pt x="291" y="181"/>
                  </a:cubicBezTo>
                  <a:cubicBezTo>
                    <a:pt x="289" y="183"/>
                    <a:pt x="288" y="186"/>
                    <a:pt x="288" y="188"/>
                  </a:cubicBezTo>
                  <a:cubicBezTo>
                    <a:pt x="288" y="190"/>
                    <a:pt x="287" y="193"/>
                    <a:pt x="286" y="194"/>
                  </a:cubicBezTo>
                  <a:cubicBezTo>
                    <a:pt x="284" y="197"/>
                    <a:pt x="279" y="199"/>
                    <a:pt x="275" y="199"/>
                  </a:cubicBezTo>
                  <a:cubicBezTo>
                    <a:pt x="273" y="198"/>
                    <a:pt x="273" y="198"/>
                    <a:pt x="273" y="198"/>
                  </a:cubicBezTo>
                  <a:cubicBezTo>
                    <a:pt x="268" y="194"/>
                    <a:pt x="264" y="190"/>
                    <a:pt x="257" y="188"/>
                  </a:cubicBezTo>
                  <a:cubicBezTo>
                    <a:pt x="255" y="188"/>
                    <a:pt x="255" y="188"/>
                    <a:pt x="255" y="188"/>
                  </a:cubicBezTo>
                  <a:cubicBezTo>
                    <a:pt x="251" y="186"/>
                    <a:pt x="246" y="185"/>
                    <a:pt x="242" y="183"/>
                  </a:cubicBezTo>
                  <a:cubicBezTo>
                    <a:pt x="242" y="181"/>
                    <a:pt x="241" y="178"/>
                    <a:pt x="240" y="175"/>
                  </a:cubicBezTo>
                  <a:cubicBezTo>
                    <a:pt x="237" y="169"/>
                    <a:pt x="234" y="164"/>
                    <a:pt x="230" y="161"/>
                  </a:cubicBezTo>
                  <a:cubicBezTo>
                    <a:pt x="228" y="158"/>
                    <a:pt x="225" y="157"/>
                    <a:pt x="222" y="155"/>
                  </a:cubicBezTo>
                  <a:cubicBezTo>
                    <a:pt x="219" y="153"/>
                    <a:pt x="215" y="147"/>
                    <a:pt x="213" y="145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2" y="150"/>
                    <a:pt x="217" y="157"/>
                    <a:pt x="220" y="158"/>
                  </a:cubicBezTo>
                  <a:cubicBezTo>
                    <a:pt x="223" y="160"/>
                    <a:pt x="226" y="162"/>
                    <a:pt x="228" y="164"/>
                  </a:cubicBezTo>
                  <a:cubicBezTo>
                    <a:pt x="231" y="167"/>
                    <a:pt x="234" y="171"/>
                    <a:pt x="236" y="177"/>
                  </a:cubicBezTo>
                  <a:cubicBezTo>
                    <a:pt x="240" y="185"/>
                    <a:pt x="238" y="194"/>
                    <a:pt x="236" y="203"/>
                  </a:cubicBezTo>
                  <a:cubicBezTo>
                    <a:pt x="233" y="214"/>
                    <a:pt x="233" y="214"/>
                    <a:pt x="233" y="214"/>
                  </a:cubicBezTo>
                  <a:cubicBezTo>
                    <a:pt x="231" y="229"/>
                    <a:pt x="232" y="242"/>
                    <a:pt x="236" y="254"/>
                  </a:cubicBezTo>
                  <a:cubicBezTo>
                    <a:pt x="236" y="254"/>
                    <a:pt x="236" y="255"/>
                    <a:pt x="237" y="255"/>
                  </a:cubicBezTo>
                  <a:cubicBezTo>
                    <a:pt x="236" y="255"/>
                    <a:pt x="235" y="254"/>
                    <a:pt x="234" y="254"/>
                  </a:cubicBezTo>
                  <a:cubicBezTo>
                    <a:pt x="233" y="254"/>
                    <a:pt x="233" y="254"/>
                    <a:pt x="233" y="254"/>
                  </a:cubicBezTo>
                  <a:cubicBezTo>
                    <a:pt x="231" y="244"/>
                    <a:pt x="226" y="236"/>
                    <a:pt x="221" y="227"/>
                  </a:cubicBezTo>
                  <a:cubicBezTo>
                    <a:pt x="217" y="220"/>
                    <a:pt x="209" y="205"/>
                    <a:pt x="209" y="205"/>
                  </a:cubicBezTo>
                  <a:cubicBezTo>
                    <a:pt x="209" y="204"/>
                    <a:pt x="209" y="204"/>
                    <a:pt x="209" y="203"/>
                  </a:cubicBezTo>
                  <a:cubicBezTo>
                    <a:pt x="208" y="195"/>
                    <a:pt x="208" y="186"/>
                    <a:pt x="207" y="178"/>
                  </a:cubicBezTo>
                  <a:cubicBezTo>
                    <a:pt x="210" y="177"/>
                    <a:pt x="212" y="172"/>
                    <a:pt x="211" y="168"/>
                  </a:cubicBezTo>
                  <a:cubicBezTo>
                    <a:pt x="211" y="164"/>
                    <a:pt x="209" y="161"/>
                    <a:pt x="207" y="160"/>
                  </a:cubicBezTo>
                  <a:cubicBezTo>
                    <a:pt x="207" y="155"/>
                    <a:pt x="207" y="151"/>
                    <a:pt x="206" y="147"/>
                  </a:cubicBezTo>
                  <a:cubicBezTo>
                    <a:pt x="207" y="147"/>
                    <a:pt x="208" y="147"/>
                    <a:pt x="209" y="147"/>
                  </a:cubicBezTo>
                  <a:cubicBezTo>
                    <a:pt x="211" y="148"/>
                    <a:pt x="211" y="148"/>
                    <a:pt x="211" y="148"/>
                  </a:cubicBezTo>
                  <a:cubicBezTo>
                    <a:pt x="213" y="145"/>
                    <a:pt x="213" y="145"/>
                    <a:pt x="213" y="145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213" y="144"/>
                    <a:pt x="214" y="143"/>
                    <a:pt x="214" y="142"/>
                  </a:cubicBezTo>
                  <a:cubicBezTo>
                    <a:pt x="214" y="139"/>
                    <a:pt x="213" y="137"/>
                    <a:pt x="211" y="136"/>
                  </a:cubicBezTo>
                  <a:cubicBezTo>
                    <a:pt x="211" y="134"/>
                    <a:pt x="212" y="133"/>
                    <a:pt x="213" y="132"/>
                  </a:cubicBezTo>
                  <a:cubicBezTo>
                    <a:pt x="221" y="126"/>
                    <a:pt x="221" y="126"/>
                    <a:pt x="221" y="126"/>
                  </a:cubicBezTo>
                  <a:cubicBezTo>
                    <a:pt x="229" y="120"/>
                    <a:pt x="229" y="120"/>
                    <a:pt x="229" y="120"/>
                  </a:cubicBezTo>
                  <a:cubicBezTo>
                    <a:pt x="232" y="117"/>
                    <a:pt x="235" y="113"/>
                    <a:pt x="238" y="109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41" y="109"/>
                    <a:pt x="244" y="110"/>
                    <a:pt x="247" y="111"/>
                  </a:cubicBezTo>
                  <a:cubicBezTo>
                    <a:pt x="250" y="112"/>
                    <a:pt x="254" y="111"/>
                    <a:pt x="258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3" y="110"/>
                    <a:pt x="267" y="108"/>
                    <a:pt x="268" y="108"/>
                  </a:cubicBezTo>
                  <a:cubicBezTo>
                    <a:pt x="268" y="108"/>
                    <a:pt x="268" y="108"/>
                    <a:pt x="268" y="108"/>
                  </a:cubicBezTo>
                  <a:cubicBezTo>
                    <a:pt x="266" y="107"/>
                    <a:pt x="263" y="108"/>
                    <a:pt x="260" y="108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54" y="109"/>
                    <a:pt x="251" y="108"/>
                    <a:pt x="248" y="107"/>
                  </a:cubicBezTo>
                  <a:cubicBezTo>
                    <a:pt x="246" y="106"/>
                    <a:pt x="243" y="106"/>
                    <a:pt x="241" y="106"/>
                  </a:cubicBezTo>
                  <a:cubicBezTo>
                    <a:pt x="245" y="98"/>
                    <a:pt x="248" y="89"/>
                    <a:pt x="247" y="81"/>
                  </a:cubicBezTo>
                  <a:cubicBezTo>
                    <a:pt x="247" y="81"/>
                    <a:pt x="247" y="81"/>
                    <a:pt x="247" y="81"/>
                  </a:cubicBezTo>
                  <a:cubicBezTo>
                    <a:pt x="249" y="94"/>
                    <a:pt x="235" y="108"/>
                    <a:pt x="226" y="117"/>
                  </a:cubicBezTo>
                  <a:cubicBezTo>
                    <a:pt x="219" y="123"/>
                    <a:pt x="219" y="123"/>
                    <a:pt x="219" y="123"/>
                  </a:cubicBezTo>
                  <a:cubicBezTo>
                    <a:pt x="210" y="130"/>
                    <a:pt x="210" y="130"/>
                    <a:pt x="210" y="130"/>
                  </a:cubicBezTo>
                  <a:cubicBezTo>
                    <a:pt x="209" y="131"/>
                    <a:pt x="208" y="132"/>
                    <a:pt x="207" y="134"/>
                  </a:cubicBezTo>
                  <a:cubicBezTo>
                    <a:pt x="206" y="134"/>
                    <a:pt x="205" y="134"/>
                    <a:pt x="204" y="133"/>
                  </a:cubicBezTo>
                  <a:cubicBezTo>
                    <a:pt x="201" y="133"/>
                    <a:pt x="199" y="134"/>
                    <a:pt x="197" y="135"/>
                  </a:cubicBezTo>
                  <a:cubicBezTo>
                    <a:pt x="196" y="135"/>
                    <a:pt x="196" y="135"/>
                    <a:pt x="195" y="135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80" y="131"/>
                    <a:pt x="171" y="129"/>
                    <a:pt x="164" y="123"/>
                  </a:cubicBezTo>
                  <a:cubicBezTo>
                    <a:pt x="163" y="120"/>
                    <a:pt x="161" y="118"/>
                    <a:pt x="158" y="11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8" y="111"/>
                    <a:pt x="158" y="110"/>
                    <a:pt x="158" y="109"/>
                  </a:cubicBezTo>
                  <a:cubicBezTo>
                    <a:pt x="161" y="109"/>
                    <a:pt x="163" y="105"/>
                    <a:pt x="163" y="100"/>
                  </a:cubicBezTo>
                  <a:cubicBezTo>
                    <a:pt x="166" y="99"/>
                    <a:pt x="170" y="99"/>
                    <a:pt x="174" y="99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80" y="99"/>
                    <a:pt x="184" y="98"/>
                    <a:pt x="187" y="97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93" y="98"/>
                    <a:pt x="200" y="98"/>
                    <a:pt x="205" y="101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1" y="98"/>
                    <a:pt x="197" y="96"/>
                    <a:pt x="192" y="94"/>
                  </a:cubicBezTo>
                  <a:cubicBezTo>
                    <a:pt x="195" y="93"/>
                    <a:pt x="198" y="90"/>
                    <a:pt x="201" y="87"/>
                  </a:cubicBezTo>
                  <a:cubicBezTo>
                    <a:pt x="200" y="86"/>
                    <a:pt x="200" y="86"/>
                    <a:pt x="200" y="86"/>
                  </a:cubicBezTo>
                  <a:cubicBezTo>
                    <a:pt x="195" y="93"/>
                    <a:pt x="186" y="95"/>
                    <a:pt x="176" y="95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0" y="95"/>
                    <a:pt x="166" y="95"/>
                    <a:pt x="163" y="96"/>
                  </a:cubicBezTo>
                  <a:cubicBezTo>
                    <a:pt x="161" y="92"/>
                    <a:pt x="158" y="89"/>
                    <a:pt x="155" y="89"/>
                  </a:cubicBezTo>
                  <a:cubicBezTo>
                    <a:pt x="154" y="89"/>
                    <a:pt x="153" y="89"/>
                    <a:pt x="153" y="90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3" y="89"/>
                    <a:pt x="152" y="88"/>
                    <a:pt x="152" y="88"/>
                  </a:cubicBezTo>
                  <a:cubicBezTo>
                    <a:pt x="150" y="84"/>
                    <a:pt x="150" y="80"/>
                    <a:pt x="151" y="75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0" y="61"/>
                    <a:pt x="150" y="61"/>
                    <a:pt x="150" y="61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6" y="78"/>
                    <a:pt x="146" y="81"/>
                    <a:pt x="147" y="84"/>
                  </a:cubicBezTo>
                  <a:cubicBezTo>
                    <a:pt x="142" y="82"/>
                    <a:pt x="138" y="80"/>
                    <a:pt x="133" y="79"/>
                  </a:cubicBezTo>
                  <a:cubicBezTo>
                    <a:pt x="124" y="76"/>
                    <a:pt x="114" y="73"/>
                    <a:pt x="107" y="66"/>
                  </a:cubicBezTo>
                  <a:cubicBezTo>
                    <a:pt x="104" y="64"/>
                    <a:pt x="102" y="62"/>
                    <a:pt x="101" y="59"/>
                  </a:cubicBezTo>
                  <a:cubicBezTo>
                    <a:pt x="99" y="56"/>
                    <a:pt x="97" y="54"/>
                    <a:pt x="94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4" y="50"/>
                    <a:pt x="94" y="47"/>
                    <a:pt x="94" y="44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28"/>
                    <a:pt x="91" y="8"/>
                    <a:pt x="78" y="7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87" y="8"/>
                    <a:pt x="89" y="31"/>
                    <a:pt x="89" y="40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0" y="45"/>
                    <a:pt x="90" y="47"/>
                    <a:pt x="90" y="48"/>
                  </a:cubicBezTo>
                  <a:cubicBezTo>
                    <a:pt x="82" y="43"/>
                    <a:pt x="73" y="40"/>
                    <a:pt x="64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0" y="36"/>
                    <a:pt x="56" y="31"/>
                    <a:pt x="52" y="29"/>
                  </a:cubicBezTo>
                  <a:cubicBezTo>
                    <a:pt x="49" y="27"/>
                    <a:pt x="45" y="26"/>
                    <a:pt x="42" y="24"/>
                  </a:cubicBezTo>
                  <a:cubicBezTo>
                    <a:pt x="37" y="23"/>
                    <a:pt x="32" y="21"/>
                    <a:pt x="29" y="17"/>
                  </a:cubicBezTo>
                  <a:cubicBezTo>
                    <a:pt x="25" y="13"/>
                    <a:pt x="18" y="6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6"/>
                    <a:pt x="21" y="15"/>
                    <a:pt x="26" y="20"/>
                  </a:cubicBezTo>
                  <a:cubicBezTo>
                    <a:pt x="30" y="24"/>
                    <a:pt x="35" y="26"/>
                    <a:pt x="41" y="28"/>
                  </a:cubicBezTo>
                  <a:cubicBezTo>
                    <a:pt x="44" y="29"/>
                    <a:pt x="47" y="30"/>
                    <a:pt x="49" y="32"/>
                  </a:cubicBezTo>
                  <a:cubicBezTo>
                    <a:pt x="53" y="34"/>
                    <a:pt x="56" y="38"/>
                    <a:pt x="59" y="41"/>
                  </a:cubicBezTo>
                  <a:cubicBezTo>
                    <a:pt x="56" y="41"/>
                    <a:pt x="54" y="42"/>
                    <a:pt x="51" y="43"/>
                  </a:cubicBezTo>
                  <a:cubicBezTo>
                    <a:pt x="43" y="45"/>
                    <a:pt x="37" y="50"/>
                    <a:pt x="31" y="54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0" y="63"/>
                    <a:pt x="15" y="65"/>
                    <a:pt x="10" y="6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5" y="65"/>
                    <a:pt x="3" y="65"/>
                    <a:pt x="0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" y="66"/>
                    <a:pt x="6" y="67"/>
                    <a:pt x="8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7" y="67"/>
                    <a:pt x="22" y="66"/>
                    <a:pt x="2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9"/>
                    <a:pt x="27" y="76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8" y="77"/>
                    <a:pt x="30" y="65"/>
                    <a:pt x="31" y="6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40" y="53"/>
                    <a:pt x="45" y="48"/>
                    <a:pt x="52" y="46"/>
                  </a:cubicBezTo>
                  <a:cubicBezTo>
                    <a:pt x="67" y="42"/>
                    <a:pt x="79" y="45"/>
                    <a:pt x="90" y="53"/>
                  </a:cubicBezTo>
                  <a:cubicBezTo>
                    <a:pt x="93" y="55"/>
                    <a:pt x="95" y="58"/>
                    <a:pt x="97" y="61"/>
                  </a:cubicBezTo>
                  <a:cubicBezTo>
                    <a:pt x="99" y="64"/>
                    <a:pt x="101" y="67"/>
                    <a:pt x="104" y="69"/>
                  </a:cubicBezTo>
                  <a:cubicBezTo>
                    <a:pt x="112" y="76"/>
                    <a:pt x="123" y="80"/>
                    <a:pt x="132" y="83"/>
                  </a:cubicBezTo>
                  <a:cubicBezTo>
                    <a:pt x="138" y="84"/>
                    <a:pt x="144" y="86"/>
                    <a:pt x="148" y="90"/>
                  </a:cubicBezTo>
                  <a:cubicBezTo>
                    <a:pt x="149" y="91"/>
                    <a:pt x="149" y="92"/>
                    <a:pt x="150" y="94"/>
                  </a:cubicBezTo>
                  <a:cubicBezTo>
                    <a:pt x="149" y="96"/>
                    <a:pt x="149" y="98"/>
                    <a:pt x="149" y="100"/>
                  </a:cubicBezTo>
                  <a:cubicBezTo>
                    <a:pt x="150" y="104"/>
                    <a:pt x="151" y="107"/>
                    <a:pt x="154" y="108"/>
                  </a:cubicBezTo>
                  <a:cubicBezTo>
                    <a:pt x="154" y="110"/>
                    <a:pt x="154" y="111"/>
                    <a:pt x="154" y="112"/>
                  </a:cubicBezTo>
                  <a:cubicBezTo>
                    <a:pt x="154" y="116"/>
                    <a:pt x="154" y="116"/>
                    <a:pt x="154" y="116"/>
                  </a:cubicBezTo>
                  <a:cubicBezTo>
                    <a:pt x="155" y="118"/>
                    <a:pt x="155" y="118"/>
                    <a:pt x="155" y="118"/>
                  </a:cubicBezTo>
                  <a:cubicBezTo>
                    <a:pt x="153" y="119"/>
                    <a:pt x="151" y="122"/>
                    <a:pt x="151" y="125"/>
                  </a:cubicBezTo>
                  <a:cubicBezTo>
                    <a:pt x="147" y="126"/>
                    <a:pt x="145" y="126"/>
                    <a:pt x="140" y="123"/>
                  </a:cubicBezTo>
                  <a:cubicBezTo>
                    <a:pt x="140" y="123"/>
                    <a:pt x="138" y="121"/>
                    <a:pt x="136" y="119"/>
                  </a:cubicBezTo>
                  <a:cubicBezTo>
                    <a:pt x="134" y="114"/>
                    <a:pt x="128" y="105"/>
                    <a:pt x="130" y="99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29" y="105"/>
                    <a:pt x="129" y="110"/>
                    <a:pt x="131" y="116"/>
                  </a:cubicBezTo>
                  <a:cubicBezTo>
                    <a:pt x="129" y="115"/>
                    <a:pt x="128" y="114"/>
                    <a:pt x="128" y="114"/>
                  </a:cubicBezTo>
                  <a:cubicBezTo>
                    <a:pt x="120" y="108"/>
                    <a:pt x="112" y="101"/>
                    <a:pt x="10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12" y="101"/>
                    <a:pt x="118" y="111"/>
                    <a:pt x="126" y="117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3" y="129"/>
                    <a:pt x="146" y="131"/>
                    <a:pt x="151" y="129"/>
                  </a:cubicBezTo>
                  <a:cubicBezTo>
                    <a:pt x="151" y="130"/>
                    <a:pt x="152" y="130"/>
                    <a:pt x="152" y="131"/>
                  </a:cubicBezTo>
                  <a:cubicBezTo>
                    <a:pt x="150" y="135"/>
                    <a:pt x="147" y="138"/>
                    <a:pt x="143" y="139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4" y="140"/>
                    <a:pt x="131" y="141"/>
                    <a:pt x="128" y="144"/>
                  </a:cubicBezTo>
                  <a:cubicBezTo>
                    <a:pt x="123" y="147"/>
                    <a:pt x="120" y="152"/>
                    <a:pt x="117" y="157"/>
                  </a:cubicBezTo>
                  <a:cubicBezTo>
                    <a:pt x="115" y="159"/>
                    <a:pt x="115" y="159"/>
                    <a:pt x="115" y="159"/>
                  </a:cubicBezTo>
                  <a:cubicBezTo>
                    <a:pt x="113" y="164"/>
                    <a:pt x="110" y="168"/>
                    <a:pt x="106" y="170"/>
                  </a:cubicBezTo>
                  <a:cubicBezTo>
                    <a:pt x="103" y="172"/>
                    <a:pt x="100" y="172"/>
                    <a:pt x="96" y="172"/>
                  </a:cubicBezTo>
                  <a:cubicBezTo>
                    <a:pt x="93" y="171"/>
                    <a:pt x="93" y="171"/>
                    <a:pt x="93" y="171"/>
                  </a:cubicBezTo>
                  <a:cubicBezTo>
                    <a:pt x="79" y="172"/>
                    <a:pt x="70" y="177"/>
                    <a:pt x="61" y="188"/>
                  </a:cubicBezTo>
                  <a:cubicBezTo>
                    <a:pt x="61" y="188"/>
                    <a:pt x="61" y="188"/>
                    <a:pt x="61" y="188"/>
                  </a:cubicBezTo>
                  <a:cubicBezTo>
                    <a:pt x="69" y="178"/>
                    <a:pt x="81" y="176"/>
                    <a:pt x="93" y="175"/>
                  </a:cubicBezTo>
                  <a:cubicBezTo>
                    <a:pt x="96" y="176"/>
                    <a:pt x="96" y="176"/>
                    <a:pt x="96" y="176"/>
                  </a:cubicBezTo>
                  <a:cubicBezTo>
                    <a:pt x="97" y="176"/>
                    <a:pt x="98" y="176"/>
                    <a:pt x="99" y="176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9"/>
                    <a:pt x="99" y="195"/>
                    <a:pt x="95" y="200"/>
                  </a:cubicBezTo>
                  <a:cubicBezTo>
                    <a:pt x="95" y="200"/>
                    <a:pt x="95" y="200"/>
                    <a:pt x="95" y="200"/>
                  </a:cubicBezTo>
                  <a:cubicBezTo>
                    <a:pt x="100" y="194"/>
                    <a:pt x="103" y="189"/>
                    <a:pt x="103" y="182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05" y="175"/>
                    <a:pt x="106" y="174"/>
                    <a:pt x="108" y="174"/>
                  </a:cubicBezTo>
                  <a:cubicBezTo>
                    <a:pt x="113" y="171"/>
                    <a:pt x="116" y="166"/>
                    <a:pt x="119" y="161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3" y="154"/>
                    <a:pt x="126" y="150"/>
                    <a:pt x="130" y="147"/>
                  </a:cubicBezTo>
                  <a:cubicBezTo>
                    <a:pt x="133" y="145"/>
                    <a:pt x="135" y="144"/>
                    <a:pt x="138" y="144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9" y="142"/>
                    <a:pt x="152" y="139"/>
                    <a:pt x="154" y="135"/>
                  </a:cubicBezTo>
                  <a:cubicBezTo>
                    <a:pt x="155" y="136"/>
                    <a:pt x="157" y="137"/>
                    <a:pt x="158" y="137"/>
                  </a:cubicBezTo>
                  <a:cubicBezTo>
                    <a:pt x="159" y="141"/>
                    <a:pt x="159" y="141"/>
                    <a:pt x="159" y="141"/>
                  </a:cubicBezTo>
                  <a:cubicBezTo>
                    <a:pt x="159" y="145"/>
                    <a:pt x="160" y="150"/>
                    <a:pt x="162" y="155"/>
                  </a:cubicBezTo>
                  <a:cubicBezTo>
                    <a:pt x="162" y="155"/>
                    <a:pt x="162" y="155"/>
                    <a:pt x="162" y="155"/>
                  </a:cubicBezTo>
                  <a:cubicBezTo>
                    <a:pt x="162" y="155"/>
                    <a:pt x="162" y="155"/>
                    <a:pt x="162" y="155"/>
                  </a:cubicBezTo>
                  <a:cubicBezTo>
                    <a:pt x="166" y="169"/>
                    <a:pt x="171" y="182"/>
                    <a:pt x="177" y="195"/>
                  </a:cubicBezTo>
                  <a:cubicBezTo>
                    <a:pt x="180" y="202"/>
                    <a:pt x="189" y="225"/>
                    <a:pt x="191" y="231"/>
                  </a:cubicBezTo>
                  <a:cubicBezTo>
                    <a:pt x="191" y="231"/>
                    <a:pt x="191" y="231"/>
                    <a:pt x="191" y="231"/>
                  </a:cubicBezTo>
                  <a:cubicBezTo>
                    <a:pt x="191" y="232"/>
                    <a:pt x="190" y="234"/>
                    <a:pt x="189" y="238"/>
                  </a:cubicBezTo>
                  <a:cubicBezTo>
                    <a:pt x="187" y="237"/>
                    <a:pt x="184" y="236"/>
                    <a:pt x="182" y="236"/>
                  </a:cubicBezTo>
                  <a:cubicBezTo>
                    <a:pt x="182" y="233"/>
                    <a:pt x="181" y="231"/>
                    <a:pt x="181" y="228"/>
                  </a:cubicBezTo>
                  <a:cubicBezTo>
                    <a:pt x="180" y="227"/>
                    <a:pt x="180" y="227"/>
                    <a:pt x="180" y="227"/>
                  </a:cubicBezTo>
                  <a:cubicBezTo>
                    <a:pt x="181" y="225"/>
                    <a:pt x="182" y="223"/>
                    <a:pt x="182" y="220"/>
                  </a:cubicBezTo>
                  <a:cubicBezTo>
                    <a:pt x="182" y="215"/>
                    <a:pt x="179" y="211"/>
                    <a:pt x="175" y="211"/>
                  </a:cubicBezTo>
                  <a:cubicBezTo>
                    <a:pt x="175" y="210"/>
                    <a:pt x="175" y="210"/>
                    <a:pt x="175" y="210"/>
                  </a:cubicBezTo>
                  <a:cubicBezTo>
                    <a:pt x="174" y="208"/>
                    <a:pt x="172" y="206"/>
                    <a:pt x="171" y="204"/>
                  </a:cubicBezTo>
                  <a:cubicBezTo>
                    <a:pt x="166" y="201"/>
                    <a:pt x="166" y="201"/>
                    <a:pt x="166" y="201"/>
                  </a:cubicBezTo>
                  <a:cubicBezTo>
                    <a:pt x="163" y="199"/>
                    <a:pt x="163" y="199"/>
                    <a:pt x="163" y="199"/>
                  </a:cubicBezTo>
                  <a:cubicBezTo>
                    <a:pt x="163" y="199"/>
                    <a:pt x="163" y="199"/>
                    <a:pt x="163" y="199"/>
                  </a:cubicBezTo>
                  <a:cubicBezTo>
                    <a:pt x="168" y="207"/>
                    <a:pt x="168" y="207"/>
                    <a:pt x="168" y="207"/>
                  </a:cubicBezTo>
                  <a:cubicBezTo>
                    <a:pt x="169" y="208"/>
                    <a:pt x="170" y="210"/>
                    <a:pt x="171" y="212"/>
                  </a:cubicBezTo>
                  <a:cubicBezTo>
                    <a:pt x="170" y="213"/>
                    <a:pt x="169" y="215"/>
                    <a:pt x="168" y="218"/>
                  </a:cubicBezTo>
                  <a:cubicBezTo>
                    <a:pt x="168" y="218"/>
                    <a:pt x="168" y="218"/>
                    <a:pt x="167" y="218"/>
                  </a:cubicBezTo>
                  <a:cubicBezTo>
                    <a:pt x="165" y="217"/>
                    <a:pt x="165" y="217"/>
                    <a:pt x="165" y="217"/>
                  </a:cubicBezTo>
                  <a:cubicBezTo>
                    <a:pt x="160" y="216"/>
                    <a:pt x="156" y="215"/>
                    <a:pt x="152" y="214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6" y="204"/>
                    <a:pt x="140" y="199"/>
                    <a:pt x="132" y="193"/>
                  </a:cubicBezTo>
                  <a:cubicBezTo>
                    <a:pt x="132" y="193"/>
                    <a:pt x="132" y="193"/>
                    <a:pt x="132" y="193"/>
                  </a:cubicBezTo>
                  <a:cubicBezTo>
                    <a:pt x="142" y="201"/>
                    <a:pt x="145" y="213"/>
                    <a:pt x="148" y="226"/>
                  </a:cubicBezTo>
                  <a:cubicBezTo>
                    <a:pt x="148" y="227"/>
                    <a:pt x="148" y="227"/>
                    <a:pt x="149" y="228"/>
                  </a:cubicBezTo>
                  <a:cubicBezTo>
                    <a:pt x="148" y="233"/>
                    <a:pt x="146" y="236"/>
                    <a:pt x="144" y="239"/>
                  </a:cubicBezTo>
                  <a:cubicBezTo>
                    <a:pt x="139" y="248"/>
                    <a:pt x="131" y="256"/>
                    <a:pt x="120" y="254"/>
                  </a:cubicBezTo>
                  <a:cubicBezTo>
                    <a:pt x="120" y="254"/>
                    <a:pt x="120" y="254"/>
                    <a:pt x="120" y="254"/>
                  </a:cubicBezTo>
                  <a:cubicBezTo>
                    <a:pt x="133" y="256"/>
                    <a:pt x="142" y="252"/>
                    <a:pt x="148" y="241"/>
                  </a:cubicBezTo>
                  <a:cubicBezTo>
                    <a:pt x="149" y="240"/>
                    <a:pt x="150" y="238"/>
                    <a:pt x="151" y="236"/>
                  </a:cubicBezTo>
                  <a:cubicBezTo>
                    <a:pt x="153" y="244"/>
                    <a:pt x="156" y="253"/>
                    <a:pt x="163" y="259"/>
                  </a:cubicBezTo>
                  <a:cubicBezTo>
                    <a:pt x="164" y="260"/>
                    <a:pt x="168" y="263"/>
                    <a:pt x="168" y="263"/>
                  </a:cubicBezTo>
                  <a:cubicBezTo>
                    <a:pt x="169" y="263"/>
                    <a:pt x="169" y="263"/>
                    <a:pt x="169" y="263"/>
                  </a:cubicBezTo>
                  <a:cubicBezTo>
                    <a:pt x="173" y="261"/>
                    <a:pt x="173" y="261"/>
                    <a:pt x="173" y="261"/>
                  </a:cubicBezTo>
                  <a:cubicBezTo>
                    <a:pt x="170" y="259"/>
                    <a:pt x="170" y="259"/>
                    <a:pt x="170" y="259"/>
                  </a:cubicBezTo>
                  <a:cubicBezTo>
                    <a:pt x="158" y="252"/>
                    <a:pt x="155" y="239"/>
                    <a:pt x="152" y="225"/>
                  </a:cubicBezTo>
                  <a:cubicBezTo>
                    <a:pt x="151" y="223"/>
                    <a:pt x="151" y="220"/>
                    <a:pt x="150" y="217"/>
                  </a:cubicBezTo>
                  <a:cubicBezTo>
                    <a:pt x="151" y="218"/>
                    <a:pt x="151" y="218"/>
                    <a:pt x="151" y="218"/>
                  </a:cubicBezTo>
                  <a:cubicBezTo>
                    <a:pt x="155" y="219"/>
                    <a:pt x="159" y="220"/>
                    <a:pt x="164" y="221"/>
                  </a:cubicBezTo>
                  <a:cubicBezTo>
                    <a:pt x="167" y="221"/>
                    <a:pt x="167" y="221"/>
                    <a:pt x="167" y="221"/>
                  </a:cubicBezTo>
                  <a:cubicBezTo>
                    <a:pt x="167" y="222"/>
                    <a:pt x="168" y="222"/>
                    <a:pt x="168" y="222"/>
                  </a:cubicBezTo>
                  <a:cubicBezTo>
                    <a:pt x="168" y="227"/>
                    <a:pt x="172" y="231"/>
                    <a:pt x="175" y="231"/>
                  </a:cubicBezTo>
                  <a:cubicBezTo>
                    <a:pt x="176" y="231"/>
                    <a:pt x="176" y="231"/>
                    <a:pt x="177" y="231"/>
                  </a:cubicBezTo>
                  <a:cubicBezTo>
                    <a:pt x="177" y="233"/>
                    <a:pt x="178" y="235"/>
                    <a:pt x="179" y="237"/>
                  </a:cubicBezTo>
                  <a:cubicBezTo>
                    <a:pt x="178" y="237"/>
                    <a:pt x="178" y="237"/>
                    <a:pt x="178" y="238"/>
                  </a:cubicBezTo>
                  <a:cubicBezTo>
                    <a:pt x="175" y="240"/>
                    <a:pt x="177" y="246"/>
                    <a:pt x="181" y="250"/>
                  </a:cubicBezTo>
                  <a:cubicBezTo>
                    <a:pt x="184" y="253"/>
                    <a:pt x="190" y="254"/>
                    <a:pt x="192" y="252"/>
                  </a:cubicBezTo>
                  <a:cubicBezTo>
                    <a:pt x="194" y="254"/>
                    <a:pt x="195" y="257"/>
                    <a:pt x="196" y="260"/>
                  </a:cubicBezTo>
                  <a:cubicBezTo>
                    <a:pt x="196" y="263"/>
                    <a:pt x="197" y="265"/>
                    <a:pt x="198" y="268"/>
                  </a:cubicBezTo>
                  <a:cubicBezTo>
                    <a:pt x="201" y="271"/>
                    <a:pt x="204" y="274"/>
                    <a:pt x="207" y="277"/>
                  </a:cubicBezTo>
                  <a:cubicBezTo>
                    <a:pt x="209" y="280"/>
                    <a:pt x="211" y="282"/>
                    <a:pt x="213" y="284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1" y="287"/>
                    <a:pt x="209" y="290"/>
                    <a:pt x="209" y="293"/>
                  </a:cubicBezTo>
                  <a:cubicBezTo>
                    <a:pt x="207" y="299"/>
                    <a:pt x="210" y="304"/>
                    <a:pt x="213" y="305"/>
                  </a:cubicBezTo>
                  <a:cubicBezTo>
                    <a:pt x="214" y="305"/>
                    <a:pt x="214" y="305"/>
                    <a:pt x="214" y="305"/>
                  </a:cubicBezTo>
                  <a:cubicBezTo>
                    <a:pt x="214" y="306"/>
                    <a:pt x="214" y="306"/>
                    <a:pt x="214" y="306"/>
                  </a:cubicBezTo>
                  <a:cubicBezTo>
                    <a:pt x="213" y="329"/>
                    <a:pt x="213" y="329"/>
                    <a:pt x="213" y="329"/>
                  </a:cubicBezTo>
                  <a:cubicBezTo>
                    <a:pt x="213" y="337"/>
                    <a:pt x="213" y="337"/>
                    <a:pt x="213" y="337"/>
                  </a:cubicBezTo>
                  <a:cubicBezTo>
                    <a:pt x="210" y="384"/>
                    <a:pt x="210" y="384"/>
                    <a:pt x="210" y="384"/>
                  </a:cubicBezTo>
                  <a:cubicBezTo>
                    <a:pt x="210" y="385"/>
                    <a:pt x="210" y="386"/>
                    <a:pt x="210" y="387"/>
                  </a:cubicBezTo>
                  <a:cubicBezTo>
                    <a:pt x="210" y="396"/>
                    <a:pt x="212" y="404"/>
                    <a:pt x="217" y="412"/>
                  </a:cubicBezTo>
                  <a:cubicBezTo>
                    <a:pt x="221" y="420"/>
                    <a:pt x="221" y="420"/>
                    <a:pt x="221" y="420"/>
                  </a:cubicBezTo>
                  <a:cubicBezTo>
                    <a:pt x="221" y="420"/>
                    <a:pt x="222" y="423"/>
                    <a:pt x="223" y="425"/>
                  </a:cubicBezTo>
                  <a:cubicBezTo>
                    <a:pt x="223" y="425"/>
                    <a:pt x="223" y="425"/>
                    <a:pt x="223" y="425"/>
                  </a:cubicBezTo>
                  <a:cubicBezTo>
                    <a:pt x="224" y="426"/>
                    <a:pt x="224" y="426"/>
                    <a:pt x="224" y="426"/>
                  </a:cubicBezTo>
                  <a:cubicBezTo>
                    <a:pt x="221" y="431"/>
                    <a:pt x="221" y="431"/>
                    <a:pt x="221" y="431"/>
                  </a:cubicBezTo>
                  <a:cubicBezTo>
                    <a:pt x="219" y="437"/>
                    <a:pt x="219" y="446"/>
                    <a:pt x="218" y="453"/>
                  </a:cubicBezTo>
                  <a:cubicBezTo>
                    <a:pt x="218" y="456"/>
                    <a:pt x="218" y="456"/>
                    <a:pt x="218" y="456"/>
                  </a:cubicBezTo>
                  <a:cubicBezTo>
                    <a:pt x="218" y="468"/>
                    <a:pt x="222" y="479"/>
                    <a:pt x="225" y="491"/>
                  </a:cubicBezTo>
                  <a:cubicBezTo>
                    <a:pt x="230" y="506"/>
                    <a:pt x="230" y="506"/>
                    <a:pt x="230" y="506"/>
                  </a:cubicBezTo>
                  <a:cubicBezTo>
                    <a:pt x="232" y="521"/>
                    <a:pt x="232" y="521"/>
                    <a:pt x="232" y="521"/>
                  </a:cubicBezTo>
                  <a:cubicBezTo>
                    <a:pt x="233" y="526"/>
                    <a:pt x="234" y="532"/>
                    <a:pt x="236" y="538"/>
                  </a:cubicBezTo>
                  <a:cubicBezTo>
                    <a:pt x="233" y="543"/>
                    <a:pt x="230" y="548"/>
                    <a:pt x="230" y="553"/>
                  </a:cubicBezTo>
                  <a:cubicBezTo>
                    <a:pt x="230" y="560"/>
                    <a:pt x="230" y="560"/>
                    <a:pt x="230" y="560"/>
                  </a:cubicBezTo>
                  <a:cubicBezTo>
                    <a:pt x="230" y="563"/>
                    <a:pt x="231" y="566"/>
                    <a:pt x="231" y="568"/>
                  </a:cubicBezTo>
                  <a:cubicBezTo>
                    <a:pt x="231" y="574"/>
                    <a:pt x="230" y="580"/>
                    <a:pt x="229" y="585"/>
                  </a:cubicBezTo>
                  <a:cubicBezTo>
                    <a:pt x="227" y="591"/>
                    <a:pt x="225" y="597"/>
                    <a:pt x="225" y="604"/>
                  </a:cubicBezTo>
                  <a:cubicBezTo>
                    <a:pt x="225" y="609"/>
                    <a:pt x="226" y="615"/>
                    <a:pt x="229" y="621"/>
                  </a:cubicBezTo>
                  <a:cubicBezTo>
                    <a:pt x="234" y="635"/>
                    <a:pt x="241" y="654"/>
                    <a:pt x="242" y="678"/>
                  </a:cubicBezTo>
                  <a:cubicBezTo>
                    <a:pt x="242" y="680"/>
                    <a:pt x="242" y="680"/>
                    <a:pt x="242" y="680"/>
                  </a:cubicBezTo>
                  <a:cubicBezTo>
                    <a:pt x="244" y="703"/>
                    <a:pt x="244" y="717"/>
                    <a:pt x="254" y="736"/>
                  </a:cubicBezTo>
                  <a:cubicBezTo>
                    <a:pt x="268" y="760"/>
                    <a:pt x="268" y="760"/>
                    <a:pt x="268" y="760"/>
                  </a:cubicBezTo>
                  <a:cubicBezTo>
                    <a:pt x="282" y="786"/>
                    <a:pt x="282" y="786"/>
                    <a:pt x="282" y="786"/>
                  </a:cubicBezTo>
                  <a:cubicBezTo>
                    <a:pt x="289" y="801"/>
                    <a:pt x="304" y="829"/>
                    <a:pt x="304" y="854"/>
                  </a:cubicBezTo>
                  <a:cubicBezTo>
                    <a:pt x="304" y="861"/>
                    <a:pt x="303" y="867"/>
                    <a:pt x="301" y="873"/>
                  </a:cubicBezTo>
                  <a:cubicBezTo>
                    <a:pt x="296" y="886"/>
                    <a:pt x="291" y="894"/>
                    <a:pt x="287" y="901"/>
                  </a:cubicBezTo>
                  <a:cubicBezTo>
                    <a:pt x="282" y="910"/>
                    <a:pt x="278" y="917"/>
                    <a:pt x="278" y="928"/>
                  </a:cubicBezTo>
                  <a:cubicBezTo>
                    <a:pt x="278" y="929"/>
                    <a:pt x="278" y="930"/>
                    <a:pt x="278" y="931"/>
                  </a:cubicBezTo>
                  <a:cubicBezTo>
                    <a:pt x="278" y="933"/>
                    <a:pt x="278" y="935"/>
                    <a:pt x="278" y="937"/>
                  </a:cubicBezTo>
                  <a:cubicBezTo>
                    <a:pt x="278" y="937"/>
                    <a:pt x="278" y="938"/>
                    <a:pt x="278" y="938"/>
                  </a:cubicBezTo>
                  <a:cubicBezTo>
                    <a:pt x="277" y="940"/>
                    <a:pt x="277" y="940"/>
                    <a:pt x="277" y="940"/>
                  </a:cubicBezTo>
                  <a:cubicBezTo>
                    <a:pt x="276" y="950"/>
                    <a:pt x="276" y="950"/>
                    <a:pt x="276" y="950"/>
                  </a:cubicBezTo>
                  <a:cubicBezTo>
                    <a:pt x="275" y="956"/>
                    <a:pt x="275" y="956"/>
                    <a:pt x="275" y="956"/>
                  </a:cubicBezTo>
                  <a:cubicBezTo>
                    <a:pt x="273" y="964"/>
                    <a:pt x="273" y="964"/>
                    <a:pt x="273" y="964"/>
                  </a:cubicBezTo>
                  <a:cubicBezTo>
                    <a:pt x="272" y="969"/>
                    <a:pt x="271" y="976"/>
                    <a:pt x="271" y="982"/>
                  </a:cubicBezTo>
                  <a:cubicBezTo>
                    <a:pt x="271" y="988"/>
                    <a:pt x="273" y="994"/>
                    <a:pt x="275" y="1001"/>
                  </a:cubicBezTo>
                  <a:cubicBezTo>
                    <a:pt x="278" y="1009"/>
                    <a:pt x="278" y="1009"/>
                    <a:pt x="278" y="1009"/>
                  </a:cubicBezTo>
                  <a:cubicBezTo>
                    <a:pt x="279" y="1014"/>
                    <a:pt x="279" y="1018"/>
                    <a:pt x="279" y="1022"/>
                  </a:cubicBezTo>
                  <a:cubicBezTo>
                    <a:pt x="279" y="1027"/>
                    <a:pt x="279" y="1031"/>
                    <a:pt x="280" y="1035"/>
                  </a:cubicBezTo>
                  <a:cubicBezTo>
                    <a:pt x="281" y="1035"/>
                    <a:pt x="281" y="1035"/>
                    <a:pt x="281" y="1035"/>
                  </a:cubicBezTo>
                  <a:cubicBezTo>
                    <a:pt x="280" y="1031"/>
                    <a:pt x="281" y="1024"/>
                    <a:pt x="281" y="1020"/>
                  </a:cubicBezTo>
                  <a:cubicBezTo>
                    <a:pt x="281" y="1016"/>
                    <a:pt x="283" y="1013"/>
                    <a:pt x="282" y="1008"/>
                  </a:cubicBezTo>
                  <a:cubicBezTo>
                    <a:pt x="279" y="999"/>
                    <a:pt x="279" y="999"/>
                    <a:pt x="279" y="999"/>
                  </a:cubicBezTo>
                  <a:cubicBezTo>
                    <a:pt x="277" y="994"/>
                    <a:pt x="275" y="988"/>
                    <a:pt x="275" y="982"/>
                  </a:cubicBezTo>
                  <a:cubicBezTo>
                    <a:pt x="275" y="976"/>
                    <a:pt x="276" y="970"/>
                    <a:pt x="277" y="964"/>
                  </a:cubicBezTo>
                  <a:cubicBezTo>
                    <a:pt x="279" y="956"/>
                    <a:pt x="279" y="956"/>
                    <a:pt x="279" y="956"/>
                  </a:cubicBezTo>
                  <a:cubicBezTo>
                    <a:pt x="280" y="951"/>
                    <a:pt x="280" y="951"/>
                    <a:pt x="280" y="951"/>
                  </a:cubicBezTo>
                  <a:cubicBezTo>
                    <a:pt x="280" y="947"/>
                    <a:pt x="280" y="947"/>
                    <a:pt x="280" y="947"/>
                  </a:cubicBezTo>
                  <a:cubicBezTo>
                    <a:pt x="282" y="953"/>
                    <a:pt x="287" y="958"/>
                    <a:pt x="295" y="960"/>
                  </a:cubicBezTo>
                  <a:cubicBezTo>
                    <a:pt x="299" y="961"/>
                    <a:pt x="299" y="961"/>
                    <a:pt x="299" y="961"/>
                  </a:cubicBezTo>
                  <a:cubicBezTo>
                    <a:pt x="302" y="962"/>
                    <a:pt x="305" y="963"/>
                    <a:pt x="307" y="964"/>
                  </a:cubicBezTo>
                  <a:cubicBezTo>
                    <a:pt x="307" y="968"/>
                    <a:pt x="306" y="972"/>
                    <a:pt x="305" y="976"/>
                  </a:cubicBezTo>
                  <a:cubicBezTo>
                    <a:pt x="303" y="980"/>
                    <a:pt x="302" y="984"/>
                    <a:pt x="302" y="988"/>
                  </a:cubicBezTo>
                  <a:cubicBezTo>
                    <a:pt x="302" y="994"/>
                    <a:pt x="303" y="999"/>
                    <a:pt x="304" y="1004"/>
                  </a:cubicBezTo>
                  <a:cubicBezTo>
                    <a:pt x="304" y="1008"/>
                    <a:pt x="305" y="1012"/>
                    <a:pt x="305" y="1017"/>
                  </a:cubicBezTo>
                  <a:cubicBezTo>
                    <a:pt x="304" y="1030"/>
                    <a:pt x="304" y="1030"/>
                    <a:pt x="304" y="1030"/>
                  </a:cubicBezTo>
                  <a:cubicBezTo>
                    <a:pt x="304" y="1037"/>
                    <a:pt x="303" y="1044"/>
                    <a:pt x="304" y="1052"/>
                  </a:cubicBezTo>
                  <a:cubicBezTo>
                    <a:pt x="305" y="1060"/>
                    <a:pt x="304" y="1067"/>
                    <a:pt x="304" y="1075"/>
                  </a:cubicBezTo>
                  <a:cubicBezTo>
                    <a:pt x="303" y="1084"/>
                    <a:pt x="303" y="1084"/>
                    <a:pt x="303" y="1084"/>
                  </a:cubicBezTo>
                  <a:cubicBezTo>
                    <a:pt x="303" y="1084"/>
                    <a:pt x="303" y="1084"/>
                    <a:pt x="303" y="1084"/>
                  </a:cubicBezTo>
                  <a:cubicBezTo>
                    <a:pt x="305" y="1074"/>
                    <a:pt x="305" y="1074"/>
                    <a:pt x="305" y="1074"/>
                  </a:cubicBezTo>
                  <a:cubicBezTo>
                    <a:pt x="306" y="1066"/>
                    <a:pt x="309" y="1060"/>
                    <a:pt x="308" y="1051"/>
                  </a:cubicBezTo>
                  <a:cubicBezTo>
                    <a:pt x="307" y="1044"/>
                    <a:pt x="307" y="1037"/>
                    <a:pt x="308" y="1030"/>
                  </a:cubicBezTo>
                  <a:cubicBezTo>
                    <a:pt x="309" y="1017"/>
                    <a:pt x="309" y="1017"/>
                    <a:pt x="309" y="1017"/>
                  </a:cubicBezTo>
                  <a:cubicBezTo>
                    <a:pt x="309" y="1012"/>
                    <a:pt x="308" y="1007"/>
                    <a:pt x="308" y="1003"/>
                  </a:cubicBezTo>
                  <a:cubicBezTo>
                    <a:pt x="307" y="998"/>
                    <a:pt x="306" y="993"/>
                    <a:pt x="306" y="989"/>
                  </a:cubicBezTo>
                  <a:cubicBezTo>
                    <a:pt x="306" y="985"/>
                    <a:pt x="307" y="981"/>
                    <a:pt x="308" y="977"/>
                  </a:cubicBezTo>
                  <a:cubicBezTo>
                    <a:pt x="310" y="973"/>
                    <a:pt x="311" y="969"/>
                    <a:pt x="311" y="965"/>
                  </a:cubicBezTo>
                  <a:cubicBezTo>
                    <a:pt x="313" y="966"/>
                    <a:pt x="315" y="967"/>
                    <a:pt x="319" y="969"/>
                  </a:cubicBezTo>
                  <a:cubicBezTo>
                    <a:pt x="324" y="972"/>
                    <a:pt x="329" y="974"/>
                    <a:pt x="333" y="974"/>
                  </a:cubicBezTo>
                  <a:cubicBezTo>
                    <a:pt x="333" y="983"/>
                    <a:pt x="333" y="983"/>
                    <a:pt x="333" y="983"/>
                  </a:cubicBezTo>
                  <a:cubicBezTo>
                    <a:pt x="333" y="990"/>
                    <a:pt x="333" y="997"/>
                    <a:pt x="332" y="1005"/>
                  </a:cubicBezTo>
                  <a:cubicBezTo>
                    <a:pt x="331" y="1012"/>
                    <a:pt x="331" y="1012"/>
                    <a:pt x="331" y="1012"/>
                  </a:cubicBezTo>
                  <a:cubicBezTo>
                    <a:pt x="330" y="1016"/>
                    <a:pt x="329" y="1020"/>
                    <a:pt x="329" y="1024"/>
                  </a:cubicBezTo>
                  <a:cubicBezTo>
                    <a:pt x="330" y="1037"/>
                    <a:pt x="330" y="1037"/>
                    <a:pt x="330" y="1037"/>
                  </a:cubicBezTo>
                  <a:cubicBezTo>
                    <a:pt x="330" y="1041"/>
                    <a:pt x="331" y="1045"/>
                    <a:pt x="331" y="1050"/>
                  </a:cubicBezTo>
                  <a:cubicBezTo>
                    <a:pt x="331" y="1050"/>
                    <a:pt x="331" y="1050"/>
                    <a:pt x="331" y="1050"/>
                  </a:cubicBezTo>
                  <a:cubicBezTo>
                    <a:pt x="331" y="1045"/>
                    <a:pt x="332" y="1039"/>
                    <a:pt x="332" y="1035"/>
                  </a:cubicBezTo>
                  <a:cubicBezTo>
                    <a:pt x="333" y="1024"/>
                    <a:pt x="333" y="1024"/>
                    <a:pt x="333" y="1024"/>
                  </a:cubicBezTo>
                  <a:cubicBezTo>
                    <a:pt x="333" y="1020"/>
                    <a:pt x="334" y="1017"/>
                    <a:pt x="334" y="1013"/>
                  </a:cubicBezTo>
                  <a:cubicBezTo>
                    <a:pt x="336" y="1005"/>
                    <a:pt x="336" y="1005"/>
                    <a:pt x="336" y="1005"/>
                  </a:cubicBezTo>
                  <a:cubicBezTo>
                    <a:pt x="336" y="1005"/>
                    <a:pt x="336" y="1005"/>
                    <a:pt x="336" y="1005"/>
                  </a:cubicBezTo>
                  <a:cubicBezTo>
                    <a:pt x="338" y="1010"/>
                    <a:pt x="340" y="1015"/>
                    <a:pt x="342" y="1019"/>
                  </a:cubicBezTo>
                  <a:cubicBezTo>
                    <a:pt x="342" y="1020"/>
                    <a:pt x="342" y="1020"/>
                    <a:pt x="342" y="1020"/>
                  </a:cubicBezTo>
                  <a:cubicBezTo>
                    <a:pt x="347" y="1032"/>
                    <a:pt x="350" y="1046"/>
                    <a:pt x="350" y="1062"/>
                  </a:cubicBezTo>
                  <a:cubicBezTo>
                    <a:pt x="350" y="1062"/>
                    <a:pt x="350" y="1062"/>
                    <a:pt x="350" y="1062"/>
                  </a:cubicBezTo>
                  <a:cubicBezTo>
                    <a:pt x="350" y="1045"/>
                    <a:pt x="351" y="1030"/>
                    <a:pt x="346" y="1018"/>
                  </a:cubicBezTo>
                  <a:cubicBezTo>
                    <a:pt x="345" y="1017"/>
                    <a:pt x="345" y="1017"/>
                    <a:pt x="345" y="1017"/>
                  </a:cubicBezTo>
                  <a:cubicBezTo>
                    <a:pt x="342" y="1010"/>
                    <a:pt x="338" y="1000"/>
                    <a:pt x="338" y="992"/>
                  </a:cubicBezTo>
                  <a:cubicBezTo>
                    <a:pt x="337" y="992"/>
                    <a:pt x="337" y="992"/>
                    <a:pt x="337" y="992"/>
                  </a:cubicBezTo>
                  <a:cubicBezTo>
                    <a:pt x="337" y="989"/>
                    <a:pt x="337" y="986"/>
                    <a:pt x="337" y="983"/>
                  </a:cubicBezTo>
                  <a:cubicBezTo>
                    <a:pt x="337" y="972"/>
                    <a:pt x="337" y="972"/>
                    <a:pt x="337" y="972"/>
                  </a:cubicBezTo>
                  <a:cubicBezTo>
                    <a:pt x="339" y="971"/>
                    <a:pt x="340" y="969"/>
                    <a:pt x="341" y="967"/>
                  </a:cubicBezTo>
                  <a:cubicBezTo>
                    <a:pt x="342" y="964"/>
                    <a:pt x="342" y="961"/>
                    <a:pt x="342" y="958"/>
                  </a:cubicBezTo>
                  <a:cubicBezTo>
                    <a:pt x="343" y="954"/>
                    <a:pt x="343" y="949"/>
                    <a:pt x="347" y="942"/>
                  </a:cubicBezTo>
                  <a:cubicBezTo>
                    <a:pt x="352" y="934"/>
                    <a:pt x="354" y="926"/>
                    <a:pt x="354" y="920"/>
                  </a:cubicBezTo>
                  <a:cubicBezTo>
                    <a:pt x="354" y="917"/>
                    <a:pt x="353" y="915"/>
                    <a:pt x="353" y="913"/>
                  </a:cubicBezTo>
                  <a:cubicBezTo>
                    <a:pt x="359" y="918"/>
                    <a:pt x="359" y="918"/>
                    <a:pt x="359" y="918"/>
                  </a:cubicBezTo>
                  <a:cubicBezTo>
                    <a:pt x="363" y="920"/>
                    <a:pt x="366" y="922"/>
                    <a:pt x="369" y="926"/>
                  </a:cubicBezTo>
                  <a:cubicBezTo>
                    <a:pt x="372" y="930"/>
                    <a:pt x="374" y="935"/>
                    <a:pt x="376" y="940"/>
                  </a:cubicBezTo>
                  <a:cubicBezTo>
                    <a:pt x="379" y="946"/>
                    <a:pt x="379" y="946"/>
                    <a:pt x="379" y="946"/>
                  </a:cubicBezTo>
                  <a:cubicBezTo>
                    <a:pt x="380" y="948"/>
                    <a:pt x="381" y="950"/>
                    <a:pt x="383" y="951"/>
                  </a:cubicBezTo>
                  <a:cubicBezTo>
                    <a:pt x="385" y="953"/>
                    <a:pt x="387" y="956"/>
                    <a:pt x="387" y="958"/>
                  </a:cubicBezTo>
                  <a:cubicBezTo>
                    <a:pt x="387" y="958"/>
                    <a:pt x="387" y="958"/>
                    <a:pt x="387" y="958"/>
                  </a:cubicBezTo>
                  <a:cubicBezTo>
                    <a:pt x="387" y="954"/>
                    <a:pt x="389" y="951"/>
                    <a:pt x="386" y="949"/>
                  </a:cubicBezTo>
                  <a:close/>
                  <a:moveTo>
                    <a:pt x="239" y="272"/>
                  </a:moveTo>
                  <a:cubicBezTo>
                    <a:pt x="239" y="272"/>
                    <a:pt x="239" y="272"/>
                    <a:pt x="239" y="272"/>
                  </a:cubicBezTo>
                  <a:cubicBezTo>
                    <a:pt x="238" y="278"/>
                    <a:pt x="238" y="278"/>
                    <a:pt x="238" y="278"/>
                  </a:cubicBezTo>
                  <a:cubicBezTo>
                    <a:pt x="238" y="276"/>
                    <a:pt x="237" y="275"/>
                    <a:pt x="237" y="274"/>
                  </a:cubicBezTo>
                  <a:cubicBezTo>
                    <a:pt x="238" y="274"/>
                    <a:pt x="238" y="273"/>
                    <a:pt x="239" y="272"/>
                  </a:cubicBezTo>
                  <a:close/>
                  <a:moveTo>
                    <a:pt x="254" y="432"/>
                  </a:moveTo>
                  <a:cubicBezTo>
                    <a:pt x="255" y="440"/>
                    <a:pt x="255" y="440"/>
                    <a:pt x="255" y="440"/>
                  </a:cubicBezTo>
                  <a:cubicBezTo>
                    <a:pt x="255" y="443"/>
                    <a:pt x="255" y="445"/>
                    <a:pt x="255" y="448"/>
                  </a:cubicBezTo>
                  <a:cubicBezTo>
                    <a:pt x="254" y="454"/>
                    <a:pt x="252" y="460"/>
                    <a:pt x="250" y="465"/>
                  </a:cubicBezTo>
                  <a:cubicBezTo>
                    <a:pt x="249" y="467"/>
                    <a:pt x="249" y="467"/>
                    <a:pt x="249" y="467"/>
                  </a:cubicBezTo>
                  <a:cubicBezTo>
                    <a:pt x="248" y="470"/>
                    <a:pt x="246" y="473"/>
                    <a:pt x="245" y="477"/>
                  </a:cubicBezTo>
                  <a:cubicBezTo>
                    <a:pt x="244" y="469"/>
                    <a:pt x="241" y="463"/>
                    <a:pt x="239" y="458"/>
                  </a:cubicBezTo>
                  <a:cubicBezTo>
                    <a:pt x="237" y="454"/>
                    <a:pt x="235" y="450"/>
                    <a:pt x="234" y="446"/>
                  </a:cubicBezTo>
                  <a:cubicBezTo>
                    <a:pt x="234" y="445"/>
                    <a:pt x="234" y="445"/>
                    <a:pt x="234" y="444"/>
                  </a:cubicBezTo>
                  <a:cubicBezTo>
                    <a:pt x="234" y="440"/>
                    <a:pt x="237" y="435"/>
                    <a:pt x="241" y="430"/>
                  </a:cubicBezTo>
                  <a:cubicBezTo>
                    <a:pt x="243" y="427"/>
                    <a:pt x="245" y="424"/>
                    <a:pt x="247" y="420"/>
                  </a:cubicBezTo>
                  <a:cubicBezTo>
                    <a:pt x="251" y="423"/>
                    <a:pt x="253" y="427"/>
                    <a:pt x="254" y="432"/>
                  </a:cubicBezTo>
                  <a:close/>
                  <a:moveTo>
                    <a:pt x="229" y="257"/>
                  </a:moveTo>
                  <a:cubicBezTo>
                    <a:pt x="228" y="259"/>
                    <a:pt x="227" y="262"/>
                    <a:pt x="227" y="265"/>
                  </a:cubicBezTo>
                  <a:cubicBezTo>
                    <a:pt x="227" y="265"/>
                    <a:pt x="227" y="266"/>
                    <a:pt x="227" y="266"/>
                  </a:cubicBezTo>
                  <a:cubicBezTo>
                    <a:pt x="227" y="267"/>
                    <a:pt x="226" y="269"/>
                    <a:pt x="225" y="270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3" y="273"/>
                    <a:pt x="222" y="275"/>
                    <a:pt x="220" y="278"/>
                  </a:cubicBezTo>
                  <a:cubicBezTo>
                    <a:pt x="220" y="272"/>
                    <a:pt x="220" y="266"/>
                    <a:pt x="218" y="260"/>
                  </a:cubicBezTo>
                  <a:cubicBezTo>
                    <a:pt x="220" y="258"/>
                    <a:pt x="222" y="256"/>
                    <a:pt x="222" y="254"/>
                  </a:cubicBezTo>
                  <a:cubicBezTo>
                    <a:pt x="222" y="253"/>
                    <a:pt x="222" y="252"/>
                    <a:pt x="221" y="251"/>
                  </a:cubicBezTo>
                  <a:cubicBezTo>
                    <a:pt x="223" y="249"/>
                    <a:pt x="224" y="247"/>
                    <a:pt x="225" y="244"/>
                  </a:cubicBezTo>
                  <a:cubicBezTo>
                    <a:pt x="227" y="248"/>
                    <a:pt x="229" y="253"/>
                    <a:pt x="229" y="257"/>
                  </a:cubicBezTo>
                  <a:close/>
                  <a:moveTo>
                    <a:pt x="208" y="217"/>
                  </a:moveTo>
                  <a:cubicBezTo>
                    <a:pt x="209" y="216"/>
                    <a:pt x="209" y="215"/>
                    <a:pt x="209" y="214"/>
                  </a:cubicBezTo>
                  <a:cubicBezTo>
                    <a:pt x="211" y="219"/>
                    <a:pt x="214" y="224"/>
                    <a:pt x="217" y="229"/>
                  </a:cubicBezTo>
                  <a:cubicBezTo>
                    <a:pt x="219" y="233"/>
                    <a:pt x="222" y="237"/>
                    <a:pt x="223" y="240"/>
                  </a:cubicBezTo>
                  <a:cubicBezTo>
                    <a:pt x="223" y="240"/>
                    <a:pt x="223" y="240"/>
                    <a:pt x="223" y="240"/>
                  </a:cubicBezTo>
                  <a:cubicBezTo>
                    <a:pt x="222" y="243"/>
                    <a:pt x="220" y="246"/>
                    <a:pt x="218" y="249"/>
                  </a:cubicBezTo>
                  <a:cubicBezTo>
                    <a:pt x="217" y="248"/>
                    <a:pt x="214" y="247"/>
                    <a:pt x="212" y="247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11" y="243"/>
                    <a:pt x="211" y="243"/>
                    <a:pt x="211" y="243"/>
                  </a:cubicBezTo>
                  <a:cubicBezTo>
                    <a:pt x="209" y="237"/>
                    <a:pt x="208" y="233"/>
                    <a:pt x="208" y="229"/>
                  </a:cubicBezTo>
                  <a:lnTo>
                    <a:pt x="208" y="217"/>
                  </a:lnTo>
                  <a:close/>
                  <a:moveTo>
                    <a:pt x="162" y="140"/>
                  </a:moveTo>
                  <a:cubicBezTo>
                    <a:pt x="162" y="140"/>
                    <a:pt x="162" y="138"/>
                    <a:pt x="162" y="136"/>
                  </a:cubicBezTo>
                  <a:cubicBezTo>
                    <a:pt x="164" y="135"/>
                    <a:pt x="165" y="132"/>
                    <a:pt x="165" y="129"/>
                  </a:cubicBezTo>
                  <a:cubicBezTo>
                    <a:pt x="172" y="133"/>
                    <a:pt x="180" y="135"/>
                    <a:pt x="188" y="137"/>
                  </a:cubicBezTo>
                  <a:cubicBezTo>
                    <a:pt x="191" y="138"/>
                    <a:pt x="191" y="138"/>
                    <a:pt x="191" y="138"/>
                  </a:cubicBezTo>
                  <a:cubicBezTo>
                    <a:pt x="194" y="139"/>
                    <a:pt x="194" y="139"/>
                    <a:pt x="194" y="139"/>
                  </a:cubicBezTo>
                  <a:cubicBezTo>
                    <a:pt x="194" y="139"/>
                    <a:pt x="194" y="139"/>
                    <a:pt x="194" y="139"/>
                  </a:cubicBezTo>
                  <a:cubicBezTo>
                    <a:pt x="193" y="143"/>
                    <a:pt x="197" y="147"/>
                    <a:pt x="202" y="147"/>
                  </a:cubicBezTo>
                  <a:cubicBezTo>
                    <a:pt x="202" y="151"/>
                    <a:pt x="203" y="155"/>
                    <a:pt x="203" y="158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2" y="159"/>
                    <a:pt x="201" y="159"/>
                    <a:pt x="200" y="160"/>
                  </a:cubicBezTo>
                  <a:cubicBezTo>
                    <a:pt x="197" y="157"/>
                    <a:pt x="194" y="156"/>
                    <a:pt x="191" y="154"/>
                  </a:cubicBezTo>
                  <a:cubicBezTo>
                    <a:pt x="185" y="152"/>
                    <a:pt x="179" y="152"/>
                    <a:pt x="173" y="152"/>
                  </a:cubicBezTo>
                  <a:cubicBezTo>
                    <a:pt x="173" y="152"/>
                    <a:pt x="170" y="152"/>
                    <a:pt x="170" y="152"/>
                  </a:cubicBezTo>
                  <a:cubicBezTo>
                    <a:pt x="168" y="152"/>
                    <a:pt x="166" y="152"/>
                    <a:pt x="165" y="152"/>
                  </a:cubicBezTo>
                  <a:cubicBezTo>
                    <a:pt x="164" y="148"/>
                    <a:pt x="163" y="144"/>
                    <a:pt x="162" y="140"/>
                  </a:cubicBezTo>
                  <a:close/>
                  <a:moveTo>
                    <a:pt x="180" y="193"/>
                  </a:moveTo>
                  <a:cubicBezTo>
                    <a:pt x="175" y="181"/>
                    <a:pt x="170" y="169"/>
                    <a:pt x="166" y="156"/>
                  </a:cubicBezTo>
                  <a:cubicBezTo>
                    <a:pt x="167" y="156"/>
                    <a:pt x="169" y="156"/>
                    <a:pt x="170" y="156"/>
                  </a:cubicBezTo>
                  <a:cubicBezTo>
                    <a:pt x="173" y="156"/>
                    <a:pt x="173" y="156"/>
                    <a:pt x="173" y="156"/>
                  </a:cubicBezTo>
                  <a:cubicBezTo>
                    <a:pt x="179" y="156"/>
                    <a:pt x="184" y="156"/>
                    <a:pt x="189" y="158"/>
                  </a:cubicBezTo>
                  <a:cubicBezTo>
                    <a:pt x="193" y="159"/>
                    <a:pt x="195" y="161"/>
                    <a:pt x="198" y="163"/>
                  </a:cubicBezTo>
                  <a:cubicBezTo>
                    <a:pt x="197" y="165"/>
                    <a:pt x="197" y="167"/>
                    <a:pt x="197" y="170"/>
                  </a:cubicBezTo>
                  <a:cubicBezTo>
                    <a:pt x="198" y="174"/>
                    <a:pt x="200" y="178"/>
                    <a:pt x="203" y="179"/>
                  </a:cubicBezTo>
                  <a:cubicBezTo>
                    <a:pt x="204" y="187"/>
                    <a:pt x="204" y="195"/>
                    <a:pt x="205" y="203"/>
                  </a:cubicBezTo>
                  <a:cubicBezTo>
                    <a:pt x="205" y="208"/>
                    <a:pt x="205" y="212"/>
                    <a:pt x="204" y="217"/>
                  </a:cubicBezTo>
                  <a:cubicBezTo>
                    <a:pt x="204" y="224"/>
                    <a:pt x="204" y="224"/>
                    <a:pt x="204" y="224"/>
                  </a:cubicBezTo>
                  <a:cubicBezTo>
                    <a:pt x="202" y="219"/>
                    <a:pt x="197" y="217"/>
                    <a:pt x="194" y="218"/>
                  </a:cubicBezTo>
                  <a:cubicBezTo>
                    <a:pt x="193" y="218"/>
                    <a:pt x="192" y="219"/>
                    <a:pt x="192" y="220"/>
                  </a:cubicBezTo>
                  <a:cubicBezTo>
                    <a:pt x="187" y="208"/>
                    <a:pt x="181" y="194"/>
                    <a:pt x="180" y="193"/>
                  </a:cubicBezTo>
                  <a:close/>
                  <a:moveTo>
                    <a:pt x="206" y="240"/>
                  </a:moveTo>
                  <a:cubicBezTo>
                    <a:pt x="205" y="239"/>
                    <a:pt x="205" y="239"/>
                    <a:pt x="205" y="239"/>
                  </a:cubicBezTo>
                  <a:cubicBezTo>
                    <a:pt x="204" y="238"/>
                    <a:pt x="203" y="237"/>
                    <a:pt x="202" y="237"/>
                  </a:cubicBezTo>
                  <a:cubicBezTo>
                    <a:pt x="203" y="236"/>
                    <a:pt x="204" y="235"/>
                    <a:pt x="204" y="235"/>
                  </a:cubicBezTo>
                  <a:cubicBezTo>
                    <a:pt x="205" y="236"/>
                    <a:pt x="205" y="238"/>
                    <a:pt x="206" y="240"/>
                  </a:cubicBezTo>
                  <a:close/>
                  <a:moveTo>
                    <a:pt x="209" y="274"/>
                  </a:moveTo>
                  <a:cubicBezTo>
                    <a:pt x="207" y="272"/>
                    <a:pt x="204" y="269"/>
                    <a:pt x="202" y="266"/>
                  </a:cubicBezTo>
                  <a:cubicBezTo>
                    <a:pt x="201" y="264"/>
                    <a:pt x="200" y="261"/>
                    <a:pt x="200" y="259"/>
                  </a:cubicBezTo>
                  <a:cubicBezTo>
                    <a:pt x="199" y="255"/>
                    <a:pt x="198" y="251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5" y="247"/>
                    <a:pt x="194" y="244"/>
                    <a:pt x="192" y="241"/>
                  </a:cubicBezTo>
                  <a:cubicBezTo>
                    <a:pt x="193" y="238"/>
                    <a:pt x="194" y="236"/>
                    <a:pt x="194" y="234"/>
                  </a:cubicBezTo>
                  <a:cubicBezTo>
                    <a:pt x="195" y="235"/>
                    <a:pt x="196" y="236"/>
                    <a:pt x="197" y="236"/>
                  </a:cubicBezTo>
                  <a:cubicBezTo>
                    <a:pt x="198" y="238"/>
                    <a:pt x="200" y="240"/>
                    <a:pt x="201" y="242"/>
                  </a:cubicBezTo>
                  <a:cubicBezTo>
                    <a:pt x="203" y="243"/>
                    <a:pt x="203" y="243"/>
                    <a:pt x="203" y="243"/>
                  </a:cubicBezTo>
                  <a:cubicBezTo>
                    <a:pt x="204" y="244"/>
                    <a:pt x="205" y="246"/>
                    <a:pt x="207" y="248"/>
                  </a:cubicBezTo>
                  <a:cubicBezTo>
                    <a:pt x="204" y="249"/>
                    <a:pt x="202" y="251"/>
                    <a:pt x="201" y="254"/>
                  </a:cubicBezTo>
                  <a:cubicBezTo>
                    <a:pt x="201" y="258"/>
                    <a:pt x="206" y="261"/>
                    <a:pt x="212" y="261"/>
                  </a:cubicBezTo>
                  <a:cubicBezTo>
                    <a:pt x="212" y="261"/>
                    <a:pt x="213" y="261"/>
                    <a:pt x="214" y="261"/>
                  </a:cubicBezTo>
                  <a:cubicBezTo>
                    <a:pt x="214" y="261"/>
                    <a:pt x="214" y="261"/>
                    <a:pt x="214" y="261"/>
                  </a:cubicBezTo>
                  <a:cubicBezTo>
                    <a:pt x="216" y="267"/>
                    <a:pt x="217" y="274"/>
                    <a:pt x="217" y="281"/>
                  </a:cubicBezTo>
                  <a:cubicBezTo>
                    <a:pt x="217" y="281"/>
                    <a:pt x="217" y="282"/>
                    <a:pt x="217" y="283"/>
                  </a:cubicBezTo>
                  <a:cubicBezTo>
                    <a:pt x="216" y="282"/>
                    <a:pt x="216" y="282"/>
                    <a:pt x="216" y="282"/>
                  </a:cubicBezTo>
                  <a:cubicBezTo>
                    <a:pt x="214" y="279"/>
                    <a:pt x="212" y="277"/>
                    <a:pt x="209" y="274"/>
                  </a:cubicBezTo>
                  <a:close/>
                  <a:moveTo>
                    <a:pt x="220" y="410"/>
                  </a:moveTo>
                  <a:cubicBezTo>
                    <a:pt x="216" y="402"/>
                    <a:pt x="214" y="394"/>
                    <a:pt x="214" y="385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217" y="329"/>
                    <a:pt x="217" y="329"/>
                    <a:pt x="217" y="329"/>
                  </a:cubicBezTo>
                  <a:cubicBezTo>
                    <a:pt x="218" y="307"/>
                    <a:pt x="218" y="307"/>
                    <a:pt x="218" y="307"/>
                  </a:cubicBezTo>
                  <a:cubicBezTo>
                    <a:pt x="219" y="303"/>
                    <a:pt x="219" y="303"/>
                    <a:pt x="219" y="303"/>
                  </a:cubicBezTo>
                  <a:cubicBezTo>
                    <a:pt x="220" y="301"/>
                    <a:pt x="222" y="299"/>
                    <a:pt x="222" y="296"/>
                  </a:cubicBezTo>
                  <a:cubicBezTo>
                    <a:pt x="223" y="292"/>
                    <a:pt x="223" y="289"/>
                    <a:pt x="221" y="287"/>
                  </a:cubicBezTo>
                  <a:cubicBezTo>
                    <a:pt x="222" y="282"/>
                    <a:pt x="225" y="277"/>
                    <a:pt x="228" y="273"/>
                  </a:cubicBezTo>
                  <a:cubicBezTo>
                    <a:pt x="228" y="272"/>
                    <a:pt x="228" y="272"/>
                    <a:pt x="228" y="272"/>
                  </a:cubicBezTo>
                  <a:cubicBezTo>
                    <a:pt x="229" y="272"/>
                    <a:pt x="229" y="271"/>
                    <a:pt x="229" y="271"/>
                  </a:cubicBezTo>
                  <a:cubicBezTo>
                    <a:pt x="230" y="273"/>
                    <a:pt x="232" y="274"/>
                    <a:pt x="233" y="275"/>
                  </a:cubicBezTo>
                  <a:cubicBezTo>
                    <a:pt x="234" y="279"/>
                    <a:pt x="235" y="284"/>
                    <a:pt x="235" y="289"/>
                  </a:cubicBezTo>
                  <a:cubicBezTo>
                    <a:pt x="235" y="291"/>
                    <a:pt x="235" y="292"/>
                    <a:pt x="235" y="293"/>
                  </a:cubicBezTo>
                  <a:cubicBezTo>
                    <a:pt x="235" y="293"/>
                    <a:pt x="235" y="293"/>
                    <a:pt x="235" y="293"/>
                  </a:cubicBezTo>
                  <a:cubicBezTo>
                    <a:pt x="235" y="296"/>
                    <a:pt x="235" y="299"/>
                    <a:pt x="234" y="303"/>
                  </a:cubicBezTo>
                  <a:cubicBezTo>
                    <a:pt x="234" y="303"/>
                    <a:pt x="233" y="306"/>
                    <a:pt x="233" y="306"/>
                  </a:cubicBezTo>
                  <a:cubicBezTo>
                    <a:pt x="232" y="311"/>
                    <a:pt x="231" y="317"/>
                    <a:pt x="231" y="324"/>
                  </a:cubicBezTo>
                  <a:cubicBezTo>
                    <a:pt x="231" y="328"/>
                    <a:pt x="231" y="332"/>
                    <a:pt x="233" y="337"/>
                  </a:cubicBezTo>
                  <a:cubicBezTo>
                    <a:pt x="235" y="344"/>
                    <a:pt x="237" y="353"/>
                    <a:pt x="238" y="362"/>
                  </a:cubicBezTo>
                  <a:cubicBezTo>
                    <a:pt x="238" y="369"/>
                    <a:pt x="236" y="379"/>
                    <a:pt x="235" y="387"/>
                  </a:cubicBezTo>
                  <a:cubicBezTo>
                    <a:pt x="234" y="393"/>
                    <a:pt x="234" y="393"/>
                    <a:pt x="234" y="393"/>
                  </a:cubicBezTo>
                  <a:cubicBezTo>
                    <a:pt x="234" y="397"/>
                    <a:pt x="232" y="401"/>
                    <a:pt x="231" y="405"/>
                  </a:cubicBezTo>
                  <a:cubicBezTo>
                    <a:pt x="228" y="415"/>
                    <a:pt x="228" y="415"/>
                    <a:pt x="228" y="415"/>
                  </a:cubicBezTo>
                  <a:cubicBezTo>
                    <a:pt x="227" y="417"/>
                    <a:pt x="226" y="419"/>
                    <a:pt x="226" y="421"/>
                  </a:cubicBezTo>
                  <a:cubicBezTo>
                    <a:pt x="224" y="418"/>
                    <a:pt x="224" y="418"/>
                    <a:pt x="224" y="418"/>
                  </a:cubicBezTo>
                  <a:lnTo>
                    <a:pt x="220" y="410"/>
                  </a:lnTo>
                  <a:close/>
                  <a:moveTo>
                    <a:pt x="234" y="505"/>
                  </a:moveTo>
                  <a:cubicBezTo>
                    <a:pt x="229" y="489"/>
                    <a:pt x="229" y="489"/>
                    <a:pt x="229" y="489"/>
                  </a:cubicBezTo>
                  <a:cubicBezTo>
                    <a:pt x="226" y="478"/>
                    <a:pt x="222" y="467"/>
                    <a:pt x="222" y="456"/>
                  </a:cubicBezTo>
                  <a:cubicBezTo>
                    <a:pt x="222" y="453"/>
                    <a:pt x="222" y="453"/>
                    <a:pt x="222" y="453"/>
                  </a:cubicBezTo>
                  <a:cubicBezTo>
                    <a:pt x="223" y="446"/>
                    <a:pt x="223" y="438"/>
                    <a:pt x="225" y="433"/>
                  </a:cubicBezTo>
                  <a:cubicBezTo>
                    <a:pt x="227" y="427"/>
                    <a:pt x="227" y="427"/>
                    <a:pt x="227" y="427"/>
                  </a:cubicBezTo>
                  <a:cubicBezTo>
                    <a:pt x="229" y="424"/>
                    <a:pt x="230" y="420"/>
                    <a:pt x="231" y="416"/>
                  </a:cubicBezTo>
                  <a:cubicBezTo>
                    <a:pt x="234" y="407"/>
                    <a:pt x="234" y="407"/>
                    <a:pt x="234" y="407"/>
                  </a:cubicBezTo>
                  <a:cubicBezTo>
                    <a:pt x="236" y="403"/>
                    <a:pt x="237" y="398"/>
                    <a:pt x="238" y="393"/>
                  </a:cubicBezTo>
                  <a:cubicBezTo>
                    <a:pt x="239" y="387"/>
                    <a:pt x="239" y="387"/>
                    <a:pt x="239" y="387"/>
                  </a:cubicBezTo>
                  <a:cubicBezTo>
                    <a:pt x="240" y="385"/>
                    <a:pt x="240" y="382"/>
                    <a:pt x="240" y="380"/>
                  </a:cubicBezTo>
                  <a:cubicBezTo>
                    <a:pt x="240" y="380"/>
                    <a:pt x="240" y="380"/>
                    <a:pt x="240" y="380"/>
                  </a:cubicBezTo>
                  <a:cubicBezTo>
                    <a:pt x="241" y="385"/>
                    <a:pt x="242" y="390"/>
                    <a:pt x="243" y="394"/>
                  </a:cubicBezTo>
                  <a:cubicBezTo>
                    <a:pt x="245" y="398"/>
                    <a:pt x="246" y="401"/>
                    <a:pt x="246" y="406"/>
                  </a:cubicBezTo>
                  <a:cubicBezTo>
                    <a:pt x="246" y="408"/>
                    <a:pt x="246" y="409"/>
                    <a:pt x="246" y="411"/>
                  </a:cubicBezTo>
                  <a:cubicBezTo>
                    <a:pt x="245" y="417"/>
                    <a:pt x="241" y="422"/>
                    <a:pt x="237" y="428"/>
                  </a:cubicBezTo>
                  <a:cubicBezTo>
                    <a:pt x="233" y="433"/>
                    <a:pt x="230" y="438"/>
                    <a:pt x="230" y="444"/>
                  </a:cubicBezTo>
                  <a:cubicBezTo>
                    <a:pt x="230" y="445"/>
                    <a:pt x="230" y="446"/>
                    <a:pt x="230" y="447"/>
                  </a:cubicBezTo>
                  <a:cubicBezTo>
                    <a:pt x="231" y="451"/>
                    <a:pt x="233" y="456"/>
                    <a:pt x="235" y="460"/>
                  </a:cubicBezTo>
                  <a:cubicBezTo>
                    <a:pt x="238" y="466"/>
                    <a:pt x="241" y="472"/>
                    <a:pt x="242" y="480"/>
                  </a:cubicBezTo>
                  <a:cubicBezTo>
                    <a:pt x="243" y="502"/>
                    <a:pt x="243" y="502"/>
                    <a:pt x="243" y="502"/>
                  </a:cubicBezTo>
                  <a:cubicBezTo>
                    <a:pt x="244" y="506"/>
                    <a:pt x="244" y="510"/>
                    <a:pt x="244" y="514"/>
                  </a:cubicBezTo>
                  <a:cubicBezTo>
                    <a:pt x="244" y="514"/>
                    <a:pt x="244" y="514"/>
                    <a:pt x="244" y="514"/>
                  </a:cubicBezTo>
                  <a:cubicBezTo>
                    <a:pt x="244" y="514"/>
                    <a:pt x="244" y="514"/>
                    <a:pt x="244" y="514"/>
                  </a:cubicBezTo>
                  <a:cubicBezTo>
                    <a:pt x="245" y="517"/>
                    <a:pt x="245" y="519"/>
                    <a:pt x="245" y="521"/>
                  </a:cubicBezTo>
                  <a:cubicBezTo>
                    <a:pt x="245" y="524"/>
                    <a:pt x="242" y="529"/>
                    <a:pt x="239" y="533"/>
                  </a:cubicBezTo>
                  <a:cubicBezTo>
                    <a:pt x="238" y="529"/>
                    <a:pt x="237" y="524"/>
                    <a:pt x="236" y="520"/>
                  </a:cubicBezTo>
                  <a:lnTo>
                    <a:pt x="234" y="505"/>
                  </a:lnTo>
                  <a:close/>
                  <a:moveTo>
                    <a:pt x="240" y="539"/>
                  </a:moveTo>
                  <a:cubicBezTo>
                    <a:pt x="240" y="539"/>
                    <a:pt x="240" y="539"/>
                    <a:pt x="240" y="539"/>
                  </a:cubicBezTo>
                  <a:cubicBezTo>
                    <a:pt x="240" y="539"/>
                    <a:pt x="240" y="539"/>
                    <a:pt x="240" y="538"/>
                  </a:cubicBezTo>
                  <a:cubicBezTo>
                    <a:pt x="241" y="537"/>
                    <a:pt x="241" y="536"/>
                    <a:pt x="242" y="535"/>
                  </a:cubicBezTo>
                  <a:cubicBezTo>
                    <a:pt x="246" y="530"/>
                    <a:pt x="249" y="525"/>
                    <a:pt x="249" y="521"/>
                  </a:cubicBezTo>
                  <a:cubicBezTo>
                    <a:pt x="249" y="521"/>
                    <a:pt x="249" y="520"/>
                    <a:pt x="249" y="519"/>
                  </a:cubicBezTo>
                  <a:cubicBezTo>
                    <a:pt x="253" y="525"/>
                    <a:pt x="261" y="535"/>
                    <a:pt x="261" y="535"/>
                  </a:cubicBezTo>
                  <a:cubicBezTo>
                    <a:pt x="262" y="537"/>
                    <a:pt x="276" y="557"/>
                    <a:pt x="277" y="580"/>
                  </a:cubicBezTo>
                  <a:cubicBezTo>
                    <a:pt x="277" y="594"/>
                    <a:pt x="277" y="594"/>
                    <a:pt x="277" y="594"/>
                  </a:cubicBezTo>
                  <a:cubicBezTo>
                    <a:pt x="277" y="597"/>
                    <a:pt x="276" y="600"/>
                    <a:pt x="276" y="604"/>
                  </a:cubicBezTo>
                  <a:cubicBezTo>
                    <a:pt x="276" y="612"/>
                    <a:pt x="277" y="620"/>
                    <a:pt x="279" y="630"/>
                  </a:cubicBezTo>
                  <a:cubicBezTo>
                    <a:pt x="275" y="625"/>
                    <a:pt x="271" y="622"/>
                    <a:pt x="269" y="620"/>
                  </a:cubicBezTo>
                  <a:cubicBezTo>
                    <a:pt x="258" y="612"/>
                    <a:pt x="258" y="612"/>
                    <a:pt x="258" y="612"/>
                  </a:cubicBezTo>
                  <a:cubicBezTo>
                    <a:pt x="252" y="608"/>
                    <a:pt x="246" y="604"/>
                    <a:pt x="242" y="598"/>
                  </a:cubicBezTo>
                  <a:cubicBezTo>
                    <a:pt x="238" y="593"/>
                    <a:pt x="237" y="586"/>
                    <a:pt x="236" y="580"/>
                  </a:cubicBezTo>
                  <a:cubicBezTo>
                    <a:pt x="235" y="575"/>
                    <a:pt x="235" y="575"/>
                    <a:pt x="235" y="575"/>
                  </a:cubicBezTo>
                  <a:cubicBezTo>
                    <a:pt x="234" y="575"/>
                    <a:pt x="234" y="575"/>
                    <a:pt x="234" y="575"/>
                  </a:cubicBezTo>
                  <a:cubicBezTo>
                    <a:pt x="234" y="573"/>
                    <a:pt x="235" y="571"/>
                    <a:pt x="235" y="568"/>
                  </a:cubicBezTo>
                  <a:cubicBezTo>
                    <a:pt x="235" y="566"/>
                    <a:pt x="234" y="563"/>
                    <a:pt x="234" y="560"/>
                  </a:cubicBezTo>
                  <a:cubicBezTo>
                    <a:pt x="234" y="553"/>
                    <a:pt x="234" y="553"/>
                    <a:pt x="234" y="553"/>
                  </a:cubicBezTo>
                  <a:cubicBezTo>
                    <a:pt x="234" y="549"/>
                    <a:pt x="237" y="544"/>
                    <a:pt x="240" y="539"/>
                  </a:cubicBezTo>
                  <a:close/>
                  <a:moveTo>
                    <a:pt x="271" y="758"/>
                  </a:moveTo>
                  <a:cubicBezTo>
                    <a:pt x="257" y="734"/>
                    <a:pt x="257" y="734"/>
                    <a:pt x="257" y="734"/>
                  </a:cubicBezTo>
                  <a:cubicBezTo>
                    <a:pt x="249" y="717"/>
                    <a:pt x="248" y="705"/>
                    <a:pt x="247" y="684"/>
                  </a:cubicBezTo>
                  <a:cubicBezTo>
                    <a:pt x="248" y="686"/>
                    <a:pt x="250" y="688"/>
                    <a:pt x="252" y="690"/>
                  </a:cubicBezTo>
                  <a:cubicBezTo>
                    <a:pt x="255" y="694"/>
                    <a:pt x="258" y="697"/>
                    <a:pt x="261" y="701"/>
                  </a:cubicBezTo>
                  <a:cubicBezTo>
                    <a:pt x="268" y="714"/>
                    <a:pt x="273" y="727"/>
                    <a:pt x="274" y="741"/>
                  </a:cubicBezTo>
                  <a:cubicBezTo>
                    <a:pt x="274" y="750"/>
                    <a:pt x="276" y="760"/>
                    <a:pt x="277" y="768"/>
                  </a:cubicBezTo>
                  <a:lnTo>
                    <a:pt x="271" y="758"/>
                  </a:lnTo>
                  <a:close/>
                  <a:moveTo>
                    <a:pt x="344" y="940"/>
                  </a:moveTo>
                  <a:cubicBezTo>
                    <a:pt x="339" y="948"/>
                    <a:pt x="339" y="953"/>
                    <a:pt x="338" y="958"/>
                  </a:cubicBezTo>
                  <a:cubicBezTo>
                    <a:pt x="338" y="961"/>
                    <a:pt x="338" y="963"/>
                    <a:pt x="337" y="966"/>
                  </a:cubicBezTo>
                  <a:cubicBezTo>
                    <a:pt x="336" y="968"/>
                    <a:pt x="335" y="969"/>
                    <a:pt x="334" y="970"/>
                  </a:cubicBezTo>
                  <a:cubicBezTo>
                    <a:pt x="331" y="971"/>
                    <a:pt x="325" y="968"/>
                    <a:pt x="321" y="966"/>
                  </a:cubicBezTo>
                  <a:cubicBezTo>
                    <a:pt x="312" y="961"/>
                    <a:pt x="310" y="960"/>
                    <a:pt x="300" y="957"/>
                  </a:cubicBezTo>
                  <a:cubicBezTo>
                    <a:pt x="297" y="956"/>
                    <a:pt x="297" y="956"/>
                    <a:pt x="297" y="956"/>
                  </a:cubicBezTo>
                  <a:cubicBezTo>
                    <a:pt x="287" y="953"/>
                    <a:pt x="283" y="949"/>
                    <a:pt x="282" y="937"/>
                  </a:cubicBezTo>
                  <a:cubicBezTo>
                    <a:pt x="282" y="936"/>
                    <a:pt x="283" y="935"/>
                    <a:pt x="283" y="933"/>
                  </a:cubicBezTo>
                  <a:cubicBezTo>
                    <a:pt x="282" y="933"/>
                    <a:pt x="282" y="933"/>
                    <a:pt x="282" y="933"/>
                  </a:cubicBezTo>
                  <a:cubicBezTo>
                    <a:pt x="282" y="933"/>
                    <a:pt x="282" y="932"/>
                    <a:pt x="282" y="931"/>
                  </a:cubicBezTo>
                  <a:cubicBezTo>
                    <a:pt x="282" y="930"/>
                    <a:pt x="282" y="929"/>
                    <a:pt x="282" y="928"/>
                  </a:cubicBezTo>
                  <a:cubicBezTo>
                    <a:pt x="282" y="918"/>
                    <a:pt x="286" y="912"/>
                    <a:pt x="291" y="903"/>
                  </a:cubicBezTo>
                  <a:cubicBezTo>
                    <a:pt x="295" y="896"/>
                    <a:pt x="300" y="887"/>
                    <a:pt x="305" y="874"/>
                  </a:cubicBezTo>
                  <a:cubicBezTo>
                    <a:pt x="307" y="868"/>
                    <a:pt x="308" y="861"/>
                    <a:pt x="308" y="854"/>
                  </a:cubicBezTo>
                  <a:cubicBezTo>
                    <a:pt x="308" y="828"/>
                    <a:pt x="293" y="800"/>
                    <a:pt x="285" y="784"/>
                  </a:cubicBezTo>
                  <a:cubicBezTo>
                    <a:pt x="281" y="777"/>
                    <a:pt x="281" y="777"/>
                    <a:pt x="281" y="777"/>
                  </a:cubicBezTo>
                  <a:cubicBezTo>
                    <a:pt x="282" y="777"/>
                    <a:pt x="282" y="777"/>
                    <a:pt x="282" y="777"/>
                  </a:cubicBezTo>
                  <a:cubicBezTo>
                    <a:pt x="280" y="766"/>
                    <a:pt x="279" y="753"/>
                    <a:pt x="278" y="740"/>
                  </a:cubicBezTo>
                  <a:cubicBezTo>
                    <a:pt x="277" y="726"/>
                    <a:pt x="272" y="712"/>
                    <a:pt x="264" y="699"/>
                  </a:cubicBezTo>
                  <a:cubicBezTo>
                    <a:pt x="262" y="695"/>
                    <a:pt x="258" y="691"/>
                    <a:pt x="255" y="688"/>
                  </a:cubicBezTo>
                  <a:cubicBezTo>
                    <a:pt x="252" y="685"/>
                    <a:pt x="250" y="682"/>
                    <a:pt x="248" y="679"/>
                  </a:cubicBezTo>
                  <a:cubicBezTo>
                    <a:pt x="246" y="678"/>
                    <a:pt x="246" y="678"/>
                    <a:pt x="246" y="678"/>
                  </a:cubicBezTo>
                  <a:cubicBezTo>
                    <a:pt x="245" y="653"/>
                    <a:pt x="238" y="634"/>
                    <a:pt x="232" y="619"/>
                  </a:cubicBezTo>
                  <a:cubicBezTo>
                    <a:pt x="230" y="614"/>
                    <a:pt x="229" y="609"/>
                    <a:pt x="229" y="604"/>
                  </a:cubicBezTo>
                  <a:cubicBezTo>
                    <a:pt x="229" y="598"/>
                    <a:pt x="231" y="592"/>
                    <a:pt x="232" y="586"/>
                  </a:cubicBezTo>
                  <a:cubicBezTo>
                    <a:pt x="232" y="586"/>
                    <a:pt x="233" y="586"/>
                    <a:pt x="233" y="585"/>
                  </a:cubicBezTo>
                  <a:cubicBezTo>
                    <a:pt x="234" y="591"/>
                    <a:pt x="235" y="596"/>
                    <a:pt x="238" y="600"/>
                  </a:cubicBezTo>
                  <a:cubicBezTo>
                    <a:pt x="243" y="607"/>
                    <a:pt x="250" y="611"/>
                    <a:pt x="256" y="615"/>
                  </a:cubicBezTo>
                  <a:cubicBezTo>
                    <a:pt x="266" y="623"/>
                    <a:pt x="266" y="623"/>
                    <a:pt x="266" y="623"/>
                  </a:cubicBezTo>
                  <a:cubicBezTo>
                    <a:pt x="269" y="626"/>
                    <a:pt x="279" y="635"/>
                    <a:pt x="282" y="645"/>
                  </a:cubicBezTo>
                  <a:cubicBezTo>
                    <a:pt x="283" y="648"/>
                    <a:pt x="284" y="651"/>
                    <a:pt x="285" y="654"/>
                  </a:cubicBezTo>
                  <a:cubicBezTo>
                    <a:pt x="291" y="669"/>
                    <a:pt x="296" y="681"/>
                    <a:pt x="300" y="693"/>
                  </a:cubicBezTo>
                  <a:cubicBezTo>
                    <a:pt x="307" y="708"/>
                    <a:pt x="312" y="721"/>
                    <a:pt x="316" y="736"/>
                  </a:cubicBezTo>
                  <a:cubicBezTo>
                    <a:pt x="319" y="748"/>
                    <a:pt x="320" y="759"/>
                    <a:pt x="320" y="771"/>
                  </a:cubicBezTo>
                  <a:cubicBezTo>
                    <a:pt x="320" y="779"/>
                    <a:pt x="320" y="788"/>
                    <a:pt x="319" y="797"/>
                  </a:cubicBezTo>
                  <a:cubicBezTo>
                    <a:pt x="318" y="816"/>
                    <a:pt x="318" y="816"/>
                    <a:pt x="318" y="816"/>
                  </a:cubicBezTo>
                  <a:cubicBezTo>
                    <a:pt x="318" y="817"/>
                    <a:pt x="318" y="818"/>
                    <a:pt x="318" y="818"/>
                  </a:cubicBezTo>
                  <a:cubicBezTo>
                    <a:pt x="318" y="832"/>
                    <a:pt x="322" y="842"/>
                    <a:pt x="325" y="852"/>
                  </a:cubicBezTo>
                  <a:cubicBezTo>
                    <a:pt x="327" y="859"/>
                    <a:pt x="330" y="866"/>
                    <a:pt x="331" y="875"/>
                  </a:cubicBezTo>
                  <a:cubicBezTo>
                    <a:pt x="334" y="890"/>
                    <a:pt x="340" y="898"/>
                    <a:pt x="344" y="904"/>
                  </a:cubicBezTo>
                  <a:cubicBezTo>
                    <a:pt x="345" y="904"/>
                    <a:pt x="345" y="905"/>
                    <a:pt x="345" y="905"/>
                  </a:cubicBezTo>
                  <a:cubicBezTo>
                    <a:pt x="345" y="905"/>
                    <a:pt x="345" y="905"/>
                    <a:pt x="345" y="905"/>
                  </a:cubicBezTo>
                  <a:cubicBezTo>
                    <a:pt x="345" y="906"/>
                    <a:pt x="346" y="906"/>
                    <a:pt x="346" y="906"/>
                  </a:cubicBezTo>
                  <a:cubicBezTo>
                    <a:pt x="347" y="908"/>
                    <a:pt x="348" y="910"/>
                    <a:pt x="349" y="911"/>
                  </a:cubicBezTo>
                  <a:cubicBezTo>
                    <a:pt x="349" y="914"/>
                    <a:pt x="349" y="917"/>
                    <a:pt x="349" y="920"/>
                  </a:cubicBezTo>
                  <a:cubicBezTo>
                    <a:pt x="349" y="926"/>
                    <a:pt x="348" y="932"/>
                    <a:pt x="344" y="94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0" name="Freeform 177">
              <a:extLst>
                <a:ext uri="{FF2B5EF4-FFF2-40B4-BE49-F238E27FC236}">
                  <a16:creationId xmlns:a16="http://schemas.microsoft.com/office/drawing/2014/main" id="{E85CFF04-5B64-49E2-BF18-4BE938CEF3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" y="1979"/>
              <a:ext cx="585" cy="2364"/>
            </a:xfrm>
            <a:custGeom>
              <a:avLst/>
              <a:gdLst>
                <a:gd name="T0" fmla="*/ 1155 w 435"/>
                <a:gd name="T1" fmla="*/ 2231 h 1758"/>
                <a:gd name="T2" fmla="*/ 1334 w 435"/>
                <a:gd name="T3" fmla="*/ 2024 h 1758"/>
                <a:gd name="T4" fmla="*/ 1263 w 435"/>
                <a:gd name="T5" fmla="*/ 1642 h 1758"/>
                <a:gd name="T6" fmla="*/ 1138 w 435"/>
                <a:gd name="T7" fmla="*/ 1311 h 1758"/>
                <a:gd name="T8" fmla="*/ 1045 w 435"/>
                <a:gd name="T9" fmla="*/ 896 h 1758"/>
                <a:gd name="T10" fmla="*/ 917 w 435"/>
                <a:gd name="T11" fmla="*/ 608 h 1758"/>
                <a:gd name="T12" fmla="*/ 1101 w 435"/>
                <a:gd name="T13" fmla="*/ 473 h 1758"/>
                <a:gd name="T14" fmla="*/ 1072 w 435"/>
                <a:gd name="T15" fmla="*/ 377 h 1758"/>
                <a:gd name="T16" fmla="*/ 1186 w 435"/>
                <a:gd name="T17" fmla="*/ 136 h 1758"/>
                <a:gd name="T18" fmla="*/ 1064 w 435"/>
                <a:gd name="T19" fmla="*/ 105 h 1758"/>
                <a:gd name="T20" fmla="*/ 854 w 435"/>
                <a:gd name="T21" fmla="*/ 862 h 1758"/>
                <a:gd name="T22" fmla="*/ 666 w 435"/>
                <a:gd name="T23" fmla="*/ 523 h 1758"/>
                <a:gd name="T24" fmla="*/ 399 w 435"/>
                <a:gd name="T25" fmla="*/ 114 h 1758"/>
                <a:gd name="T26" fmla="*/ 409 w 435"/>
                <a:gd name="T27" fmla="*/ 290 h 1758"/>
                <a:gd name="T28" fmla="*/ 304 w 435"/>
                <a:gd name="T29" fmla="*/ 465 h 1758"/>
                <a:gd name="T30" fmla="*/ 628 w 435"/>
                <a:gd name="T31" fmla="*/ 500 h 1758"/>
                <a:gd name="T32" fmla="*/ 465 w 435"/>
                <a:gd name="T33" fmla="*/ 769 h 1758"/>
                <a:gd name="T34" fmla="*/ 266 w 435"/>
                <a:gd name="T35" fmla="*/ 693 h 1758"/>
                <a:gd name="T36" fmla="*/ 418 w 435"/>
                <a:gd name="T37" fmla="*/ 1056 h 1758"/>
                <a:gd name="T38" fmla="*/ 592 w 435"/>
                <a:gd name="T39" fmla="*/ 955 h 1758"/>
                <a:gd name="T40" fmla="*/ 421 w 435"/>
                <a:gd name="T41" fmla="*/ 1311 h 1758"/>
                <a:gd name="T42" fmla="*/ 452 w 435"/>
                <a:gd name="T43" fmla="*/ 1448 h 1758"/>
                <a:gd name="T44" fmla="*/ 239 w 435"/>
                <a:gd name="T45" fmla="*/ 1671 h 1758"/>
                <a:gd name="T46" fmla="*/ 217 w 435"/>
                <a:gd name="T47" fmla="*/ 1962 h 1758"/>
                <a:gd name="T48" fmla="*/ 258 w 435"/>
                <a:gd name="T49" fmla="*/ 2146 h 1758"/>
                <a:gd name="T50" fmla="*/ 161 w 435"/>
                <a:gd name="T51" fmla="*/ 2403 h 1758"/>
                <a:gd name="T52" fmla="*/ 303 w 435"/>
                <a:gd name="T53" fmla="*/ 3320 h 1758"/>
                <a:gd name="T54" fmla="*/ 551 w 435"/>
                <a:gd name="T55" fmla="*/ 3168 h 1758"/>
                <a:gd name="T56" fmla="*/ 455 w 435"/>
                <a:gd name="T57" fmla="*/ 3757 h 1758"/>
                <a:gd name="T58" fmla="*/ 515 w 435"/>
                <a:gd name="T59" fmla="*/ 4924 h 1758"/>
                <a:gd name="T60" fmla="*/ 487 w 435"/>
                <a:gd name="T61" fmla="*/ 4732 h 1758"/>
                <a:gd name="T62" fmla="*/ 467 w 435"/>
                <a:gd name="T63" fmla="*/ 3760 h 1758"/>
                <a:gd name="T64" fmla="*/ 487 w 435"/>
                <a:gd name="T65" fmla="*/ 2702 h 1758"/>
                <a:gd name="T66" fmla="*/ 644 w 435"/>
                <a:gd name="T67" fmla="*/ 1841 h 1758"/>
                <a:gd name="T68" fmla="*/ 619 w 435"/>
                <a:gd name="T69" fmla="*/ 1643 h 1758"/>
                <a:gd name="T70" fmla="*/ 515 w 435"/>
                <a:gd name="T71" fmla="*/ 1595 h 1758"/>
                <a:gd name="T72" fmla="*/ 697 w 435"/>
                <a:gd name="T73" fmla="*/ 1354 h 1758"/>
                <a:gd name="T74" fmla="*/ 975 w 435"/>
                <a:gd name="T75" fmla="*/ 1899 h 1758"/>
                <a:gd name="T76" fmla="*/ 1011 w 435"/>
                <a:gd name="T77" fmla="*/ 2559 h 1758"/>
                <a:gd name="T78" fmla="*/ 919 w 435"/>
                <a:gd name="T79" fmla="*/ 3633 h 1758"/>
                <a:gd name="T80" fmla="*/ 1034 w 435"/>
                <a:gd name="T81" fmla="*/ 3796 h 1758"/>
                <a:gd name="T82" fmla="*/ 917 w 435"/>
                <a:gd name="T83" fmla="*/ 5009 h 1758"/>
                <a:gd name="T84" fmla="*/ 1080 w 435"/>
                <a:gd name="T85" fmla="*/ 5523 h 1758"/>
                <a:gd name="T86" fmla="*/ 1296 w 435"/>
                <a:gd name="T87" fmla="*/ 4354 h 1758"/>
                <a:gd name="T88" fmla="*/ 1064 w 435"/>
                <a:gd name="T89" fmla="*/ 3511 h 1758"/>
                <a:gd name="T90" fmla="*/ 1233 w 435"/>
                <a:gd name="T91" fmla="*/ 2989 h 1758"/>
                <a:gd name="T92" fmla="*/ 1405 w 435"/>
                <a:gd name="T93" fmla="*/ 2410 h 1758"/>
                <a:gd name="T94" fmla="*/ 588 w 435"/>
                <a:gd name="T95" fmla="*/ 168 h 1758"/>
                <a:gd name="T96" fmla="*/ 503 w 435"/>
                <a:gd name="T97" fmla="*/ 4296 h 1758"/>
                <a:gd name="T98" fmla="*/ 487 w 435"/>
                <a:gd name="T99" fmla="*/ 3539 h 1758"/>
                <a:gd name="T100" fmla="*/ 484 w 435"/>
                <a:gd name="T101" fmla="*/ 1899 h 1758"/>
                <a:gd name="T102" fmla="*/ 507 w 435"/>
                <a:gd name="T103" fmla="*/ 2369 h 1758"/>
                <a:gd name="T104" fmla="*/ 551 w 435"/>
                <a:gd name="T105" fmla="*/ 1877 h 1758"/>
                <a:gd name="T106" fmla="*/ 515 w 435"/>
                <a:gd name="T107" fmla="*/ 1549 h 1758"/>
                <a:gd name="T108" fmla="*/ 749 w 435"/>
                <a:gd name="T109" fmla="*/ 442 h 1758"/>
                <a:gd name="T110" fmla="*/ 959 w 435"/>
                <a:gd name="T111" fmla="*/ 4265 h 1758"/>
                <a:gd name="T112" fmla="*/ 1053 w 435"/>
                <a:gd name="T113" fmla="*/ 3725 h 1758"/>
                <a:gd name="T114" fmla="*/ 1070 w 435"/>
                <a:gd name="T115" fmla="*/ 1939 h 1758"/>
                <a:gd name="T116" fmla="*/ 1127 w 435"/>
                <a:gd name="T117" fmla="*/ 1622 h 1758"/>
                <a:gd name="T118" fmla="*/ 1050 w 435"/>
                <a:gd name="T119" fmla="*/ 1659 h 1758"/>
                <a:gd name="T120" fmla="*/ 1011 w 435"/>
                <a:gd name="T121" fmla="*/ 2040 h 1758"/>
                <a:gd name="T122" fmla="*/ 1175 w 435"/>
                <a:gd name="T123" fmla="*/ 2524 h 17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35" h="1758">
                  <a:moveTo>
                    <a:pt x="203" y="1702"/>
                  </a:moveTo>
                  <a:cubicBezTo>
                    <a:pt x="202" y="1704"/>
                    <a:pt x="202" y="1704"/>
                    <a:pt x="202" y="1704"/>
                  </a:cubicBezTo>
                  <a:cubicBezTo>
                    <a:pt x="201" y="1705"/>
                    <a:pt x="198" y="1706"/>
                    <a:pt x="197" y="1707"/>
                  </a:cubicBezTo>
                  <a:cubicBezTo>
                    <a:pt x="192" y="1708"/>
                    <a:pt x="192" y="1708"/>
                    <a:pt x="192" y="1708"/>
                  </a:cubicBezTo>
                  <a:cubicBezTo>
                    <a:pt x="188" y="1710"/>
                    <a:pt x="185" y="1711"/>
                    <a:pt x="181" y="1714"/>
                  </a:cubicBezTo>
                  <a:cubicBezTo>
                    <a:pt x="176" y="1720"/>
                    <a:pt x="176" y="1720"/>
                    <a:pt x="176" y="1720"/>
                  </a:cubicBezTo>
                  <a:cubicBezTo>
                    <a:pt x="174" y="1723"/>
                    <a:pt x="172" y="1725"/>
                    <a:pt x="169" y="1728"/>
                  </a:cubicBezTo>
                  <a:cubicBezTo>
                    <a:pt x="162" y="1733"/>
                    <a:pt x="153" y="1739"/>
                    <a:pt x="151" y="1738"/>
                  </a:cubicBezTo>
                  <a:cubicBezTo>
                    <a:pt x="151" y="1738"/>
                    <a:pt x="151" y="1738"/>
                    <a:pt x="151" y="1738"/>
                  </a:cubicBezTo>
                  <a:cubicBezTo>
                    <a:pt x="156" y="1741"/>
                    <a:pt x="165" y="1736"/>
                    <a:pt x="171" y="1731"/>
                  </a:cubicBezTo>
                  <a:cubicBezTo>
                    <a:pt x="174" y="1728"/>
                    <a:pt x="177" y="1726"/>
                    <a:pt x="179" y="1723"/>
                  </a:cubicBezTo>
                  <a:cubicBezTo>
                    <a:pt x="179" y="1727"/>
                    <a:pt x="178" y="1731"/>
                    <a:pt x="179" y="1735"/>
                  </a:cubicBezTo>
                  <a:cubicBezTo>
                    <a:pt x="179" y="1741"/>
                    <a:pt x="182" y="1753"/>
                    <a:pt x="176" y="1758"/>
                  </a:cubicBezTo>
                  <a:cubicBezTo>
                    <a:pt x="176" y="1758"/>
                    <a:pt x="176" y="1758"/>
                    <a:pt x="176" y="1758"/>
                  </a:cubicBezTo>
                  <a:cubicBezTo>
                    <a:pt x="183" y="1752"/>
                    <a:pt x="184" y="1742"/>
                    <a:pt x="183" y="1735"/>
                  </a:cubicBezTo>
                  <a:cubicBezTo>
                    <a:pt x="182" y="1729"/>
                    <a:pt x="183" y="1724"/>
                    <a:pt x="183" y="1718"/>
                  </a:cubicBezTo>
                  <a:cubicBezTo>
                    <a:pt x="184" y="1717"/>
                    <a:pt x="184" y="1717"/>
                    <a:pt x="184" y="1717"/>
                  </a:cubicBezTo>
                  <a:cubicBezTo>
                    <a:pt x="187" y="1714"/>
                    <a:pt x="190" y="1713"/>
                    <a:pt x="193" y="1712"/>
                  </a:cubicBezTo>
                  <a:cubicBezTo>
                    <a:pt x="198" y="1710"/>
                    <a:pt x="198" y="1710"/>
                    <a:pt x="198" y="1710"/>
                  </a:cubicBezTo>
                  <a:cubicBezTo>
                    <a:pt x="200" y="1710"/>
                    <a:pt x="201" y="1707"/>
                    <a:pt x="203" y="1705"/>
                  </a:cubicBezTo>
                  <a:cubicBezTo>
                    <a:pt x="205" y="1703"/>
                    <a:pt x="205" y="1703"/>
                    <a:pt x="205" y="1703"/>
                  </a:cubicBezTo>
                  <a:cubicBezTo>
                    <a:pt x="206" y="1702"/>
                    <a:pt x="206" y="1702"/>
                    <a:pt x="206" y="1702"/>
                  </a:cubicBezTo>
                  <a:cubicBezTo>
                    <a:pt x="205" y="1701"/>
                    <a:pt x="205" y="1701"/>
                    <a:pt x="205" y="1701"/>
                  </a:cubicBezTo>
                  <a:lnTo>
                    <a:pt x="203" y="1702"/>
                  </a:lnTo>
                  <a:close/>
                  <a:moveTo>
                    <a:pt x="431" y="718"/>
                  </a:moveTo>
                  <a:cubicBezTo>
                    <a:pt x="431" y="718"/>
                    <a:pt x="431" y="718"/>
                    <a:pt x="431" y="718"/>
                  </a:cubicBezTo>
                  <a:cubicBezTo>
                    <a:pt x="426" y="719"/>
                    <a:pt x="426" y="719"/>
                    <a:pt x="426" y="719"/>
                  </a:cubicBezTo>
                  <a:cubicBezTo>
                    <a:pt x="422" y="722"/>
                    <a:pt x="418" y="723"/>
                    <a:pt x="414" y="723"/>
                  </a:cubicBezTo>
                  <a:cubicBezTo>
                    <a:pt x="413" y="722"/>
                    <a:pt x="411" y="722"/>
                    <a:pt x="409" y="721"/>
                  </a:cubicBezTo>
                  <a:cubicBezTo>
                    <a:pt x="398" y="721"/>
                    <a:pt x="398" y="721"/>
                    <a:pt x="398" y="721"/>
                  </a:cubicBezTo>
                  <a:cubicBezTo>
                    <a:pt x="391" y="720"/>
                    <a:pt x="385" y="720"/>
                    <a:pt x="379" y="718"/>
                  </a:cubicBezTo>
                  <a:cubicBezTo>
                    <a:pt x="370" y="714"/>
                    <a:pt x="359" y="704"/>
                    <a:pt x="355" y="693"/>
                  </a:cubicBezTo>
                  <a:cubicBezTo>
                    <a:pt x="354" y="690"/>
                    <a:pt x="354" y="687"/>
                    <a:pt x="354" y="684"/>
                  </a:cubicBezTo>
                  <a:cubicBezTo>
                    <a:pt x="354" y="684"/>
                    <a:pt x="353" y="684"/>
                    <a:pt x="353" y="683"/>
                  </a:cubicBezTo>
                  <a:cubicBezTo>
                    <a:pt x="354" y="672"/>
                    <a:pt x="360" y="662"/>
                    <a:pt x="366" y="652"/>
                  </a:cubicBezTo>
                  <a:cubicBezTo>
                    <a:pt x="369" y="647"/>
                    <a:pt x="372" y="642"/>
                    <a:pt x="375" y="637"/>
                  </a:cubicBezTo>
                  <a:cubicBezTo>
                    <a:pt x="378" y="642"/>
                    <a:pt x="382" y="645"/>
                    <a:pt x="387" y="649"/>
                  </a:cubicBezTo>
                  <a:cubicBezTo>
                    <a:pt x="391" y="652"/>
                    <a:pt x="394" y="655"/>
                    <a:pt x="398" y="659"/>
                  </a:cubicBezTo>
                  <a:cubicBezTo>
                    <a:pt x="402" y="664"/>
                    <a:pt x="407" y="671"/>
                    <a:pt x="410" y="678"/>
                  </a:cubicBezTo>
                  <a:cubicBezTo>
                    <a:pt x="412" y="682"/>
                    <a:pt x="412" y="682"/>
                    <a:pt x="412" y="682"/>
                  </a:cubicBezTo>
                  <a:cubicBezTo>
                    <a:pt x="414" y="688"/>
                    <a:pt x="421" y="695"/>
                    <a:pt x="422" y="701"/>
                  </a:cubicBezTo>
                  <a:cubicBezTo>
                    <a:pt x="422" y="701"/>
                    <a:pt x="422" y="701"/>
                    <a:pt x="422" y="701"/>
                  </a:cubicBezTo>
                  <a:cubicBezTo>
                    <a:pt x="422" y="694"/>
                    <a:pt x="418" y="687"/>
                    <a:pt x="416" y="680"/>
                  </a:cubicBezTo>
                  <a:cubicBezTo>
                    <a:pt x="414" y="676"/>
                    <a:pt x="414" y="676"/>
                    <a:pt x="414" y="676"/>
                  </a:cubicBezTo>
                  <a:cubicBezTo>
                    <a:pt x="414" y="676"/>
                    <a:pt x="413" y="675"/>
                    <a:pt x="413" y="674"/>
                  </a:cubicBezTo>
                  <a:cubicBezTo>
                    <a:pt x="415" y="674"/>
                    <a:pt x="417" y="675"/>
                    <a:pt x="420" y="675"/>
                  </a:cubicBezTo>
                  <a:cubicBezTo>
                    <a:pt x="423" y="675"/>
                    <a:pt x="426" y="672"/>
                    <a:pt x="429" y="671"/>
                  </a:cubicBezTo>
                  <a:cubicBezTo>
                    <a:pt x="435" y="666"/>
                    <a:pt x="435" y="666"/>
                    <a:pt x="435" y="666"/>
                  </a:cubicBezTo>
                  <a:cubicBezTo>
                    <a:pt x="435" y="666"/>
                    <a:pt x="435" y="666"/>
                    <a:pt x="435" y="666"/>
                  </a:cubicBezTo>
                  <a:cubicBezTo>
                    <a:pt x="428" y="668"/>
                    <a:pt x="428" y="668"/>
                    <a:pt x="428" y="668"/>
                  </a:cubicBezTo>
                  <a:cubicBezTo>
                    <a:pt x="425" y="670"/>
                    <a:pt x="422" y="671"/>
                    <a:pt x="419" y="671"/>
                  </a:cubicBezTo>
                  <a:cubicBezTo>
                    <a:pt x="417" y="671"/>
                    <a:pt x="414" y="670"/>
                    <a:pt x="411" y="669"/>
                  </a:cubicBezTo>
                  <a:cubicBezTo>
                    <a:pt x="410" y="669"/>
                    <a:pt x="410" y="669"/>
                    <a:pt x="410" y="669"/>
                  </a:cubicBezTo>
                  <a:cubicBezTo>
                    <a:pt x="407" y="664"/>
                    <a:pt x="404" y="660"/>
                    <a:pt x="401" y="656"/>
                  </a:cubicBezTo>
                  <a:cubicBezTo>
                    <a:pt x="397" y="652"/>
                    <a:pt x="393" y="649"/>
                    <a:pt x="389" y="646"/>
                  </a:cubicBezTo>
                  <a:cubicBezTo>
                    <a:pt x="385" y="642"/>
                    <a:pt x="381" y="639"/>
                    <a:pt x="378" y="635"/>
                  </a:cubicBezTo>
                  <a:cubicBezTo>
                    <a:pt x="373" y="628"/>
                    <a:pt x="372" y="619"/>
                    <a:pt x="372" y="611"/>
                  </a:cubicBezTo>
                  <a:cubicBezTo>
                    <a:pt x="372" y="602"/>
                    <a:pt x="372" y="602"/>
                    <a:pt x="372" y="602"/>
                  </a:cubicBezTo>
                  <a:cubicBezTo>
                    <a:pt x="372" y="600"/>
                    <a:pt x="371" y="598"/>
                    <a:pt x="371" y="597"/>
                  </a:cubicBezTo>
                  <a:cubicBezTo>
                    <a:pt x="382" y="597"/>
                    <a:pt x="391" y="588"/>
                    <a:pt x="399" y="582"/>
                  </a:cubicBezTo>
                  <a:cubicBezTo>
                    <a:pt x="399" y="581"/>
                    <a:pt x="399" y="581"/>
                    <a:pt x="399" y="581"/>
                  </a:cubicBezTo>
                  <a:cubicBezTo>
                    <a:pt x="402" y="578"/>
                    <a:pt x="408" y="575"/>
                    <a:pt x="411" y="577"/>
                  </a:cubicBezTo>
                  <a:cubicBezTo>
                    <a:pt x="411" y="578"/>
                    <a:pt x="412" y="578"/>
                    <a:pt x="412" y="579"/>
                  </a:cubicBezTo>
                  <a:cubicBezTo>
                    <a:pt x="413" y="581"/>
                    <a:pt x="414" y="584"/>
                    <a:pt x="416" y="586"/>
                  </a:cubicBezTo>
                  <a:cubicBezTo>
                    <a:pt x="415" y="586"/>
                    <a:pt x="415" y="586"/>
                    <a:pt x="415" y="586"/>
                  </a:cubicBezTo>
                  <a:cubicBezTo>
                    <a:pt x="413" y="591"/>
                    <a:pt x="413" y="591"/>
                    <a:pt x="413" y="591"/>
                  </a:cubicBezTo>
                  <a:cubicBezTo>
                    <a:pt x="411" y="594"/>
                    <a:pt x="411" y="594"/>
                    <a:pt x="411" y="594"/>
                  </a:cubicBezTo>
                  <a:cubicBezTo>
                    <a:pt x="407" y="602"/>
                    <a:pt x="407" y="611"/>
                    <a:pt x="408" y="619"/>
                  </a:cubicBezTo>
                  <a:cubicBezTo>
                    <a:pt x="408" y="619"/>
                    <a:pt x="408" y="619"/>
                    <a:pt x="408" y="619"/>
                  </a:cubicBezTo>
                  <a:cubicBezTo>
                    <a:pt x="407" y="612"/>
                    <a:pt x="411" y="603"/>
                    <a:pt x="415" y="596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8" y="590"/>
                    <a:pt x="418" y="590"/>
                    <a:pt x="418" y="590"/>
                  </a:cubicBezTo>
                  <a:cubicBezTo>
                    <a:pt x="421" y="594"/>
                    <a:pt x="426" y="598"/>
                    <a:pt x="433" y="600"/>
                  </a:cubicBezTo>
                  <a:cubicBezTo>
                    <a:pt x="433" y="599"/>
                    <a:pt x="433" y="599"/>
                    <a:pt x="433" y="599"/>
                  </a:cubicBezTo>
                  <a:cubicBezTo>
                    <a:pt x="423" y="597"/>
                    <a:pt x="420" y="586"/>
                    <a:pt x="416" y="577"/>
                  </a:cubicBezTo>
                  <a:cubicBezTo>
                    <a:pt x="412" y="570"/>
                    <a:pt x="409" y="563"/>
                    <a:pt x="402" y="559"/>
                  </a:cubicBezTo>
                  <a:cubicBezTo>
                    <a:pt x="410" y="554"/>
                    <a:pt x="415" y="544"/>
                    <a:pt x="416" y="532"/>
                  </a:cubicBezTo>
                  <a:cubicBezTo>
                    <a:pt x="416" y="532"/>
                    <a:pt x="416" y="532"/>
                    <a:pt x="416" y="532"/>
                  </a:cubicBezTo>
                  <a:cubicBezTo>
                    <a:pt x="415" y="543"/>
                    <a:pt x="406" y="553"/>
                    <a:pt x="397" y="557"/>
                  </a:cubicBezTo>
                  <a:cubicBezTo>
                    <a:pt x="397" y="557"/>
                    <a:pt x="397" y="557"/>
                    <a:pt x="397" y="557"/>
                  </a:cubicBezTo>
                  <a:cubicBezTo>
                    <a:pt x="397" y="557"/>
                    <a:pt x="396" y="557"/>
                    <a:pt x="396" y="557"/>
                  </a:cubicBezTo>
                  <a:cubicBezTo>
                    <a:pt x="395" y="553"/>
                    <a:pt x="390" y="551"/>
                    <a:pt x="385" y="551"/>
                  </a:cubicBezTo>
                  <a:cubicBezTo>
                    <a:pt x="381" y="551"/>
                    <a:pt x="378" y="553"/>
                    <a:pt x="377" y="555"/>
                  </a:cubicBezTo>
                  <a:cubicBezTo>
                    <a:pt x="376" y="555"/>
                    <a:pt x="376" y="555"/>
                    <a:pt x="376" y="555"/>
                  </a:cubicBezTo>
                  <a:cubicBezTo>
                    <a:pt x="374" y="553"/>
                    <a:pt x="371" y="552"/>
                    <a:pt x="368" y="551"/>
                  </a:cubicBezTo>
                  <a:cubicBezTo>
                    <a:pt x="368" y="551"/>
                    <a:pt x="368" y="551"/>
                    <a:pt x="367" y="551"/>
                  </a:cubicBezTo>
                  <a:cubicBezTo>
                    <a:pt x="367" y="550"/>
                    <a:pt x="367" y="550"/>
                    <a:pt x="367" y="550"/>
                  </a:cubicBezTo>
                  <a:cubicBezTo>
                    <a:pt x="366" y="550"/>
                    <a:pt x="366" y="549"/>
                    <a:pt x="365" y="549"/>
                  </a:cubicBezTo>
                  <a:cubicBezTo>
                    <a:pt x="366" y="546"/>
                    <a:pt x="367" y="544"/>
                    <a:pt x="366" y="540"/>
                  </a:cubicBezTo>
                  <a:cubicBezTo>
                    <a:pt x="366" y="538"/>
                    <a:pt x="364" y="536"/>
                    <a:pt x="363" y="534"/>
                  </a:cubicBezTo>
                  <a:cubicBezTo>
                    <a:pt x="365" y="529"/>
                    <a:pt x="370" y="526"/>
                    <a:pt x="374" y="522"/>
                  </a:cubicBezTo>
                  <a:cubicBezTo>
                    <a:pt x="379" y="519"/>
                    <a:pt x="379" y="519"/>
                    <a:pt x="379" y="519"/>
                  </a:cubicBezTo>
                  <a:cubicBezTo>
                    <a:pt x="383" y="515"/>
                    <a:pt x="386" y="511"/>
                    <a:pt x="388" y="507"/>
                  </a:cubicBezTo>
                  <a:cubicBezTo>
                    <a:pt x="388" y="507"/>
                    <a:pt x="388" y="507"/>
                    <a:pt x="388" y="507"/>
                  </a:cubicBezTo>
                  <a:cubicBezTo>
                    <a:pt x="394" y="504"/>
                    <a:pt x="402" y="503"/>
                    <a:pt x="406" y="506"/>
                  </a:cubicBezTo>
                  <a:cubicBezTo>
                    <a:pt x="406" y="506"/>
                    <a:pt x="406" y="506"/>
                    <a:pt x="406" y="506"/>
                  </a:cubicBezTo>
                  <a:cubicBezTo>
                    <a:pt x="401" y="502"/>
                    <a:pt x="395" y="501"/>
                    <a:pt x="390" y="503"/>
                  </a:cubicBezTo>
                  <a:cubicBezTo>
                    <a:pt x="391" y="499"/>
                    <a:pt x="390" y="495"/>
                    <a:pt x="390" y="492"/>
                  </a:cubicBezTo>
                  <a:cubicBezTo>
                    <a:pt x="390" y="486"/>
                    <a:pt x="390" y="486"/>
                    <a:pt x="390" y="486"/>
                  </a:cubicBezTo>
                  <a:cubicBezTo>
                    <a:pt x="390" y="486"/>
                    <a:pt x="390" y="486"/>
                    <a:pt x="390" y="486"/>
                  </a:cubicBezTo>
                  <a:cubicBezTo>
                    <a:pt x="389" y="493"/>
                    <a:pt x="389" y="493"/>
                    <a:pt x="389" y="493"/>
                  </a:cubicBezTo>
                  <a:cubicBezTo>
                    <a:pt x="389" y="496"/>
                    <a:pt x="387" y="498"/>
                    <a:pt x="386" y="502"/>
                  </a:cubicBezTo>
                  <a:cubicBezTo>
                    <a:pt x="384" y="507"/>
                    <a:pt x="381" y="512"/>
                    <a:pt x="376" y="516"/>
                  </a:cubicBezTo>
                  <a:cubicBezTo>
                    <a:pt x="372" y="519"/>
                    <a:pt x="372" y="519"/>
                    <a:pt x="372" y="519"/>
                  </a:cubicBezTo>
                  <a:cubicBezTo>
                    <a:pt x="367" y="523"/>
                    <a:pt x="362" y="526"/>
                    <a:pt x="360" y="532"/>
                  </a:cubicBezTo>
                  <a:cubicBezTo>
                    <a:pt x="359" y="532"/>
                    <a:pt x="358" y="531"/>
                    <a:pt x="357" y="532"/>
                  </a:cubicBezTo>
                  <a:cubicBezTo>
                    <a:pt x="355" y="532"/>
                    <a:pt x="353" y="534"/>
                    <a:pt x="353" y="536"/>
                  </a:cubicBezTo>
                  <a:cubicBezTo>
                    <a:pt x="350" y="536"/>
                    <a:pt x="347" y="535"/>
                    <a:pt x="345" y="534"/>
                  </a:cubicBezTo>
                  <a:cubicBezTo>
                    <a:pt x="341" y="530"/>
                    <a:pt x="339" y="523"/>
                    <a:pt x="340" y="518"/>
                  </a:cubicBezTo>
                  <a:cubicBezTo>
                    <a:pt x="342" y="512"/>
                    <a:pt x="342" y="512"/>
                    <a:pt x="342" y="512"/>
                  </a:cubicBezTo>
                  <a:cubicBezTo>
                    <a:pt x="344" y="509"/>
                    <a:pt x="346" y="505"/>
                    <a:pt x="347" y="501"/>
                  </a:cubicBezTo>
                  <a:cubicBezTo>
                    <a:pt x="350" y="491"/>
                    <a:pt x="342" y="471"/>
                    <a:pt x="340" y="466"/>
                  </a:cubicBezTo>
                  <a:cubicBezTo>
                    <a:pt x="341" y="464"/>
                    <a:pt x="341" y="461"/>
                    <a:pt x="341" y="459"/>
                  </a:cubicBezTo>
                  <a:cubicBezTo>
                    <a:pt x="346" y="461"/>
                    <a:pt x="352" y="463"/>
                    <a:pt x="357" y="459"/>
                  </a:cubicBezTo>
                  <a:cubicBezTo>
                    <a:pt x="357" y="459"/>
                    <a:pt x="357" y="459"/>
                    <a:pt x="357" y="459"/>
                  </a:cubicBezTo>
                  <a:cubicBezTo>
                    <a:pt x="353" y="462"/>
                    <a:pt x="344" y="456"/>
                    <a:pt x="341" y="454"/>
                  </a:cubicBezTo>
                  <a:cubicBezTo>
                    <a:pt x="339" y="449"/>
                    <a:pt x="336" y="445"/>
                    <a:pt x="333" y="441"/>
                  </a:cubicBezTo>
                  <a:cubicBezTo>
                    <a:pt x="329" y="436"/>
                    <a:pt x="329" y="436"/>
                    <a:pt x="329" y="436"/>
                  </a:cubicBezTo>
                  <a:cubicBezTo>
                    <a:pt x="330" y="435"/>
                    <a:pt x="330" y="435"/>
                    <a:pt x="330" y="435"/>
                  </a:cubicBezTo>
                  <a:cubicBezTo>
                    <a:pt x="331" y="432"/>
                    <a:pt x="333" y="428"/>
                    <a:pt x="336" y="425"/>
                  </a:cubicBezTo>
                  <a:cubicBezTo>
                    <a:pt x="340" y="425"/>
                    <a:pt x="343" y="426"/>
                    <a:pt x="347" y="429"/>
                  </a:cubicBezTo>
                  <a:cubicBezTo>
                    <a:pt x="354" y="434"/>
                    <a:pt x="357" y="435"/>
                    <a:pt x="365" y="431"/>
                  </a:cubicBezTo>
                  <a:cubicBezTo>
                    <a:pt x="367" y="430"/>
                    <a:pt x="367" y="430"/>
                    <a:pt x="367" y="430"/>
                  </a:cubicBezTo>
                  <a:cubicBezTo>
                    <a:pt x="375" y="425"/>
                    <a:pt x="384" y="418"/>
                    <a:pt x="392" y="420"/>
                  </a:cubicBezTo>
                  <a:cubicBezTo>
                    <a:pt x="392" y="420"/>
                    <a:pt x="392" y="420"/>
                    <a:pt x="392" y="420"/>
                  </a:cubicBezTo>
                  <a:cubicBezTo>
                    <a:pt x="389" y="419"/>
                    <a:pt x="385" y="418"/>
                    <a:pt x="382" y="419"/>
                  </a:cubicBezTo>
                  <a:cubicBezTo>
                    <a:pt x="385" y="413"/>
                    <a:pt x="386" y="406"/>
                    <a:pt x="386" y="399"/>
                  </a:cubicBezTo>
                  <a:cubicBezTo>
                    <a:pt x="386" y="396"/>
                    <a:pt x="386" y="396"/>
                    <a:pt x="386" y="396"/>
                  </a:cubicBezTo>
                  <a:cubicBezTo>
                    <a:pt x="386" y="396"/>
                    <a:pt x="386" y="396"/>
                    <a:pt x="386" y="396"/>
                  </a:cubicBezTo>
                  <a:cubicBezTo>
                    <a:pt x="386" y="399"/>
                    <a:pt x="386" y="399"/>
                    <a:pt x="386" y="399"/>
                  </a:cubicBezTo>
                  <a:cubicBezTo>
                    <a:pt x="386" y="407"/>
                    <a:pt x="382" y="416"/>
                    <a:pt x="379" y="420"/>
                  </a:cubicBezTo>
                  <a:cubicBezTo>
                    <a:pt x="374" y="422"/>
                    <a:pt x="369" y="424"/>
                    <a:pt x="365" y="426"/>
                  </a:cubicBezTo>
                  <a:cubicBezTo>
                    <a:pt x="363" y="427"/>
                    <a:pt x="363" y="427"/>
                    <a:pt x="363" y="427"/>
                  </a:cubicBezTo>
                  <a:cubicBezTo>
                    <a:pt x="356" y="431"/>
                    <a:pt x="355" y="430"/>
                    <a:pt x="349" y="426"/>
                  </a:cubicBezTo>
                  <a:cubicBezTo>
                    <a:pt x="346" y="424"/>
                    <a:pt x="343" y="422"/>
                    <a:pt x="338" y="421"/>
                  </a:cubicBezTo>
                  <a:cubicBezTo>
                    <a:pt x="343" y="415"/>
                    <a:pt x="347" y="409"/>
                    <a:pt x="348" y="401"/>
                  </a:cubicBezTo>
                  <a:cubicBezTo>
                    <a:pt x="347" y="401"/>
                    <a:pt x="347" y="401"/>
                    <a:pt x="347" y="401"/>
                  </a:cubicBezTo>
                  <a:cubicBezTo>
                    <a:pt x="346" y="409"/>
                    <a:pt x="339" y="414"/>
                    <a:pt x="334" y="421"/>
                  </a:cubicBezTo>
                  <a:cubicBezTo>
                    <a:pt x="331" y="425"/>
                    <a:pt x="328" y="429"/>
                    <a:pt x="326" y="433"/>
                  </a:cubicBezTo>
                  <a:cubicBezTo>
                    <a:pt x="325" y="436"/>
                    <a:pt x="325" y="436"/>
                    <a:pt x="325" y="436"/>
                  </a:cubicBezTo>
                  <a:cubicBezTo>
                    <a:pt x="322" y="443"/>
                    <a:pt x="317" y="455"/>
                    <a:pt x="310" y="453"/>
                  </a:cubicBezTo>
                  <a:cubicBezTo>
                    <a:pt x="309" y="452"/>
                    <a:pt x="308" y="451"/>
                    <a:pt x="307" y="450"/>
                  </a:cubicBezTo>
                  <a:cubicBezTo>
                    <a:pt x="304" y="444"/>
                    <a:pt x="304" y="444"/>
                    <a:pt x="304" y="444"/>
                  </a:cubicBezTo>
                  <a:cubicBezTo>
                    <a:pt x="305" y="441"/>
                    <a:pt x="305" y="438"/>
                    <a:pt x="304" y="434"/>
                  </a:cubicBezTo>
                  <a:cubicBezTo>
                    <a:pt x="302" y="431"/>
                    <a:pt x="300" y="429"/>
                    <a:pt x="298" y="427"/>
                  </a:cubicBezTo>
                  <a:cubicBezTo>
                    <a:pt x="297" y="419"/>
                    <a:pt x="294" y="383"/>
                    <a:pt x="290" y="373"/>
                  </a:cubicBezTo>
                  <a:cubicBezTo>
                    <a:pt x="287" y="361"/>
                    <a:pt x="286" y="353"/>
                    <a:pt x="277" y="343"/>
                  </a:cubicBezTo>
                  <a:cubicBezTo>
                    <a:pt x="269" y="334"/>
                    <a:pt x="269" y="318"/>
                    <a:pt x="271" y="312"/>
                  </a:cubicBezTo>
                  <a:cubicBezTo>
                    <a:pt x="271" y="312"/>
                    <a:pt x="271" y="311"/>
                    <a:pt x="271" y="310"/>
                  </a:cubicBezTo>
                  <a:cubicBezTo>
                    <a:pt x="274" y="309"/>
                    <a:pt x="275" y="306"/>
                    <a:pt x="276" y="302"/>
                  </a:cubicBezTo>
                  <a:cubicBezTo>
                    <a:pt x="281" y="302"/>
                    <a:pt x="286" y="301"/>
                    <a:pt x="291" y="299"/>
                  </a:cubicBezTo>
                  <a:cubicBezTo>
                    <a:pt x="293" y="300"/>
                    <a:pt x="293" y="300"/>
                    <a:pt x="293" y="300"/>
                  </a:cubicBezTo>
                  <a:cubicBezTo>
                    <a:pt x="298" y="302"/>
                    <a:pt x="301" y="301"/>
                    <a:pt x="306" y="297"/>
                  </a:cubicBezTo>
                  <a:cubicBezTo>
                    <a:pt x="306" y="297"/>
                    <a:pt x="306" y="297"/>
                    <a:pt x="306" y="297"/>
                  </a:cubicBezTo>
                  <a:cubicBezTo>
                    <a:pt x="303" y="300"/>
                    <a:pt x="300" y="298"/>
                    <a:pt x="295" y="296"/>
                  </a:cubicBezTo>
                  <a:cubicBezTo>
                    <a:pt x="299" y="293"/>
                    <a:pt x="302" y="290"/>
                    <a:pt x="303" y="285"/>
                  </a:cubicBezTo>
                  <a:cubicBezTo>
                    <a:pt x="303" y="284"/>
                    <a:pt x="303" y="284"/>
                    <a:pt x="303" y="284"/>
                  </a:cubicBezTo>
                  <a:cubicBezTo>
                    <a:pt x="301" y="294"/>
                    <a:pt x="286" y="298"/>
                    <a:pt x="275" y="298"/>
                  </a:cubicBezTo>
                  <a:cubicBezTo>
                    <a:pt x="274" y="293"/>
                    <a:pt x="271" y="290"/>
                    <a:pt x="268" y="290"/>
                  </a:cubicBezTo>
                  <a:cubicBezTo>
                    <a:pt x="267" y="290"/>
                    <a:pt x="267" y="290"/>
                    <a:pt x="267" y="290"/>
                  </a:cubicBezTo>
                  <a:cubicBezTo>
                    <a:pt x="267" y="288"/>
                    <a:pt x="266" y="286"/>
                    <a:pt x="266" y="283"/>
                  </a:cubicBezTo>
                  <a:cubicBezTo>
                    <a:pt x="266" y="283"/>
                    <a:pt x="266" y="282"/>
                    <a:pt x="266" y="282"/>
                  </a:cubicBezTo>
                  <a:cubicBezTo>
                    <a:pt x="267" y="282"/>
                    <a:pt x="267" y="282"/>
                    <a:pt x="268" y="282"/>
                  </a:cubicBezTo>
                  <a:cubicBezTo>
                    <a:pt x="271" y="281"/>
                    <a:pt x="273" y="278"/>
                    <a:pt x="274" y="273"/>
                  </a:cubicBezTo>
                  <a:cubicBezTo>
                    <a:pt x="279" y="272"/>
                    <a:pt x="283" y="269"/>
                    <a:pt x="289" y="265"/>
                  </a:cubicBezTo>
                  <a:cubicBezTo>
                    <a:pt x="292" y="261"/>
                    <a:pt x="297" y="260"/>
                    <a:pt x="301" y="259"/>
                  </a:cubicBezTo>
                  <a:cubicBezTo>
                    <a:pt x="304" y="258"/>
                    <a:pt x="304" y="258"/>
                    <a:pt x="304" y="258"/>
                  </a:cubicBezTo>
                  <a:cubicBezTo>
                    <a:pt x="305" y="260"/>
                    <a:pt x="307" y="262"/>
                    <a:pt x="308" y="264"/>
                  </a:cubicBezTo>
                  <a:cubicBezTo>
                    <a:pt x="310" y="266"/>
                    <a:pt x="312" y="268"/>
                    <a:pt x="314" y="269"/>
                  </a:cubicBezTo>
                  <a:cubicBezTo>
                    <a:pt x="316" y="270"/>
                    <a:pt x="318" y="272"/>
                    <a:pt x="320" y="274"/>
                  </a:cubicBezTo>
                  <a:cubicBezTo>
                    <a:pt x="326" y="282"/>
                    <a:pt x="328" y="291"/>
                    <a:pt x="330" y="304"/>
                  </a:cubicBezTo>
                  <a:cubicBezTo>
                    <a:pt x="330" y="315"/>
                    <a:pt x="330" y="324"/>
                    <a:pt x="328" y="333"/>
                  </a:cubicBezTo>
                  <a:cubicBezTo>
                    <a:pt x="327" y="346"/>
                    <a:pt x="327" y="346"/>
                    <a:pt x="327" y="346"/>
                  </a:cubicBezTo>
                  <a:cubicBezTo>
                    <a:pt x="327" y="346"/>
                    <a:pt x="327" y="346"/>
                    <a:pt x="327" y="346"/>
                  </a:cubicBezTo>
                  <a:cubicBezTo>
                    <a:pt x="329" y="335"/>
                    <a:pt x="329" y="335"/>
                    <a:pt x="329" y="335"/>
                  </a:cubicBezTo>
                  <a:cubicBezTo>
                    <a:pt x="330" y="331"/>
                    <a:pt x="331" y="328"/>
                    <a:pt x="332" y="324"/>
                  </a:cubicBezTo>
                  <a:cubicBezTo>
                    <a:pt x="335" y="330"/>
                    <a:pt x="341" y="335"/>
                    <a:pt x="346" y="339"/>
                  </a:cubicBezTo>
                  <a:cubicBezTo>
                    <a:pt x="346" y="339"/>
                    <a:pt x="346" y="339"/>
                    <a:pt x="346" y="339"/>
                  </a:cubicBezTo>
                  <a:cubicBezTo>
                    <a:pt x="339" y="333"/>
                    <a:pt x="334" y="323"/>
                    <a:pt x="334" y="314"/>
                  </a:cubicBezTo>
                  <a:cubicBezTo>
                    <a:pt x="334" y="314"/>
                    <a:pt x="334" y="314"/>
                    <a:pt x="334" y="314"/>
                  </a:cubicBezTo>
                  <a:cubicBezTo>
                    <a:pt x="334" y="311"/>
                    <a:pt x="334" y="307"/>
                    <a:pt x="334" y="304"/>
                  </a:cubicBezTo>
                  <a:cubicBezTo>
                    <a:pt x="332" y="291"/>
                    <a:pt x="329" y="281"/>
                    <a:pt x="324" y="272"/>
                  </a:cubicBezTo>
                  <a:cubicBezTo>
                    <a:pt x="325" y="272"/>
                    <a:pt x="326" y="271"/>
                    <a:pt x="328" y="270"/>
                  </a:cubicBezTo>
                  <a:cubicBezTo>
                    <a:pt x="333" y="266"/>
                    <a:pt x="337" y="254"/>
                    <a:pt x="336" y="248"/>
                  </a:cubicBezTo>
                  <a:cubicBezTo>
                    <a:pt x="332" y="248"/>
                    <a:pt x="332" y="248"/>
                    <a:pt x="332" y="248"/>
                  </a:cubicBezTo>
                  <a:cubicBezTo>
                    <a:pt x="333" y="253"/>
                    <a:pt x="330" y="264"/>
                    <a:pt x="325" y="267"/>
                  </a:cubicBezTo>
                  <a:cubicBezTo>
                    <a:pt x="324" y="268"/>
                    <a:pt x="322" y="269"/>
                    <a:pt x="321" y="268"/>
                  </a:cubicBezTo>
                  <a:cubicBezTo>
                    <a:pt x="321" y="269"/>
                    <a:pt x="321" y="269"/>
                    <a:pt x="321" y="269"/>
                  </a:cubicBezTo>
                  <a:cubicBezTo>
                    <a:pt x="319" y="268"/>
                    <a:pt x="318" y="267"/>
                    <a:pt x="317" y="266"/>
                  </a:cubicBezTo>
                  <a:cubicBezTo>
                    <a:pt x="315" y="264"/>
                    <a:pt x="313" y="263"/>
                    <a:pt x="311" y="261"/>
                  </a:cubicBezTo>
                  <a:cubicBezTo>
                    <a:pt x="307" y="256"/>
                    <a:pt x="303" y="249"/>
                    <a:pt x="302" y="243"/>
                  </a:cubicBezTo>
                  <a:cubicBezTo>
                    <a:pt x="301" y="240"/>
                    <a:pt x="302" y="237"/>
                    <a:pt x="302" y="234"/>
                  </a:cubicBezTo>
                  <a:cubicBezTo>
                    <a:pt x="303" y="230"/>
                    <a:pt x="303" y="230"/>
                    <a:pt x="303" y="230"/>
                  </a:cubicBezTo>
                  <a:cubicBezTo>
                    <a:pt x="304" y="224"/>
                    <a:pt x="303" y="220"/>
                    <a:pt x="302" y="214"/>
                  </a:cubicBezTo>
                  <a:cubicBezTo>
                    <a:pt x="308" y="216"/>
                    <a:pt x="314" y="216"/>
                    <a:pt x="320" y="215"/>
                  </a:cubicBezTo>
                  <a:cubicBezTo>
                    <a:pt x="323" y="215"/>
                    <a:pt x="328" y="216"/>
                    <a:pt x="332" y="217"/>
                  </a:cubicBezTo>
                  <a:cubicBezTo>
                    <a:pt x="338" y="218"/>
                    <a:pt x="344" y="216"/>
                    <a:pt x="350" y="213"/>
                  </a:cubicBezTo>
                  <a:cubicBezTo>
                    <a:pt x="349" y="209"/>
                    <a:pt x="349" y="209"/>
                    <a:pt x="349" y="209"/>
                  </a:cubicBezTo>
                  <a:cubicBezTo>
                    <a:pt x="344" y="212"/>
                    <a:pt x="338" y="214"/>
                    <a:pt x="332" y="213"/>
                  </a:cubicBezTo>
                  <a:cubicBezTo>
                    <a:pt x="328" y="212"/>
                    <a:pt x="324" y="211"/>
                    <a:pt x="319" y="211"/>
                  </a:cubicBezTo>
                  <a:cubicBezTo>
                    <a:pt x="312" y="212"/>
                    <a:pt x="306" y="212"/>
                    <a:pt x="299" y="209"/>
                  </a:cubicBezTo>
                  <a:cubicBezTo>
                    <a:pt x="293" y="207"/>
                    <a:pt x="287" y="205"/>
                    <a:pt x="281" y="204"/>
                  </a:cubicBezTo>
                  <a:cubicBezTo>
                    <a:pt x="282" y="200"/>
                    <a:pt x="280" y="196"/>
                    <a:pt x="278" y="195"/>
                  </a:cubicBezTo>
                  <a:cubicBezTo>
                    <a:pt x="278" y="192"/>
                    <a:pt x="279" y="189"/>
                    <a:pt x="280" y="186"/>
                  </a:cubicBezTo>
                  <a:cubicBezTo>
                    <a:pt x="283" y="185"/>
                    <a:pt x="285" y="182"/>
                    <a:pt x="287" y="178"/>
                  </a:cubicBezTo>
                  <a:cubicBezTo>
                    <a:pt x="288" y="179"/>
                    <a:pt x="289" y="179"/>
                    <a:pt x="290" y="179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300" y="182"/>
                    <a:pt x="300" y="182"/>
                    <a:pt x="300" y="182"/>
                  </a:cubicBezTo>
                  <a:cubicBezTo>
                    <a:pt x="303" y="183"/>
                    <a:pt x="306" y="184"/>
                    <a:pt x="311" y="184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20" y="181"/>
                    <a:pt x="320" y="181"/>
                    <a:pt x="320" y="181"/>
                  </a:cubicBezTo>
                  <a:cubicBezTo>
                    <a:pt x="323" y="185"/>
                    <a:pt x="323" y="185"/>
                    <a:pt x="323" y="185"/>
                  </a:cubicBezTo>
                  <a:cubicBezTo>
                    <a:pt x="325" y="186"/>
                    <a:pt x="326" y="188"/>
                    <a:pt x="327" y="190"/>
                  </a:cubicBezTo>
                  <a:cubicBezTo>
                    <a:pt x="327" y="190"/>
                    <a:pt x="327" y="190"/>
                    <a:pt x="327" y="190"/>
                  </a:cubicBezTo>
                  <a:cubicBezTo>
                    <a:pt x="327" y="186"/>
                    <a:pt x="328" y="183"/>
                    <a:pt x="325" y="182"/>
                  </a:cubicBezTo>
                  <a:cubicBezTo>
                    <a:pt x="324" y="181"/>
                    <a:pt x="324" y="181"/>
                    <a:pt x="324" y="181"/>
                  </a:cubicBezTo>
                  <a:cubicBezTo>
                    <a:pt x="326" y="181"/>
                    <a:pt x="327" y="181"/>
                    <a:pt x="329" y="181"/>
                  </a:cubicBezTo>
                  <a:cubicBezTo>
                    <a:pt x="334" y="181"/>
                    <a:pt x="334" y="181"/>
                    <a:pt x="334" y="181"/>
                  </a:cubicBezTo>
                  <a:cubicBezTo>
                    <a:pt x="334" y="181"/>
                    <a:pt x="334" y="181"/>
                    <a:pt x="334" y="181"/>
                  </a:cubicBezTo>
                  <a:cubicBezTo>
                    <a:pt x="329" y="179"/>
                    <a:pt x="329" y="179"/>
                    <a:pt x="329" y="179"/>
                  </a:cubicBezTo>
                  <a:cubicBezTo>
                    <a:pt x="326" y="179"/>
                    <a:pt x="324" y="176"/>
                    <a:pt x="321" y="177"/>
                  </a:cubicBezTo>
                  <a:cubicBezTo>
                    <a:pt x="316" y="178"/>
                    <a:pt x="316" y="178"/>
                    <a:pt x="316" y="178"/>
                  </a:cubicBezTo>
                  <a:cubicBezTo>
                    <a:pt x="310" y="180"/>
                    <a:pt x="310" y="180"/>
                    <a:pt x="310" y="180"/>
                  </a:cubicBezTo>
                  <a:cubicBezTo>
                    <a:pt x="307" y="180"/>
                    <a:pt x="305" y="179"/>
                    <a:pt x="301" y="178"/>
                  </a:cubicBezTo>
                  <a:cubicBezTo>
                    <a:pt x="297" y="176"/>
                    <a:pt x="297" y="176"/>
                    <a:pt x="297" y="176"/>
                  </a:cubicBezTo>
                  <a:cubicBezTo>
                    <a:pt x="290" y="175"/>
                    <a:pt x="290" y="175"/>
                    <a:pt x="290" y="175"/>
                  </a:cubicBezTo>
                  <a:cubicBezTo>
                    <a:pt x="289" y="175"/>
                    <a:pt x="288" y="175"/>
                    <a:pt x="287" y="175"/>
                  </a:cubicBezTo>
                  <a:cubicBezTo>
                    <a:pt x="287" y="170"/>
                    <a:pt x="286" y="167"/>
                    <a:pt x="283" y="166"/>
                  </a:cubicBezTo>
                  <a:cubicBezTo>
                    <a:pt x="284" y="162"/>
                    <a:pt x="284" y="158"/>
                    <a:pt x="284" y="155"/>
                  </a:cubicBezTo>
                  <a:cubicBezTo>
                    <a:pt x="287" y="154"/>
                    <a:pt x="290" y="150"/>
                    <a:pt x="290" y="146"/>
                  </a:cubicBezTo>
                  <a:cubicBezTo>
                    <a:pt x="293" y="147"/>
                    <a:pt x="296" y="148"/>
                    <a:pt x="300" y="149"/>
                  </a:cubicBezTo>
                  <a:cubicBezTo>
                    <a:pt x="304" y="151"/>
                    <a:pt x="309" y="153"/>
                    <a:pt x="314" y="154"/>
                  </a:cubicBezTo>
                  <a:cubicBezTo>
                    <a:pt x="317" y="154"/>
                    <a:pt x="320" y="153"/>
                    <a:pt x="322" y="152"/>
                  </a:cubicBezTo>
                  <a:cubicBezTo>
                    <a:pt x="330" y="152"/>
                    <a:pt x="339" y="153"/>
                    <a:pt x="346" y="157"/>
                  </a:cubicBezTo>
                  <a:cubicBezTo>
                    <a:pt x="346" y="157"/>
                    <a:pt x="346" y="157"/>
                    <a:pt x="346" y="157"/>
                  </a:cubicBezTo>
                  <a:cubicBezTo>
                    <a:pt x="341" y="154"/>
                    <a:pt x="335" y="150"/>
                    <a:pt x="329" y="149"/>
                  </a:cubicBezTo>
                  <a:cubicBezTo>
                    <a:pt x="329" y="149"/>
                    <a:pt x="329" y="149"/>
                    <a:pt x="329" y="149"/>
                  </a:cubicBezTo>
                  <a:cubicBezTo>
                    <a:pt x="332" y="147"/>
                    <a:pt x="334" y="145"/>
                    <a:pt x="337" y="145"/>
                  </a:cubicBezTo>
                  <a:cubicBezTo>
                    <a:pt x="340" y="144"/>
                    <a:pt x="343" y="141"/>
                    <a:pt x="346" y="140"/>
                  </a:cubicBezTo>
                  <a:cubicBezTo>
                    <a:pt x="346" y="140"/>
                    <a:pt x="346" y="140"/>
                    <a:pt x="346" y="140"/>
                  </a:cubicBezTo>
                  <a:cubicBezTo>
                    <a:pt x="344" y="141"/>
                    <a:pt x="341" y="142"/>
                    <a:pt x="338" y="142"/>
                  </a:cubicBezTo>
                  <a:cubicBezTo>
                    <a:pt x="334" y="143"/>
                    <a:pt x="331" y="143"/>
                    <a:pt x="328" y="145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323" y="147"/>
                    <a:pt x="322" y="147"/>
                    <a:pt x="321" y="148"/>
                  </a:cubicBezTo>
                  <a:cubicBezTo>
                    <a:pt x="321" y="148"/>
                    <a:pt x="321" y="148"/>
                    <a:pt x="321" y="148"/>
                  </a:cubicBezTo>
                  <a:cubicBezTo>
                    <a:pt x="321" y="148"/>
                    <a:pt x="321" y="148"/>
                    <a:pt x="321" y="148"/>
                  </a:cubicBezTo>
                  <a:cubicBezTo>
                    <a:pt x="319" y="149"/>
                    <a:pt x="317" y="150"/>
                    <a:pt x="314" y="150"/>
                  </a:cubicBezTo>
                  <a:cubicBezTo>
                    <a:pt x="310" y="149"/>
                    <a:pt x="306" y="147"/>
                    <a:pt x="301" y="146"/>
                  </a:cubicBezTo>
                  <a:cubicBezTo>
                    <a:pt x="297" y="144"/>
                    <a:pt x="294" y="142"/>
                    <a:pt x="290" y="142"/>
                  </a:cubicBezTo>
                  <a:cubicBezTo>
                    <a:pt x="289" y="139"/>
                    <a:pt x="288" y="137"/>
                    <a:pt x="286" y="135"/>
                  </a:cubicBezTo>
                  <a:cubicBezTo>
                    <a:pt x="286" y="129"/>
                    <a:pt x="287" y="123"/>
                    <a:pt x="287" y="116"/>
                  </a:cubicBezTo>
                  <a:cubicBezTo>
                    <a:pt x="290" y="116"/>
                    <a:pt x="292" y="112"/>
                    <a:pt x="292" y="107"/>
                  </a:cubicBezTo>
                  <a:cubicBezTo>
                    <a:pt x="295" y="106"/>
                    <a:pt x="298" y="105"/>
                    <a:pt x="301" y="104"/>
                  </a:cubicBezTo>
                  <a:cubicBezTo>
                    <a:pt x="301" y="105"/>
                    <a:pt x="301" y="105"/>
                    <a:pt x="301" y="105"/>
                  </a:cubicBezTo>
                  <a:cubicBezTo>
                    <a:pt x="309" y="102"/>
                    <a:pt x="319" y="112"/>
                    <a:pt x="325" y="117"/>
                  </a:cubicBezTo>
                  <a:cubicBezTo>
                    <a:pt x="325" y="118"/>
                    <a:pt x="325" y="118"/>
                    <a:pt x="325" y="118"/>
                  </a:cubicBezTo>
                  <a:cubicBezTo>
                    <a:pt x="326" y="119"/>
                    <a:pt x="328" y="120"/>
                    <a:pt x="329" y="121"/>
                  </a:cubicBezTo>
                  <a:cubicBezTo>
                    <a:pt x="329" y="121"/>
                    <a:pt x="329" y="121"/>
                    <a:pt x="329" y="121"/>
                  </a:cubicBezTo>
                  <a:cubicBezTo>
                    <a:pt x="329" y="121"/>
                    <a:pt x="329" y="121"/>
                    <a:pt x="330" y="121"/>
                  </a:cubicBezTo>
                  <a:cubicBezTo>
                    <a:pt x="333" y="123"/>
                    <a:pt x="337" y="122"/>
                    <a:pt x="341" y="122"/>
                  </a:cubicBezTo>
                  <a:cubicBezTo>
                    <a:pt x="346" y="122"/>
                    <a:pt x="346" y="122"/>
                    <a:pt x="346" y="122"/>
                  </a:cubicBezTo>
                  <a:cubicBezTo>
                    <a:pt x="346" y="122"/>
                    <a:pt x="346" y="122"/>
                    <a:pt x="346" y="122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5" y="121"/>
                    <a:pt x="345" y="122"/>
                    <a:pt x="345" y="122"/>
                  </a:cubicBezTo>
                  <a:cubicBezTo>
                    <a:pt x="344" y="121"/>
                    <a:pt x="341" y="121"/>
                    <a:pt x="341" y="121"/>
                  </a:cubicBezTo>
                  <a:cubicBezTo>
                    <a:pt x="339" y="120"/>
                    <a:pt x="338" y="120"/>
                    <a:pt x="336" y="120"/>
                  </a:cubicBezTo>
                  <a:cubicBezTo>
                    <a:pt x="340" y="118"/>
                    <a:pt x="341" y="114"/>
                    <a:pt x="344" y="111"/>
                  </a:cubicBezTo>
                  <a:cubicBezTo>
                    <a:pt x="347" y="103"/>
                    <a:pt x="347" y="103"/>
                    <a:pt x="347" y="103"/>
                  </a:cubicBezTo>
                  <a:cubicBezTo>
                    <a:pt x="347" y="103"/>
                    <a:pt x="347" y="103"/>
                    <a:pt x="347" y="103"/>
                  </a:cubicBezTo>
                  <a:cubicBezTo>
                    <a:pt x="342" y="108"/>
                    <a:pt x="342" y="108"/>
                    <a:pt x="342" y="108"/>
                  </a:cubicBezTo>
                  <a:cubicBezTo>
                    <a:pt x="339" y="113"/>
                    <a:pt x="336" y="116"/>
                    <a:pt x="331" y="117"/>
                  </a:cubicBezTo>
                  <a:cubicBezTo>
                    <a:pt x="330" y="117"/>
                    <a:pt x="329" y="116"/>
                    <a:pt x="328" y="115"/>
                  </a:cubicBezTo>
                  <a:cubicBezTo>
                    <a:pt x="327" y="114"/>
                    <a:pt x="327" y="114"/>
                    <a:pt x="327" y="114"/>
                  </a:cubicBezTo>
                  <a:cubicBezTo>
                    <a:pt x="322" y="109"/>
                    <a:pt x="314" y="101"/>
                    <a:pt x="305" y="100"/>
                  </a:cubicBezTo>
                  <a:cubicBezTo>
                    <a:pt x="306" y="100"/>
                    <a:pt x="306" y="100"/>
                    <a:pt x="306" y="100"/>
                  </a:cubicBezTo>
                  <a:cubicBezTo>
                    <a:pt x="308" y="98"/>
                    <a:pt x="309" y="94"/>
                    <a:pt x="310" y="89"/>
                  </a:cubicBezTo>
                  <a:cubicBezTo>
                    <a:pt x="312" y="84"/>
                    <a:pt x="314" y="77"/>
                    <a:pt x="317" y="76"/>
                  </a:cubicBezTo>
                  <a:cubicBezTo>
                    <a:pt x="319" y="75"/>
                    <a:pt x="323" y="76"/>
                    <a:pt x="326" y="77"/>
                  </a:cubicBezTo>
                  <a:cubicBezTo>
                    <a:pt x="333" y="78"/>
                    <a:pt x="333" y="78"/>
                    <a:pt x="333" y="78"/>
                  </a:cubicBezTo>
                  <a:cubicBezTo>
                    <a:pt x="334" y="78"/>
                    <a:pt x="334" y="78"/>
                    <a:pt x="334" y="78"/>
                  </a:cubicBezTo>
                  <a:cubicBezTo>
                    <a:pt x="339" y="78"/>
                    <a:pt x="344" y="75"/>
                    <a:pt x="347" y="72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5" y="74"/>
                    <a:pt x="341" y="74"/>
                    <a:pt x="337" y="74"/>
                  </a:cubicBezTo>
                  <a:cubicBezTo>
                    <a:pt x="339" y="70"/>
                    <a:pt x="339" y="70"/>
                    <a:pt x="339" y="70"/>
                  </a:cubicBezTo>
                  <a:cubicBezTo>
                    <a:pt x="339" y="67"/>
                    <a:pt x="340" y="64"/>
                    <a:pt x="342" y="61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4" y="61"/>
                    <a:pt x="344" y="61"/>
                    <a:pt x="344" y="61"/>
                  </a:cubicBezTo>
                  <a:cubicBezTo>
                    <a:pt x="344" y="61"/>
                    <a:pt x="344" y="60"/>
                    <a:pt x="344" y="60"/>
                  </a:cubicBezTo>
                  <a:cubicBezTo>
                    <a:pt x="346" y="59"/>
                    <a:pt x="347" y="58"/>
                    <a:pt x="349" y="58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8" y="54"/>
                    <a:pt x="361" y="51"/>
                    <a:pt x="363" y="48"/>
                  </a:cubicBezTo>
                  <a:cubicBezTo>
                    <a:pt x="366" y="48"/>
                    <a:pt x="366" y="48"/>
                    <a:pt x="366" y="48"/>
                  </a:cubicBezTo>
                  <a:cubicBezTo>
                    <a:pt x="370" y="48"/>
                    <a:pt x="372" y="48"/>
                    <a:pt x="375" y="48"/>
                  </a:cubicBezTo>
                  <a:cubicBezTo>
                    <a:pt x="377" y="49"/>
                    <a:pt x="381" y="47"/>
                    <a:pt x="384" y="48"/>
                  </a:cubicBezTo>
                  <a:cubicBezTo>
                    <a:pt x="387" y="50"/>
                    <a:pt x="387" y="50"/>
                    <a:pt x="387" y="50"/>
                  </a:cubicBezTo>
                  <a:cubicBezTo>
                    <a:pt x="387" y="50"/>
                    <a:pt x="387" y="50"/>
                    <a:pt x="387" y="50"/>
                  </a:cubicBezTo>
                  <a:cubicBezTo>
                    <a:pt x="384" y="48"/>
                    <a:pt x="384" y="48"/>
                    <a:pt x="384" y="48"/>
                  </a:cubicBezTo>
                  <a:cubicBezTo>
                    <a:pt x="382" y="47"/>
                    <a:pt x="379" y="45"/>
                    <a:pt x="375" y="44"/>
                  </a:cubicBezTo>
                  <a:cubicBezTo>
                    <a:pt x="372" y="44"/>
                    <a:pt x="369" y="44"/>
                    <a:pt x="366" y="44"/>
                  </a:cubicBezTo>
                  <a:cubicBezTo>
                    <a:pt x="366" y="44"/>
                    <a:pt x="366" y="44"/>
                    <a:pt x="366" y="44"/>
                  </a:cubicBezTo>
                  <a:cubicBezTo>
                    <a:pt x="366" y="44"/>
                    <a:pt x="366" y="44"/>
                    <a:pt x="366" y="44"/>
                  </a:cubicBezTo>
                  <a:cubicBezTo>
                    <a:pt x="368" y="39"/>
                    <a:pt x="368" y="39"/>
                    <a:pt x="368" y="39"/>
                  </a:cubicBezTo>
                  <a:cubicBezTo>
                    <a:pt x="369" y="37"/>
                    <a:pt x="369" y="30"/>
                    <a:pt x="370" y="29"/>
                  </a:cubicBezTo>
                  <a:cubicBezTo>
                    <a:pt x="370" y="29"/>
                    <a:pt x="370" y="29"/>
                    <a:pt x="370" y="29"/>
                  </a:cubicBezTo>
                  <a:cubicBezTo>
                    <a:pt x="368" y="30"/>
                    <a:pt x="367" y="33"/>
                    <a:pt x="365" y="37"/>
                  </a:cubicBezTo>
                  <a:cubicBezTo>
                    <a:pt x="363" y="42"/>
                    <a:pt x="363" y="42"/>
                    <a:pt x="363" y="42"/>
                  </a:cubicBezTo>
                  <a:cubicBezTo>
                    <a:pt x="362" y="43"/>
                    <a:pt x="361" y="43"/>
                    <a:pt x="361" y="44"/>
                  </a:cubicBezTo>
                  <a:cubicBezTo>
                    <a:pt x="361" y="44"/>
                    <a:pt x="361" y="44"/>
                    <a:pt x="361" y="44"/>
                  </a:cubicBezTo>
                  <a:cubicBezTo>
                    <a:pt x="361" y="44"/>
                    <a:pt x="361" y="44"/>
                    <a:pt x="361" y="44"/>
                  </a:cubicBezTo>
                  <a:cubicBezTo>
                    <a:pt x="358" y="48"/>
                    <a:pt x="356" y="50"/>
                    <a:pt x="352" y="52"/>
                  </a:cubicBezTo>
                  <a:cubicBezTo>
                    <a:pt x="348" y="54"/>
                    <a:pt x="348" y="54"/>
                    <a:pt x="348" y="54"/>
                  </a:cubicBezTo>
                  <a:cubicBezTo>
                    <a:pt x="347" y="54"/>
                    <a:pt x="347" y="54"/>
                    <a:pt x="347" y="54"/>
                  </a:cubicBezTo>
                  <a:cubicBezTo>
                    <a:pt x="348" y="50"/>
                    <a:pt x="346" y="46"/>
                    <a:pt x="344" y="41"/>
                  </a:cubicBezTo>
                  <a:cubicBezTo>
                    <a:pt x="343" y="37"/>
                    <a:pt x="338" y="31"/>
                    <a:pt x="339" y="28"/>
                  </a:cubicBezTo>
                  <a:cubicBezTo>
                    <a:pt x="339" y="28"/>
                    <a:pt x="339" y="28"/>
                    <a:pt x="339" y="28"/>
                  </a:cubicBezTo>
                  <a:cubicBezTo>
                    <a:pt x="338" y="32"/>
                    <a:pt x="339" y="37"/>
                    <a:pt x="341" y="41"/>
                  </a:cubicBezTo>
                  <a:cubicBezTo>
                    <a:pt x="343" y="47"/>
                    <a:pt x="344" y="53"/>
                    <a:pt x="341" y="57"/>
                  </a:cubicBezTo>
                  <a:cubicBezTo>
                    <a:pt x="341" y="58"/>
                    <a:pt x="340" y="58"/>
                    <a:pt x="340" y="58"/>
                  </a:cubicBezTo>
                  <a:cubicBezTo>
                    <a:pt x="337" y="61"/>
                    <a:pt x="336" y="65"/>
                    <a:pt x="335" y="69"/>
                  </a:cubicBezTo>
                  <a:cubicBezTo>
                    <a:pt x="333" y="74"/>
                    <a:pt x="333" y="74"/>
                    <a:pt x="333" y="74"/>
                  </a:cubicBezTo>
                  <a:cubicBezTo>
                    <a:pt x="333" y="74"/>
                    <a:pt x="333" y="74"/>
                    <a:pt x="333" y="74"/>
                  </a:cubicBezTo>
                  <a:cubicBezTo>
                    <a:pt x="327" y="73"/>
                    <a:pt x="327" y="73"/>
                    <a:pt x="327" y="73"/>
                  </a:cubicBezTo>
                  <a:cubicBezTo>
                    <a:pt x="324" y="72"/>
                    <a:pt x="322" y="72"/>
                    <a:pt x="320" y="72"/>
                  </a:cubicBezTo>
                  <a:cubicBezTo>
                    <a:pt x="320" y="72"/>
                    <a:pt x="320" y="72"/>
                    <a:pt x="320" y="72"/>
                  </a:cubicBezTo>
                  <a:cubicBezTo>
                    <a:pt x="318" y="71"/>
                    <a:pt x="316" y="69"/>
                    <a:pt x="313" y="68"/>
                  </a:cubicBezTo>
                  <a:cubicBezTo>
                    <a:pt x="311" y="66"/>
                    <a:pt x="309" y="64"/>
                    <a:pt x="306" y="63"/>
                  </a:cubicBezTo>
                  <a:cubicBezTo>
                    <a:pt x="300" y="61"/>
                    <a:pt x="295" y="63"/>
                    <a:pt x="290" y="66"/>
                  </a:cubicBezTo>
                  <a:cubicBezTo>
                    <a:pt x="289" y="63"/>
                    <a:pt x="287" y="61"/>
                    <a:pt x="284" y="61"/>
                  </a:cubicBezTo>
                  <a:cubicBezTo>
                    <a:pt x="284" y="61"/>
                    <a:pt x="284" y="61"/>
                    <a:pt x="284" y="61"/>
                  </a:cubicBezTo>
                  <a:cubicBezTo>
                    <a:pt x="284" y="58"/>
                    <a:pt x="283" y="54"/>
                    <a:pt x="283" y="52"/>
                  </a:cubicBezTo>
                  <a:cubicBezTo>
                    <a:pt x="285" y="51"/>
                    <a:pt x="287" y="49"/>
                    <a:pt x="288" y="46"/>
                  </a:cubicBezTo>
                  <a:cubicBezTo>
                    <a:pt x="295" y="47"/>
                    <a:pt x="303" y="44"/>
                    <a:pt x="306" y="43"/>
                  </a:cubicBezTo>
                  <a:cubicBezTo>
                    <a:pt x="307" y="42"/>
                    <a:pt x="308" y="42"/>
                    <a:pt x="310" y="41"/>
                  </a:cubicBezTo>
                  <a:cubicBezTo>
                    <a:pt x="310" y="41"/>
                    <a:pt x="310" y="41"/>
                    <a:pt x="310" y="41"/>
                  </a:cubicBezTo>
                  <a:cubicBezTo>
                    <a:pt x="315" y="41"/>
                    <a:pt x="323" y="39"/>
                    <a:pt x="327" y="43"/>
                  </a:cubicBezTo>
                  <a:cubicBezTo>
                    <a:pt x="327" y="43"/>
                    <a:pt x="327" y="43"/>
                    <a:pt x="327" y="43"/>
                  </a:cubicBezTo>
                  <a:cubicBezTo>
                    <a:pt x="324" y="39"/>
                    <a:pt x="319" y="38"/>
                    <a:pt x="314" y="37"/>
                  </a:cubicBezTo>
                  <a:cubicBezTo>
                    <a:pt x="315" y="37"/>
                    <a:pt x="315" y="37"/>
                    <a:pt x="315" y="37"/>
                  </a:cubicBezTo>
                  <a:cubicBezTo>
                    <a:pt x="318" y="34"/>
                    <a:pt x="321" y="32"/>
                    <a:pt x="325" y="32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0" y="32"/>
                    <a:pt x="316" y="31"/>
                    <a:pt x="312" y="34"/>
                  </a:cubicBezTo>
                  <a:cubicBezTo>
                    <a:pt x="310" y="36"/>
                    <a:pt x="307" y="38"/>
                    <a:pt x="305" y="39"/>
                  </a:cubicBezTo>
                  <a:cubicBezTo>
                    <a:pt x="299" y="41"/>
                    <a:pt x="293" y="42"/>
                    <a:pt x="288" y="42"/>
                  </a:cubicBezTo>
                  <a:cubicBezTo>
                    <a:pt x="288" y="42"/>
                    <a:pt x="288" y="42"/>
                    <a:pt x="288" y="41"/>
                  </a:cubicBezTo>
                  <a:cubicBezTo>
                    <a:pt x="288" y="36"/>
                    <a:pt x="285" y="32"/>
                    <a:pt x="282" y="31"/>
                  </a:cubicBezTo>
                  <a:cubicBezTo>
                    <a:pt x="282" y="31"/>
                    <a:pt x="282" y="31"/>
                    <a:pt x="282" y="31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78" y="31"/>
                    <a:pt x="278" y="31"/>
                    <a:pt x="278" y="31"/>
                  </a:cubicBezTo>
                  <a:cubicBezTo>
                    <a:pt x="278" y="32"/>
                    <a:pt x="278" y="32"/>
                    <a:pt x="278" y="33"/>
                  </a:cubicBezTo>
                  <a:cubicBezTo>
                    <a:pt x="275" y="34"/>
                    <a:pt x="274" y="38"/>
                    <a:pt x="274" y="42"/>
                  </a:cubicBezTo>
                  <a:cubicBezTo>
                    <a:pt x="274" y="46"/>
                    <a:pt x="276" y="49"/>
                    <a:pt x="279" y="51"/>
                  </a:cubicBezTo>
                  <a:cubicBezTo>
                    <a:pt x="279" y="54"/>
                    <a:pt x="280" y="58"/>
                    <a:pt x="280" y="63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7" y="68"/>
                    <a:pt x="278" y="72"/>
                  </a:cubicBezTo>
                  <a:cubicBezTo>
                    <a:pt x="278" y="76"/>
                    <a:pt x="280" y="79"/>
                    <a:pt x="282" y="81"/>
                  </a:cubicBezTo>
                  <a:cubicBezTo>
                    <a:pt x="283" y="86"/>
                    <a:pt x="283" y="91"/>
                    <a:pt x="283" y="97"/>
                  </a:cubicBezTo>
                  <a:cubicBezTo>
                    <a:pt x="280" y="98"/>
                    <a:pt x="278" y="102"/>
                    <a:pt x="278" y="107"/>
                  </a:cubicBezTo>
                  <a:cubicBezTo>
                    <a:pt x="278" y="111"/>
                    <a:pt x="280" y="115"/>
                    <a:pt x="283" y="116"/>
                  </a:cubicBezTo>
                  <a:cubicBezTo>
                    <a:pt x="283" y="122"/>
                    <a:pt x="282" y="128"/>
                    <a:pt x="282" y="134"/>
                  </a:cubicBezTo>
                  <a:cubicBezTo>
                    <a:pt x="278" y="135"/>
                    <a:pt x="276" y="139"/>
                    <a:pt x="276" y="145"/>
                  </a:cubicBezTo>
                  <a:cubicBezTo>
                    <a:pt x="276" y="149"/>
                    <a:pt x="278" y="152"/>
                    <a:pt x="280" y="154"/>
                  </a:cubicBezTo>
                  <a:cubicBezTo>
                    <a:pt x="280" y="158"/>
                    <a:pt x="280" y="162"/>
                    <a:pt x="279" y="166"/>
                  </a:cubicBezTo>
                  <a:cubicBezTo>
                    <a:pt x="276" y="167"/>
                    <a:pt x="274" y="170"/>
                    <a:pt x="273" y="174"/>
                  </a:cubicBezTo>
                  <a:cubicBezTo>
                    <a:pt x="272" y="178"/>
                    <a:pt x="273" y="183"/>
                    <a:pt x="276" y="184"/>
                  </a:cubicBezTo>
                  <a:cubicBezTo>
                    <a:pt x="275" y="188"/>
                    <a:pt x="274" y="191"/>
                    <a:pt x="274" y="195"/>
                  </a:cubicBezTo>
                  <a:cubicBezTo>
                    <a:pt x="271" y="196"/>
                    <a:pt x="268" y="199"/>
                    <a:pt x="267" y="203"/>
                  </a:cubicBezTo>
                  <a:cubicBezTo>
                    <a:pt x="266" y="207"/>
                    <a:pt x="267" y="210"/>
                    <a:pt x="269" y="212"/>
                  </a:cubicBezTo>
                  <a:cubicBezTo>
                    <a:pt x="269" y="213"/>
                    <a:pt x="269" y="213"/>
                    <a:pt x="269" y="213"/>
                  </a:cubicBezTo>
                  <a:cubicBezTo>
                    <a:pt x="267" y="218"/>
                    <a:pt x="266" y="223"/>
                    <a:pt x="264" y="228"/>
                  </a:cubicBezTo>
                  <a:cubicBezTo>
                    <a:pt x="263" y="230"/>
                    <a:pt x="261" y="232"/>
                    <a:pt x="260" y="235"/>
                  </a:cubicBezTo>
                  <a:cubicBezTo>
                    <a:pt x="259" y="239"/>
                    <a:pt x="260" y="242"/>
                    <a:pt x="262" y="245"/>
                  </a:cubicBezTo>
                  <a:cubicBezTo>
                    <a:pt x="261" y="247"/>
                    <a:pt x="261" y="249"/>
                    <a:pt x="261" y="251"/>
                  </a:cubicBezTo>
                  <a:cubicBezTo>
                    <a:pt x="261" y="255"/>
                    <a:pt x="261" y="260"/>
                    <a:pt x="261" y="264"/>
                  </a:cubicBezTo>
                  <a:cubicBezTo>
                    <a:pt x="260" y="266"/>
                    <a:pt x="259" y="269"/>
                    <a:pt x="260" y="272"/>
                  </a:cubicBezTo>
                  <a:cubicBezTo>
                    <a:pt x="260" y="275"/>
                    <a:pt x="261" y="277"/>
                    <a:pt x="262" y="279"/>
                  </a:cubicBezTo>
                  <a:cubicBezTo>
                    <a:pt x="262" y="280"/>
                    <a:pt x="262" y="282"/>
                    <a:pt x="262" y="284"/>
                  </a:cubicBezTo>
                  <a:cubicBezTo>
                    <a:pt x="263" y="287"/>
                    <a:pt x="263" y="291"/>
                    <a:pt x="263" y="294"/>
                  </a:cubicBezTo>
                  <a:cubicBezTo>
                    <a:pt x="262" y="296"/>
                    <a:pt x="261" y="298"/>
                    <a:pt x="262" y="301"/>
                  </a:cubicBezTo>
                  <a:cubicBezTo>
                    <a:pt x="262" y="302"/>
                    <a:pt x="262" y="304"/>
                    <a:pt x="262" y="305"/>
                  </a:cubicBezTo>
                  <a:cubicBezTo>
                    <a:pt x="262" y="308"/>
                    <a:pt x="261" y="311"/>
                    <a:pt x="256" y="313"/>
                  </a:cubicBezTo>
                  <a:cubicBezTo>
                    <a:pt x="248" y="317"/>
                    <a:pt x="240" y="321"/>
                    <a:pt x="236" y="290"/>
                  </a:cubicBezTo>
                  <a:cubicBezTo>
                    <a:pt x="232" y="259"/>
                    <a:pt x="233" y="225"/>
                    <a:pt x="229" y="205"/>
                  </a:cubicBezTo>
                  <a:cubicBezTo>
                    <a:pt x="225" y="185"/>
                    <a:pt x="238" y="173"/>
                    <a:pt x="241" y="154"/>
                  </a:cubicBezTo>
                  <a:cubicBezTo>
                    <a:pt x="243" y="141"/>
                    <a:pt x="247" y="117"/>
                    <a:pt x="242" y="100"/>
                  </a:cubicBezTo>
                  <a:cubicBezTo>
                    <a:pt x="237" y="83"/>
                    <a:pt x="237" y="78"/>
                    <a:pt x="235" y="61"/>
                  </a:cubicBezTo>
                  <a:cubicBezTo>
                    <a:pt x="233" y="43"/>
                    <a:pt x="233" y="2"/>
                    <a:pt x="233" y="2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7" y="38"/>
                    <a:pt x="227" y="64"/>
                    <a:pt x="227" y="72"/>
                  </a:cubicBezTo>
                  <a:cubicBezTo>
                    <a:pt x="227" y="86"/>
                    <a:pt x="219" y="98"/>
                    <a:pt x="220" y="145"/>
                  </a:cubicBezTo>
                  <a:cubicBezTo>
                    <a:pt x="221" y="191"/>
                    <a:pt x="221" y="195"/>
                    <a:pt x="223" y="230"/>
                  </a:cubicBezTo>
                  <a:cubicBezTo>
                    <a:pt x="224" y="265"/>
                    <a:pt x="221" y="298"/>
                    <a:pt x="224" y="318"/>
                  </a:cubicBezTo>
                  <a:cubicBezTo>
                    <a:pt x="226" y="326"/>
                    <a:pt x="227" y="331"/>
                    <a:pt x="226" y="336"/>
                  </a:cubicBezTo>
                  <a:cubicBezTo>
                    <a:pt x="225" y="334"/>
                    <a:pt x="223" y="331"/>
                    <a:pt x="222" y="329"/>
                  </a:cubicBezTo>
                  <a:cubicBezTo>
                    <a:pt x="213" y="316"/>
                    <a:pt x="213" y="316"/>
                    <a:pt x="213" y="316"/>
                  </a:cubicBezTo>
                  <a:cubicBezTo>
                    <a:pt x="211" y="314"/>
                    <a:pt x="210" y="309"/>
                    <a:pt x="208" y="303"/>
                  </a:cubicBezTo>
                  <a:cubicBezTo>
                    <a:pt x="210" y="301"/>
                    <a:pt x="209" y="297"/>
                    <a:pt x="208" y="294"/>
                  </a:cubicBezTo>
                  <a:cubicBezTo>
                    <a:pt x="207" y="293"/>
                    <a:pt x="207" y="293"/>
                    <a:pt x="207" y="292"/>
                  </a:cubicBezTo>
                  <a:cubicBezTo>
                    <a:pt x="205" y="285"/>
                    <a:pt x="205" y="276"/>
                    <a:pt x="204" y="265"/>
                  </a:cubicBezTo>
                  <a:cubicBezTo>
                    <a:pt x="206" y="263"/>
                    <a:pt x="207" y="258"/>
                    <a:pt x="206" y="254"/>
                  </a:cubicBezTo>
                  <a:cubicBezTo>
                    <a:pt x="206" y="252"/>
                    <a:pt x="204" y="250"/>
                    <a:pt x="203" y="248"/>
                  </a:cubicBezTo>
                  <a:cubicBezTo>
                    <a:pt x="203" y="243"/>
                    <a:pt x="203" y="237"/>
                    <a:pt x="203" y="231"/>
                  </a:cubicBezTo>
                  <a:cubicBezTo>
                    <a:pt x="206" y="230"/>
                    <a:pt x="208" y="225"/>
                    <a:pt x="208" y="221"/>
                  </a:cubicBezTo>
                  <a:cubicBezTo>
                    <a:pt x="207" y="216"/>
                    <a:pt x="205" y="213"/>
                    <a:pt x="203" y="211"/>
                  </a:cubicBezTo>
                  <a:cubicBezTo>
                    <a:pt x="203" y="207"/>
                    <a:pt x="203" y="202"/>
                    <a:pt x="203" y="197"/>
                  </a:cubicBezTo>
                  <a:cubicBezTo>
                    <a:pt x="206" y="196"/>
                    <a:pt x="208" y="192"/>
                    <a:pt x="207" y="187"/>
                  </a:cubicBezTo>
                  <a:cubicBezTo>
                    <a:pt x="207" y="184"/>
                    <a:pt x="206" y="180"/>
                    <a:pt x="203" y="179"/>
                  </a:cubicBezTo>
                  <a:cubicBezTo>
                    <a:pt x="204" y="173"/>
                    <a:pt x="204" y="167"/>
                    <a:pt x="204" y="160"/>
                  </a:cubicBezTo>
                  <a:cubicBezTo>
                    <a:pt x="205" y="158"/>
                    <a:pt x="206" y="155"/>
                    <a:pt x="206" y="152"/>
                  </a:cubicBezTo>
                  <a:cubicBezTo>
                    <a:pt x="206" y="149"/>
                    <a:pt x="205" y="146"/>
                    <a:pt x="203" y="144"/>
                  </a:cubicBezTo>
                  <a:cubicBezTo>
                    <a:pt x="203" y="138"/>
                    <a:pt x="203" y="132"/>
                    <a:pt x="202" y="126"/>
                  </a:cubicBezTo>
                  <a:cubicBezTo>
                    <a:pt x="203" y="124"/>
                    <a:pt x="204" y="122"/>
                    <a:pt x="203" y="120"/>
                  </a:cubicBezTo>
                  <a:cubicBezTo>
                    <a:pt x="203" y="120"/>
                    <a:pt x="203" y="120"/>
                    <a:pt x="203" y="119"/>
                  </a:cubicBezTo>
                  <a:cubicBezTo>
                    <a:pt x="203" y="119"/>
                    <a:pt x="203" y="118"/>
                    <a:pt x="203" y="117"/>
                  </a:cubicBezTo>
                  <a:cubicBezTo>
                    <a:pt x="203" y="115"/>
                    <a:pt x="202" y="112"/>
                    <a:pt x="201" y="110"/>
                  </a:cubicBezTo>
                  <a:cubicBezTo>
                    <a:pt x="200" y="102"/>
                    <a:pt x="200" y="94"/>
                    <a:pt x="199" y="86"/>
                  </a:cubicBezTo>
                  <a:cubicBezTo>
                    <a:pt x="201" y="84"/>
                    <a:pt x="202" y="81"/>
                    <a:pt x="202" y="77"/>
                  </a:cubicBezTo>
                  <a:cubicBezTo>
                    <a:pt x="202" y="72"/>
                    <a:pt x="200" y="69"/>
                    <a:pt x="197" y="68"/>
                  </a:cubicBezTo>
                  <a:cubicBezTo>
                    <a:pt x="196" y="63"/>
                    <a:pt x="195" y="58"/>
                    <a:pt x="195" y="53"/>
                  </a:cubicBezTo>
                  <a:cubicBezTo>
                    <a:pt x="197" y="51"/>
                    <a:pt x="198" y="48"/>
                    <a:pt x="198" y="44"/>
                  </a:cubicBezTo>
                  <a:cubicBezTo>
                    <a:pt x="197" y="39"/>
                    <a:pt x="195" y="35"/>
                    <a:pt x="192" y="34"/>
                  </a:cubicBezTo>
                  <a:cubicBezTo>
                    <a:pt x="191" y="30"/>
                    <a:pt x="190" y="26"/>
                    <a:pt x="190" y="22"/>
                  </a:cubicBezTo>
                  <a:cubicBezTo>
                    <a:pt x="192" y="20"/>
                    <a:pt x="193" y="17"/>
                    <a:pt x="193" y="13"/>
                  </a:cubicBezTo>
                  <a:cubicBezTo>
                    <a:pt x="192" y="8"/>
                    <a:pt x="189" y="4"/>
                    <a:pt x="186" y="3"/>
                  </a:cubicBezTo>
                  <a:cubicBezTo>
                    <a:pt x="185" y="1"/>
                    <a:pt x="184" y="2"/>
                    <a:pt x="184" y="1"/>
                  </a:cubicBezTo>
                  <a:cubicBezTo>
                    <a:pt x="183" y="1"/>
                    <a:pt x="183" y="1"/>
                    <a:pt x="183" y="1"/>
                  </a:cubicBezTo>
                  <a:cubicBezTo>
                    <a:pt x="183" y="2"/>
                    <a:pt x="182" y="2"/>
                    <a:pt x="182" y="4"/>
                  </a:cubicBezTo>
                  <a:cubicBezTo>
                    <a:pt x="180" y="6"/>
                    <a:pt x="178" y="10"/>
                    <a:pt x="179" y="14"/>
                  </a:cubicBezTo>
                  <a:cubicBezTo>
                    <a:pt x="176" y="14"/>
                    <a:pt x="174" y="16"/>
                    <a:pt x="172" y="17"/>
                  </a:cubicBezTo>
                  <a:cubicBezTo>
                    <a:pt x="170" y="19"/>
                    <a:pt x="170" y="19"/>
                    <a:pt x="170" y="19"/>
                  </a:cubicBezTo>
                  <a:cubicBezTo>
                    <a:pt x="165" y="22"/>
                    <a:pt x="159" y="23"/>
                    <a:pt x="154" y="23"/>
                  </a:cubicBezTo>
                  <a:cubicBezTo>
                    <a:pt x="153" y="20"/>
                    <a:pt x="149" y="17"/>
                    <a:pt x="144" y="17"/>
                  </a:cubicBezTo>
                  <a:cubicBezTo>
                    <a:pt x="144" y="17"/>
                    <a:pt x="143" y="17"/>
                    <a:pt x="142" y="18"/>
                  </a:cubicBezTo>
                  <a:cubicBezTo>
                    <a:pt x="141" y="15"/>
                    <a:pt x="139" y="12"/>
                    <a:pt x="138" y="9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3"/>
                    <a:pt x="137" y="16"/>
                    <a:pt x="138" y="19"/>
                  </a:cubicBezTo>
                  <a:cubicBezTo>
                    <a:pt x="136" y="20"/>
                    <a:pt x="134" y="22"/>
                    <a:pt x="134" y="24"/>
                  </a:cubicBezTo>
                  <a:cubicBezTo>
                    <a:pt x="134" y="25"/>
                    <a:pt x="134" y="27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0" y="30"/>
                    <a:pt x="126" y="33"/>
                    <a:pt x="122" y="35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9" y="33"/>
                    <a:pt x="132" y="34"/>
                    <a:pt x="137" y="31"/>
                  </a:cubicBezTo>
                  <a:cubicBezTo>
                    <a:pt x="137" y="31"/>
                    <a:pt x="138" y="30"/>
                    <a:pt x="138" y="30"/>
                  </a:cubicBezTo>
                  <a:cubicBezTo>
                    <a:pt x="140" y="31"/>
                    <a:pt x="142" y="31"/>
                    <a:pt x="144" y="31"/>
                  </a:cubicBezTo>
                  <a:cubicBezTo>
                    <a:pt x="148" y="32"/>
                    <a:pt x="152" y="30"/>
                    <a:pt x="154" y="27"/>
                  </a:cubicBezTo>
                  <a:cubicBezTo>
                    <a:pt x="159" y="27"/>
                    <a:pt x="166" y="26"/>
                    <a:pt x="172" y="22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6" y="19"/>
                    <a:pt x="178" y="18"/>
                    <a:pt x="179" y="18"/>
                  </a:cubicBezTo>
                  <a:cubicBezTo>
                    <a:pt x="180" y="21"/>
                    <a:pt x="183" y="24"/>
                    <a:pt x="186" y="24"/>
                  </a:cubicBezTo>
                  <a:cubicBezTo>
                    <a:pt x="187" y="27"/>
                    <a:pt x="187" y="31"/>
                    <a:pt x="188" y="35"/>
                  </a:cubicBezTo>
                  <a:cubicBezTo>
                    <a:pt x="185" y="36"/>
                    <a:pt x="183" y="40"/>
                    <a:pt x="184" y="45"/>
                  </a:cubicBezTo>
                  <a:cubicBezTo>
                    <a:pt x="184" y="45"/>
                    <a:pt x="184" y="46"/>
                    <a:pt x="184" y="46"/>
                  </a:cubicBezTo>
                  <a:cubicBezTo>
                    <a:pt x="178" y="48"/>
                    <a:pt x="172" y="48"/>
                    <a:pt x="166" y="47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9" y="49"/>
                    <a:pt x="172" y="52"/>
                    <a:pt x="175" y="52"/>
                  </a:cubicBezTo>
                  <a:cubicBezTo>
                    <a:pt x="171" y="58"/>
                    <a:pt x="171" y="67"/>
                    <a:pt x="172" y="75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71" y="89"/>
                    <a:pt x="170" y="96"/>
                    <a:pt x="167" y="102"/>
                  </a:cubicBezTo>
                  <a:cubicBezTo>
                    <a:pt x="163" y="102"/>
                    <a:pt x="159" y="102"/>
                    <a:pt x="155" y="103"/>
                  </a:cubicBezTo>
                  <a:cubicBezTo>
                    <a:pt x="152" y="103"/>
                    <a:pt x="150" y="104"/>
                    <a:pt x="148" y="104"/>
                  </a:cubicBezTo>
                  <a:cubicBezTo>
                    <a:pt x="147" y="102"/>
                    <a:pt x="143" y="100"/>
                    <a:pt x="139" y="100"/>
                  </a:cubicBezTo>
                  <a:cubicBezTo>
                    <a:pt x="138" y="100"/>
                    <a:pt x="138" y="100"/>
                    <a:pt x="137" y="100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4" y="97"/>
                    <a:pt x="134" y="97"/>
                    <a:pt x="134" y="97"/>
                  </a:cubicBezTo>
                  <a:cubicBezTo>
                    <a:pt x="132" y="95"/>
                    <a:pt x="130" y="92"/>
                    <a:pt x="129" y="89"/>
                  </a:cubicBezTo>
                  <a:cubicBezTo>
                    <a:pt x="127" y="85"/>
                    <a:pt x="128" y="81"/>
                    <a:pt x="129" y="77"/>
                  </a:cubicBezTo>
                  <a:cubicBezTo>
                    <a:pt x="130" y="72"/>
                    <a:pt x="131" y="68"/>
                    <a:pt x="130" y="63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1" y="67"/>
                    <a:pt x="126" y="72"/>
                    <a:pt x="125" y="76"/>
                  </a:cubicBezTo>
                  <a:cubicBezTo>
                    <a:pt x="124" y="80"/>
                    <a:pt x="123" y="85"/>
                    <a:pt x="125" y="89"/>
                  </a:cubicBezTo>
                  <a:cubicBezTo>
                    <a:pt x="118" y="88"/>
                    <a:pt x="111" y="93"/>
                    <a:pt x="106" y="97"/>
                  </a:cubicBezTo>
                  <a:cubicBezTo>
                    <a:pt x="103" y="97"/>
                    <a:pt x="100" y="97"/>
                    <a:pt x="98" y="99"/>
                  </a:cubicBezTo>
                  <a:cubicBezTo>
                    <a:pt x="95" y="100"/>
                    <a:pt x="93" y="102"/>
                    <a:pt x="92" y="104"/>
                  </a:cubicBezTo>
                  <a:cubicBezTo>
                    <a:pt x="88" y="104"/>
                    <a:pt x="83" y="103"/>
                    <a:pt x="78" y="99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4" y="96"/>
                    <a:pt x="74" y="96"/>
                    <a:pt x="73" y="95"/>
                  </a:cubicBezTo>
                  <a:cubicBezTo>
                    <a:pt x="71" y="92"/>
                    <a:pt x="71" y="88"/>
                    <a:pt x="72" y="84"/>
                  </a:cubicBezTo>
                  <a:cubicBezTo>
                    <a:pt x="72" y="82"/>
                    <a:pt x="71" y="81"/>
                    <a:pt x="72" y="78"/>
                  </a:cubicBezTo>
                  <a:cubicBezTo>
                    <a:pt x="73" y="73"/>
                    <a:pt x="74" y="68"/>
                    <a:pt x="72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2" y="67"/>
                    <a:pt x="71" y="71"/>
                    <a:pt x="69" y="75"/>
                  </a:cubicBezTo>
                  <a:cubicBezTo>
                    <a:pt x="68" y="78"/>
                    <a:pt x="68" y="81"/>
                    <a:pt x="68" y="83"/>
                  </a:cubicBezTo>
                  <a:cubicBezTo>
                    <a:pt x="67" y="86"/>
                    <a:pt x="67" y="89"/>
                    <a:pt x="68" y="92"/>
                  </a:cubicBezTo>
                  <a:cubicBezTo>
                    <a:pt x="67" y="92"/>
                    <a:pt x="67" y="92"/>
                    <a:pt x="66" y="91"/>
                  </a:cubicBezTo>
                  <a:cubicBezTo>
                    <a:pt x="63" y="90"/>
                    <a:pt x="60" y="90"/>
                    <a:pt x="57" y="90"/>
                  </a:cubicBezTo>
                  <a:cubicBezTo>
                    <a:pt x="54" y="90"/>
                    <a:pt x="52" y="91"/>
                    <a:pt x="50" y="90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53" y="91"/>
                    <a:pt x="55" y="93"/>
                    <a:pt x="57" y="92"/>
                  </a:cubicBezTo>
                  <a:cubicBezTo>
                    <a:pt x="60" y="92"/>
                    <a:pt x="62" y="94"/>
                    <a:pt x="65" y="95"/>
                  </a:cubicBezTo>
                  <a:cubicBezTo>
                    <a:pt x="66" y="96"/>
                    <a:pt x="68" y="97"/>
                    <a:pt x="70" y="98"/>
                  </a:cubicBezTo>
                  <a:cubicBezTo>
                    <a:pt x="70" y="98"/>
                    <a:pt x="70" y="99"/>
                    <a:pt x="70" y="99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1" y="99"/>
                    <a:pt x="72" y="100"/>
                    <a:pt x="73" y="100"/>
                  </a:cubicBezTo>
                  <a:cubicBezTo>
                    <a:pt x="76" y="103"/>
                    <a:pt x="76" y="103"/>
                    <a:pt x="76" y="103"/>
                  </a:cubicBezTo>
                  <a:cubicBezTo>
                    <a:pt x="80" y="105"/>
                    <a:pt x="85" y="108"/>
                    <a:pt x="91" y="108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93" y="112"/>
                    <a:pt x="95" y="113"/>
                    <a:pt x="99" y="113"/>
                  </a:cubicBezTo>
                  <a:cubicBezTo>
                    <a:pt x="99" y="121"/>
                    <a:pt x="97" y="130"/>
                    <a:pt x="92" y="136"/>
                  </a:cubicBezTo>
                  <a:cubicBezTo>
                    <a:pt x="86" y="137"/>
                    <a:pt x="73" y="133"/>
                    <a:pt x="70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2" y="133"/>
                    <a:pt x="80" y="138"/>
                    <a:pt x="87" y="140"/>
                  </a:cubicBezTo>
                  <a:cubicBezTo>
                    <a:pt x="81" y="142"/>
                    <a:pt x="75" y="145"/>
                    <a:pt x="71" y="153"/>
                  </a:cubicBezTo>
                  <a:cubicBezTo>
                    <a:pt x="72" y="153"/>
                    <a:pt x="72" y="153"/>
                    <a:pt x="72" y="153"/>
                  </a:cubicBezTo>
                  <a:cubicBezTo>
                    <a:pt x="76" y="144"/>
                    <a:pt x="85" y="144"/>
                    <a:pt x="93" y="142"/>
                  </a:cubicBezTo>
                  <a:cubicBezTo>
                    <a:pt x="98" y="141"/>
                    <a:pt x="104" y="140"/>
                    <a:pt x="109" y="136"/>
                  </a:cubicBezTo>
                  <a:cubicBezTo>
                    <a:pt x="114" y="132"/>
                    <a:pt x="118" y="127"/>
                    <a:pt x="122" y="122"/>
                  </a:cubicBezTo>
                  <a:cubicBezTo>
                    <a:pt x="125" y="118"/>
                    <a:pt x="128" y="114"/>
                    <a:pt x="131" y="111"/>
                  </a:cubicBezTo>
                  <a:cubicBezTo>
                    <a:pt x="133" y="113"/>
                    <a:pt x="136" y="114"/>
                    <a:pt x="139" y="114"/>
                  </a:cubicBezTo>
                  <a:cubicBezTo>
                    <a:pt x="144" y="114"/>
                    <a:pt x="149" y="111"/>
                    <a:pt x="149" y="108"/>
                  </a:cubicBezTo>
                  <a:cubicBezTo>
                    <a:pt x="151" y="108"/>
                    <a:pt x="153" y="107"/>
                    <a:pt x="155" y="107"/>
                  </a:cubicBezTo>
                  <a:cubicBezTo>
                    <a:pt x="160" y="106"/>
                    <a:pt x="165" y="105"/>
                    <a:pt x="170" y="106"/>
                  </a:cubicBezTo>
                  <a:cubicBezTo>
                    <a:pt x="173" y="110"/>
                    <a:pt x="181" y="119"/>
                    <a:pt x="190" y="122"/>
                  </a:cubicBezTo>
                  <a:cubicBezTo>
                    <a:pt x="190" y="127"/>
                    <a:pt x="193" y="131"/>
                    <a:pt x="197" y="131"/>
                  </a:cubicBezTo>
                  <a:cubicBezTo>
                    <a:pt x="197" y="131"/>
                    <a:pt x="198" y="130"/>
                    <a:pt x="198" y="130"/>
                  </a:cubicBezTo>
                  <a:cubicBezTo>
                    <a:pt x="199" y="134"/>
                    <a:pt x="199" y="138"/>
                    <a:pt x="199" y="142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6" y="142"/>
                    <a:pt x="193" y="145"/>
                    <a:pt x="192" y="149"/>
                  </a:cubicBezTo>
                  <a:cubicBezTo>
                    <a:pt x="188" y="148"/>
                    <a:pt x="184" y="148"/>
                    <a:pt x="179" y="148"/>
                  </a:cubicBezTo>
                  <a:cubicBezTo>
                    <a:pt x="174" y="148"/>
                    <a:pt x="170" y="145"/>
                    <a:pt x="166" y="141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54" y="133"/>
                    <a:pt x="146" y="136"/>
                    <a:pt x="137" y="139"/>
                  </a:cubicBezTo>
                  <a:cubicBezTo>
                    <a:pt x="133" y="140"/>
                    <a:pt x="129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9" y="141"/>
                    <a:pt x="134" y="144"/>
                    <a:pt x="139" y="143"/>
                  </a:cubicBezTo>
                  <a:cubicBezTo>
                    <a:pt x="147" y="140"/>
                    <a:pt x="153" y="138"/>
                    <a:pt x="160" y="142"/>
                  </a:cubicBezTo>
                  <a:cubicBezTo>
                    <a:pt x="159" y="143"/>
                    <a:pt x="157" y="144"/>
                    <a:pt x="155" y="145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50" y="147"/>
                    <a:pt x="147" y="149"/>
                    <a:pt x="144" y="153"/>
                  </a:cubicBezTo>
                  <a:cubicBezTo>
                    <a:pt x="142" y="156"/>
                    <a:pt x="142" y="156"/>
                    <a:pt x="142" y="156"/>
                  </a:cubicBezTo>
                  <a:cubicBezTo>
                    <a:pt x="141" y="158"/>
                    <a:pt x="140" y="160"/>
                    <a:pt x="139" y="160"/>
                  </a:cubicBezTo>
                  <a:cubicBezTo>
                    <a:pt x="139" y="160"/>
                    <a:pt x="139" y="160"/>
                    <a:pt x="139" y="160"/>
                  </a:cubicBezTo>
                  <a:cubicBezTo>
                    <a:pt x="142" y="159"/>
                    <a:pt x="145" y="158"/>
                    <a:pt x="146" y="156"/>
                  </a:cubicBezTo>
                  <a:cubicBezTo>
                    <a:pt x="148" y="153"/>
                    <a:pt x="148" y="153"/>
                    <a:pt x="148" y="153"/>
                  </a:cubicBezTo>
                  <a:cubicBezTo>
                    <a:pt x="150" y="150"/>
                    <a:pt x="152" y="151"/>
                    <a:pt x="156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9" y="148"/>
                    <a:pt x="161" y="147"/>
                    <a:pt x="163" y="145"/>
                  </a:cubicBezTo>
                  <a:cubicBezTo>
                    <a:pt x="168" y="148"/>
                    <a:pt x="172" y="152"/>
                    <a:pt x="179" y="152"/>
                  </a:cubicBezTo>
                  <a:cubicBezTo>
                    <a:pt x="184" y="152"/>
                    <a:pt x="188" y="152"/>
                    <a:pt x="192" y="153"/>
                  </a:cubicBezTo>
                  <a:cubicBezTo>
                    <a:pt x="193" y="158"/>
                    <a:pt x="196" y="163"/>
                    <a:pt x="200" y="162"/>
                  </a:cubicBezTo>
                  <a:cubicBezTo>
                    <a:pt x="200" y="168"/>
                    <a:pt x="200" y="173"/>
                    <a:pt x="199" y="178"/>
                  </a:cubicBezTo>
                  <a:cubicBezTo>
                    <a:pt x="197" y="178"/>
                    <a:pt x="195" y="180"/>
                    <a:pt x="194" y="183"/>
                  </a:cubicBezTo>
                  <a:cubicBezTo>
                    <a:pt x="191" y="182"/>
                    <a:pt x="187" y="182"/>
                    <a:pt x="184" y="182"/>
                  </a:cubicBezTo>
                  <a:cubicBezTo>
                    <a:pt x="178" y="181"/>
                    <a:pt x="178" y="181"/>
                    <a:pt x="178" y="181"/>
                  </a:cubicBezTo>
                  <a:cubicBezTo>
                    <a:pt x="176" y="181"/>
                    <a:pt x="176" y="181"/>
                    <a:pt x="175" y="179"/>
                  </a:cubicBezTo>
                  <a:cubicBezTo>
                    <a:pt x="174" y="178"/>
                    <a:pt x="174" y="178"/>
                    <a:pt x="174" y="178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0" y="173"/>
                    <a:pt x="168" y="171"/>
                    <a:pt x="168" y="167"/>
                  </a:cubicBezTo>
                  <a:cubicBezTo>
                    <a:pt x="167" y="167"/>
                    <a:pt x="167" y="167"/>
                    <a:pt x="167" y="167"/>
                  </a:cubicBezTo>
                  <a:cubicBezTo>
                    <a:pt x="168" y="172"/>
                    <a:pt x="167" y="175"/>
                    <a:pt x="169" y="178"/>
                  </a:cubicBezTo>
                  <a:cubicBezTo>
                    <a:pt x="170" y="180"/>
                    <a:pt x="170" y="180"/>
                    <a:pt x="170" y="180"/>
                  </a:cubicBezTo>
                  <a:cubicBezTo>
                    <a:pt x="171" y="181"/>
                    <a:pt x="171" y="181"/>
                    <a:pt x="171" y="181"/>
                  </a:cubicBezTo>
                  <a:cubicBezTo>
                    <a:pt x="166" y="183"/>
                    <a:pt x="159" y="187"/>
                    <a:pt x="156" y="191"/>
                  </a:cubicBezTo>
                  <a:cubicBezTo>
                    <a:pt x="156" y="191"/>
                    <a:pt x="156" y="191"/>
                    <a:pt x="156" y="191"/>
                  </a:cubicBezTo>
                  <a:cubicBezTo>
                    <a:pt x="159" y="187"/>
                    <a:pt x="171" y="185"/>
                    <a:pt x="176" y="185"/>
                  </a:cubicBezTo>
                  <a:cubicBezTo>
                    <a:pt x="176" y="185"/>
                    <a:pt x="177" y="185"/>
                    <a:pt x="177" y="185"/>
                  </a:cubicBezTo>
                  <a:cubicBezTo>
                    <a:pt x="184" y="185"/>
                    <a:pt x="184" y="185"/>
                    <a:pt x="184" y="185"/>
                  </a:cubicBezTo>
                  <a:cubicBezTo>
                    <a:pt x="187" y="186"/>
                    <a:pt x="190" y="186"/>
                    <a:pt x="193" y="187"/>
                  </a:cubicBezTo>
                  <a:cubicBezTo>
                    <a:pt x="193" y="187"/>
                    <a:pt x="193" y="188"/>
                    <a:pt x="193" y="188"/>
                  </a:cubicBezTo>
                  <a:cubicBezTo>
                    <a:pt x="194" y="193"/>
                    <a:pt x="196" y="197"/>
                    <a:pt x="199" y="198"/>
                  </a:cubicBezTo>
                  <a:cubicBezTo>
                    <a:pt x="199" y="202"/>
                    <a:pt x="199" y="207"/>
                    <a:pt x="199" y="211"/>
                  </a:cubicBezTo>
                  <a:cubicBezTo>
                    <a:pt x="196" y="212"/>
                    <a:pt x="193" y="216"/>
                    <a:pt x="194" y="221"/>
                  </a:cubicBezTo>
                  <a:cubicBezTo>
                    <a:pt x="194" y="223"/>
                    <a:pt x="194" y="225"/>
                    <a:pt x="195" y="226"/>
                  </a:cubicBezTo>
                  <a:cubicBezTo>
                    <a:pt x="191" y="228"/>
                    <a:pt x="187" y="227"/>
                    <a:pt x="183" y="226"/>
                  </a:cubicBezTo>
                  <a:cubicBezTo>
                    <a:pt x="182" y="224"/>
                    <a:pt x="179" y="222"/>
                    <a:pt x="176" y="221"/>
                  </a:cubicBezTo>
                  <a:cubicBezTo>
                    <a:pt x="174" y="220"/>
                    <a:pt x="172" y="220"/>
                    <a:pt x="171" y="220"/>
                  </a:cubicBezTo>
                  <a:cubicBezTo>
                    <a:pt x="168" y="215"/>
                    <a:pt x="161" y="210"/>
                    <a:pt x="160" y="205"/>
                  </a:cubicBezTo>
                  <a:cubicBezTo>
                    <a:pt x="160" y="205"/>
                    <a:pt x="160" y="205"/>
                    <a:pt x="160" y="205"/>
                  </a:cubicBezTo>
                  <a:cubicBezTo>
                    <a:pt x="160" y="205"/>
                    <a:pt x="162" y="214"/>
                    <a:pt x="166" y="221"/>
                  </a:cubicBezTo>
                  <a:cubicBezTo>
                    <a:pt x="165" y="222"/>
                    <a:pt x="165" y="222"/>
                    <a:pt x="164" y="223"/>
                  </a:cubicBezTo>
                  <a:cubicBezTo>
                    <a:pt x="163" y="223"/>
                    <a:pt x="161" y="224"/>
                    <a:pt x="160" y="224"/>
                  </a:cubicBezTo>
                  <a:cubicBezTo>
                    <a:pt x="154" y="226"/>
                    <a:pt x="149" y="230"/>
                    <a:pt x="144" y="234"/>
                  </a:cubicBezTo>
                  <a:cubicBezTo>
                    <a:pt x="142" y="235"/>
                    <a:pt x="142" y="235"/>
                    <a:pt x="142" y="235"/>
                  </a:cubicBezTo>
                  <a:cubicBezTo>
                    <a:pt x="136" y="239"/>
                    <a:pt x="136" y="239"/>
                    <a:pt x="136" y="239"/>
                  </a:cubicBezTo>
                  <a:cubicBezTo>
                    <a:pt x="134" y="241"/>
                    <a:pt x="132" y="242"/>
                    <a:pt x="130" y="243"/>
                  </a:cubicBezTo>
                  <a:cubicBezTo>
                    <a:pt x="127" y="242"/>
                    <a:pt x="123" y="244"/>
                    <a:pt x="120" y="247"/>
                  </a:cubicBezTo>
                  <a:cubicBezTo>
                    <a:pt x="119" y="248"/>
                    <a:pt x="118" y="249"/>
                    <a:pt x="117" y="250"/>
                  </a:cubicBezTo>
                  <a:cubicBezTo>
                    <a:pt x="114" y="249"/>
                    <a:pt x="114" y="249"/>
                    <a:pt x="114" y="249"/>
                  </a:cubicBezTo>
                  <a:cubicBezTo>
                    <a:pt x="105" y="248"/>
                    <a:pt x="98" y="246"/>
                    <a:pt x="94" y="236"/>
                  </a:cubicBezTo>
                  <a:cubicBezTo>
                    <a:pt x="91" y="227"/>
                    <a:pt x="91" y="227"/>
                    <a:pt x="91" y="227"/>
                  </a:cubicBezTo>
                  <a:cubicBezTo>
                    <a:pt x="91" y="223"/>
                    <a:pt x="90" y="220"/>
                    <a:pt x="88" y="216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4" y="209"/>
                    <a:pt x="83" y="207"/>
                    <a:pt x="82" y="206"/>
                  </a:cubicBezTo>
                  <a:cubicBezTo>
                    <a:pt x="81" y="203"/>
                    <a:pt x="81" y="200"/>
                    <a:pt x="81" y="198"/>
                  </a:cubicBezTo>
                  <a:cubicBezTo>
                    <a:pt x="81" y="195"/>
                    <a:pt x="82" y="192"/>
                    <a:pt x="83" y="189"/>
                  </a:cubicBezTo>
                  <a:cubicBezTo>
                    <a:pt x="85" y="184"/>
                    <a:pt x="85" y="184"/>
                    <a:pt x="85" y="184"/>
                  </a:cubicBezTo>
                  <a:cubicBezTo>
                    <a:pt x="88" y="179"/>
                    <a:pt x="88" y="174"/>
                    <a:pt x="88" y="168"/>
                  </a:cubicBezTo>
                  <a:cubicBezTo>
                    <a:pt x="88" y="167"/>
                    <a:pt x="87" y="166"/>
                    <a:pt x="87" y="164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6"/>
                    <a:pt x="86" y="168"/>
                    <a:pt x="86" y="169"/>
                  </a:cubicBezTo>
                  <a:cubicBezTo>
                    <a:pt x="86" y="174"/>
                    <a:pt x="84" y="177"/>
                    <a:pt x="82" y="182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78" y="191"/>
                    <a:pt x="77" y="194"/>
                    <a:pt x="77" y="198"/>
                  </a:cubicBezTo>
                  <a:cubicBezTo>
                    <a:pt x="77" y="199"/>
                    <a:pt x="77" y="199"/>
                    <a:pt x="77" y="200"/>
                  </a:cubicBezTo>
                  <a:cubicBezTo>
                    <a:pt x="75" y="199"/>
                    <a:pt x="73" y="198"/>
                    <a:pt x="71" y="197"/>
                  </a:cubicBezTo>
                  <a:cubicBezTo>
                    <a:pt x="68" y="195"/>
                    <a:pt x="65" y="193"/>
                    <a:pt x="63" y="190"/>
                  </a:cubicBezTo>
                  <a:cubicBezTo>
                    <a:pt x="59" y="184"/>
                    <a:pt x="59" y="177"/>
                    <a:pt x="59" y="169"/>
                  </a:cubicBezTo>
                  <a:cubicBezTo>
                    <a:pt x="59" y="161"/>
                    <a:pt x="59" y="152"/>
                    <a:pt x="53" y="145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7" y="151"/>
                    <a:pt x="55" y="161"/>
                    <a:pt x="55" y="169"/>
                  </a:cubicBezTo>
                  <a:cubicBezTo>
                    <a:pt x="55" y="177"/>
                    <a:pt x="55" y="185"/>
                    <a:pt x="60" y="193"/>
                  </a:cubicBezTo>
                  <a:cubicBezTo>
                    <a:pt x="62" y="196"/>
                    <a:pt x="66" y="198"/>
                    <a:pt x="70" y="200"/>
                  </a:cubicBezTo>
                  <a:cubicBezTo>
                    <a:pt x="74" y="202"/>
                    <a:pt x="77" y="204"/>
                    <a:pt x="79" y="208"/>
                  </a:cubicBezTo>
                  <a:cubicBezTo>
                    <a:pt x="79" y="208"/>
                    <a:pt x="79" y="208"/>
                    <a:pt x="79" y="208"/>
                  </a:cubicBezTo>
                  <a:cubicBezTo>
                    <a:pt x="79" y="208"/>
                    <a:pt x="79" y="208"/>
                    <a:pt x="79" y="208"/>
                  </a:cubicBezTo>
                  <a:cubicBezTo>
                    <a:pt x="79" y="208"/>
                    <a:pt x="79" y="208"/>
                    <a:pt x="79" y="208"/>
                  </a:cubicBezTo>
                  <a:cubicBezTo>
                    <a:pt x="80" y="210"/>
                    <a:pt x="81" y="211"/>
                    <a:pt x="81" y="212"/>
                  </a:cubicBezTo>
                  <a:cubicBezTo>
                    <a:pt x="85" y="218"/>
                    <a:pt x="85" y="218"/>
                    <a:pt x="85" y="218"/>
                  </a:cubicBezTo>
                  <a:cubicBezTo>
                    <a:pt x="86" y="221"/>
                    <a:pt x="87" y="224"/>
                    <a:pt x="88" y="228"/>
                  </a:cubicBezTo>
                  <a:cubicBezTo>
                    <a:pt x="90" y="237"/>
                    <a:pt x="90" y="237"/>
                    <a:pt x="90" y="237"/>
                  </a:cubicBezTo>
                  <a:cubicBezTo>
                    <a:pt x="95" y="250"/>
                    <a:pt x="104" y="251"/>
                    <a:pt x="113" y="253"/>
                  </a:cubicBezTo>
                  <a:cubicBezTo>
                    <a:pt x="116" y="254"/>
                    <a:pt x="116" y="254"/>
                    <a:pt x="116" y="254"/>
                  </a:cubicBezTo>
                  <a:cubicBezTo>
                    <a:pt x="116" y="256"/>
                    <a:pt x="116" y="258"/>
                    <a:pt x="118" y="259"/>
                  </a:cubicBezTo>
                  <a:cubicBezTo>
                    <a:pt x="115" y="263"/>
                    <a:pt x="113" y="268"/>
                    <a:pt x="111" y="273"/>
                  </a:cubicBezTo>
                  <a:cubicBezTo>
                    <a:pt x="108" y="274"/>
                    <a:pt x="106" y="277"/>
                    <a:pt x="105" y="280"/>
                  </a:cubicBezTo>
                  <a:cubicBezTo>
                    <a:pt x="94" y="284"/>
                    <a:pt x="82" y="281"/>
                    <a:pt x="74" y="276"/>
                  </a:cubicBezTo>
                  <a:cubicBezTo>
                    <a:pt x="71" y="274"/>
                    <a:pt x="67" y="273"/>
                    <a:pt x="65" y="270"/>
                  </a:cubicBezTo>
                  <a:cubicBezTo>
                    <a:pt x="62" y="266"/>
                    <a:pt x="59" y="260"/>
                    <a:pt x="59" y="255"/>
                  </a:cubicBezTo>
                  <a:cubicBezTo>
                    <a:pt x="59" y="252"/>
                    <a:pt x="59" y="252"/>
                    <a:pt x="59" y="252"/>
                  </a:cubicBezTo>
                  <a:cubicBezTo>
                    <a:pt x="58" y="252"/>
                    <a:pt x="58" y="252"/>
                    <a:pt x="58" y="252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60"/>
                    <a:pt x="58" y="265"/>
                    <a:pt x="62" y="270"/>
                  </a:cubicBezTo>
                  <a:cubicBezTo>
                    <a:pt x="64" y="272"/>
                    <a:pt x="66" y="274"/>
                    <a:pt x="68" y="276"/>
                  </a:cubicBezTo>
                  <a:cubicBezTo>
                    <a:pt x="64" y="278"/>
                    <a:pt x="61" y="284"/>
                    <a:pt x="59" y="289"/>
                  </a:cubicBezTo>
                  <a:cubicBezTo>
                    <a:pt x="58" y="292"/>
                    <a:pt x="57" y="294"/>
                    <a:pt x="56" y="295"/>
                  </a:cubicBezTo>
                  <a:cubicBezTo>
                    <a:pt x="57" y="296"/>
                    <a:pt x="57" y="296"/>
                    <a:pt x="57" y="296"/>
                  </a:cubicBezTo>
                  <a:cubicBezTo>
                    <a:pt x="58" y="294"/>
                    <a:pt x="60" y="292"/>
                    <a:pt x="61" y="289"/>
                  </a:cubicBezTo>
                  <a:cubicBezTo>
                    <a:pt x="63" y="285"/>
                    <a:pt x="67" y="280"/>
                    <a:pt x="70" y="279"/>
                  </a:cubicBezTo>
                  <a:cubicBezTo>
                    <a:pt x="70" y="279"/>
                    <a:pt x="71" y="279"/>
                    <a:pt x="72" y="280"/>
                  </a:cubicBezTo>
                  <a:cubicBezTo>
                    <a:pt x="72" y="280"/>
                    <a:pt x="72" y="280"/>
                    <a:pt x="72" y="280"/>
                  </a:cubicBezTo>
                  <a:cubicBezTo>
                    <a:pt x="77" y="283"/>
                    <a:pt x="91" y="288"/>
                    <a:pt x="105" y="285"/>
                  </a:cubicBezTo>
                  <a:cubicBezTo>
                    <a:pt x="106" y="289"/>
                    <a:pt x="108" y="293"/>
                    <a:pt x="111" y="293"/>
                  </a:cubicBezTo>
                  <a:cubicBezTo>
                    <a:pt x="112" y="295"/>
                    <a:pt x="113" y="296"/>
                    <a:pt x="113" y="297"/>
                  </a:cubicBezTo>
                  <a:cubicBezTo>
                    <a:pt x="115" y="300"/>
                    <a:pt x="116" y="303"/>
                    <a:pt x="118" y="306"/>
                  </a:cubicBezTo>
                  <a:cubicBezTo>
                    <a:pt x="118" y="306"/>
                    <a:pt x="118" y="306"/>
                    <a:pt x="118" y="306"/>
                  </a:cubicBezTo>
                  <a:cubicBezTo>
                    <a:pt x="118" y="313"/>
                    <a:pt x="110" y="326"/>
                    <a:pt x="104" y="329"/>
                  </a:cubicBezTo>
                  <a:cubicBezTo>
                    <a:pt x="104" y="330"/>
                    <a:pt x="104" y="330"/>
                    <a:pt x="104" y="330"/>
                  </a:cubicBezTo>
                  <a:cubicBezTo>
                    <a:pt x="110" y="327"/>
                    <a:pt x="118" y="318"/>
                    <a:pt x="121" y="310"/>
                  </a:cubicBezTo>
                  <a:cubicBezTo>
                    <a:pt x="122" y="313"/>
                    <a:pt x="123" y="315"/>
                    <a:pt x="124" y="318"/>
                  </a:cubicBezTo>
                  <a:cubicBezTo>
                    <a:pt x="128" y="325"/>
                    <a:pt x="128" y="325"/>
                    <a:pt x="128" y="325"/>
                  </a:cubicBezTo>
                  <a:cubicBezTo>
                    <a:pt x="128" y="323"/>
                    <a:pt x="128" y="323"/>
                    <a:pt x="128" y="323"/>
                  </a:cubicBezTo>
                  <a:cubicBezTo>
                    <a:pt x="126" y="314"/>
                    <a:pt x="126" y="314"/>
                    <a:pt x="126" y="314"/>
                  </a:cubicBezTo>
                  <a:cubicBezTo>
                    <a:pt x="125" y="311"/>
                    <a:pt x="126" y="310"/>
                    <a:pt x="124" y="307"/>
                  </a:cubicBezTo>
                  <a:cubicBezTo>
                    <a:pt x="121" y="303"/>
                    <a:pt x="119" y="300"/>
                    <a:pt x="117" y="296"/>
                  </a:cubicBezTo>
                  <a:cubicBezTo>
                    <a:pt x="116" y="295"/>
                    <a:pt x="116" y="294"/>
                    <a:pt x="115" y="292"/>
                  </a:cubicBezTo>
                  <a:cubicBezTo>
                    <a:pt x="118" y="291"/>
                    <a:pt x="119" y="287"/>
                    <a:pt x="119" y="283"/>
                  </a:cubicBezTo>
                  <a:cubicBezTo>
                    <a:pt x="119" y="279"/>
                    <a:pt x="117" y="276"/>
                    <a:pt x="115" y="274"/>
                  </a:cubicBezTo>
                  <a:cubicBezTo>
                    <a:pt x="117" y="269"/>
                    <a:pt x="119" y="265"/>
                    <a:pt x="121" y="260"/>
                  </a:cubicBezTo>
                  <a:cubicBezTo>
                    <a:pt x="124" y="261"/>
                    <a:pt x="127" y="259"/>
                    <a:pt x="130" y="257"/>
                  </a:cubicBezTo>
                  <a:cubicBezTo>
                    <a:pt x="133" y="253"/>
                    <a:pt x="134" y="249"/>
                    <a:pt x="133" y="246"/>
                  </a:cubicBezTo>
                  <a:cubicBezTo>
                    <a:pt x="135" y="245"/>
                    <a:pt x="136" y="244"/>
                    <a:pt x="138" y="243"/>
                  </a:cubicBezTo>
                  <a:cubicBezTo>
                    <a:pt x="144" y="238"/>
                    <a:pt x="144" y="238"/>
                    <a:pt x="144" y="238"/>
                  </a:cubicBezTo>
                  <a:cubicBezTo>
                    <a:pt x="146" y="237"/>
                    <a:pt x="146" y="237"/>
                    <a:pt x="146" y="237"/>
                  </a:cubicBezTo>
                  <a:cubicBezTo>
                    <a:pt x="151" y="233"/>
                    <a:pt x="155" y="230"/>
                    <a:pt x="161" y="228"/>
                  </a:cubicBezTo>
                  <a:cubicBezTo>
                    <a:pt x="162" y="228"/>
                    <a:pt x="163" y="227"/>
                    <a:pt x="164" y="227"/>
                  </a:cubicBezTo>
                  <a:cubicBezTo>
                    <a:pt x="165" y="230"/>
                    <a:pt x="168" y="233"/>
                    <a:pt x="171" y="234"/>
                  </a:cubicBezTo>
                  <a:cubicBezTo>
                    <a:pt x="177" y="236"/>
                    <a:pt x="182" y="234"/>
                    <a:pt x="183" y="231"/>
                  </a:cubicBezTo>
                  <a:cubicBezTo>
                    <a:pt x="183" y="231"/>
                    <a:pt x="183" y="231"/>
                    <a:pt x="183" y="231"/>
                  </a:cubicBezTo>
                  <a:cubicBezTo>
                    <a:pt x="188" y="231"/>
                    <a:pt x="193" y="232"/>
                    <a:pt x="197" y="230"/>
                  </a:cubicBezTo>
                  <a:cubicBezTo>
                    <a:pt x="198" y="230"/>
                    <a:pt x="198" y="230"/>
                    <a:pt x="199" y="231"/>
                  </a:cubicBezTo>
                  <a:cubicBezTo>
                    <a:pt x="199" y="236"/>
                    <a:pt x="199" y="241"/>
                    <a:pt x="199" y="246"/>
                  </a:cubicBezTo>
                  <a:cubicBezTo>
                    <a:pt x="198" y="246"/>
                    <a:pt x="198" y="246"/>
                    <a:pt x="197" y="246"/>
                  </a:cubicBezTo>
                  <a:cubicBezTo>
                    <a:pt x="194" y="247"/>
                    <a:pt x="192" y="250"/>
                    <a:pt x="192" y="254"/>
                  </a:cubicBezTo>
                  <a:cubicBezTo>
                    <a:pt x="189" y="255"/>
                    <a:pt x="186" y="254"/>
                    <a:pt x="183" y="254"/>
                  </a:cubicBezTo>
                  <a:cubicBezTo>
                    <a:pt x="173" y="253"/>
                    <a:pt x="173" y="253"/>
                    <a:pt x="173" y="253"/>
                  </a:cubicBezTo>
                  <a:cubicBezTo>
                    <a:pt x="165" y="254"/>
                    <a:pt x="151" y="258"/>
                    <a:pt x="149" y="268"/>
                  </a:cubicBezTo>
                  <a:cubicBezTo>
                    <a:pt x="153" y="269"/>
                    <a:pt x="153" y="269"/>
                    <a:pt x="153" y="269"/>
                  </a:cubicBezTo>
                  <a:cubicBezTo>
                    <a:pt x="154" y="262"/>
                    <a:pt x="166" y="258"/>
                    <a:pt x="173" y="257"/>
                  </a:cubicBezTo>
                  <a:cubicBezTo>
                    <a:pt x="182" y="258"/>
                    <a:pt x="182" y="258"/>
                    <a:pt x="182" y="258"/>
                  </a:cubicBezTo>
                  <a:cubicBezTo>
                    <a:pt x="186" y="258"/>
                    <a:pt x="189" y="259"/>
                    <a:pt x="193" y="258"/>
                  </a:cubicBezTo>
                  <a:cubicBezTo>
                    <a:pt x="194" y="263"/>
                    <a:pt x="197" y="265"/>
                    <a:pt x="200" y="266"/>
                  </a:cubicBezTo>
                  <a:cubicBezTo>
                    <a:pt x="200" y="274"/>
                    <a:pt x="201" y="282"/>
                    <a:pt x="202" y="288"/>
                  </a:cubicBezTo>
                  <a:cubicBezTo>
                    <a:pt x="200" y="287"/>
                    <a:pt x="198" y="287"/>
                    <a:pt x="197" y="288"/>
                  </a:cubicBezTo>
                  <a:cubicBezTo>
                    <a:pt x="194" y="289"/>
                    <a:pt x="193" y="291"/>
                    <a:pt x="193" y="294"/>
                  </a:cubicBezTo>
                  <a:cubicBezTo>
                    <a:pt x="189" y="293"/>
                    <a:pt x="185" y="293"/>
                    <a:pt x="181" y="292"/>
                  </a:cubicBezTo>
                  <a:cubicBezTo>
                    <a:pt x="179" y="292"/>
                    <a:pt x="179" y="292"/>
                    <a:pt x="179" y="292"/>
                  </a:cubicBezTo>
                  <a:cubicBezTo>
                    <a:pt x="176" y="292"/>
                    <a:pt x="176" y="292"/>
                    <a:pt x="176" y="292"/>
                  </a:cubicBezTo>
                  <a:cubicBezTo>
                    <a:pt x="173" y="292"/>
                    <a:pt x="169" y="292"/>
                    <a:pt x="167" y="290"/>
                  </a:cubicBezTo>
                  <a:cubicBezTo>
                    <a:pt x="165" y="288"/>
                    <a:pt x="163" y="288"/>
                    <a:pt x="162" y="285"/>
                  </a:cubicBezTo>
                  <a:cubicBezTo>
                    <a:pt x="158" y="277"/>
                    <a:pt x="158" y="277"/>
                    <a:pt x="158" y="277"/>
                  </a:cubicBezTo>
                  <a:cubicBezTo>
                    <a:pt x="158" y="277"/>
                    <a:pt x="158" y="277"/>
                    <a:pt x="158" y="277"/>
                  </a:cubicBezTo>
                  <a:cubicBezTo>
                    <a:pt x="159" y="282"/>
                    <a:pt x="159" y="282"/>
                    <a:pt x="159" y="282"/>
                  </a:cubicBezTo>
                  <a:cubicBezTo>
                    <a:pt x="160" y="286"/>
                    <a:pt x="161" y="290"/>
                    <a:pt x="164" y="292"/>
                  </a:cubicBezTo>
                  <a:cubicBezTo>
                    <a:pt x="158" y="295"/>
                    <a:pt x="153" y="301"/>
                    <a:pt x="151" y="306"/>
                  </a:cubicBezTo>
                  <a:cubicBezTo>
                    <a:pt x="151" y="306"/>
                    <a:pt x="151" y="306"/>
                    <a:pt x="151" y="306"/>
                  </a:cubicBezTo>
                  <a:cubicBezTo>
                    <a:pt x="153" y="300"/>
                    <a:pt x="162" y="296"/>
                    <a:pt x="168" y="295"/>
                  </a:cubicBezTo>
                  <a:cubicBezTo>
                    <a:pt x="171" y="296"/>
                    <a:pt x="174" y="296"/>
                    <a:pt x="176" y="296"/>
                  </a:cubicBezTo>
                  <a:cubicBezTo>
                    <a:pt x="179" y="296"/>
                    <a:pt x="179" y="296"/>
                    <a:pt x="179" y="296"/>
                  </a:cubicBezTo>
                  <a:cubicBezTo>
                    <a:pt x="180" y="296"/>
                    <a:pt x="180" y="296"/>
                    <a:pt x="180" y="296"/>
                  </a:cubicBezTo>
                  <a:cubicBezTo>
                    <a:pt x="185" y="297"/>
                    <a:pt x="190" y="297"/>
                    <a:pt x="194" y="299"/>
                  </a:cubicBezTo>
                  <a:cubicBezTo>
                    <a:pt x="195" y="299"/>
                    <a:pt x="195" y="300"/>
                    <a:pt x="195" y="300"/>
                  </a:cubicBezTo>
                  <a:cubicBezTo>
                    <a:pt x="197" y="305"/>
                    <a:pt x="202" y="308"/>
                    <a:pt x="205" y="307"/>
                  </a:cubicBezTo>
                  <a:cubicBezTo>
                    <a:pt x="206" y="312"/>
                    <a:pt x="208" y="316"/>
                    <a:pt x="209" y="318"/>
                  </a:cubicBezTo>
                  <a:cubicBezTo>
                    <a:pt x="219" y="332"/>
                    <a:pt x="219" y="332"/>
                    <a:pt x="219" y="332"/>
                  </a:cubicBezTo>
                  <a:cubicBezTo>
                    <a:pt x="221" y="335"/>
                    <a:pt x="223" y="338"/>
                    <a:pt x="225" y="341"/>
                  </a:cubicBezTo>
                  <a:cubicBezTo>
                    <a:pt x="224" y="345"/>
                    <a:pt x="222" y="348"/>
                    <a:pt x="220" y="354"/>
                  </a:cubicBezTo>
                  <a:cubicBezTo>
                    <a:pt x="213" y="368"/>
                    <a:pt x="203" y="396"/>
                    <a:pt x="201" y="405"/>
                  </a:cubicBezTo>
                  <a:cubicBezTo>
                    <a:pt x="200" y="407"/>
                    <a:pt x="198" y="410"/>
                    <a:pt x="197" y="411"/>
                  </a:cubicBezTo>
                  <a:cubicBezTo>
                    <a:pt x="197" y="413"/>
                    <a:pt x="197" y="413"/>
                    <a:pt x="197" y="413"/>
                  </a:cubicBezTo>
                  <a:cubicBezTo>
                    <a:pt x="195" y="416"/>
                    <a:pt x="192" y="419"/>
                    <a:pt x="189" y="423"/>
                  </a:cubicBezTo>
                  <a:cubicBezTo>
                    <a:pt x="189" y="423"/>
                    <a:pt x="188" y="424"/>
                    <a:pt x="188" y="424"/>
                  </a:cubicBezTo>
                  <a:cubicBezTo>
                    <a:pt x="185" y="422"/>
                    <a:pt x="180" y="424"/>
                    <a:pt x="177" y="429"/>
                  </a:cubicBezTo>
                  <a:cubicBezTo>
                    <a:pt x="176" y="429"/>
                    <a:pt x="176" y="430"/>
                    <a:pt x="176" y="430"/>
                  </a:cubicBezTo>
                  <a:cubicBezTo>
                    <a:pt x="173" y="429"/>
                    <a:pt x="169" y="429"/>
                    <a:pt x="166" y="428"/>
                  </a:cubicBezTo>
                  <a:cubicBezTo>
                    <a:pt x="164" y="428"/>
                    <a:pt x="161" y="428"/>
                    <a:pt x="159" y="427"/>
                  </a:cubicBezTo>
                  <a:cubicBezTo>
                    <a:pt x="155" y="425"/>
                    <a:pt x="153" y="422"/>
                    <a:pt x="151" y="418"/>
                  </a:cubicBezTo>
                  <a:cubicBezTo>
                    <a:pt x="149" y="414"/>
                    <a:pt x="149" y="414"/>
                    <a:pt x="149" y="414"/>
                  </a:cubicBezTo>
                  <a:cubicBezTo>
                    <a:pt x="148" y="412"/>
                    <a:pt x="142" y="406"/>
                    <a:pt x="138" y="404"/>
                  </a:cubicBezTo>
                  <a:cubicBezTo>
                    <a:pt x="136" y="402"/>
                    <a:pt x="132" y="401"/>
                    <a:pt x="129" y="401"/>
                  </a:cubicBezTo>
                  <a:cubicBezTo>
                    <a:pt x="125" y="402"/>
                    <a:pt x="123" y="403"/>
                    <a:pt x="121" y="405"/>
                  </a:cubicBezTo>
                  <a:cubicBezTo>
                    <a:pt x="121" y="405"/>
                    <a:pt x="120" y="404"/>
                    <a:pt x="119" y="404"/>
                  </a:cubicBezTo>
                  <a:cubicBezTo>
                    <a:pt x="114" y="403"/>
                    <a:pt x="114" y="403"/>
                    <a:pt x="114" y="403"/>
                  </a:cubicBezTo>
                  <a:cubicBezTo>
                    <a:pt x="106" y="399"/>
                    <a:pt x="106" y="399"/>
                    <a:pt x="106" y="399"/>
                  </a:cubicBezTo>
                  <a:cubicBezTo>
                    <a:pt x="102" y="397"/>
                    <a:pt x="98" y="395"/>
                    <a:pt x="94" y="393"/>
                  </a:cubicBezTo>
                  <a:cubicBezTo>
                    <a:pt x="93" y="392"/>
                    <a:pt x="92" y="391"/>
                    <a:pt x="91" y="389"/>
                  </a:cubicBezTo>
                  <a:cubicBezTo>
                    <a:pt x="89" y="386"/>
                    <a:pt x="89" y="386"/>
                    <a:pt x="89" y="386"/>
                  </a:cubicBezTo>
                  <a:cubicBezTo>
                    <a:pt x="85" y="382"/>
                    <a:pt x="85" y="382"/>
                    <a:pt x="85" y="382"/>
                  </a:cubicBezTo>
                  <a:cubicBezTo>
                    <a:pt x="81" y="378"/>
                    <a:pt x="81" y="378"/>
                    <a:pt x="81" y="378"/>
                  </a:cubicBezTo>
                  <a:cubicBezTo>
                    <a:pt x="78" y="376"/>
                    <a:pt x="78" y="376"/>
                    <a:pt x="78" y="376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5" y="375"/>
                    <a:pt x="75" y="375"/>
                    <a:pt x="75" y="375"/>
                  </a:cubicBezTo>
                  <a:cubicBezTo>
                    <a:pt x="78" y="381"/>
                    <a:pt x="78" y="381"/>
                    <a:pt x="78" y="381"/>
                  </a:cubicBezTo>
                  <a:cubicBezTo>
                    <a:pt x="82" y="385"/>
                    <a:pt x="82" y="385"/>
                    <a:pt x="82" y="385"/>
                  </a:cubicBezTo>
                  <a:cubicBezTo>
                    <a:pt x="86" y="389"/>
                    <a:pt x="86" y="389"/>
                    <a:pt x="86" y="389"/>
                  </a:cubicBezTo>
                  <a:cubicBezTo>
                    <a:pt x="87" y="391"/>
                    <a:pt x="87" y="391"/>
                    <a:pt x="87" y="391"/>
                  </a:cubicBezTo>
                  <a:cubicBezTo>
                    <a:pt x="88" y="392"/>
                    <a:pt x="88" y="392"/>
                    <a:pt x="88" y="393"/>
                  </a:cubicBezTo>
                  <a:cubicBezTo>
                    <a:pt x="80" y="393"/>
                    <a:pt x="72" y="398"/>
                    <a:pt x="67" y="403"/>
                  </a:cubicBezTo>
                  <a:cubicBezTo>
                    <a:pt x="67" y="403"/>
                    <a:pt x="67" y="403"/>
                    <a:pt x="67" y="403"/>
                  </a:cubicBezTo>
                  <a:cubicBezTo>
                    <a:pt x="72" y="398"/>
                    <a:pt x="84" y="396"/>
                    <a:pt x="92" y="397"/>
                  </a:cubicBezTo>
                  <a:cubicBezTo>
                    <a:pt x="92" y="397"/>
                    <a:pt x="92" y="397"/>
                    <a:pt x="92" y="397"/>
                  </a:cubicBezTo>
                  <a:cubicBezTo>
                    <a:pt x="92" y="397"/>
                    <a:pt x="92" y="397"/>
                    <a:pt x="92" y="397"/>
                  </a:cubicBezTo>
                  <a:cubicBezTo>
                    <a:pt x="92" y="397"/>
                    <a:pt x="92" y="397"/>
                    <a:pt x="93" y="397"/>
                  </a:cubicBezTo>
                  <a:cubicBezTo>
                    <a:pt x="97" y="398"/>
                    <a:pt x="101" y="400"/>
                    <a:pt x="104" y="402"/>
                  </a:cubicBezTo>
                  <a:cubicBezTo>
                    <a:pt x="113" y="407"/>
                    <a:pt x="113" y="407"/>
                    <a:pt x="113" y="407"/>
                  </a:cubicBezTo>
                  <a:cubicBezTo>
                    <a:pt x="118" y="408"/>
                    <a:pt x="118" y="408"/>
                    <a:pt x="118" y="408"/>
                  </a:cubicBezTo>
                  <a:cubicBezTo>
                    <a:pt x="119" y="408"/>
                    <a:pt x="119" y="408"/>
                    <a:pt x="119" y="408"/>
                  </a:cubicBezTo>
                  <a:cubicBezTo>
                    <a:pt x="119" y="409"/>
                    <a:pt x="119" y="409"/>
                    <a:pt x="119" y="409"/>
                  </a:cubicBezTo>
                  <a:cubicBezTo>
                    <a:pt x="119" y="413"/>
                    <a:pt x="124" y="416"/>
                    <a:pt x="129" y="415"/>
                  </a:cubicBezTo>
                  <a:cubicBezTo>
                    <a:pt x="130" y="417"/>
                    <a:pt x="132" y="419"/>
                    <a:pt x="133" y="420"/>
                  </a:cubicBezTo>
                  <a:cubicBezTo>
                    <a:pt x="134" y="422"/>
                    <a:pt x="134" y="422"/>
                    <a:pt x="134" y="422"/>
                  </a:cubicBezTo>
                  <a:cubicBezTo>
                    <a:pt x="137" y="425"/>
                    <a:pt x="139" y="430"/>
                    <a:pt x="140" y="434"/>
                  </a:cubicBezTo>
                  <a:cubicBezTo>
                    <a:pt x="140" y="437"/>
                    <a:pt x="139" y="440"/>
                    <a:pt x="138" y="443"/>
                  </a:cubicBezTo>
                  <a:cubicBezTo>
                    <a:pt x="136" y="446"/>
                    <a:pt x="136" y="446"/>
                    <a:pt x="136" y="446"/>
                  </a:cubicBezTo>
                  <a:cubicBezTo>
                    <a:pt x="136" y="446"/>
                    <a:pt x="136" y="446"/>
                    <a:pt x="136" y="446"/>
                  </a:cubicBezTo>
                  <a:cubicBezTo>
                    <a:pt x="136" y="450"/>
                    <a:pt x="130" y="456"/>
                    <a:pt x="125" y="457"/>
                  </a:cubicBezTo>
                  <a:cubicBezTo>
                    <a:pt x="123" y="458"/>
                    <a:pt x="122" y="458"/>
                    <a:pt x="121" y="457"/>
                  </a:cubicBezTo>
                  <a:cubicBezTo>
                    <a:pt x="121" y="457"/>
                    <a:pt x="121" y="457"/>
                    <a:pt x="121" y="457"/>
                  </a:cubicBezTo>
                  <a:cubicBezTo>
                    <a:pt x="122" y="458"/>
                    <a:pt x="124" y="461"/>
                    <a:pt x="128" y="459"/>
                  </a:cubicBezTo>
                  <a:cubicBezTo>
                    <a:pt x="131" y="458"/>
                    <a:pt x="132" y="458"/>
                    <a:pt x="135" y="455"/>
                  </a:cubicBezTo>
                  <a:cubicBezTo>
                    <a:pt x="135" y="458"/>
                    <a:pt x="136" y="460"/>
                    <a:pt x="136" y="462"/>
                  </a:cubicBezTo>
                  <a:cubicBezTo>
                    <a:pt x="136" y="462"/>
                    <a:pt x="136" y="462"/>
                    <a:pt x="136" y="462"/>
                  </a:cubicBezTo>
                  <a:cubicBezTo>
                    <a:pt x="136" y="465"/>
                    <a:pt x="134" y="471"/>
                    <a:pt x="132" y="474"/>
                  </a:cubicBezTo>
                  <a:cubicBezTo>
                    <a:pt x="131" y="476"/>
                    <a:pt x="131" y="476"/>
                    <a:pt x="131" y="476"/>
                  </a:cubicBezTo>
                  <a:cubicBezTo>
                    <a:pt x="130" y="480"/>
                    <a:pt x="129" y="484"/>
                    <a:pt x="129" y="488"/>
                  </a:cubicBezTo>
                  <a:cubicBezTo>
                    <a:pt x="128" y="490"/>
                    <a:pt x="128" y="490"/>
                    <a:pt x="128" y="490"/>
                  </a:cubicBezTo>
                  <a:cubicBezTo>
                    <a:pt x="127" y="499"/>
                    <a:pt x="129" y="506"/>
                    <a:pt x="132" y="514"/>
                  </a:cubicBezTo>
                  <a:cubicBezTo>
                    <a:pt x="131" y="517"/>
                    <a:pt x="130" y="521"/>
                    <a:pt x="129" y="526"/>
                  </a:cubicBezTo>
                  <a:cubicBezTo>
                    <a:pt x="126" y="535"/>
                    <a:pt x="126" y="535"/>
                    <a:pt x="126" y="535"/>
                  </a:cubicBezTo>
                  <a:cubicBezTo>
                    <a:pt x="126" y="537"/>
                    <a:pt x="126" y="539"/>
                    <a:pt x="126" y="541"/>
                  </a:cubicBezTo>
                  <a:cubicBezTo>
                    <a:pt x="124" y="541"/>
                    <a:pt x="122" y="541"/>
                    <a:pt x="120" y="542"/>
                  </a:cubicBezTo>
                  <a:cubicBezTo>
                    <a:pt x="119" y="540"/>
                    <a:pt x="117" y="538"/>
                    <a:pt x="116" y="535"/>
                  </a:cubicBezTo>
                  <a:cubicBezTo>
                    <a:pt x="115" y="535"/>
                    <a:pt x="115" y="535"/>
                    <a:pt x="115" y="535"/>
                  </a:cubicBezTo>
                  <a:cubicBezTo>
                    <a:pt x="113" y="531"/>
                    <a:pt x="111" y="527"/>
                    <a:pt x="110" y="523"/>
                  </a:cubicBezTo>
                  <a:cubicBezTo>
                    <a:pt x="110" y="522"/>
                    <a:pt x="110" y="521"/>
                    <a:pt x="110" y="519"/>
                  </a:cubicBezTo>
                  <a:cubicBezTo>
                    <a:pt x="110" y="519"/>
                    <a:pt x="110" y="519"/>
                    <a:pt x="110" y="519"/>
                  </a:cubicBezTo>
                  <a:cubicBezTo>
                    <a:pt x="110" y="519"/>
                    <a:pt x="110" y="519"/>
                    <a:pt x="110" y="519"/>
                  </a:cubicBezTo>
                  <a:cubicBezTo>
                    <a:pt x="110" y="517"/>
                    <a:pt x="110" y="516"/>
                    <a:pt x="111" y="514"/>
                  </a:cubicBezTo>
                  <a:cubicBezTo>
                    <a:pt x="111" y="508"/>
                    <a:pt x="111" y="508"/>
                    <a:pt x="111" y="508"/>
                  </a:cubicBezTo>
                  <a:cubicBezTo>
                    <a:pt x="111" y="501"/>
                    <a:pt x="107" y="496"/>
                    <a:pt x="105" y="490"/>
                  </a:cubicBezTo>
                  <a:cubicBezTo>
                    <a:pt x="104" y="490"/>
                    <a:pt x="104" y="490"/>
                    <a:pt x="104" y="490"/>
                  </a:cubicBezTo>
                  <a:cubicBezTo>
                    <a:pt x="106" y="496"/>
                    <a:pt x="107" y="502"/>
                    <a:pt x="107" y="508"/>
                  </a:cubicBezTo>
                  <a:cubicBezTo>
                    <a:pt x="107" y="514"/>
                    <a:pt x="107" y="514"/>
                    <a:pt x="107" y="514"/>
                  </a:cubicBezTo>
                  <a:cubicBezTo>
                    <a:pt x="107" y="514"/>
                    <a:pt x="107" y="514"/>
                    <a:pt x="107" y="514"/>
                  </a:cubicBezTo>
                  <a:cubicBezTo>
                    <a:pt x="104" y="512"/>
                    <a:pt x="99" y="511"/>
                    <a:pt x="96" y="510"/>
                  </a:cubicBezTo>
                  <a:cubicBezTo>
                    <a:pt x="94" y="510"/>
                    <a:pt x="92" y="510"/>
                    <a:pt x="89" y="511"/>
                  </a:cubicBezTo>
                  <a:cubicBezTo>
                    <a:pt x="86" y="511"/>
                    <a:pt x="74" y="513"/>
                    <a:pt x="73" y="511"/>
                  </a:cubicBezTo>
                  <a:cubicBezTo>
                    <a:pt x="73" y="511"/>
                    <a:pt x="73" y="511"/>
                    <a:pt x="73" y="511"/>
                  </a:cubicBezTo>
                  <a:cubicBezTo>
                    <a:pt x="74" y="517"/>
                    <a:pt x="83" y="516"/>
                    <a:pt x="90" y="515"/>
                  </a:cubicBezTo>
                  <a:cubicBezTo>
                    <a:pt x="92" y="515"/>
                    <a:pt x="94" y="514"/>
                    <a:pt x="95" y="514"/>
                  </a:cubicBezTo>
                  <a:cubicBezTo>
                    <a:pt x="101" y="515"/>
                    <a:pt x="105" y="517"/>
                    <a:pt x="106" y="519"/>
                  </a:cubicBezTo>
                  <a:cubicBezTo>
                    <a:pt x="106" y="521"/>
                    <a:pt x="106" y="522"/>
                    <a:pt x="106" y="524"/>
                  </a:cubicBezTo>
                  <a:cubicBezTo>
                    <a:pt x="107" y="529"/>
                    <a:pt x="109" y="533"/>
                    <a:pt x="112" y="537"/>
                  </a:cubicBezTo>
                  <a:cubicBezTo>
                    <a:pt x="112" y="538"/>
                    <a:pt x="112" y="538"/>
                    <a:pt x="112" y="538"/>
                  </a:cubicBezTo>
                  <a:cubicBezTo>
                    <a:pt x="114" y="540"/>
                    <a:pt x="115" y="542"/>
                    <a:pt x="117" y="545"/>
                  </a:cubicBezTo>
                  <a:cubicBezTo>
                    <a:pt x="117" y="545"/>
                    <a:pt x="117" y="545"/>
                    <a:pt x="117" y="546"/>
                  </a:cubicBezTo>
                  <a:cubicBezTo>
                    <a:pt x="116" y="546"/>
                    <a:pt x="116" y="547"/>
                    <a:pt x="116" y="548"/>
                  </a:cubicBezTo>
                  <a:cubicBezTo>
                    <a:pt x="116" y="548"/>
                    <a:pt x="116" y="548"/>
                    <a:pt x="115" y="548"/>
                  </a:cubicBezTo>
                  <a:cubicBezTo>
                    <a:pt x="109" y="548"/>
                    <a:pt x="104" y="551"/>
                    <a:pt x="100" y="555"/>
                  </a:cubicBezTo>
                  <a:cubicBezTo>
                    <a:pt x="99" y="553"/>
                    <a:pt x="97" y="552"/>
                    <a:pt x="95" y="551"/>
                  </a:cubicBezTo>
                  <a:cubicBezTo>
                    <a:pt x="91" y="549"/>
                    <a:pt x="87" y="549"/>
                    <a:pt x="84" y="551"/>
                  </a:cubicBezTo>
                  <a:cubicBezTo>
                    <a:pt x="78" y="547"/>
                    <a:pt x="72" y="542"/>
                    <a:pt x="64" y="543"/>
                  </a:cubicBezTo>
                  <a:cubicBezTo>
                    <a:pt x="63" y="543"/>
                    <a:pt x="62" y="543"/>
                    <a:pt x="61" y="543"/>
                  </a:cubicBezTo>
                  <a:cubicBezTo>
                    <a:pt x="61" y="543"/>
                    <a:pt x="61" y="543"/>
                    <a:pt x="61" y="543"/>
                  </a:cubicBezTo>
                  <a:cubicBezTo>
                    <a:pt x="56" y="539"/>
                    <a:pt x="49" y="534"/>
                    <a:pt x="47" y="526"/>
                  </a:cubicBezTo>
                  <a:cubicBezTo>
                    <a:pt x="47" y="526"/>
                    <a:pt x="47" y="526"/>
                    <a:pt x="47" y="526"/>
                  </a:cubicBezTo>
                  <a:cubicBezTo>
                    <a:pt x="49" y="534"/>
                    <a:pt x="52" y="540"/>
                    <a:pt x="57" y="545"/>
                  </a:cubicBezTo>
                  <a:cubicBezTo>
                    <a:pt x="54" y="546"/>
                    <a:pt x="52" y="547"/>
                    <a:pt x="50" y="549"/>
                  </a:cubicBezTo>
                  <a:cubicBezTo>
                    <a:pt x="49" y="549"/>
                    <a:pt x="39" y="555"/>
                    <a:pt x="39" y="555"/>
                  </a:cubicBezTo>
                  <a:cubicBezTo>
                    <a:pt x="38" y="556"/>
                    <a:pt x="38" y="556"/>
                    <a:pt x="38" y="556"/>
                  </a:cubicBezTo>
                  <a:cubicBezTo>
                    <a:pt x="37" y="557"/>
                    <a:pt x="37" y="557"/>
                    <a:pt x="36" y="557"/>
                  </a:cubicBezTo>
                  <a:cubicBezTo>
                    <a:pt x="36" y="557"/>
                    <a:pt x="36" y="557"/>
                    <a:pt x="36" y="557"/>
                  </a:cubicBezTo>
                  <a:cubicBezTo>
                    <a:pt x="38" y="557"/>
                    <a:pt x="40" y="557"/>
                    <a:pt x="42" y="555"/>
                  </a:cubicBezTo>
                  <a:cubicBezTo>
                    <a:pt x="43" y="555"/>
                    <a:pt x="43" y="555"/>
                    <a:pt x="43" y="555"/>
                  </a:cubicBezTo>
                  <a:cubicBezTo>
                    <a:pt x="53" y="550"/>
                    <a:pt x="53" y="550"/>
                    <a:pt x="53" y="550"/>
                  </a:cubicBezTo>
                  <a:cubicBezTo>
                    <a:pt x="57" y="548"/>
                    <a:pt x="60" y="547"/>
                    <a:pt x="64" y="547"/>
                  </a:cubicBezTo>
                  <a:cubicBezTo>
                    <a:pt x="71" y="546"/>
                    <a:pt x="76" y="550"/>
                    <a:pt x="82" y="555"/>
                  </a:cubicBezTo>
                  <a:cubicBezTo>
                    <a:pt x="82" y="558"/>
                    <a:pt x="84" y="561"/>
                    <a:pt x="88" y="563"/>
                  </a:cubicBezTo>
                  <a:cubicBezTo>
                    <a:pt x="87" y="571"/>
                    <a:pt x="83" y="580"/>
                    <a:pt x="78" y="587"/>
                  </a:cubicBezTo>
                  <a:cubicBezTo>
                    <a:pt x="75" y="586"/>
                    <a:pt x="71" y="589"/>
                    <a:pt x="68" y="593"/>
                  </a:cubicBezTo>
                  <a:cubicBezTo>
                    <a:pt x="67" y="595"/>
                    <a:pt x="66" y="598"/>
                    <a:pt x="66" y="600"/>
                  </a:cubicBezTo>
                  <a:cubicBezTo>
                    <a:pt x="65" y="602"/>
                    <a:pt x="64" y="602"/>
                    <a:pt x="63" y="603"/>
                  </a:cubicBezTo>
                  <a:cubicBezTo>
                    <a:pt x="61" y="605"/>
                    <a:pt x="58" y="606"/>
                    <a:pt x="56" y="609"/>
                  </a:cubicBezTo>
                  <a:cubicBezTo>
                    <a:pt x="54" y="608"/>
                    <a:pt x="51" y="609"/>
                    <a:pt x="47" y="610"/>
                  </a:cubicBezTo>
                  <a:cubicBezTo>
                    <a:pt x="46" y="611"/>
                    <a:pt x="46" y="611"/>
                    <a:pt x="46" y="611"/>
                  </a:cubicBezTo>
                  <a:cubicBezTo>
                    <a:pt x="43" y="611"/>
                    <a:pt x="40" y="613"/>
                    <a:pt x="38" y="615"/>
                  </a:cubicBezTo>
                  <a:cubicBezTo>
                    <a:pt x="36" y="616"/>
                    <a:pt x="36" y="616"/>
                    <a:pt x="36" y="616"/>
                  </a:cubicBezTo>
                  <a:cubicBezTo>
                    <a:pt x="32" y="618"/>
                    <a:pt x="28" y="620"/>
                    <a:pt x="24" y="621"/>
                  </a:cubicBezTo>
                  <a:cubicBezTo>
                    <a:pt x="18" y="622"/>
                    <a:pt x="13" y="624"/>
                    <a:pt x="8" y="628"/>
                  </a:cubicBezTo>
                  <a:cubicBezTo>
                    <a:pt x="9" y="628"/>
                    <a:pt x="9" y="628"/>
                    <a:pt x="9" y="628"/>
                  </a:cubicBezTo>
                  <a:cubicBezTo>
                    <a:pt x="13" y="625"/>
                    <a:pt x="20" y="625"/>
                    <a:pt x="25" y="623"/>
                  </a:cubicBezTo>
                  <a:cubicBezTo>
                    <a:pt x="30" y="622"/>
                    <a:pt x="34" y="622"/>
                    <a:pt x="38" y="619"/>
                  </a:cubicBezTo>
                  <a:cubicBezTo>
                    <a:pt x="40" y="618"/>
                    <a:pt x="40" y="618"/>
                    <a:pt x="40" y="618"/>
                  </a:cubicBezTo>
                  <a:cubicBezTo>
                    <a:pt x="42" y="616"/>
                    <a:pt x="44" y="615"/>
                    <a:pt x="47" y="614"/>
                  </a:cubicBezTo>
                  <a:cubicBezTo>
                    <a:pt x="48" y="614"/>
                    <a:pt x="48" y="614"/>
                    <a:pt x="48" y="614"/>
                  </a:cubicBezTo>
                  <a:cubicBezTo>
                    <a:pt x="50" y="614"/>
                    <a:pt x="51" y="613"/>
                    <a:pt x="52" y="613"/>
                  </a:cubicBezTo>
                  <a:cubicBezTo>
                    <a:pt x="50" y="616"/>
                    <a:pt x="47" y="620"/>
                    <a:pt x="44" y="626"/>
                  </a:cubicBezTo>
                  <a:cubicBezTo>
                    <a:pt x="35" y="643"/>
                    <a:pt x="27" y="654"/>
                    <a:pt x="20" y="664"/>
                  </a:cubicBezTo>
                  <a:cubicBezTo>
                    <a:pt x="14" y="674"/>
                    <a:pt x="14" y="674"/>
                    <a:pt x="14" y="674"/>
                  </a:cubicBezTo>
                  <a:cubicBezTo>
                    <a:pt x="6" y="685"/>
                    <a:pt x="0" y="704"/>
                    <a:pt x="0" y="713"/>
                  </a:cubicBezTo>
                  <a:cubicBezTo>
                    <a:pt x="1" y="714"/>
                    <a:pt x="1" y="714"/>
                    <a:pt x="1" y="714"/>
                  </a:cubicBezTo>
                  <a:cubicBezTo>
                    <a:pt x="1" y="705"/>
                    <a:pt x="10" y="687"/>
                    <a:pt x="17" y="676"/>
                  </a:cubicBezTo>
                  <a:cubicBezTo>
                    <a:pt x="24" y="666"/>
                    <a:pt x="24" y="666"/>
                    <a:pt x="24" y="666"/>
                  </a:cubicBezTo>
                  <a:cubicBezTo>
                    <a:pt x="30" y="657"/>
                    <a:pt x="38" y="645"/>
                    <a:pt x="48" y="628"/>
                  </a:cubicBezTo>
                  <a:cubicBezTo>
                    <a:pt x="56" y="613"/>
                    <a:pt x="60" y="610"/>
                    <a:pt x="65" y="607"/>
                  </a:cubicBezTo>
                  <a:cubicBezTo>
                    <a:pt x="66" y="606"/>
                    <a:pt x="67" y="605"/>
                    <a:pt x="68" y="604"/>
                  </a:cubicBezTo>
                  <a:cubicBezTo>
                    <a:pt x="68" y="605"/>
                    <a:pt x="69" y="605"/>
                    <a:pt x="69" y="605"/>
                  </a:cubicBezTo>
                  <a:cubicBezTo>
                    <a:pt x="71" y="606"/>
                    <a:pt x="72" y="606"/>
                    <a:pt x="74" y="606"/>
                  </a:cubicBezTo>
                  <a:cubicBezTo>
                    <a:pt x="74" y="607"/>
                    <a:pt x="75" y="609"/>
                    <a:pt x="76" y="610"/>
                  </a:cubicBezTo>
                  <a:cubicBezTo>
                    <a:pt x="77" y="612"/>
                    <a:pt x="77" y="612"/>
                    <a:pt x="77" y="612"/>
                  </a:cubicBezTo>
                  <a:cubicBezTo>
                    <a:pt x="82" y="625"/>
                    <a:pt x="82" y="625"/>
                    <a:pt x="82" y="625"/>
                  </a:cubicBezTo>
                  <a:cubicBezTo>
                    <a:pt x="83" y="629"/>
                    <a:pt x="83" y="633"/>
                    <a:pt x="82" y="638"/>
                  </a:cubicBezTo>
                  <a:cubicBezTo>
                    <a:pt x="80" y="643"/>
                    <a:pt x="80" y="643"/>
                    <a:pt x="80" y="643"/>
                  </a:cubicBezTo>
                  <a:cubicBezTo>
                    <a:pt x="79" y="648"/>
                    <a:pt x="77" y="653"/>
                    <a:pt x="79" y="658"/>
                  </a:cubicBezTo>
                  <a:cubicBezTo>
                    <a:pt x="79" y="657"/>
                    <a:pt x="79" y="657"/>
                    <a:pt x="79" y="657"/>
                  </a:cubicBezTo>
                  <a:cubicBezTo>
                    <a:pt x="79" y="654"/>
                    <a:pt x="83" y="648"/>
                    <a:pt x="84" y="644"/>
                  </a:cubicBezTo>
                  <a:cubicBezTo>
                    <a:pt x="86" y="639"/>
                    <a:pt x="86" y="639"/>
                    <a:pt x="86" y="639"/>
                  </a:cubicBezTo>
                  <a:cubicBezTo>
                    <a:pt x="86" y="638"/>
                    <a:pt x="86" y="637"/>
                    <a:pt x="86" y="636"/>
                  </a:cubicBezTo>
                  <a:cubicBezTo>
                    <a:pt x="86" y="636"/>
                    <a:pt x="86" y="636"/>
                    <a:pt x="86" y="636"/>
                  </a:cubicBezTo>
                  <a:cubicBezTo>
                    <a:pt x="90" y="633"/>
                    <a:pt x="98" y="634"/>
                    <a:pt x="107" y="638"/>
                  </a:cubicBezTo>
                  <a:cubicBezTo>
                    <a:pt x="107" y="637"/>
                    <a:pt x="107" y="637"/>
                    <a:pt x="107" y="637"/>
                  </a:cubicBezTo>
                  <a:cubicBezTo>
                    <a:pt x="98" y="633"/>
                    <a:pt x="92" y="629"/>
                    <a:pt x="86" y="632"/>
                  </a:cubicBezTo>
                  <a:cubicBezTo>
                    <a:pt x="87" y="629"/>
                    <a:pt x="86" y="627"/>
                    <a:pt x="85" y="624"/>
                  </a:cubicBezTo>
                  <a:cubicBezTo>
                    <a:pt x="80" y="610"/>
                    <a:pt x="80" y="610"/>
                    <a:pt x="80" y="610"/>
                  </a:cubicBezTo>
                  <a:cubicBezTo>
                    <a:pt x="80" y="610"/>
                    <a:pt x="80" y="609"/>
                    <a:pt x="80" y="609"/>
                  </a:cubicBezTo>
                  <a:cubicBezTo>
                    <a:pt x="79" y="606"/>
                    <a:pt x="78" y="605"/>
                    <a:pt x="77" y="604"/>
                  </a:cubicBezTo>
                  <a:cubicBezTo>
                    <a:pt x="78" y="603"/>
                    <a:pt x="80" y="601"/>
                    <a:pt x="80" y="600"/>
                  </a:cubicBezTo>
                  <a:cubicBezTo>
                    <a:pt x="83" y="596"/>
                    <a:pt x="83" y="592"/>
                    <a:pt x="81" y="589"/>
                  </a:cubicBezTo>
                  <a:cubicBezTo>
                    <a:pt x="86" y="582"/>
                    <a:pt x="91" y="573"/>
                    <a:pt x="92" y="565"/>
                  </a:cubicBezTo>
                  <a:cubicBezTo>
                    <a:pt x="96" y="565"/>
                    <a:pt x="100" y="564"/>
                    <a:pt x="101" y="561"/>
                  </a:cubicBezTo>
                  <a:cubicBezTo>
                    <a:pt x="102" y="561"/>
                    <a:pt x="102" y="560"/>
                    <a:pt x="102" y="559"/>
                  </a:cubicBezTo>
                  <a:cubicBezTo>
                    <a:pt x="106" y="555"/>
                    <a:pt x="110" y="552"/>
                    <a:pt x="116" y="552"/>
                  </a:cubicBezTo>
                  <a:cubicBezTo>
                    <a:pt x="116" y="552"/>
                    <a:pt x="117" y="552"/>
                    <a:pt x="118" y="552"/>
                  </a:cubicBezTo>
                  <a:cubicBezTo>
                    <a:pt x="118" y="552"/>
                    <a:pt x="119" y="553"/>
                    <a:pt x="119" y="553"/>
                  </a:cubicBezTo>
                  <a:cubicBezTo>
                    <a:pt x="120" y="557"/>
                    <a:pt x="121" y="563"/>
                    <a:pt x="122" y="566"/>
                  </a:cubicBezTo>
                  <a:cubicBezTo>
                    <a:pt x="126" y="572"/>
                    <a:pt x="129" y="576"/>
                    <a:pt x="132" y="579"/>
                  </a:cubicBezTo>
                  <a:cubicBezTo>
                    <a:pt x="135" y="581"/>
                    <a:pt x="138" y="583"/>
                    <a:pt x="141" y="584"/>
                  </a:cubicBezTo>
                  <a:cubicBezTo>
                    <a:pt x="145" y="586"/>
                    <a:pt x="145" y="586"/>
                    <a:pt x="145" y="586"/>
                  </a:cubicBezTo>
                  <a:cubicBezTo>
                    <a:pt x="146" y="587"/>
                    <a:pt x="149" y="590"/>
                    <a:pt x="150" y="591"/>
                  </a:cubicBezTo>
                  <a:cubicBezTo>
                    <a:pt x="150" y="591"/>
                    <a:pt x="150" y="591"/>
                    <a:pt x="150" y="591"/>
                  </a:cubicBezTo>
                  <a:cubicBezTo>
                    <a:pt x="151" y="599"/>
                    <a:pt x="151" y="610"/>
                    <a:pt x="147" y="623"/>
                  </a:cubicBezTo>
                  <a:cubicBezTo>
                    <a:pt x="144" y="635"/>
                    <a:pt x="139" y="646"/>
                    <a:pt x="134" y="656"/>
                  </a:cubicBezTo>
                  <a:cubicBezTo>
                    <a:pt x="129" y="668"/>
                    <a:pt x="124" y="679"/>
                    <a:pt x="123" y="689"/>
                  </a:cubicBezTo>
                  <a:cubicBezTo>
                    <a:pt x="122" y="689"/>
                    <a:pt x="122" y="689"/>
                    <a:pt x="122" y="689"/>
                  </a:cubicBezTo>
                  <a:cubicBezTo>
                    <a:pt x="119" y="702"/>
                    <a:pt x="106" y="710"/>
                    <a:pt x="95" y="716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83" y="725"/>
                    <a:pt x="77" y="729"/>
                    <a:pt x="72" y="729"/>
                  </a:cubicBezTo>
                  <a:cubicBezTo>
                    <a:pt x="66" y="729"/>
                    <a:pt x="66" y="729"/>
                    <a:pt x="66" y="729"/>
                  </a:cubicBezTo>
                  <a:cubicBezTo>
                    <a:pt x="59" y="728"/>
                    <a:pt x="54" y="729"/>
                    <a:pt x="49" y="735"/>
                  </a:cubicBezTo>
                  <a:cubicBezTo>
                    <a:pt x="49" y="735"/>
                    <a:pt x="49" y="735"/>
                    <a:pt x="49" y="735"/>
                  </a:cubicBezTo>
                  <a:cubicBezTo>
                    <a:pt x="53" y="731"/>
                    <a:pt x="59" y="732"/>
                    <a:pt x="66" y="733"/>
                  </a:cubicBezTo>
                  <a:cubicBezTo>
                    <a:pt x="70" y="733"/>
                    <a:pt x="70" y="733"/>
                    <a:pt x="70" y="733"/>
                  </a:cubicBezTo>
                  <a:cubicBezTo>
                    <a:pt x="67" y="738"/>
                    <a:pt x="67" y="745"/>
                    <a:pt x="67" y="751"/>
                  </a:cubicBezTo>
                  <a:cubicBezTo>
                    <a:pt x="67" y="755"/>
                    <a:pt x="66" y="758"/>
                    <a:pt x="66" y="761"/>
                  </a:cubicBezTo>
                  <a:cubicBezTo>
                    <a:pt x="66" y="761"/>
                    <a:pt x="66" y="761"/>
                    <a:pt x="66" y="761"/>
                  </a:cubicBezTo>
                  <a:cubicBezTo>
                    <a:pt x="67" y="758"/>
                    <a:pt x="69" y="753"/>
                    <a:pt x="69" y="749"/>
                  </a:cubicBezTo>
                  <a:cubicBezTo>
                    <a:pt x="69" y="742"/>
                    <a:pt x="71" y="737"/>
                    <a:pt x="75" y="733"/>
                  </a:cubicBezTo>
                  <a:cubicBezTo>
                    <a:pt x="75" y="733"/>
                    <a:pt x="75" y="733"/>
                    <a:pt x="75" y="733"/>
                  </a:cubicBezTo>
                  <a:cubicBezTo>
                    <a:pt x="81" y="732"/>
                    <a:pt x="86" y="728"/>
                    <a:pt x="90" y="724"/>
                  </a:cubicBezTo>
                  <a:cubicBezTo>
                    <a:pt x="97" y="719"/>
                    <a:pt x="97" y="719"/>
                    <a:pt x="97" y="719"/>
                  </a:cubicBezTo>
                  <a:cubicBezTo>
                    <a:pt x="106" y="714"/>
                    <a:pt x="116" y="709"/>
                    <a:pt x="122" y="700"/>
                  </a:cubicBezTo>
                  <a:cubicBezTo>
                    <a:pt x="120" y="717"/>
                    <a:pt x="118" y="737"/>
                    <a:pt x="115" y="755"/>
                  </a:cubicBezTo>
                  <a:cubicBezTo>
                    <a:pt x="113" y="770"/>
                    <a:pt x="113" y="770"/>
                    <a:pt x="113" y="770"/>
                  </a:cubicBezTo>
                  <a:cubicBezTo>
                    <a:pt x="112" y="780"/>
                    <a:pt x="112" y="785"/>
                    <a:pt x="104" y="795"/>
                  </a:cubicBezTo>
                  <a:cubicBezTo>
                    <a:pt x="102" y="798"/>
                    <a:pt x="99" y="802"/>
                    <a:pt x="95" y="805"/>
                  </a:cubicBezTo>
                  <a:cubicBezTo>
                    <a:pt x="86" y="816"/>
                    <a:pt x="74" y="829"/>
                    <a:pt x="67" y="848"/>
                  </a:cubicBezTo>
                  <a:cubicBezTo>
                    <a:pt x="60" y="856"/>
                    <a:pt x="60" y="856"/>
                    <a:pt x="60" y="856"/>
                  </a:cubicBezTo>
                  <a:cubicBezTo>
                    <a:pt x="57" y="859"/>
                    <a:pt x="54" y="865"/>
                    <a:pt x="50" y="867"/>
                  </a:cubicBezTo>
                  <a:cubicBezTo>
                    <a:pt x="46" y="870"/>
                    <a:pt x="40" y="872"/>
                    <a:pt x="39" y="871"/>
                  </a:cubicBezTo>
                  <a:cubicBezTo>
                    <a:pt x="39" y="871"/>
                    <a:pt x="39" y="871"/>
                    <a:pt x="39" y="871"/>
                  </a:cubicBezTo>
                  <a:cubicBezTo>
                    <a:pt x="42" y="874"/>
                    <a:pt x="49" y="870"/>
                    <a:pt x="52" y="868"/>
                  </a:cubicBezTo>
                  <a:cubicBezTo>
                    <a:pt x="56" y="866"/>
                    <a:pt x="59" y="862"/>
                    <a:pt x="62" y="859"/>
                  </a:cubicBezTo>
                  <a:cubicBezTo>
                    <a:pt x="64" y="857"/>
                    <a:pt x="64" y="857"/>
                    <a:pt x="64" y="857"/>
                  </a:cubicBezTo>
                  <a:cubicBezTo>
                    <a:pt x="62" y="867"/>
                    <a:pt x="64" y="877"/>
                    <a:pt x="65" y="889"/>
                  </a:cubicBezTo>
                  <a:cubicBezTo>
                    <a:pt x="66" y="889"/>
                    <a:pt x="66" y="889"/>
                    <a:pt x="66" y="889"/>
                  </a:cubicBezTo>
                  <a:cubicBezTo>
                    <a:pt x="61" y="849"/>
                    <a:pt x="84" y="824"/>
                    <a:pt x="98" y="808"/>
                  </a:cubicBezTo>
                  <a:cubicBezTo>
                    <a:pt x="102" y="804"/>
                    <a:pt x="105" y="801"/>
                    <a:pt x="107" y="798"/>
                  </a:cubicBezTo>
                  <a:cubicBezTo>
                    <a:pt x="110" y="794"/>
                    <a:pt x="112" y="790"/>
                    <a:pt x="114" y="787"/>
                  </a:cubicBezTo>
                  <a:cubicBezTo>
                    <a:pt x="115" y="798"/>
                    <a:pt x="118" y="811"/>
                    <a:pt x="122" y="824"/>
                  </a:cubicBezTo>
                  <a:cubicBezTo>
                    <a:pt x="127" y="843"/>
                    <a:pt x="125" y="864"/>
                    <a:pt x="118" y="892"/>
                  </a:cubicBezTo>
                  <a:cubicBezTo>
                    <a:pt x="108" y="925"/>
                    <a:pt x="106" y="942"/>
                    <a:pt x="107" y="960"/>
                  </a:cubicBezTo>
                  <a:cubicBezTo>
                    <a:pt x="109" y="984"/>
                    <a:pt x="105" y="1000"/>
                    <a:pt x="97" y="1009"/>
                  </a:cubicBezTo>
                  <a:cubicBezTo>
                    <a:pt x="92" y="1015"/>
                    <a:pt x="92" y="1015"/>
                    <a:pt x="92" y="1015"/>
                  </a:cubicBezTo>
                  <a:cubicBezTo>
                    <a:pt x="83" y="1023"/>
                    <a:pt x="78" y="1029"/>
                    <a:pt x="75" y="1039"/>
                  </a:cubicBezTo>
                  <a:cubicBezTo>
                    <a:pt x="75" y="1039"/>
                    <a:pt x="75" y="1039"/>
                    <a:pt x="75" y="1039"/>
                  </a:cubicBezTo>
                  <a:cubicBezTo>
                    <a:pt x="77" y="1030"/>
                    <a:pt x="86" y="1026"/>
                    <a:pt x="95" y="1017"/>
                  </a:cubicBezTo>
                  <a:cubicBezTo>
                    <a:pt x="100" y="1012"/>
                    <a:pt x="100" y="1012"/>
                    <a:pt x="100" y="1012"/>
                  </a:cubicBezTo>
                  <a:cubicBezTo>
                    <a:pt x="109" y="1002"/>
                    <a:pt x="113" y="985"/>
                    <a:pt x="111" y="960"/>
                  </a:cubicBezTo>
                  <a:cubicBezTo>
                    <a:pt x="110" y="945"/>
                    <a:pt x="112" y="930"/>
                    <a:pt x="118" y="905"/>
                  </a:cubicBezTo>
                  <a:cubicBezTo>
                    <a:pt x="119" y="906"/>
                    <a:pt x="119" y="907"/>
                    <a:pt x="119" y="908"/>
                  </a:cubicBezTo>
                  <a:cubicBezTo>
                    <a:pt x="120" y="910"/>
                    <a:pt x="120" y="910"/>
                    <a:pt x="120" y="910"/>
                  </a:cubicBezTo>
                  <a:cubicBezTo>
                    <a:pt x="121" y="916"/>
                    <a:pt x="121" y="921"/>
                    <a:pt x="122" y="927"/>
                  </a:cubicBezTo>
                  <a:cubicBezTo>
                    <a:pt x="122" y="934"/>
                    <a:pt x="122" y="934"/>
                    <a:pt x="122" y="934"/>
                  </a:cubicBezTo>
                  <a:cubicBezTo>
                    <a:pt x="123" y="942"/>
                    <a:pt x="126" y="950"/>
                    <a:pt x="130" y="958"/>
                  </a:cubicBezTo>
                  <a:cubicBezTo>
                    <a:pt x="133" y="962"/>
                    <a:pt x="135" y="968"/>
                    <a:pt x="136" y="973"/>
                  </a:cubicBezTo>
                  <a:cubicBezTo>
                    <a:pt x="137" y="977"/>
                    <a:pt x="137" y="977"/>
                    <a:pt x="137" y="977"/>
                  </a:cubicBezTo>
                  <a:cubicBezTo>
                    <a:pt x="138" y="980"/>
                    <a:pt x="139" y="983"/>
                    <a:pt x="139" y="986"/>
                  </a:cubicBezTo>
                  <a:cubicBezTo>
                    <a:pt x="140" y="986"/>
                    <a:pt x="140" y="986"/>
                    <a:pt x="140" y="986"/>
                  </a:cubicBezTo>
                  <a:cubicBezTo>
                    <a:pt x="140" y="983"/>
                    <a:pt x="141" y="977"/>
                    <a:pt x="140" y="974"/>
                  </a:cubicBezTo>
                  <a:cubicBezTo>
                    <a:pt x="139" y="971"/>
                    <a:pt x="139" y="971"/>
                    <a:pt x="139" y="971"/>
                  </a:cubicBezTo>
                  <a:cubicBezTo>
                    <a:pt x="137" y="966"/>
                    <a:pt x="137" y="961"/>
                    <a:pt x="134" y="956"/>
                  </a:cubicBezTo>
                  <a:cubicBezTo>
                    <a:pt x="129" y="948"/>
                    <a:pt x="127" y="941"/>
                    <a:pt x="126" y="934"/>
                  </a:cubicBezTo>
                  <a:cubicBezTo>
                    <a:pt x="126" y="927"/>
                    <a:pt x="126" y="927"/>
                    <a:pt x="126" y="927"/>
                  </a:cubicBezTo>
                  <a:cubicBezTo>
                    <a:pt x="125" y="921"/>
                    <a:pt x="125" y="915"/>
                    <a:pt x="124" y="909"/>
                  </a:cubicBezTo>
                  <a:cubicBezTo>
                    <a:pt x="123" y="907"/>
                    <a:pt x="123" y="907"/>
                    <a:pt x="123" y="907"/>
                  </a:cubicBezTo>
                  <a:cubicBezTo>
                    <a:pt x="122" y="904"/>
                    <a:pt x="120" y="898"/>
                    <a:pt x="121" y="896"/>
                  </a:cubicBezTo>
                  <a:cubicBezTo>
                    <a:pt x="121" y="896"/>
                    <a:pt x="121" y="896"/>
                    <a:pt x="121" y="896"/>
                  </a:cubicBezTo>
                  <a:cubicBezTo>
                    <a:pt x="121" y="895"/>
                    <a:pt x="121" y="894"/>
                    <a:pt x="121" y="893"/>
                  </a:cubicBezTo>
                  <a:cubicBezTo>
                    <a:pt x="127" y="875"/>
                    <a:pt x="129" y="860"/>
                    <a:pt x="129" y="846"/>
                  </a:cubicBezTo>
                  <a:cubicBezTo>
                    <a:pt x="129" y="846"/>
                    <a:pt x="129" y="846"/>
                    <a:pt x="129" y="846"/>
                  </a:cubicBezTo>
                  <a:cubicBezTo>
                    <a:pt x="136" y="841"/>
                    <a:pt x="141" y="836"/>
                    <a:pt x="145" y="832"/>
                  </a:cubicBezTo>
                  <a:cubicBezTo>
                    <a:pt x="146" y="842"/>
                    <a:pt x="148" y="852"/>
                    <a:pt x="153" y="863"/>
                  </a:cubicBezTo>
                  <a:cubicBezTo>
                    <a:pt x="156" y="870"/>
                    <a:pt x="154" y="875"/>
                    <a:pt x="152" y="881"/>
                  </a:cubicBezTo>
                  <a:cubicBezTo>
                    <a:pt x="150" y="889"/>
                    <a:pt x="150" y="889"/>
                    <a:pt x="150" y="889"/>
                  </a:cubicBezTo>
                  <a:cubicBezTo>
                    <a:pt x="148" y="900"/>
                    <a:pt x="150" y="905"/>
                    <a:pt x="162" y="918"/>
                  </a:cubicBezTo>
                  <a:cubicBezTo>
                    <a:pt x="173" y="930"/>
                    <a:pt x="184" y="941"/>
                    <a:pt x="184" y="951"/>
                  </a:cubicBezTo>
                  <a:cubicBezTo>
                    <a:pt x="180" y="953"/>
                    <a:pt x="175" y="958"/>
                    <a:pt x="169" y="969"/>
                  </a:cubicBezTo>
                  <a:cubicBezTo>
                    <a:pt x="159" y="989"/>
                    <a:pt x="159" y="989"/>
                    <a:pt x="159" y="989"/>
                  </a:cubicBezTo>
                  <a:cubicBezTo>
                    <a:pt x="151" y="1004"/>
                    <a:pt x="151" y="1004"/>
                    <a:pt x="151" y="1004"/>
                  </a:cubicBezTo>
                  <a:cubicBezTo>
                    <a:pt x="150" y="1006"/>
                    <a:pt x="150" y="1006"/>
                    <a:pt x="150" y="1006"/>
                  </a:cubicBezTo>
                  <a:cubicBezTo>
                    <a:pt x="144" y="1017"/>
                    <a:pt x="139" y="1025"/>
                    <a:pt x="137" y="1034"/>
                  </a:cubicBezTo>
                  <a:cubicBezTo>
                    <a:pt x="135" y="1035"/>
                    <a:pt x="133" y="1038"/>
                    <a:pt x="132" y="1041"/>
                  </a:cubicBezTo>
                  <a:cubicBezTo>
                    <a:pt x="132" y="1044"/>
                    <a:pt x="132" y="1046"/>
                    <a:pt x="133" y="1048"/>
                  </a:cubicBezTo>
                  <a:cubicBezTo>
                    <a:pt x="131" y="1051"/>
                    <a:pt x="128" y="1053"/>
                    <a:pt x="126" y="1055"/>
                  </a:cubicBezTo>
                  <a:cubicBezTo>
                    <a:pt x="118" y="1062"/>
                    <a:pt x="109" y="1070"/>
                    <a:pt x="105" y="1089"/>
                  </a:cubicBezTo>
                  <a:cubicBezTo>
                    <a:pt x="99" y="1109"/>
                    <a:pt x="99" y="1109"/>
                    <a:pt x="99" y="1109"/>
                  </a:cubicBezTo>
                  <a:cubicBezTo>
                    <a:pt x="97" y="1117"/>
                    <a:pt x="95" y="1124"/>
                    <a:pt x="94" y="1130"/>
                  </a:cubicBezTo>
                  <a:cubicBezTo>
                    <a:pt x="94" y="1130"/>
                    <a:pt x="94" y="1130"/>
                    <a:pt x="94" y="1130"/>
                  </a:cubicBezTo>
                  <a:cubicBezTo>
                    <a:pt x="93" y="1134"/>
                    <a:pt x="90" y="1138"/>
                    <a:pt x="88" y="1142"/>
                  </a:cubicBezTo>
                  <a:cubicBezTo>
                    <a:pt x="84" y="1147"/>
                    <a:pt x="81" y="1153"/>
                    <a:pt x="79" y="1160"/>
                  </a:cubicBezTo>
                  <a:cubicBezTo>
                    <a:pt x="79" y="1160"/>
                    <a:pt x="79" y="1160"/>
                    <a:pt x="79" y="1160"/>
                  </a:cubicBezTo>
                  <a:cubicBezTo>
                    <a:pt x="81" y="1153"/>
                    <a:pt x="88" y="1149"/>
                    <a:pt x="91" y="1144"/>
                  </a:cubicBezTo>
                  <a:cubicBezTo>
                    <a:pt x="92" y="1143"/>
                    <a:pt x="93" y="1141"/>
                    <a:pt x="95" y="1139"/>
                  </a:cubicBezTo>
                  <a:cubicBezTo>
                    <a:pt x="95" y="1140"/>
                    <a:pt x="95" y="1142"/>
                    <a:pt x="96" y="1144"/>
                  </a:cubicBezTo>
                  <a:cubicBezTo>
                    <a:pt x="98" y="1150"/>
                    <a:pt x="98" y="1150"/>
                    <a:pt x="98" y="1150"/>
                  </a:cubicBezTo>
                  <a:cubicBezTo>
                    <a:pt x="102" y="1162"/>
                    <a:pt x="109" y="1174"/>
                    <a:pt x="105" y="1190"/>
                  </a:cubicBezTo>
                  <a:cubicBezTo>
                    <a:pt x="105" y="1190"/>
                    <a:pt x="105" y="1190"/>
                    <a:pt x="105" y="1190"/>
                  </a:cubicBezTo>
                  <a:cubicBezTo>
                    <a:pt x="110" y="1173"/>
                    <a:pt x="106" y="1161"/>
                    <a:pt x="102" y="1149"/>
                  </a:cubicBezTo>
                  <a:cubicBezTo>
                    <a:pt x="100" y="1143"/>
                    <a:pt x="100" y="1143"/>
                    <a:pt x="100" y="1143"/>
                  </a:cubicBezTo>
                  <a:cubicBezTo>
                    <a:pt x="96" y="1133"/>
                    <a:pt x="99" y="1125"/>
                    <a:pt x="103" y="1110"/>
                  </a:cubicBezTo>
                  <a:cubicBezTo>
                    <a:pt x="109" y="1090"/>
                    <a:pt x="109" y="1090"/>
                    <a:pt x="109" y="1090"/>
                  </a:cubicBezTo>
                  <a:cubicBezTo>
                    <a:pt x="113" y="1072"/>
                    <a:pt x="121" y="1065"/>
                    <a:pt x="128" y="1058"/>
                  </a:cubicBezTo>
                  <a:cubicBezTo>
                    <a:pt x="131" y="1056"/>
                    <a:pt x="133" y="1054"/>
                    <a:pt x="135" y="1052"/>
                  </a:cubicBezTo>
                  <a:cubicBezTo>
                    <a:pt x="136" y="1052"/>
                    <a:pt x="136" y="1053"/>
                    <a:pt x="137" y="1053"/>
                  </a:cubicBezTo>
                  <a:cubicBezTo>
                    <a:pt x="137" y="1053"/>
                    <a:pt x="138" y="1053"/>
                    <a:pt x="138" y="1053"/>
                  </a:cubicBezTo>
                  <a:cubicBezTo>
                    <a:pt x="138" y="1054"/>
                    <a:pt x="139" y="1055"/>
                    <a:pt x="139" y="1057"/>
                  </a:cubicBezTo>
                  <a:cubicBezTo>
                    <a:pt x="141" y="1063"/>
                    <a:pt x="144" y="1072"/>
                    <a:pt x="145" y="1084"/>
                  </a:cubicBezTo>
                  <a:cubicBezTo>
                    <a:pt x="143" y="1086"/>
                    <a:pt x="142" y="1088"/>
                    <a:pt x="141" y="1091"/>
                  </a:cubicBezTo>
                  <a:cubicBezTo>
                    <a:pt x="140" y="1095"/>
                    <a:pt x="142" y="1100"/>
                    <a:pt x="144" y="1101"/>
                  </a:cubicBezTo>
                  <a:cubicBezTo>
                    <a:pt x="142" y="1125"/>
                    <a:pt x="142" y="1125"/>
                    <a:pt x="142" y="1125"/>
                  </a:cubicBezTo>
                  <a:cubicBezTo>
                    <a:pt x="141" y="1133"/>
                    <a:pt x="140" y="1141"/>
                    <a:pt x="139" y="1149"/>
                  </a:cubicBezTo>
                  <a:cubicBezTo>
                    <a:pt x="139" y="1149"/>
                    <a:pt x="139" y="1149"/>
                    <a:pt x="139" y="1149"/>
                  </a:cubicBezTo>
                  <a:cubicBezTo>
                    <a:pt x="139" y="1149"/>
                    <a:pt x="139" y="1149"/>
                    <a:pt x="139" y="1150"/>
                  </a:cubicBezTo>
                  <a:cubicBezTo>
                    <a:pt x="138" y="1160"/>
                    <a:pt x="136" y="1170"/>
                    <a:pt x="134" y="1183"/>
                  </a:cubicBezTo>
                  <a:cubicBezTo>
                    <a:pt x="132" y="1195"/>
                    <a:pt x="129" y="1204"/>
                    <a:pt x="127" y="1211"/>
                  </a:cubicBezTo>
                  <a:cubicBezTo>
                    <a:pt x="124" y="1223"/>
                    <a:pt x="121" y="1232"/>
                    <a:pt x="122" y="1248"/>
                  </a:cubicBezTo>
                  <a:cubicBezTo>
                    <a:pt x="122" y="1248"/>
                    <a:pt x="122" y="1248"/>
                    <a:pt x="122" y="1248"/>
                  </a:cubicBezTo>
                  <a:cubicBezTo>
                    <a:pt x="120" y="1252"/>
                    <a:pt x="119" y="1254"/>
                    <a:pt x="118" y="1257"/>
                  </a:cubicBezTo>
                  <a:cubicBezTo>
                    <a:pt x="115" y="1261"/>
                    <a:pt x="113" y="1265"/>
                    <a:pt x="113" y="1278"/>
                  </a:cubicBezTo>
                  <a:cubicBezTo>
                    <a:pt x="112" y="1288"/>
                    <a:pt x="110" y="1295"/>
                    <a:pt x="107" y="1301"/>
                  </a:cubicBezTo>
                  <a:cubicBezTo>
                    <a:pt x="107" y="1301"/>
                    <a:pt x="107" y="1301"/>
                    <a:pt x="107" y="1301"/>
                  </a:cubicBezTo>
                  <a:cubicBezTo>
                    <a:pt x="107" y="1301"/>
                    <a:pt x="107" y="1301"/>
                    <a:pt x="107" y="1301"/>
                  </a:cubicBezTo>
                  <a:cubicBezTo>
                    <a:pt x="104" y="1305"/>
                    <a:pt x="101" y="1309"/>
                    <a:pt x="99" y="1313"/>
                  </a:cubicBezTo>
                  <a:cubicBezTo>
                    <a:pt x="97" y="1315"/>
                    <a:pt x="97" y="1315"/>
                    <a:pt x="97" y="1315"/>
                  </a:cubicBezTo>
                  <a:cubicBezTo>
                    <a:pt x="89" y="1326"/>
                    <a:pt x="89" y="1339"/>
                    <a:pt x="91" y="1348"/>
                  </a:cubicBezTo>
                  <a:cubicBezTo>
                    <a:pt x="91" y="1348"/>
                    <a:pt x="91" y="1348"/>
                    <a:pt x="91" y="1348"/>
                  </a:cubicBezTo>
                  <a:cubicBezTo>
                    <a:pt x="89" y="1340"/>
                    <a:pt x="93" y="1328"/>
                    <a:pt x="100" y="1317"/>
                  </a:cubicBezTo>
                  <a:cubicBezTo>
                    <a:pt x="102" y="1315"/>
                    <a:pt x="102" y="1315"/>
                    <a:pt x="102" y="1315"/>
                  </a:cubicBezTo>
                  <a:cubicBezTo>
                    <a:pt x="103" y="1313"/>
                    <a:pt x="105" y="1311"/>
                    <a:pt x="106" y="1309"/>
                  </a:cubicBezTo>
                  <a:cubicBezTo>
                    <a:pt x="107" y="1312"/>
                    <a:pt x="108" y="1316"/>
                    <a:pt x="109" y="1320"/>
                  </a:cubicBezTo>
                  <a:cubicBezTo>
                    <a:pt x="111" y="1328"/>
                    <a:pt x="118" y="1338"/>
                    <a:pt x="118" y="1348"/>
                  </a:cubicBezTo>
                  <a:cubicBezTo>
                    <a:pt x="118" y="1348"/>
                    <a:pt x="118" y="1348"/>
                    <a:pt x="118" y="1348"/>
                  </a:cubicBezTo>
                  <a:cubicBezTo>
                    <a:pt x="118" y="1337"/>
                    <a:pt x="115" y="1327"/>
                    <a:pt x="113" y="1319"/>
                  </a:cubicBezTo>
                  <a:cubicBezTo>
                    <a:pt x="111" y="1312"/>
                    <a:pt x="109" y="1306"/>
                    <a:pt x="110" y="1303"/>
                  </a:cubicBezTo>
                  <a:cubicBezTo>
                    <a:pt x="114" y="1296"/>
                    <a:pt x="116" y="1288"/>
                    <a:pt x="117" y="1278"/>
                  </a:cubicBezTo>
                  <a:cubicBezTo>
                    <a:pt x="117" y="1266"/>
                    <a:pt x="119" y="1263"/>
                    <a:pt x="121" y="1259"/>
                  </a:cubicBezTo>
                  <a:cubicBezTo>
                    <a:pt x="122" y="1258"/>
                    <a:pt x="122" y="1257"/>
                    <a:pt x="122" y="1256"/>
                  </a:cubicBezTo>
                  <a:cubicBezTo>
                    <a:pt x="123" y="1257"/>
                    <a:pt x="123" y="1257"/>
                    <a:pt x="123" y="1258"/>
                  </a:cubicBezTo>
                  <a:cubicBezTo>
                    <a:pt x="124" y="1270"/>
                    <a:pt x="126" y="1280"/>
                    <a:pt x="128" y="1289"/>
                  </a:cubicBezTo>
                  <a:cubicBezTo>
                    <a:pt x="131" y="1307"/>
                    <a:pt x="135" y="1323"/>
                    <a:pt x="133" y="1349"/>
                  </a:cubicBezTo>
                  <a:cubicBezTo>
                    <a:pt x="131" y="1372"/>
                    <a:pt x="119" y="1452"/>
                    <a:pt x="104" y="1497"/>
                  </a:cubicBezTo>
                  <a:cubicBezTo>
                    <a:pt x="104" y="1497"/>
                    <a:pt x="104" y="1497"/>
                    <a:pt x="104" y="1497"/>
                  </a:cubicBezTo>
                  <a:cubicBezTo>
                    <a:pt x="113" y="1469"/>
                    <a:pt x="125" y="1428"/>
                    <a:pt x="131" y="1395"/>
                  </a:cubicBezTo>
                  <a:cubicBezTo>
                    <a:pt x="132" y="1408"/>
                    <a:pt x="136" y="1424"/>
                    <a:pt x="142" y="1437"/>
                  </a:cubicBezTo>
                  <a:cubicBezTo>
                    <a:pt x="149" y="1454"/>
                    <a:pt x="155" y="1482"/>
                    <a:pt x="158" y="1506"/>
                  </a:cubicBezTo>
                  <a:cubicBezTo>
                    <a:pt x="157" y="1506"/>
                    <a:pt x="157" y="1506"/>
                    <a:pt x="157" y="1506"/>
                  </a:cubicBezTo>
                  <a:cubicBezTo>
                    <a:pt x="152" y="1516"/>
                    <a:pt x="145" y="1536"/>
                    <a:pt x="143" y="1559"/>
                  </a:cubicBezTo>
                  <a:cubicBezTo>
                    <a:pt x="142" y="1569"/>
                    <a:pt x="143" y="1580"/>
                    <a:pt x="144" y="1591"/>
                  </a:cubicBezTo>
                  <a:cubicBezTo>
                    <a:pt x="145" y="1609"/>
                    <a:pt x="146" y="1626"/>
                    <a:pt x="142" y="1639"/>
                  </a:cubicBezTo>
                  <a:cubicBezTo>
                    <a:pt x="138" y="1648"/>
                    <a:pt x="129" y="1658"/>
                    <a:pt x="120" y="1669"/>
                  </a:cubicBezTo>
                  <a:cubicBezTo>
                    <a:pt x="108" y="1683"/>
                    <a:pt x="96" y="1697"/>
                    <a:pt x="97" y="1709"/>
                  </a:cubicBezTo>
                  <a:cubicBezTo>
                    <a:pt x="97" y="1709"/>
                    <a:pt x="97" y="1709"/>
                    <a:pt x="97" y="1709"/>
                  </a:cubicBezTo>
                  <a:cubicBezTo>
                    <a:pt x="96" y="1699"/>
                    <a:pt x="112" y="1685"/>
                    <a:pt x="124" y="1671"/>
                  </a:cubicBezTo>
                  <a:cubicBezTo>
                    <a:pt x="124" y="1670"/>
                    <a:pt x="125" y="1670"/>
                    <a:pt x="125" y="1669"/>
                  </a:cubicBezTo>
                  <a:cubicBezTo>
                    <a:pt x="126" y="1672"/>
                    <a:pt x="130" y="1674"/>
                    <a:pt x="134" y="1674"/>
                  </a:cubicBezTo>
                  <a:cubicBezTo>
                    <a:pt x="136" y="1675"/>
                    <a:pt x="139" y="1676"/>
                    <a:pt x="141" y="1677"/>
                  </a:cubicBezTo>
                  <a:cubicBezTo>
                    <a:pt x="144" y="1679"/>
                    <a:pt x="145" y="1682"/>
                    <a:pt x="146" y="1685"/>
                  </a:cubicBezTo>
                  <a:cubicBezTo>
                    <a:pt x="148" y="1688"/>
                    <a:pt x="149" y="1691"/>
                    <a:pt x="152" y="1693"/>
                  </a:cubicBezTo>
                  <a:cubicBezTo>
                    <a:pt x="152" y="1693"/>
                    <a:pt x="152" y="1693"/>
                    <a:pt x="152" y="1693"/>
                  </a:cubicBezTo>
                  <a:cubicBezTo>
                    <a:pt x="150" y="1692"/>
                    <a:pt x="149" y="1686"/>
                    <a:pt x="148" y="1683"/>
                  </a:cubicBezTo>
                  <a:cubicBezTo>
                    <a:pt x="146" y="1680"/>
                    <a:pt x="147" y="1677"/>
                    <a:pt x="143" y="1674"/>
                  </a:cubicBezTo>
                  <a:cubicBezTo>
                    <a:pt x="141" y="1672"/>
                    <a:pt x="138" y="1671"/>
                    <a:pt x="135" y="1671"/>
                  </a:cubicBezTo>
                  <a:cubicBezTo>
                    <a:pt x="129" y="1669"/>
                    <a:pt x="128" y="1668"/>
                    <a:pt x="129" y="1666"/>
                  </a:cubicBezTo>
                  <a:cubicBezTo>
                    <a:pt x="128" y="1665"/>
                    <a:pt x="128" y="1665"/>
                    <a:pt x="128" y="1665"/>
                  </a:cubicBezTo>
                  <a:cubicBezTo>
                    <a:pt x="135" y="1657"/>
                    <a:pt x="142" y="1648"/>
                    <a:pt x="145" y="1640"/>
                  </a:cubicBezTo>
                  <a:cubicBezTo>
                    <a:pt x="150" y="1627"/>
                    <a:pt x="149" y="1609"/>
                    <a:pt x="148" y="1591"/>
                  </a:cubicBezTo>
                  <a:cubicBezTo>
                    <a:pt x="147" y="1580"/>
                    <a:pt x="146" y="1569"/>
                    <a:pt x="147" y="1560"/>
                  </a:cubicBezTo>
                  <a:cubicBezTo>
                    <a:pt x="149" y="1541"/>
                    <a:pt x="154" y="1524"/>
                    <a:pt x="158" y="1513"/>
                  </a:cubicBezTo>
                  <a:cubicBezTo>
                    <a:pt x="159" y="1515"/>
                    <a:pt x="159" y="1518"/>
                    <a:pt x="159" y="1520"/>
                  </a:cubicBezTo>
                  <a:cubicBezTo>
                    <a:pt x="161" y="1544"/>
                    <a:pt x="159" y="1591"/>
                    <a:pt x="159" y="1592"/>
                  </a:cubicBezTo>
                  <a:cubicBezTo>
                    <a:pt x="159" y="1592"/>
                    <a:pt x="159" y="1592"/>
                    <a:pt x="159" y="1592"/>
                  </a:cubicBezTo>
                  <a:cubicBezTo>
                    <a:pt x="159" y="1591"/>
                    <a:pt x="164" y="1573"/>
                    <a:pt x="164" y="1552"/>
                  </a:cubicBezTo>
                  <a:cubicBezTo>
                    <a:pt x="165" y="1554"/>
                    <a:pt x="167" y="1556"/>
                    <a:pt x="169" y="1559"/>
                  </a:cubicBezTo>
                  <a:cubicBezTo>
                    <a:pt x="176" y="1566"/>
                    <a:pt x="188" y="1575"/>
                    <a:pt x="188" y="1587"/>
                  </a:cubicBezTo>
                  <a:cubicBezTo>
                    <a:pt x="188" y="1587"/>
                    <a:pt x="188" y="1587"/>
                    <a:pt x="188" y="1587"/>
                  </a:cubicBezTo>
                  <a:cubicBezTo>
                    <a:pt x="188" y="1574"/>
                    <a:pt x="179" y="1564"/>
                    <a:pt x="172" y="1556"/>
                  </a:cubicBezTo>
                  <a:cubicBezTo>
                    <a:pt x="168" y="1551"/>
                    <a:pt x="165" y="1547"/>
                    <a:pt x="164" y="1544"/>
                  </a:cubicBezTo>
                  <a:cubicBezTo>
                    <a:pt x="164" y="1535"/>
                    <a:pt x="164" y="1526"/>
                    <a:pt x="163" y="1519"/>
                  </a:cubicBezTo>
                  <a:cubicBezTo>
                    <a:pt x="162" y="1499"/>
                    <a:pt x="156" y="1469"/>
                    <a:pt x="149" y="1447"/>
                  </a:cubicBezTo>
                  <a:cubicBezTo>
                    <a:pt x="154" y="1442"/>
                    <a:pt x="163" y="1430"/>
                    <a:pt x="169" y="1417"/>
                  </a:cubicBezTo>
                  <a:cubicBezTo>
                    <a:pt x="169" y="1421"/>
                    <a:pt x="171" y="1423"/>
                    <a:pt x="176" y="1431"/>
                  </a:cubicBezTo>
                  <a:cubicBezTo>
                    <a:pt x="184" y="1444"/>
                    <a:pt x="190" y="1462"/>
                    <a:pt x="190" y="1470"/>
                  </a:cubicBezTo>
                  <a:cubicBezTo>
                    <a:pt x="190" y="1471"/>
                    <a:pt x="190" y="1471"/>
                    <a:pt x="190" y="1471"/>
                  </a:cubicBezTo>
                  <a:cubicBezTo>
                    <a:pt x="190" y="1471"/>
                    <a:pt x="190" y="1471"/>
                    <a:pt x="190" y="1471"/>
                  </a:cubicBezTo>
                  <a:cubicBezTo>
                    <a:pt x="190" y="1471"/>
                    <a:pt x="190" y="1471"/>
                    <a:pt x="190" y="1471"/>
                  </a:cubicBezTo>
                  <a:cubicBezTo>
                    <a:pt x="190" y="1462"/>
                    <a:pt x="188" y="1443"/>
                    <a:pt x="179" y="1429"/>
                  </a:cubicBezTo>
                  <a:cubicBezTo>
                    <a:pt x="173" y="1418"/>
                    <a:pt x="173" y="1418"/>
                    <a:pt x="173" y="1412"/>
                  </a:cubicBezTo>
                  <a:cubicBezTo>
                    <a:pt x="173" y="1406"/>
                    <a:pt x="173" y="1406"/>
                    <a:pt x="173" y="1406"/>
                  </a:cubicBezTo>
                  <a:cubicBezTo>
                    <a:pt x="174" y="1402"/>
                    <a:pt x="175" y="1397"/>
                    <a:pt x="175" y="1393"/>
                  </a:cubicBezTo>
                  <a:cubicBezTo>
                    <a:pt x="175" y="1384"/>
                    <a:pt x="175" y="1384"/>
                    <a:pt x="175" y="1384"/>
                  </a:cubicBezTo>
                  <a:cubicBezTo>
                    <a:pt x="175" y="1375"/>
                    <a:pt x="175" y="1371"/>
                    <a:pt x="179" y="1361"/>
                  </a:cubicBezTo>
                  <a:cubicBezTo>
                    <a:pt x="179" y="1361"/>
                    <a:pt x="179" y="1361"/>
                    <a:pt x="179" y="1361"/>
                  </a:cubicBezTo>
                  <a:cubicBezTo>
                    <a:pt x="179" y="1361"/>
                    <a:pt x="179" y="1361"/>
                    <a:pt x="179" y="1360"/>
                  </a:cubicBezTo>
                  <a:cubicBezTo>
                    <a:pt x="180" y="1358"/>
                    <a:pt x="181" y="1356"/>
                    <a:pt x="182" y="1354"/>
                  </a:cubicBezTo>
                  <a:cubicBezTo>
                    <a:pt x="185" y="1348"/>
                    <a:pt x="186" y="1343"/>
                    <a:pt x="188" y="1339"/>
                  </a:cubicBezTo>
                  <a:cubicBezTo>
                    <a:pt x="188" y="1340"/>
                    <a:pt x="189" y="1341"/>
                    <a:pt x="189" y="1343"/>
                  </a:cubicBezTo>
                  <a:cubicBezTo>
                    <a:pt x="194" y="1358"/>
                    <a:pt x="207" y="1384"/>
                    <a:pt x="201" y="1410"/>
                  </a:cubicBezTo>
                  <a:cubicBezTo>
                    <a:pt x="201" y="1410"/>
                    <a:pt x="201" y="1410"/>
                    <a:pt x="201" y="1410"/>
                  </a:cubicBezTo>
                  <a:cubicBezTo>
                    <a:pt x="208" y="1383"/>
                    <a:pt x="198" y="1357"/>
                    <a:pt x="193" y="1342"/>
                  </a:cubicBezTo>
                  <a:cubicBezTo>
                    <a:pt x="191" y="1336"/>
                    <a:pt x="190" y="1332"/>
                    <a:pt x="189" y="1330"/>
                  </a:cubicBezTo>
                  <a:cubicBezTo>
                    <a:pt x="190" y="1322"/>
                    <a:pt x="189" y="1313"/>
                    <a:pt x="188" y="1298"/>
                  </a:cubicBezTo>
                  <a:cubicBezTo>
                    <a:pt x="187" y="1294"/>
                    <a:pt x="187" y="1294"/>
                    <a:pt x="187" y="1294"/>
                  </a:cubicBezTo>
                  <a:cubicBezTo>
                    <a:pt x="185" y="1271"/>
                    <a:pt x="180" y="1260"/>
                    <a:pt x="173" y="1247"/>
                  </a:cubicBezTo>
                  <a:cubicBezTo>
                    <a:pt x="178" y="1248"/>
                    <a:pt x="182" y="1247"/>
                    <a:pt x="186" y="1246"/>
                  </a:cubicBezTo>
                  <a:cubicBezTo>
                    <a:pt x="192" y="1245"/>
                    <a:pt x="197" y="1243"/>
                    <a:pt x="200" y="1247"/>
                  </a:cubicBezTo>
                  <a:cubicBezTo>
                    <a:pt x="200" y="1246"/>
                    <a:pt x="200" y="1246"/>
                    <a:pt x="200" y="1246"/>
                  </a:cubicBezTo>
                  <a:cubicBezTo>
                    <a:pt x="195" y="1241"/>
                    <a:pt x="192" y="1241"/>
                    <a:pt x="185" y="1242"/>
                  </a:cubicBezTo>
                  <a:cubicBezTo>
                    <a:pt x="180" y="1243"/>
                    <a:pt x="175" y="1245"/>
                    <a:pt x="171" y="1242"/>
                  </a:cubicBezTo>
                  <a:cubicBezTo>
                    <a:pt x="169" y="1239"/>
                    <a:pt x="168" y="1236"/>
                    <a:pt x="166" y="1232"/>
                  </a:cubicBezTo>
                  <a:cubicBezTo>
                    <a:pt x="166" y="1232"/>
                    <a:pt x="166" y="1231"/>
                    <a:pt x="166" y="1231"/>
                  </a:cubicBezTo>
                  <a:cubicBezTo>
                    <a:pt x="166" y="1231"/>
                    <a:pt x="166" y="1231"/>
                    <a:pt x="166" y="1231"/>
                  </a:cubicBezTo>
                  <a:cubicBezTo>
                    <a:pt x="165" y="1229"/>
                    <a:pt x="164" y="1226"/>
                    <a:pt x="162" y="1223"/>
                  </a:cubicBezTo>
                  <a:cubicBezTo>
                    <a:pt x="150" y="1190"/>
                    <a:pt x="143" y="1164"/>
                    <a:pt x="143" y="1150"/>
                  </a:cubicBezTo>
                  <a:cubicBezTo>
                    <a:pt x="144" y="1141"/>
                    <a:pt x="145" y="1133"/>
                    <a:pt x="146" y="1125"/>
                  </a:cubicBezTo>
                  <a:cubicBezTo>
                    <a:pt x="148" y="1102"/>
                    <a:pt x="148" y="1102"/>
                    <a:pt x="148" y="1102"/>
                  </a:cubicBezTo>
                  <a:cubicBezTo>
                    <a:pt x="151" y="1102"/>
                    <a:pt x="154" y="1098"/>
                    <a:pt x="155" y="1094"/>
                  </a:cubicBezTo>
                  <a:cubicBezTo>
                    <a:pt x="155" y="1092"/>
                    <a:pt x="155" y="1089"/>
                    <a:pt x="155" y="1088"/>
                  </a:cubicBezTo>
                  <a:cubicBezTo>
                    <a:pt x="160" y="1080"/>
                    <a:pt x="167" y="1067"/>
                    <a:pt x="170" y="1057"/>
                  </a:cubicBezTo>
                  <a:cubicBezTo>
                    <a:pt x="172" y="1063"/>
                    <a:pt x="173" y="1069"/>
                    <a:pt x="175" y="1076"/>
                  </a:cubicBezTo>
                  <a:cubicBezTo>
                    <a:pt x="173" y="1078"/>
                    <a:pt x="172" y="1082"/>
                    <a:pt x="174" y="1086"/>
                  </a:cubicBezTo>
                  <a:cubicBezTo>
                    <a:pt x="175" y="1089"/>
                    <a:pt x="176" y="1091"/>
                    <a:pt x="178" y="1092"/>
                  </a:cubicBezTo>
                  <a:cubicBezTo>
                    <a:pt x="180" y="1108"/>
                    <a:pt x="183" y="1124"/>
                    <a:pt x="178" y="1134"/>
                  </a:cubicBezTo>
                  <a:cubicBezTo>
                    <a:pt x="178" y="1135"/>
                    <a:pt x="178" y="1135"/>
                    <a:pt x="178" y="1135"/>
                  </a:cubicBezTo>
                  <a:cubicBezTo>
                    <a:pt x="184" y="1124"/>
                    <a:pt x="184" y="1109"/>
                    <a:pt x="182" y="1094"/>
                  </a:cubicBezTo>
                  <a:cubicBezTo>
                    <a:pt x="183" y="1094"/>
                    <a:pt x="183" y="1094"/>
                    <a:pt x="184" y="1094"/>
                  </a:cubicBezTo>
                  <a:cubicBezTo>
                    <a:pt x="187" y="1093"/>
                    <a:pt x="189" y="1087"/>
                    <a:pt x="187" y="1082"/>
                  </a:cubicBezTo>
                  <a:cubicBezTo>
                    <a:pt x="186" y="1077"/>
                    <a:pt x="182" y="1074"/>
                    <a:pt x="179" y="1074"/>
                  </a:cubicBezTo>
                  <a:cubicBezTo>
                    <a:pt x="175" y="1059"/>
                    <a:pt x="171" y="1045"/>
                    <a:pt x="167" y="1036"/>
                  </a:cubicBezTo>
                  <a:cubicBezTo>
                    <a:pt x="166" y="1030"/>
                    <a:pt x="166" y="1030"/>
                    <a:pt x="166" y="1030"/>
                  </a:cubicBezTo>
                  <a:cubicBezTo>
                    <a:pt x="160" y="1012"/>
                    <a:pt x="161" y="1005"/>
                    <a:pt x="163" y="991"/>
                  </a:cubicBezTo>
                  <a:cubicBezTo>
                    <a:pt x="164" y="989"/>
                    <a:pt x="164" y="989"/>
                    <a:pt x="164" y="989"/>
                  </a:cubicBezTo>
                  <a:cubicBezTo>
                    <a:pt x="164" y="989"/>
                    <a:pt x="164" y="989"/>
                    <a:pt x="164" y="989"/>
                  </a:cubicBezTo>
                  <a:cubicBezTo>
                    <a:pt x="173" y="970"/>
                    <a:pt x="173" y="970"/>
                    <a:pt x="173" y="970"/>
                  </a:cubicBezTo>
                  <a:cubicBezTo>
                    <a:pt x="180" y="957"/>
                    <a:pt x="185" y="955"/>
                    <a:pt x="190" y="952"/>
                  </a:cubicBezTo>
                  <a:cubicBezTo>
                    <a:pt x="193" y="951"/>
                    <a:pt x="195" y="949"/>
                    <a:pt x="199" y="947"/>
                  </a:cubicBezTo>
                  <a:cubicBezTo>
                    <a:pt x="204" y="942"/>
                    <a:pt x="206" y="938"/>
                    <a:pt x="207" y="934"/>
                  </a:cubicBezTo>
                  <a:cubicBezTo>
                    <a:pt x="209" y="931"/>
                    <a:pt x="210" y="925"/>
                    <a:pt x="214" y="920"/>
                  </a:cubicBezTo>
                  <a:cubicBezTo>
                    <a:pt x="213" y="920"/>
                    <a:pt x="213" y="920"/>
                    <a:pt x="213" y="920"/>
                  </a:cubicBezTo>
                  <a:cubicBezTo>
                    <a:pt x="209" y="925"/>
                    <a:pt x="205" y="929"/>
                    <a:pt x="204" y="933"/>
                  </a:cubicBezTo>
                  <a:cubicBezTo>
                    <a:pt x="202" y="936"/>
                    <a:pt x="201" y="939"/>
                    <a:pt x="196" y="944"/>
                  </a:cubicBezTo>
                  <a:cubicBezTo>
                    <a:pt x="193" y="946"/>
                    <a:pt x="191" y="947"/>
                    <a:pt x="188" y="948"/>
                  </a:cubicBezTo>
                  <a:cubicBezTo>
                    <a:pt x="188" y="948"/>
                    <a:pt x="188" y="948"/>
                    <a:pt x="188" y="949"/>
                  </a:cubicBezTo>
                  <a:cubicBezTo>
                    <a:pt x="187" y="938"/>
                    <a:pt x="176" y="926"/>
                    <a:pt x="165" y="915"/>
                  </a:cubicBezTo>
                  <a:cubicBezTo>
                    <a:pt x="153" y="903"/>
                    <a:pt x="153" y="899"/>
                    <a:pt x="154" y="890"/>
                  </a:cubicBezTo>
                  <a:cubicBezTo>
                    <a:pt x="156" y="882"/>
                    <a:pt x="156" y="882"/>
                    <a:pt x="156" y="882"/>
                  </a:cubicBezTo>
                  <a:cubicBezTo>
                    <a:pt x="158" y="876"/>
                    <a:pt x="160" y="870"/>
                    <a:pt x="157" y="862"/>
                  </a:cubicBezTo>
                  <a:cubicBezTo>
                    <a:pt x="151" y="849"/>
                    <a:pt x="149" y="837"/>
                    <a:pt x="149" y="826"/>
                  </a:cubicBezTo>
                  <a:cubicBezTo>
                    <a:pt x="157" y="812"/>
                    <a:pt x="157" y="798"/>
                    <a:pt x="155" y="781"/>
                  </a:cubicBezTo>
                  <a:cubicBezTo>
                    <a:pt x="152" y="755"/>
                    <a:pt x="153" y="747"/>
                    <a:pt x="159" y="725"/>
                  </a:cubicBezTo>
                  <a:cubicBezTo>
                    <a:pt x="160" y="719"/>
                    <a:pt x="160" y="719"/>
                    <a:pt x="160" y="719"/>
                  </a:cubicBezTo>
                  <a:cubicBezTo>
                    <a:pt x="165" y="701"/>
                    <a:pt x="168" y="691"/>
                    <a:pt x="164" y="674"/>
                  </a:cubicBezTo>
                  <a:cubicBezTo>
                    <a:pt x="162" y="663"/>
                    <a:pt x="165" y="652"/>
                    <a:pt x="168" y="642"/>
                  </a:cubicBezTo>
                  <a:cubicBezTo>
                    <a:pt x="169" y="637"/>
                    <a:pt x="170" y="633"/>
                    <a:pt x="171" y="629"/>
                  </a:cubicBezTo>
                  <a:cubicBezTo>
                    <a:pt x="173" y="635"/>
                    <a:pt x="173" y="635"/>
                    <a:pt x="173" y="635"/>
                  </a:cubicBezTo>
                  <a:cubicBezTo>
                    <a:pt x="178" y="645"/>
                    <a:pt x="184" y="656"/>
                    <a:pt x="185" y="673"/>
                  </a:cubicBezTo>
                  <a:cubicBezTo>
                    <a:pt x="185" y="682"/>
                    <a:pt x="185" y="688"/>
                    <a:pt x="184" y="692"/>
                  </a:cubicBezTo>
                  <a:cubicBezTo>
                    <a:pt x="183" y="697"/>
                    <a:pt x="183" y="701"/>
                    <a:pt x="187" y="708"/>
                  </a:cubicBezTo>
                  <a:cubicBezTo>
                    <a:pt x="193" y="717"/>
                    <a:pt x="193" y="717"/>
                    <a:pt x="193" y="717"/>
                  </a:cubicBezTo>
                  <a:cubicBezTo>
                    <a:pt x="199" y="725"/>
                    <a:pt x="209" y="732"/>
                    <a:pt x="211" y="752"/>
                  </a:cubicBezTo>
                  <a:cubicBezTo>
                    <a:pt x="211" y="752"/>
                    <a:pt x="211" y="752"/>
                    <a:pt x="211" y="752"/>
                  </a:cubicBezTo>
                  <a:cubicBezTo>
                    <a:pt x="209" y="731"/>
                    <a:pt x="202" y="722"/>
                    <a:pt x="196" y="714"/>
                  </a:cubicBezTo>
                  <a:cubicBezTo>
                    <a:pt x="191" y="706"/>
                    <a:pt x="191" y="706"/>
                    <a:pt x="191" y="706"/>
                  </a:cubicBezTo>
                  <a:cubicBezTo>
                    <a:pt x="187" y="700"/>
                    <a:pt x="187" y="698"/>
                    <a:pt x="188" y="692"/>
                  </a:cubicBezTo>
                  <a:cubicBezTo>
                    <a:pt x="189" y="688"/>
                    <a:pt x="190" y="683"/>
                    <a:pt x="189" y="672"/>
                  </a:cubicBezTo>
                  <a:cubicBezTo>
                    <a:pt x="189" y="671"/>
                    <a:pt x="189" y="671"/>
                    <a:pt x="189" y="670"/>
                  </a:cubicBezTo>
                  <a:cubicBezTo>
                    <a:pt x="194" y="669"/>
                    <a:pt x="198" y="666"/>
                    <a:pt x="203" y="661"/>
                  </a:cubicBezTo>
                  <a:cubicBezTo>
                    <a:pt x="205" y="659"/>
                    <a:pt x="205" y="659"/>
                    <a:pt x="205" y="659"/>
                  </a:cubicBezTo>
                  <a:cubicBezTo>
                    <a:pt x="207" y="657"/>
                    <a:pt x="211" y="651"/>
                    <a:pt x="214" y="652"/>
                  </a:cubicBezTo>
                  <a:cubicBezTo>
                    <a:pt x="214" y="651"/>
                    <a:pt x="214" y="651"/>
                    <a:pt x="214" y="651"/>
                  </a:cubicBezTo>
                  <a:cubicBezTo>
                    <a:pt x="209" y="650"/>
                    <a:pt x="205" y="653"/>
                    <a:pt x="202" y="657"/>
                  </a:cubicBezTo>
                  <a:cubicBezTo>
                    <a:pt x="200" y="658"/>
                    <a:pt x="200" y="658"/>
                    <a:pt x="200" y="658"/>
                  </a:cubicBezTo>
                  <a:cubicBezTo>
                    <a:pt x="196" y="662"/>
                    <a:pt x="192" y="665"/>
                    <a:pt x="188" y="666"/>
                  </a:cubicBezTo>
                  <a:cubicBezTo>
                    <a:pt x="186" y="652"/>
                    <a:pt x="181" y="642"/>
                    <a:pt x="177" y="634"/>
                  </a:cubicBezTo>
                  <a:cubicBezTo>
                    <a:pt x="172" y="622"/>
                    <a:pt x="172" y="622"/>
                    <a:pt x="172" y="622"/>
                  </a:cubicBezTo>
                  <a:cubicBezTo>
                    <a:pt x="172" y="623"/>
                    <a:pt x="172" y="623"/>
                    <a:pt x="172" y="623"/>
                  </a:cubicBezTo>
                  <a:cubicBezTo>
                    <a:pt x="172" y="615"/>
                    <a:pt x="171" y="609"/>
                    <a:pt x="169" y="603"/>
                  </a:cubicBezTo>
                  <a:cubicBezTo>
                    <a:pt x="172" y="602"/>
                    <a:pt x="175" y="599"/>
                    <a:pt x="177" y="598"/>
                  </a:cubicBezTo>
                  <a:cubicBezTo>
                    <a:pt x="179" y="595"/>
                    <a:pt x="183" y="590"/>
                    <a:pt x="184" y="587"/>
                  </a:cubicBezTo>
                  <a:cubicBezTo>
                    <a:pt x="186" y="581"/>
                    <a:pt x="187" y="576"/>
                    <a:pt x="188" y="570"/>
                  </a:cubicBezTo>
                  <a:cubicBezTo>
                    <a:pt x="189" y="568"/>
                    <a:pt x="189" y="568"/>
                    <a:pt x="189" y="568"/>
                  </a:cubicBezTo>
                  <a:cubicBezTo>
                    <a:pt x="192" y="566"/>
                    <a:pt x="194" y="564"/>
                    <a:pt x="197" y="563"/>
                  </a:cubicBezTo>
                  <a:cubicBezTo>
                    <a:pt x="200" y="562"/>
                    <a:pt x="203" y="561"/>
                    <a:pt x="206" y="561"/>
                  </a:cubicBezTo>
                  <a:cubicBezTo>
                    <a:pt x="207" y="561"/>
                    <a:pt x="207" y="561"/>
                    <a:pt x="207" y="561"/>
                  </a:cubicBezTo>
                  <a:cubicBezTo>
                    <a:pt x="209" y="561"/>
                    <a:pt x="210" y="561"/>
                    <a:pt x="212" y="560"/>
                  </a:cubicBezTo>
                  <a:cubicBezTo>
                    <a:pt x="212" y="559"/>
                    <a:pt x="212" y="559"/>
                    <a:pt x="212" y="559"/>
                  </a:cubicBezTo>
                  <a:cubicBezTo>
                    <a:pt x="209" y="559"/>
                    <a:pt x="209" y="559"/>
                    <a:pt x="209" y="559"/>
                  </a:cubicBezTo>
                  <a:cubicBezTo>
                    <a:pt x="208" y="559"/>
                    <a:pt x="208" y="559"/>
                    <a:pt x="208" y="559"/>
                  </a:cubicBezTo>
                  <a:cubicBezTo>
                    <a:pt x="205" y="559"/>
                    <a:pt x="202" y="560"/>
                    <a:pt x="198" y="561"/>
                  </a:cubicBezTo>
                  <a:cubicBezTo>
                    <a:pt x="194" y="561"/>
                    <a:pt x="190" y="563"/>
                    <a:pt x="186" y="564"/>
                  </a:cubicBezTo>
                  <a:cubicBezTo>
                    <a:pt x="185" y="565"/>
                    <a:pt x="185" y="565"/>
                    <a:pt x="185" y="565"/>
                  </a:cubicBezTo>
                  <a:cubicBezTo>
                    <a:pt x="182" y="566"/>
                    <a:pt x="182" y="566"/>
                    <a:pt x="182" y="566"/>
                  </a:cubicBezTo>
                  <a:cubicBezTo>
                    <a:pt x="181" y="565"/>
                    <a:pt x="179" y="563"/>
                    <a:pt x="177" y="562"/>
                  </a:cubicBezTo>
                  <a:cubicBezTo>
                    <a:pt x="175" y="562"/>
                    <a:pt x="174" y="561"/>
                    <a:pt x="172" y="561"/>
                  </a:cubicBezTo>
                  <a:cubicBezTo>
                    <a:pt x="172" y="560"/>
                    <a:pt x="172" y="558"/>
                    <a:pt x="173" y="557"/>
                  </a:cubicBezTo>
                  <a:cubicBezTo>
                    <a:pt x="173" y="549"/>
                    <a:pt x="173" y="543"/>
                    <a:pt x="172" y="537"/>
                  </a:cubicBezTo>
                  <a:cubicBezTo>
                    <a:pt x="171" y="536"/>
                    <a:pt x="171" y="535"/>
                    <a:pt x="170" y="534"/>
                  </a:cubicBezTo>
                  <a:cubicBezTo>
                    <a:pt x="170" y="533"/>
                    <a:pt x="170" y="533"/>
                    <a:pt x="170" y="533"/>
                  </a:cubicBezTo>
                  <a:cubicBezTo>
                    <a:pt x="170" y="532"/>
                    <a:pt x="170" y="532"/>
                    <a:pt x="170" y="532"/>
                  </a:cubicBezTo>
                  <a:cubicBezTo>
                    <a:pt x="171" y="530"/>
                    <a:pt x="172" y="528"/>
                    <a:pt x="173" y="526"/>
                  </a:cubicBezTo>
                  <a:cubicBezTo>
                    <a:pt x="174" y="524"/>
                    <a:pt x="174" y="524"/>
                    <a:pt x="174" y="524"/>
                  </a:cubicBezTo>
                  <a:cubicBezTo>
                    <a:pt x="176" y="518"/>
                    <a:pt x="181" y="514"/>
                    <a:pt x="186" y="510"/>
                  </a:cubicBezTo>
                  <a:cubicBezTo>
                    <a:pt x="188" y="509"/>
                    <a:pt x="188" y="509"/>
                    <a:pt x="188" y="509"/>
                  </a:cubicBezTo>
                  <a:cubicBezTo>
                    <a:pt x="189" y="508"/>
                    <a:pt x="190" y="507"/>
                    <a:pt x="191" y="506"/>
                  </a:cubicBezTo>
                  <a:cubicBezTo>
                    <a:pt x="197" y="503"/>
                    <a:pt x="204" y="505"/>
                    <a:pt x="210" y="507"/>
                  </a:cubicBezTo>
                  <a:cubicBezTo>
                    <a:pt x="218" y="509"/>
                    <a:pt x="225" y="511"/>
                    <a:pt x="233" y="507"/>
                  </a:cubicBezTo>
                  <a:cubicBezTo>
                    <a:pt x="233" y="507"/>
                    <a:pt x="233" y="507"/>
                    <a:pt x="233" y="507"/>
                  </a:cubicBezTo>
                  <a:cubicBezTo>
                    <a:pt x="227" y="510"/>
                    <a:pt x="218" y="505"/>
                    <a:pt x="211" y="503"/>
                  </a:cubicBezTo>
                  <a:cubicBezTo>
                    <a:pt x="206" y="502"/>
                    <a:pt x="201" y="500"/>
                    <a:pt x="195" y="501"/>
                  </a:cubicBezTo>
                  <a:cubicBezTo>
                    <a:pt x="198" y="497"/>
                    <a:pt x="200" y="492"/>
                    <a:pt x="201" y="488"/>
                  </a:cubicBezTo>
                  <a:cubicBezTo>
                    <a:pt x="202" y="486"/>
                    <a:pt x="202" y="486"/>
                    <a:pt x="202" y="486"/>
                  </a:cubicBezTo>
                  <a:cubicBezTo>
                    <a:pt x="203" y="480"/>
                    <a:pt x="203" y="473"/>
                    <a:pt x="208" y="470"/>
                  </a:cubicBezTo>
                  <a:cubicBezTo>
                    <a:pt x="208" y="470"/>
                    <a:pt x="208" y="470"/>
                    <a:pt x="208" y="470"/>
                  </a:cubicBezTo>
                  <a:cubicBezTo>
                    <a:pt x="202" y="473"/>
                    <a:pt x="200" y="479"/>
                    <a:pt x="198" y="485"/>
                  </a:cubicBezTo>
                  <a:cubicBezTo>
                    <a:pt x="197" y="487"/>
                    <a:pt x="197" y="487"/>
                    <a:pt x="197" y="487"/>
                  </a:cubicBezTo>
                  <a:cubicBezTo>
                    <a:pt x="195" y="493"/>
                    <a:pt x="193" y="499"/>
                    <a:pt x="189" y="503"/>
                  </a:cubicBezTo>
                  <a:cubicBezTo>
                    <a:pt x="189" y="503"/>
                    <a:pt x="189" y="503"/>
                    <a:pt x="189" y="503"/>
                  </a:cubicBezTo>
                  <a:cubicBezTo>
                    <a:pt x="189" y="503"/>
                    <a:pt x="189" y="503"/>
                    <a:pt x="189" y="503"/>
                  </a:cubicBezTo>
                  <a:cubicBezTo>
                    <a:pt x="188" y="504"/>
                    <a:pt x="187" y="505"/>
                    <a:pt x="186" y="506"/>
                  </a:cubicBezTo>
                  <a:cubicBezTo>
                    <a:pt x="184" y="507"/>
                    <a:pt x="184" y="507"/>
                    <a:pt x="184" y="507"/>
                  </a:cubicBezTo>
                  <a:cubicBezTo>
                    <a:pt x="178" y="511"/>
                    <a:pt x="173" y="515"/>
                    <a:pt x="170" y="523"/>
                  </a:cubicBezTo>
                  <a:cubicBezTo>
                    <a:pt x="169" y="524"/>
                    <a:pt x="169" y="524"/>
                    <a:pt x="169" y="524"/>
                  </a:cubicBezTo>
                  <a:cubicBezTo>
                    <a:pt x="168" y="525"/>
                    <a:pt x="168" y="527"/>
                    <a:pt x="167" y="528"/>
                  </a:cubicBezTo>
                  <a:cubicBezTo>
                    <a:pt x="167" y="528"/>
                    <a:pt x="167" y="527"/>
                    <a:pt x="167" y="527"/>
                  </a:cubicBezTo>
                  <a:cubicBezTo>
                    <a:pt x="166" y="525"/>
                    <a:pt x="166" y="525"/>
                    <a:pt x="166" y="525"/>
                  </a:cubicBezTo>
                  <a:cubicBezTo>
                    <a:pt x="165" y="524"/>
                    <a:pt x="165" y="523"/>
                    <a:pt x="164" y="522"/>
                  </a:cubicBezTo>
                  <a:cubicBezTo>
                    <a:pt x="165" y="519"/>
                    <a:pt x="166" y="515"/>
                    <a:pt x="165" y="512"/>
                  </a:cubicBezTo>
                  <a:cubicBezTo>
                    <a:pt x="164" y="507"/>
                    <a:pt x="161" y="503"/>
                    <a:pt x="157" y="502"/>
                  </a:cubicBezTo>
                  <a:cubicBezTo>
                    <a:pt x="157" y="501"/>
                    <a:pt x="157" y="500"/>
                    <a:pt x="157" y="499"/>
                  </a:cubicBezTo>
                  <a:cubicBezTo>
                    <a:pt x="157" y="498"/>
                    <a:pt x="157" y="498"/>
                    <a:pt x="157" y="498"/>
                  </a:cubicBezTo>
                  <a:cubicBezTo>
                    <a:pt x="157" y="498"/>
                    <a:pt x="157" y="498"/>
                    <a:pt x="157" y="498"/>
                  </a:cubicBezTo>
                  <a:cubicBezTo>
                    <a:pt x="158" y="495"/>
                    <a:pt x="158" y="495"/>
                    <a:pt x="158" y="495"/>
                  </a:cubicBezTo>
                  <a:cubicBezTo>
                    <a:pt x="159" y="494"/>
                    <a:pt x="159" y="492"/>
                    <a:pt x="161" y="491"/>
                  </a:cubicBezTo>
                  <a:cubicBezTo>
                    <a:pt x="163" y="488"/>
                    <a:pt x="166" y="486"/>
                    <a:pt x="168" y="484"/>
                  </a:cubicBezTo>
                  <a:cubicBezTo>
                    <a:pt x="170" y="483"/>
                    <a:pt x="170" y="483"/>
                    <a:pt x="170" y="483"/>
                  </a:cubicBezTo>
                  <a:cubicBezTo>
                    <a:pt x="174" y="489"/>
                    <a:pt x="186" y="483"/>
                    <a:pt x="191" y="482"/>
                  </a:cubicBezTo>
                  <a:cubicBezTo>
                    <a:pt x="192" y="482"/>
                    <a:pt x="192" y="482"/>
                    <a:pt x="192" y="482"/>
                  </a:cubicBezTo>
                  <a:cubicBezTo>
                    <a:pt x="192" y="482"/>
                    <a:pt x="192" y="482"/>
                    <a:pt x="192" y="482"/>
                  </a:cubicBezTo>
                  <a:cubicBezTo>
                    <a:pt x="191" y="482"/>
                    <a:pt x="191" y="482"/>
                    <a:pt x="191" y="482"/>
                  </a:cubicBezTo>
                  <a:cubicBezTo>
                    <a:pt x="178" y="484"/>
                    <a:pt x="174" y="482"/>
                    <a:pt x="174" y="481"/>
                  </a:cubicBezTo>
                  <a:cubicBezTo>
                    <a:pt x="175" y="480"/>
                    <a:pt x="175" y="480"/>
                    <a:pt x="175" y="480"/>
                  </a:cubicBezTo>
                  <a:cubicBezTo>
                    <a:pt x="178" y="478"/>
                    <a:pt x="178" y="477"/>
                    <a:pt x="180" y="473"/>
                  </a:cubicBezTo>
                  <a:cubicBezTo>
                    <a:pt x="186" y="464"/>
                    <a:pt x="187" y="461"/>
                    <a:pt x="185" y="459"/>
                  </a:cubicBezTo>
                  <a:cubicBezTo>
                    <a:pt x="185" y="459"/>
                    <a:pt x="185" y="459"/>
                    <a:pt x="185" y="459"/>
                  </a:cubicBezTo>
                  <a:cubicBezTo>
                    <a:pt x="185" y="459"/>
                    <a:pt x="185" y="459"/>
                    <a:pt x="185" y="459"/>
                  </a:cubicBezTo>
                  <a:cubicBezTo>
                    <a:pt x="185" y="459"/>
                    <a:pt x="185" y="461"/>
                    <a:pt x="180" y="470"/>
                  </a:cubicBezTo>
                  <a:cubicBezTo>
                    <a:pt x="178" y="473"/>
                    <a:pt x="175" y="475"/>
                    <a:pt x="172" y="476"/>
                  </a:cubicBezTo>
                  <a:cubicBezTo>
                    <a:pt x="168" y="479"/>
                    <a:pt x="168" y="479"/>
                    <a:pt x="168" y="479"/>
                  </a:cubicBezTo>
                  <a:cubicBezTo>
                    <a:pt x="166" y="481"/>
                    <a:pt x="166" y="481"/>
                    <a:pt x="166" y="481"/>
                  </a:cubicBezTo>
                  <a:cubicBezTo>
                    <a:pt x="163" y="483"/>
                    <a:pt x="160" y="485"/>
                    <a:pt x="158" y="488"/>
                  </a:cubicBezTo>
                  <a:cubicBezTo>
                    <a:pt x="158" y="488"/>
                    <a:pt x="158" y="488"/>
                    <a:pt x="157" y="488"/>
                  </a:cubicBezTo>
                  <a:cubicBezTo>
                    <a:pt x="158" y="488"/>
                    <a:pt x="158" y="487"/>
                    <a:pt x="158" y="487"/>
                  </a:cubicBezTo>
                  <a:cubicBezTo>
                    <a:pt x="159" y="483"/>
                    <a:pt x="160" y="479"/>
                    <a:pt x="161" y="476"/>
                  </a:cubicBezTo>
                  <a:cubicBezTo>
                    <a:pt x="162" y="476"/>
                    <a:pt x="162" y="476"/>
                    <a:pt x="162" y="476"/>
                  </a:cubicBezTo>
                  <a:cubicBezTo>
                    <a:pt x="162" y="475"/>
                    <a:pt x="162" y="475"/>
                    <a:pt x="162" y="475"/>
                  </a:cubicBezTo>
                  <a:cubicBezTo>
                    <a:pt x="165" y="467"/>
                    <a:pt x="170" y="458"/>
                    <a:pt x="174" y="451"/>
                  </a:cubicBezTo>
                  <a:cubicBezTo>
                    <a:pt x="176" y="448"/>
                    <a:pt x="178" y="445"/>
                    <a:pt x="180" y="442"/>
                  </a:cubicBezTo>
                  <a:cubicBezTo>
                    <a:pt x="183" y="442"/>
                    <a:pt x="186" y="440"/>
                    <a:pt x="188" y="437"/>
                  </a:cubicBezTo>
                  <a:cubicBezTo>
                    <a:pt x="190" y="434"/>
                    <a:pt x="191" y="431"/>
                    <a:pt x="190" y="428"/>
                  </a:cubicBezTo>
                  <a:cubicBezTo>
                    <a:pt x="191" y="427"/>
                    <a:pt x="192" y="426"/>
                    <a:pt x="192" y="425"/>
                  </a:cubicBezTo>
                  <a:cubicBezTo>
                    <a:pt x="195" y="422"/>
                    <a:pt x="198" y="418"/>
                    <a:pt x="200" y="415"/>
                  </a:cubicBezTo>
                  <a:cubicBezTo>
                    <a:pt x="200" y="415"/>
                    <a:pt x="201" y="413"/>
                    <a:pt x="201" y="413"/>
                  </a:cubicBezTo>
                  <a:cubicBezTo>
                    <a:pt x="202" y="411"/>
                    <a:pt x="203" y="410"/>
                    <a:pt x="204" y="409"/>
                  </a:cubicBezTo>
                  <a:cubicBezTo>
                    <a:pt x="204" y="409"/>
                    <a:pt x="204" y="409"/>
                    <a:pt x="204" y="408"/>
                  </a:cubicBezTo>
                  <a:cubicBezTo>
                    <a:pt x="205" y="413"/>
                    <a:pt x="207" y="416"/>
                    <a:pt x="210" y="418"/>
                  </a:cubicBezTo>
                  <a:cubicBezTo>
                    <a:pt x="216" y="421"/>
                    <a:pt x="216" y="421"/>
                    <a:pt x="216" y="421"/>
                  </a:cubicBezTo>
                  <a:cubicBezTo>
                    <a:pt x="220" y="423"/>
                    <a:pt x="223" y="424"/>
                    <a:pt x="226" y="427"/>
                  </a:cubicBezTo>
                  <a:cubicBezTo>
                    <a:pt x="230" y="430"/>
                    <a:pt x="233" y="434"/>
                    <a:pt x="235" y="439"/>
                  </a:cubicBezTo>
                  <a:cubicBezTo>
                    <a:pt x="235" y="440"/>
                    <a:pt x="235" y="440"/>
                    <a:pt x="235" y="440"/>
                  </a:cubicBezTo>
                  <a:cubicBezTo>
                    <a:pt x="238" y="447"/>
                    <a:pt x="240" y="451"/>
                    <a:pt x="243" y="452"/>
                  </a:cubicBezTo>
                  <a:cubicBezTo>
                    <a:pt x="246" y="453"/>
                    <a:pt x="246" y="453"/>
                    <a:pt x="246" y="453"/>
                  </a:cubicBezTo>
                  <a:cubicBezTo>
                    <a:pt x="244" y="451"/>
                    <a:pt x="244" y="451"/>
                    <a:pt x="244" y="451"/>
                  </a:cubicBezTo>
                  <a:cubicBezTo>
                    <a:pt x="244" y="451"/>
                    <a:pt x="244" y="451"/>
                    <a:pt x="244" y="451"/>
                  </a:cubicBezTo>
                  <a:cubicBezTo>
                    <a:pt x="244" y="451"/>
                    <a:pt x="242" y="447"/>
                    <a:pt x="239" y="439"/>
                  </a:cubicBezTo>
                  <a:cubicBezTo>
                    <a:pt x="238" y="438"/>
                    <a:pt x="238" y="438"/>
                    <a:pt x="238" y="438"/>
                  </a:cubicBezTo>
                  <a:cubicBezTo>
                    <a:pt x="238" y="436"/>
                    <a:pt x="237" y="435"/>
                    <a:pt x="236" y="434"/>
                  </a:cubicBezTo>
                  <a:cubicBezTo>
                    <a:pt x="242" y="433"/>
                    <a:pt x="245" y="428"/>
                    <a:pt x="249" y="424"/>
                  </a:cubicBezTo>
                  <a:cubicBezTo>
                    <a:pt x="254" y="417"/>
                    <a:pt x="254" y="417"/>
                    <a:pt x="254" y="417"/>
                  </a:cubicBezTo>
                  <a:cubicBezTo>
                    <a:pt x="254" y="417"/>
                    <a:pt x="254" y="417"/>
                    <a:pt x="254" y="417"/>
                  </a:cubicBezTo>
                  <a:cubicBezTo>
                    <a:pt x="249" y="422"/>
                    <a:pt x="249" y="422"/>
                    <a:pt x="249" y="422"/>
                  </a:cubicBezTo>
                  <a:cubicBezTo>
                    <a:pt x="244" y="426"/>
                    <a:pt x="239" y="431"/>
                    <a:pt x="234" y="429"/>
                  </a:cubicBezTo>
                  <a:cubicBezTo>
                    <a:pt x="232" y="427"/>
                    <a:pt x="231" y="426"/>
                    <a:pt x="229" y="424"/>
                  </a:cubicBezTo>
                  <a:cubicBezTo>
                    <a:pt x="226" y="421"/>
                    <a:pt x="222" y="419"/>
                    <a:pt x="218" y="417"/>
                  </a:cubicBezTo>
                  <a:cubicBezTo>
                    <a:pt x="213" y="414"/>
                    <a:pt x="213" y="414"/>
                    <a:pt x="213" y="414"/>
                  </a:cubicBezTo>
                  <a:cubicBezTo>
                    <a:pt x="211" y="414"/>
                    <a:pt x="206" y="410"/>
                    <a:pt x="208" y="403"/>
                  </a:cubicBezTo>
                  <a:cubicBezTo>
                    <a:pt x="208" y="403"/>
                    <a:pt x="208" y="403"/>
                    <a:pt x="208" y="403"/>
                  </a:cubicBezTo>
                  <a:cubicBezTo>
                    <a:pt x="210" y="395"/>
                    <a:pt x="217" y="370"/>
                    <a:pt x="225" y="363"/>
                  </a:cubicBezTo>
                  <a:cubicBezTo>
                    <a:pt x="236" y="355"/>
                    <a:pt x="239" y="354"/>
                    <a:pt x="257" y="353"/>
                  </a:cubicBezTo>
                  <a:cubicBezTo>
                    <a:pt x="276" y="352"/>
                    <a:pt x="283" y="356"/>
                    <a:pt x="287" y="375"/>
                  </a:cubicBezTo>
                  <a:cubicBezTo>
                    <a:pt x="290" y="391"/>
                    <a:pt x="292" y="418"/>
                    <a:pt x="293" y="427"/>
                  </a:cubicBezTo>
                  <a:cubicBezTo>
                    <a:pt x="290" y="429"/>
                    <a:pt x="289" y="434"/>
                    <a:pt x="291" y="439"/>
                  </a:cubicBezTo>
                  <a:cubicBezTo>
                    <a:pt x="292" y="442"/>
                    <a:pt x="294" y="444"/>
                    <a:pt x="296" y="446"/>
                  </a:cubicBezTo>
                  <a:cubicBezTo>
                    <a:pt x="295" y="454"/>
                    <a:pt x="293" y="461"/>
                    <a:pt x="288" y="468"/>
                  </a:cubicBezTo>
                  <a:cubicBezTo>
                    <a:pt x="288" y="468"/>
                    <a:pt x="288" y="468"/>
                    <a:pt x="287" y="468"/>
                  </a:cubicBezTo>
                  <a:cubicBezTo>
                    <a:pt x="287" y="468"/>
                    <a:pt x="287" y="468"/>
                    <a:pt x="287" y="468"/>
                  </a:cubicBezTo>
                  <a:cubicBezTo>
                    <a:pt x="287" y="468"/>
                    <a:pt x="287" y="468"/>
                    <a:pt x="287" y="468"/>
                  </a:cubicBezTo>
                  <a:cubicBezTo>
                    <a:pt x="286" y="470"/>
                    <a:pt x="284" y="471"/>
                    <a:pt x="282" y="472"/>
                  </a:cubicBezTo>
                  <a:cubicBezTo>
                    <a:pt x="280" y="474"/>
                    <a:pt x="278" y="475"/>
                    <a:pt x="276" y="478"/>
                  </a:cubicBezTo>
                  <a:cubicBezTo>
                    <a:pt x="272" y="483"/>
                    <a:pt x="274" y="489"/>
                    <a:pt x="273" y="494"/>
                  </a:cubicBezTo>
                  <a:cubicBezTo>
                    <a:pt x="273" y="494"/>
                    <a:pt x="273" y="494"/>
                    <a:pt x="273" y="494"/>
                  </a:cubicBezTo>
                  <a:cubicBezTo>
                    <a:pt x="274" y="489"/>
                    <a:pt x="276" y="484"/>
                    <a:pt x="279" y="480"/>
                  </a:cubicBezTo>
                  <a:cubicBezTo>
                    <a:pt x="280" y="478"/>
                    <a:pt x="283" y="477"/>
                    <a:pt x="285" y="475"/>
                  </a:cubicBezTo>
                  <a:cubicBezTo>
                    <a:pt x="285" y="475"/>
                    <a:pt x="285" y="475"/>
                    <a:pt x="286" y="475"/>
                  </a:cubicBezTo>
                  <a:cubicBezTo>
                    <a:pt x="285" y="482"/>
                    <a:pt x="286" y="491"/>
                    <a:pt x="291" y="497"/>
                  </a:cubicBezTo>
                  <a:cubicBezTo>
                    <a:pt x="292" y="496"/>
                    <a:pt x="292" y="496"/>
                    <a:pt x="292" y="496"/>
                  </a:cubicBezTo>
                  <a:cubicBezTo>
                    <a:pt x="286" y="490"/>
                    <a:pt x="288" y="477"/>
                    <a:pt x="291" y="470"/>
                  </a:cubicBezTo>
                  <a:cubicBezTo>
                    <a:pt x="291" y="470"/>
                    <a:pt x="291" y="470"/>
                    <a:pt x="291" y="470"/>
                  </a:cubicBezTo>
                  <a:cubicBezTo>
                    <a:pt x="297" y="463"/>
                    <a:pt x="299" y="455"/>
                    <a:pt x="299" y="447"/>
                  </a:cubicBezTo>
                  <a:cubicBezTo>
                    <a:pt x="300" y="447"/>
                    <a:pt x="300" y="446"/>
                    <a:pt x="300" y="446"/>
                  </a:cubicBezTo>
                  <a:cubicBezTo>
                    <a:pt x="304" y="452"/>
                    <a:pt x="304" y="452"/>
                    <a:pt x="304" y="452"/>
                  </a:cubicBezTo>
                  <a:cubicBezTo>
                    <a:pt x="315" y="467"/>
                    <a:pt x="329" y="486"/>
                    <a:pt x="319" y="504"/>
                  </a:cubicBezTo>
                  <a:cubicBezTo>
                    <a:pt x="313" y="514"/>
                    <a:pt x="307" y="517"/>
                    <a:pt x="301" y="519"/>
                  </a:cubicBezTo>
                  <a:cubicBezTo>
                    <a:pt x="295" y="522"/>
                    <a:pt x="290" y="524"/>
                    <a:pt x="288" y="536"/>
                  </a:cubicBezTo>
                  <a:cubicBezTo>
                    <a:pt x="288" y="540"/>
                    <a:pt x="288" y="540"/>
                    <a:pt x="288" y="540"/>
                  </a:cubicBezTo>
                  <a:cubicBezTo>
                    <a:pt x="286" y="555"/>
                    <a:pt x="285" y="561"/>
                    <a:pt x="289" y="569"/>
                  </a:cubicBezTo>
                  <a:cubicBezTo>
                    <a:pt x="289" y="570"/>
                    <a:pt x="289" y="570"/>
                    <a:pt x="289" y="571"/>
                  </a:cubicBezTo>
                  <a:cubicBezTo>
                    <a:pt x="288" y="576"/>
                    <a:pt x="291" y="581"/>
                    <a:pt x="295" y="582"/>
                  </a:cubicBezTo>
                  <a:cubicBezTo>
                    <a:pt x="296" y="582"/>
                    <a:pt x="297" y="582"/>
                    <a:pt x="298" y="581"/>
                  </a:cubicBezTo>
                  <a:cubicBezTo>
                    <a:pt x="298" y="582"/>
                    <a:pt x="298" y="582"/>
                    <a:pt x="298" y="582"/>
                  </a:cubicBezTo>
                  <a:cubicBezTo>
                    <a:pt x="301" y="586"/>
                    <a:pt x="303" y="589"/>
                    <a:pt x="305" y="594"/>
                  </a:cubicBezTo>
                  <a:cubicBezTo>
                    <a:pt x="304" y="596"/>
                    <a:pt x="303" y="598"/>
                    <a:pt x="302" y="601"/>
                  </a:cubicBezTo>
                  <a:cubicBezTo>
                    <a:pt x="302" y="605"/>
                    <a:pt x="303" y="609"/>
                    <a:pt x="306" y="611"/>
                  </a:cubicBezTo>
                  <a:cubicBezTo>
                    <a:pt x="305" y="614"/>
                    <a:pt x="304" y="618"/>
                    <a:pt x="305" y="624"/>
                  </a:cubicBezTo>
                  <a:cubicBezTo>
                    <a:pt x="305" y="625"/>
                    <a:pt x="305" y="625"/>
                    <a:pt x="305" y="626"/>
                  </a:cubicBezTo>
                  <a:cubicBezTo>
                    <a:pt x="304" y="626"/>
                    <a:pt x="304" y="626"/>
                    <a:pt x="304" y="626"/>
                  </a:cubicBezTo>
                  <a:cubicBezTo>
                    <a:pt x="304" y="627"/>
                    <a:pt x="304" y="628"/>
                    <a:pt x="305" y="628"/>
                  </a:cubicBezTo>
                  <a:cubicBezTo>
                    <a:pt x="304" y="641"/>
                    <a:pt x="299" y="652"/>
                    <a:pt x="294" y="661"/>
                  </a:cubicBezTo>
                  <a:cubicBezTo>
                    <a:pt x="292" y="665"/>
                    <a:pt x="286" y="669"/>
                    <a:pt x="279" y="672"/>
                  </a:cubicBezTo>
                  <a:cubicBezTo>
                    <a:pt x="270" y="676"/>
                    <a:pt x="265" y="682"/>
                    <a:pt x="263" y="690"/>
                  </a:cubicBezTo>
                  <a:cubicBezTo>
                    <a:pt x="263" y="690"/>
                    <a:pt x="263" y="690"/>
                    <a:pt x="263" y="690"/>
                  </a:cubicBezTo>
                  <a:cubicBezTo>
                    <a:pt x="264" y="684"/>
                    <a:pt x="273" y="680"/>
                    <a:pt x="281" y="676"/>
                  </a:cubicBezTo>
                  <a:cubicBezTo>
                    <a:pt x="283" y="675"/>
                    <a:pt x="284" y="674"/>
                    <a:pt x="286" y="673"/>
                  </a:cubicBezTo>
                  <a:cubicBezTo>
                    <a:pt x="286" y="674"/>
                    <a:pt x="287" y="676"/>
                    <a:pt x="288" y="677"/>
                  </a:cubicBezTo>
                  <a:cubicBezTo>
                    <a:pt x="289" y="679"/>
                    <a:pt x="291" y="682"/>
                    <a:pt x="292" y="688"/>
                  </a:cubicBezTo>
                  <a:cubicBezTo>
                    <a:pt x="293" y="687"/>
                    <a:pt x="293" y="687"/>
                    <a:pt x="293" y="687"/>
                  </a:cubicBezTo>
                  <a:cubicBezTo>
                    <a:pt x="292" y="680"/>
                    <a:pt x="293" y="677"/>
                    <a:pt x="292" y="675"/>
                  </a:cubicBezTo>
                  <a:cubicBezTo>
                    <a:pt x="290" y="673"/>
                    <a:pt x="290" y="673"/>
                    <a:pt x="291" y="670"/>
                  </a:cubicBezTo>
                  <a:cubicBezTo>
                    <a:pt x="291" y="670"/>
                    <a:pt x="291" y="670"/>
                    <a:pt x="291" y="670"/>
                  </a:cubicBezTo>
                  <a:cubicBezTo>
                    <a:pt x="294" y="668"/>
                    <a:pt x="296" y="666"/>
                    <a:pt x="298" y="663"/>
                  </a:cubicBezTo>
                  <a:cubicBezTo>
                    <a:pt x="301" y="656"/>
                    <a:pt x="306" y="647"/>
                    <a:pt x="308" y="637"/>
                  </a:cubicBezTo>
                  <a:cubicBezTo>
                    <a:pt x="308" y="639"/>
                    <a:pt x="309" y="640"/>
                    <a:pt x="309" y="641"/>
                  </a:cubicBezTo>
                  <a:cubicBezTo>
                    <a:pt x="312" y="648"/>
                    <a:pt x="314" y="654"/>
                    <a:pt x="314" y="664"/>
                  </a:cubicBezTo>
                  <a:cubicBezTo>
                    <a:pt x="313" y="675"/>
                    <a:pt x="315" y="678"/>
                    <a:pt x="317" y="682"/>
                  </a:cubicBezTo>
                  <a:cubicBezTo>
                    <a:pt x="319" y="684"/>
                    <a:pt x="320" y="687"/>
                    <a:pt x="322" y="692"/>
                  </a:cubicBezTo>
                  <a:cubicBezTo>
                    <a:pt x="324" y="696"/>
                    <a:pt x="324" y="696"/>
                    <a:pt x="324" y="696"/>
                  </a:cubicBezTo>
                  <a:cubicBezTo>
                    <a:pt x="324" y="698"/>
                    <a:pt x="325" y="699"/>
                    <a:pt x="325" y="701"/>
                  </a:cubicBezTo>
                  <a:cubicBezTo>
                    <a:pt x="325" y="703"/>
                    <a:pt x="325" y="705"/>
                    <a:pt x="326" y="707"/>
                  </a:cubicBezTo>
                  <a:cubicBezTo>
                    <a:pt x="325" y="708"/>
                    <a:pt x="325" y="710"/>
                    <a:pt x="325" y="714"/>
                  </a:cubicBezTo>
                  <a:cubicBezTo>
                    <a:pt x="323" y="721"/>
                    <a:pt x="323" y="721"/>
                    <a:pt x="323" y="721"/>
                  </a:cubicBezTo>
                  <a:cubicBezTo>
                    <a:pt x="322" y="729"/>
                    <a:pt x="321" y="734"/>
                    <a:pt x="321" y="739"/>
                  </a:cubicBezTo>
                  <a:cubicBezTo>
                    <a:pt x="321" y="745"/>
                    <a:pt x="321" y="750"/>
                    <a:pt x="318" y="761"/>
                  </a:cubicBezTo>
                  <a:cubicBezTo>
                    <a:pt x="315" y="771"/>
                    <a:pt x="312" y="777"/>
                    <a:pt x="309" y="782"/>
                  </a:cubicBezTo>
                  <a:cubicBezTo>
                    <a:pt x="305" y="789"/>
                    <a:pt x="302" y="795"/>
                    <a:pt x="300" y="805"/>
                  </a:cubicBezTo>
                  <a:cubicBezTo>
                    <a:pt x="299" y="811"/>
                    <a:pt x="299" y="811"/>
                    <a:pt x="299" y="811"/>
                  </a:cubicBezTo>
                  <a:cubicBezTo>
                    <a:pt x="296" y="826"/>
                    <a:pt x="295" y="840"/>
                    <a:pt x="286" y="843"/>
                  </a:cubicBezTo>
                  <a:cubicBezTo>
                    <a:pt x="286" y="844"/>
                    <a:pt x="286" y="844"/>
                    <a:pt x="286" y="844"/>
                  </a:cubicBezTo>
                  <a:cubicBezTo>
                    <a:pt x="290" y="842"/>
                    <a:pt x="292" y="840"/>
                    <a:pt x="294" y="838"/>
                  </a:cubicBezTo>
                  <a:cubicBezTo>
                    <a:pt x="295" y="843"/>
                    <a:pt x="297" y="848"/>
                    <a:pt x="299" y="851"/>
                  </a:cubicBezTo>
                  <a:cubicBezTo>
                    <a:pt x="299" y="851"/>
                    <a:pt x="299" y="851"/>
                    <a:pt x="299" y="851"/>
                  </a:cubicBezTo>
                  <a:cubicBezTo>
                    <a:pt x="296" y="848"/>
                    <a:pt x="298" y="839"/>
                    <a:pt x="298" y="832"/>
                  </a:cubicBezTo>
                  <a:cubicBezTo>
                    <a:pt x="297" y="832"/>
                    <a:pt x="297" y="832"/>
                    <a:pt x="297" y="832"/>
                  </a:cubicBezTo>
                  <a:cubicBezTo>
                    <a:pt x="300" y="827"/>
                    <a:pt x="301" y="820"/>
                    <a:pt x="303" y="812"/>
                  </a:cubicBezTo>
                  <a:cubicBezTo>
                    <a:pt x="304" y="806"/>
                    <a:pt x="304" y="806"/>
                    <a:pt x="304" y="806"/>
                  </a:cubicBezTo>
                  <a:cubicBezTo>
                    <a:pt x="305" y="799"/>
                    <a:pt x="307" y="794"/>
                    <a:pt x="309" y="790"/>
                  </a:cubicBezTo>
                  <a:cubicBezTo>
                    <a:pt x="311" y="801"/>
                    <a:pt x="316" y="813"/>
                    <a:pt x="325" y="824"/>
                  </a:cubicBezTo>
                  <a:cubicBezTo>
                    <a:pt x="327" y="834"/>
                    <a:pt x="324" y="845"/>
                    <a:pt x="321" y="855"/>
                  </a:cubicBezTo>
                  <a:cubicBezTo>
                    <a:pt x="318" y="864"/>
                    <a:pt x="318" y="864"/>
                    <a:pt x="318" y="864"/>
                  </a:cubicBezTo>
                  <a:cubicBezTo>
                    <a:pt x="317" y="869"/>
                    <a:pt x="317" y="877"/>
                    <a:pt x="318" y="883"/>
                  </a:cubicBezTo>
                  <a:cubicBezTo>
                    <a:pt x="319" y="889"/>
                    <a:pt x="319" y="889"/>
                    <a:pt x="319" y="889"/>
                  </a:cubicBezTo>
                  <a:cubicBezTo>
                    <a:pt x="320" y="893"/>
                    <a:pt x="321" y="896"/>
                    <a:pt x="321" y="899"/>
                  </a:cubicBezTo>
                  <a:cubicBezTo>
                    <a:pt x="319" y="909"/>
                    <a:pt x="313" y="917"/>
                    <a:pt x="306" y="924"/>
                  </a:cubicBezTo>
                  <a:cubicBezTo>
                    <a:pt x="300" y="932"/>
                    <a:pt x="294" y="939"/>
                    <a:pt x="292" y="948"/>
                  </a:cubicBezTo>
                  <a:cubicBezTo>
                    <a:pt x="285" y="935"/>
                    <a:pt x="279" y="926"/>
                    <a:pt x="280" y="915"/>
                  </a:cubicBezTo>
                  <a:cubicBezTo>
                    <a:pt x="280" y="915"/>
                    <a:pt x="280" y="915"/>
                    <a:pt x="280" y="915"/>
                  </a:cubicBezTo>
                  <a:cubicBezTo>
                    <a:pt x="279" y="929"/>
                    <a:pt x="281" y="941"/>
                    <a:pt x="294" y="959"/>
                  </a:cubicBezTo>
                  <a:cubicBezTo>
                    <a:pt x="306" y="975"/>
                    <a:pt x="317" y="1001"/>
                    <a:pt x="316" y="1022"/>
                  </a:cubicBezTo>
                  <a:cubicBezTo>
                    <a:pt x="316" y="1022"/>
                    <a:pt x="316" y="1022"/>
                    <a:pt x="316" y="1022"/>
                  </a:cubicBezTo>
                  <a:cubicBezTo>
                    <a:pt x="316" y="1022"/>
                    <a:pt x="316" y="1022"/>
                    <a:pt x="316" y="1023"/>
                  </a:cubicBezTo>
                  <a:cubicBezTo>
                    <a:pt x="316" y="1023"/>
                    <a:pt x="316" y="1023"/>
                    <a:pt x="316" y="1024"/>
                  </a:cubicBezTo>
                  <a:cubicBezTo>
                    <a:pt x="316" y="1035"/>
                    <a:pt x="310" y="1044"/>
                    <a:pt x="304" y="1053"/>
                  </a:cubicBezTo>
                  <a:cubicBezTo>
                    <a:pt x="303" y="1054"/>
                    <a:pt x="302" y="1055"/>
                    <a:pt x="302" y="1056"/>
                  </a:cubicBezTo>
                  <a:cubicBezTo>
                    <a:pt x="299" y="1056"/>
                    <a:pt x="296" y="1058"/>
                    <a:pt x="294" y="1061"/>
                  </a:cubicBezTo>
                  <a:cubicBezTo>
                    <a:pt x="292" y="1064"/>
                    <a:pt x="291" y="1069"/>
                    <a:pt x="293" y="1072"/>
                  </a:cubicBezTo>
                  <a:cubicBezTo>
                    <a:pt x="292" y="1073"/>
                    <a:pt x="291" y="1075"/>
                    <a:pt x="291" y="1076"/>
                  </a:cubicBezTo>
                  <a:cubicBezTo>
                    <a:pt x="284" y="1096"/>
                    <a:pt x="284" y="1096"/>
                    <a:pt x="284" y="1096"/>
                  </a:cubicBezTo>
                  <a:cubicBezTo>
                    <a:pt x="282" y="1103"/>
                    <a:pt x="282" y="1110"/>
                    <a:pt x="281" y="1111"/>
                  </a:cubicBezTo>
                  <a:cubicBezTo>
                    <a:pt x="281" y="1111"/>
                    <a:pt x="281" y="1111"/>
                    <a:pt x="281" y="1111"/>
                  </a:cubicBezTo>
                  <a:cubicBezTo>
                    <a:pt x="283" y="1109"/>
                    <a:pt x="284" y="1105"/>
                    <a:pt x="287" y="1096"/>
                  </a:cubicBezTo>
                  <a:cubicBezTo>
                    <a:pt x="295" y="1077"/>
                    <a:pt x="295" y="1077"/>
                    <a:pt x="295" y="1077"/>
                  </a:cubicBezTo>
                  <a:cubicBezTo>
                    <a:pt x="295" y="1076"/>
                    <a:pt x="295" y="1075"/>
                    <a:pt x="296" y="1074"/>
                  </a:cubicBezTo>
                  <a:cubicBezTo>
                    <a:pt x="297" y="1074"/>
                    <a:pt x="298" y="1074"/>
                    <a:pt x="299" y="1074"/>
                  </a:cubicBezTo>
                  <a:cubicBezTo>
                    <a:pt x="301" y="1078"/>
                    <a:pt x="304" y="1081"/>
                    <a:pt x="307" y="1085"/>
                  </a:cubicBezTo>
                  <a:cubicBezTo>
                    <a:pt x="312" y="1090"/>
                    <a:pt x="317" y="1096"/>
                    <a:pt x="319" y="1105"/>
                  </a:cubicBezTo>
                  <a:cubicBezTo>
                    <a:pt x="319" y="1110"/>
                    <a:pt x="318" y="1115"/>
                    <a:pt x="317" y="1119"/>
                  </a:cubicBezTo>
                  <a:cubicBezTo>
                    <a:pt x="317" y="1119"/>
                    <a:pt x="317" y="1119"/>
                    <a:pt x="317" y="1119"/>
                  </a:cubicBezTo>
                  <a:cubicBezTo>
                    <a:pt x="315" y="1121"/>
                    <a:pt x="314" y="1125"/>
                    <a:pt x="314" y="1129"/>
                  </a:cubicBezTo>
                  <a:cubicBezTo>
                    <a:pt x="314" y="1132"/>
                    <a:pt x="315" y="1135"/>
                    <a:pt x="317" y="1136"/>
                  </a:cubicBezTo>
                  <a:cubicBezTo>
                    <a:pt x="316" y="1151"/>
                    <a:pt x="315" y="1158"/>
                    <a:pt x="306" y="1168"/>
                  </a:cubicBezTo>
                  <a:cubicBezTo>
                    <a:pt x="303" y="1172"/>
                    <a:pt x="300" y="1175"/>
                    <a:pt x="297" y="1177"/>
                  </a:cubicBezTo>
                  <a:cubicBezTo>
                    <a:pt x="292" y="1181"/>
                    <a:pt x="287" y="1185"/>
                    <a:pt x="284" y="1199"/>
                  </a:cubicBezTo>
                  <a:cubicBezTo>
                    <a:pt x="282" y="1205"/>
                    <a:pt x="281" y="1209"/>
                    <a:pt x="280" y="1212"/>
                  </a:cubicBezTo>
                  <a:cubicBezTo>
                    <a:pt x="279" y="1212"/>
                    <a:pt x="279" y="1213"/>
                    <a:pt x="279" y="1213"/>
                  </a:cubicBezTo>
                  <a:cubicBezTo>
                    <a:pt x="277" y="1216"/>
                    <a:pt x="274" y="1227"/>
                    <a:pt x="269" y="1230"/>
                  </a:cubicBezTo>
                  <a:cubicBezTo>
                    <a:pt x="269" y="1230"/>
                    <a:pt x="269" y="1230"/>
                    <a:pt x="269" y="1230"/>
                  </a:cubicBezTo>
                  <a:cubicBezTo>
                    <a:pt x="272" y="1229"/>
                    <a:pt x="275" y="1226"/>
                    <a:pt x="277" y="1223"/>
                  </a:cubicBezTo>
                  <a:cubicBezTo>
                    <a:pt x="277" y="1225"/>
                    <a:pt x="278" y="1228"/>
                    <a:pt x="279" y="1232"/>
                  </a:cubicBezTo>
                  <a:cubicBezTo>
                    <a:pt x="282" y="1246"/>
                    <a:pt x="279" y="1250"/>
                    <a:pt x="276" y="1254"/>
                  </a:cubicBezTo>
                  <a:cubicBezTo>
                    <a:pt x="275" y="1255"/>
                    <a:pt x="275" y="1255"/>
                    <a:pt x="275" y="1255"/>
                  </a:cubicBezTo>
                  <a:cubicBezTo>
                    <a:pt x="276" y="1255"/>
                    <a:pt x="276" y="1255"/>
                    <a:pt x="276" y="1255"/>
                  </a:cubicBezTo>
                  <a:cubicBezTo>
                    <a:pt x="276" y="1254"/>
                    <a:pt x="276" y="1254"/>
                    <a:pt x="276" y="1254"/>
                  </a:cubicBezTo>
                  <a:cubicBezTo>
                    <a:pt x="280" y="1249"/>
                    <a:pt x="286" y="1247"/>
                    <a:pt x="283" y="1231"/>
                  </a:cubicBezTo>
                  <a:cubicBezTo>
                    <a:pt x="281" y="1222"/>
                    <a:pt x="281" y="1219"/>
                    <a:pt x="283" y="1215"/>
                  </a:cubicBezTo>
                  <a:cubicBezTo>
                    <a:pt x="283" y="1215"/>
                    <a:pt x="283" y="1215"/>
                    <a:pt x="283" y="1215"/>
                  </a:cubicBezTo>
                  <a:cubicBezTo>
                    <a:pt x="283" y="1214"/>
                    <a:pt x="283" y="1214"/>
                    <a:pt x="283" y="1214"/>
                  </a:cubicBezTo>
                  <a:cubicBezTo>
                    <a:pt x="283" y="1214"/>
                    <a:pt x="283" y="1214"/>
                    <a:pt x="283" y="1214"/>
                  </a:cubicBezTo>
                  <a:cubicBezTo>
                    <a:pt x="283" y="1214"/>
                    <a:pt x="283" y="1214"/>
                    <a:pt x="283" y="1213"/>
                  </a:cubicBezTo>
                  <a:cubicBezTo>
                    <a:pt x="284" y="1210"/>
                    <a:pt x="286" y="1206"/>
                    <a:pt x="288" y="1200"/>
                  </a:cubicBezTo>
                  <a:cubicBezTo>
                    <a:pt x="290" y="1188"/>
                    <a:pt x="294" y="1184"/>
                    <a:pt x="300" y="1180"/>
                  </a:cubicBezTo>
                  <a:cubicBezTo>
                    <a:pt x="303" y="1178"/>
                    <a:pt x="306" y="1175"/>
                    <a:pt x="309" y="1171"/>
                  </a:cubicBezTo>
                  <a:cubicBezTo>
                    <a:pt x="312" y="1167"/>
                    <a:pt x="314" y="1164"/>
                    <a:pt x="316" y="1161"/>
                  </a:cubicBezTo>
                  <a:cubicBezTo>
                    <a:pt x="316" y="1168"/>
                    <a:pt x="316" y="1177"/>
                    <a:pt x="316" y="1189"/>
                  </a:cubicBezTo>
                  <a:cubicBezTo>
                    <a:pt x="317" y="1213"/>
                    <a:pt x="315" y="1218"/>
                    <a:pt x="313" y="1224"/>
                  </a:cubicBezTo>
                  <a:cubicBezTo>
                    <a:pt x="311" y="1230"/>
                    <a:pt x="311" y="1230"/>
                    <a:pt x="311" y="1230"/>
                  </a:cubicBezTo>
                  <a:cubicBezTo>
                    <a:pt x="309" y="1240"/>
                    <a:pt x="310" y="1248"/>
                    <a:pt x="318" y="1262"/>
                  </a:cubicBezTo>
                  <a:cubicBezTo>
                    <a:pt x="314" y="1268"/>
                    <a:pt x="314" y="1268"/>
                    <a:pt x="314" y="1268"/>
                  </a:cubicBezTo>
                  <a:cubicBezTo>
                    <a:pt x="312" y="1271"/>
                    <a:pt x="310" y="1274"/>
                    <a:pt x="309" y="1278"/>
                  </a:cubicBezTo>
                  <a:cubicBezTo>
                    <a:pt x="307" y="1281"/>
                    <a:pt x="305" y="1282"/>
                    <a:pt x="302" y="1284"/>
                  </a:cubicBezTo>
                  <a:cubicBezTo>
                    <a:pt x="297" y="1287"/>
                    <a:pt x="292" y="1291"/>
                    <a:pt x="289" y="1303"/>
                  </a:cubicBezTo>
                  <a:cubicBezTo>
                    <a:pt x="285" y="1321"/>
                    <a:pt x="285" y="1321"/>
                    <a:pt x="285" y="1321"/>
                  </a:cubicBezTo>
                  <a:cubicBezTo>
                    <a:pt x="283" y="1329"/>
                    <a:pt x="282" y="1340"/>
                    <a:pt x="278" y="1354"/>
                  </a:cubicBezTo>
                  <a:cubicBezTo>
                    <a:pt x="272" y="1374"/>
                    <a:pt x="269" y="1377"/>
                    <a:pt x="269" y="1377"/>
                  </a:cubicBezTo>
                  <a:cubicBezTo>
                    <a:pt x="269" y="1377"/>
                    <a:pt x="269" y="1377"/>
                    <a:pt x="269" y="1377"/>
                  </a:cubicBezTo>
                  <a:cubicBezTo>
                    <a:pt x="269" y="1377"/>
                    <a:pt x="275" y="1373"/>
                    <a:pt x="282" y="1351"/>
                  </a:cubicBezTo>
                  <a:cubicBezTo>
                    <a:pt x="284" y="1342"/>
                    <a:pt x="286" y="1335"/>
                    <a:pt x="287" y="1329"/>
                  </a:cubicBezTo>
                  <a:cubicBezTo>
                    <a:pt x="293" y="1327"/>
                    <a:pt x="293" y="1327"/>
                    <a:pt x="293" y="1327"/>
                  </a:cubicBezTo>
                  <a:cubicBezTo>
                    <a:pt x="298" y="1325"/>
                    <a:pt x="303" y="1323"/>
                    <a:pt x="307" y="1321"/>
                  </a:cubicBezTo>
                  <a:cubicBezTo>
                    <a:pt x="305" y="1327"/>
                    <a:pt x="305" y="1334"/>
                    <a:pt x="313" y="1341"/>
                  </a:cubicBezTo>
                  <a:cubicBezTo>
                    <a:pt x="321" y="1348"/>
                    <a:pt x="321" y="1348"/>
                    <a:pt x="321" y="1348"/>
                  </a:cubicBezTo>
                  <a:cubicBezTo>
                    <a:pt x="328" y="1353"/>
                    <a:pt x="336" y="1358"/>
                    <a:pt x="339" y="1369"/>
                  </a:cubicBezTo>
                  <a:cubicBezTo>
                    <a:pt x="338" y="1373"/>
                    <a:pt x="337" y="1377"/>
                    <a:pt x="336" y="1381"/>
                  </a:cubicBezTo>
                  <a:cubicBezTo>
                    <a:pt x="332" y="1396"/>
                    <a:pt x="326" y="1403"/>
                    <a:pt x="316" y="1413"/>
                  </a:cubicBezTo>
                  <a:cubicBezTo>
                    <a:pt x="307" y="1424"/>
                    <a:pt x="307" y="1424"/>
                    <a:pt x="307" y="1424"/>
                  </a:cubicBezTo>
                  <a:cubicBezTo>
                    <a:pt x="305" y="1426"/>
                    <a:pt x="305" y="1426"/>
                    <a:pt x="305" y="1426"/>
                  </a:cubicBezTo>
                  <a:cubicBezTo>
                    <a:pt x="290" y="1444"/>
                    <a:pt x="278" y="1465"/>
                    <a:pt x="277" y="1473"/>
                  </a:cubicBezTo>
                  <a:cubicBezTo>
                    <a:pt x="277" y="1473"/>
                    <a:pt x="277" y="1473"/>
                    <a:pt x="277" y="1473"/>
                  </a:cubicBezTo>
                  <a:cubicBezTo>
                    <a:pt x="277" y="1466"/>
                    <a:pt x="295" y="1444"/>
                    <a:pt x="308" y="1429"/>
                  </a:cubicBezTo>
                  <a:cubicBezTo>
                    <a:pt x="310" y="1427"/>
                    <a:pt x="310" y="1427"/>
                    <a:pt x="310" y="1427"/>
                  </a:cubicBezTo>
                  <a:cubicBezTo>
                    <a:pt x="319" y="1416"/>
                    <a:pt x="319" y="1416"/>
                    <a:pt x="319" y="1416"/>
                  </a:cubicBezTo>
                  <a:cubicBezTo>
                    <a:pt x="329" y="1405"/>
                    <a:pt x="336" y="1398"/>
                    <a:pt x="340" y="1382"/>
                  </a:cubicBezTo>
                  <a:cubicBezTo>
                    <a:pt x="340" y="1381"/>
                    <a:pt x="340" y="1381"/>
                    <a:pt x="340" y="1380"/>
                  </a:cubicBezTo>
                  <a:cubicBezTo>
                    <a:pt x="342" y="1398"/>
                    <a:pt x="341" y="1423"/>
                    <a:pt x="324" y="1455"/>
                  </a:cubicBezTo>
                  <a:cubicBezTo>
                    <a:pt x="315" y="1471"/>
                    <a:pt x="306" y="1484"/>
                    <a:pt x="298" y="1496"/>
                  </a:cubicBezTo>
                  <a:cubicBezTo>
                    <a:pt x="288" y="1510"/>
                    <a:pt x="283" y="1522"/>
                    <a:pt x="280" y="1532"/>
                  </a:cubicBezTo>
                  <a:cubicBezTo>
                    <a:pt x="280" y="1532"/>
                    <a:pt x="280" y="1532"/>
                    <a:pt x="280" y="1532"/>
                  </a:cubicBezTo>
                  <a:cubicBezTo>
                    <a:pt x="282" y="1527"/>
                    <a:pt x="286" y="1522"/>
                    <a:pt x="290" y="1516"/>
                  </a:cubicBezTo>
                  <a:cubicBezTo>
                    <a:pt x="288" y="1529"/>
                    <a:pt x="288" y="1539"/>
                    <a:pt x="291" y="1560"/>
                  </a:cubicBezTo>
                  <a:cubicBezTo>
                    <a:pt x="294" y="1588"/>
                    <a:pt x="292" y="1620"/>
                    <a:pt x="290" y="1638"/>
                  </a:cubicBezTo>
                  <a:cubicBezTo>
                    <a:pt x="288" y="1653"/>
                    <a:pt x="285" y="1661"/>
                    <a:pt x="282" y="1670"/>
                  </a:cubicBezTo>
                  <a:cubicBezTo>
                    <a:pt x="279" y="1682"/>
                    <a:pt x="279" y="1682"/>
                    <a:pt x="279" y="1682"/>
                  </a:cubicBezTo>
                  <a:cubicBezTo>
                    <a:pt x="274" y="1699"/>
                    <a:pt x="276" y="1703"/>
                    <a:pt x="281" y="1712"/>
                  </a:cubicBezTo>
                  <a:cubicBezTo>
                    <a:pt x="281" y="1713"/>
                    <a:pt x="281" y="1713"/>
                    <a:pt x="281" y="1713"/>
                  </a:cubicBezTo>
                  <a:cubicBezTo>
                    <a:pt x="281" y="1713"/>
                    <a:pt x="281" y="1713"/>
                    <a:pt x="281" y="1713"/>
                  </a:cubicBezTo>
                  <a:cubicBezTo>
                    <a:pt x="281" y="1712"/>
                    <a:pt x="281" y="1712"/>
                    <a:pt x="281" y="1712"/>
                  </a:cubicBezTo>
                  <a:cubicBezTo>
                    <a:pt x="276" y="1704"/>
                    <a:pt x="278" y="1698"/>
                    <a:pt x="283" y="1683"/>
                  </a:cubicBezTo>
                  <a:cubicBezTo>
                    <a:pt x="286" y="1671"/>
                    <a:pt x="286" y="1671"/>
                    <a:pt x="286" y="1671"/>
                  </a:cubicBezTo>
                  <a:cubicBezTo>
                    <a:pt x="289" y="1662"/>
                    <a:pt x="291" y="1655"/>
                    <a:pt x="293" y="1643"/>
                  </a:cubicBezTo>
                  <a:cubicBezTo>
                    <a:pt x="294" y="1653"/>
                    <a:pt x="296" y="1662"/>
                    <a:pt x="307" y="1674"/>
                  </a:cubicBezTo>
                  <a:cubicBezTo>
                    <a:pt x="316" y="1683"/>
                    <a:pt x="321" y="1687"/>
                    <a:pt x="328" y="1692"/>
                  </a:cubicBezTo>
                  <a:cubicBezTo>
                    <a:pt x="330" y="1694"/>
                    <a:pt x="330" y="1694"/>
                    <a:pt x="330" y="1694"/>
                  </a:cubicBezTo>
                  <a:cubicBezTo>
                    <a:pt x="333" y="1700"/>
                    <a:pt x="332" y="1707"/>
                    <a:pt x="330" y="1711"/>
                  </a:cubicBezTo>
                  <a:cubicBezTo>
                    <a:pt x="327" y="1719"/>
                    <a:pt x="327" y="1719"/>
                    <a:pt x="327" y="1719"/>
                  </a:cubicBezTo>
                  <a:cubicBezTo>
                    <a:pt x="322" y="1729"/>
                    <a:pt x="317" y="1741"/>
                    <a:pt x="320" y="1749"/>
                  </a:cubicBezTo>
                  <a:cubicBezTo>
                    <a:pt x="320" y="1749"/>
                    <a:pt x="320" y="1749"/>
                    <a:pt x="320" y="1749"/>
                  </a:cubicBezTo>
                  <a:cubicBezTo>
                    <a:pt x="318" y="1742"/>
                    <a:pt x="326" y="1730"/>
                    <a:pt x="331" y="1720"/>
                  </a:cubicBezTo>
                  <a:cubicBezTo>
                    <a:pt x="334" y="1713"/>
                    <a:pt x="334" y="1713"/>
                    <a:pt x="334" y="1713"/>
                  </a:cubicBezTo>
                  <a:cubicBezTo>
                    <a:pt x="336" y="1709"/>
                    <a:pt x="337" y="1704"/>
                    <a:pt x="336" y="1698"/>
                  </a:cubicBezTo>
                  <a:cubicBezTo>
                    <a:pt x="342" y="1703"/>
                    <a:pt x="342" y="1703"/>
                    <a:pt x="342" y="1703"/>
                  </a:cubicBezTo>
                  <a:cubicBezTo>
                    <a:pt x="355" y="1713"/>
                    <a:pt x="355" y="1713"/>
                    <a:pt x="355" y="1713"/>
                  </a:cubicBezTo>
                  <a:cubicBezTo>
                    <a:pt x="370" y="1724"/>
                    <a:pt x="392" y="1738"/>
                    <a:pt x="392" y="1750"/>
                  </a:cubicBezTo>
                  <a:cubicBezTo>
                    <a:pt x="392" y="1750"/>
                    <a:pt x="392" y="1750"/>
                    <a:pt x="392" y="1750"/>
                  </a:cubicBezTo>
                  <a:cubicBezTo>
                    <a:pt x="392" y="1741"/>
                    <a:pt x="385" y="1733"/>
                    <a:pt x="376" y="1724"/>
                  </a:cubicBezTo>
                  <a:cubicBezTo>
                    <a:pt x="383" y="1727"/>
                    <a:pt x="390" y="1726"/>
                    <a:pt x="398" y="1723"/>
                  </a:cubicBezTo>
                  <a:cubicBezTo>
                    <a:pt x="398" y="1723"/>
                    <a:pt x="398" y="1723"/>
                    <a:pt x="398" y="1723"/>
                  </a:cubicBezTo>
                  <a:cubicBezTo>
                    <a:pt x="386" y="1728"/>
                    <a:pt x="378" y="1722"/>
                    <a:pt x="366" y="1716"/>
                  </a:cubicBezTo>
                  <a:cubicBezTo>
                    <a:pt x="365" y="1716"/>
                    <a:pt x="365" y="1716"/>
                    <a:pt x="365" y="1716"/>
                  </a:cubicBezTo>
                  <a:cubicBezTo>
                    <a:pt x="363" y="1714"/>
                    <a:pt x="360" y="1712"/>
                    <a:pt x="357" y="1710"/>
                  </a:cubicBezTo>
                  <a:cubicBezTo>
                    <a:pt x="345" y="1700"/>
                    <a:pt x="345" y="1700"/>
                    <a:pt x="345" y="1700"/>
                  </a:cubicBezTo>
                  <a:cubicBezTo>
                    <a:pt x="330" y="1689"/>
                    <a:pt x="330" y="1689"/>
                    <a:pt x="330" y="1689"/>
                  </a:cubicBezTo>
                  <a:cubicBezTo>
                    <a:pt x="323" y="1684"/>
                    <a:pt x="318" y="1680"/>
                    <a:pt x="310" y="1671"/>
                  </a:cubicBezTo>
                  <a:cubicBezTo>
                    <a:pt x="299" y="1660"/>
                    <a:pt x="298" y="1651"/>
                    <a:pt x="297" y="1640"/>
                  </a:cubicBezTo>
                  <a:cubicBezTo>
                    <a:pt x="295" y="1630"/>
                    <a:pt x="295" y="1630"/>
                    <a:pt x="295" y="1630"/>
                  </a:cubicBezTo>
                  <a:cubicBezTo>
                    <a:pt x="295" y="1630"/>
                    <a:pt x="295" y="1630"/>
                    <a:pt x="295" y="1630"/>
                  </a:cubicBezTo>
                  <a:cubicBezTo>
                    <a:pt x="297" y="1611"/>
                    <a:pt x="297" y="1583"/>
                    <a:pt x="295" y="1560"/>
                  </a:cubicBezTo>
                  <a:cubicBezTo>
                    <a:pt x="292" y="1534"/>
                    <a:pt x="292" y="1524"/>
                    <a:pt x="296" y="1507"/>
                  </a:cubicBezTo>
                  <a:cubicBezTo>
                    <a:pt x="298" y="1504"/>
                    <a:pt x="300" y="1501"/>
                    <a:pt x="302" y="1498"/>
                  </a:cubicBezTo>
                  <a:cubicBezTo>
                    <a:pt x="307" y="1490"/>
                    <a:pt x="313" y="1481"/>
                    <a:pt x="319" y="1472"/>
                  </a:cubicBezTo>
                  <a:cubicBezTo>
                    <a:pt x="319" y="1476"/>
                    <a:pt x="318" y="1481"/>
                    <a:pt x="317" y="1488"/>
                  </a:cubicBezTo>
                  <a:cubicBezTo>
                    <a:pt x="315" y="1500"/>
                    <a:pt x="315" y="1500"/>
                    <a:pt x="315" y="1500"/>
                  </a:cubicBezTo>
                  <a:cubicBezTo>
                    <a:pt x="312" y="1518"/>
                    <a:pt x="311" y="1525"/>
                    <a:pt x="321" y="1547"/>
                  </a:cubicBezTo>
                  <a:cubicBezTo>
                    <a:pt x="321" y="1547"/>
                    <a:pt x="321" y="1547"/>
                    <a:pt x="321" y="1547"/>
                  </a:cubicBezTo>
                  <a:cubicBezTo>
                    <a:pt x="321" y="1547"/>
                    <a:pt x="321" y="1547"/>
                    <a:pt x="321" y="1547"/>
                  </a:cubicBezTo>
                  <a:cubicBezTo>
                    <a:pt x="321" y="1548"/>
                    <a:pt x="321" y="1548"/>
                    <a:pt x="322" y="1549"/>
                  </a:cubicBezTo>
                  <a:cubicBezTo>
                    <a:pt x="334" y="1574"/>
                    <a:pt x="349" y="1597"/>
                    <a:pt x="349" y="1619"/>
                  </a:cubicBezTo>
                  <a:cubicBezTo>
                    <a:pt x="349" y="1619"/>
                    <a:pt x="349" y="1619"/>
                    <a:pt x="349" y="1619"/>
                  </a:cubicBezTo>
                  <a:cubicBezTo>
                    <a:pt x="349" y="1598"/>
                    <a:pt x="339" y="1576"/>
                    <a:pt x="328" y="1554"/>
                  </a:cubicBezTo>
                  <a:cubicBezTo>
                    <a:pt x="334" y="1556"/>
                    <a:pt x="340" y="1551"/>
                    <a:pt x="345" y="1548"/>
                  </a:cubicBezTo>
                  <a:cubicBezTo>
                    <a:pt x="345" y="1548"/>
                    <a:pt x="345" y="1548"/>
                    <a:pt x="345" y="1548"/>
                  </a:cubicBezTo>
                  <a:cubicBezTo>
                    <a:pt x="343" y="1549"/>
                    <a:pt x="331" y="1555"/>
                    <a:pt x="324" y="1545"/>
                  </a:cubicBezTo>
                  <a:cubicBezTo>
                    <a:pt x="315" y="1525"/>
                    <a:pt x="316" y="1519"/>
                    <a:pt x="319" y="1501"/>
                  </a:cubicBezTo>
                  <a:cubicBezTo>
                    <a:pt x="321" y="1489"/>
                    <a:pt x="321" y="1489"/>
                    <a:pt x="321" y="1489"/>
                  </a:cubicBezTo>
                  <a:cubicBezTo>
                    <a:pt x="323" y="1478"/>
                    <a:pt x="324" y="1472"/>
                    <a:pt x="323" y="1466"/>
                  </a:cubicBezTo>
                  <a:cubicBezTo>
                    <a:pt x="324" y="1463"/>
                    <a:pt x="326" y="1460"/>
                    <a:pt x="327" y="1457"/>
                  </a:cubicBezTo>
                  <a:cubicBezTo>
                    <a:pt x="343" y="1429"/>
                    <a:pt x="348" y="1402"/>
                    <a:pt x="344" y="1373"/>
                  </a:cubicBezTo>
                  <a:cubicBezTo>
                    <a:pt x="343" y="1372"/>
                    <a:pt x="343" y="1370"/>
                    <a:pt x="343" y="1369"/>
                  </a:cubicBezTo>
                  <a:cubicBezTo>
                    <a:pt x="345" y="1355"/>
                    <a:pt x="345" y="1339"/>
                    <a:pt x="344" y="1319"/>
                  </a:cubicBezTo>
                  <a:cubicBezTo>
                    <a:pt x="344" y="1319"/>
                    <a:pt x="344" y="1319"/>
                    <a:pt x="344" y="1319"/>
                  </a:cubicBezTo>
                  <a:cubicBezTo>
                    <a:pt x="345" y="1315"/>
                    <a:pt x="345" y="1312"/>
                    <a:pt x="346" y="1308"/>
                  </a:cubicBezTo>
                  <a:cubicBezTo>
                    <a:pt x="349" y="1300"/>
                    <a:pt x="352" y="1288"/>
                    <a:pt x="352" y="1251"/>
                  </a:cubicBezTo>
                  <a:cubicBezTo>
                    <a:pt x="352" y="1248"/>
                    <a:pt x="352" y="1245"/>
                    <a:pt x="352" y="1242"/>
                  </a:cubicBezTo>
                  <a:cubicBezTo>
                    <a:pt x="354" y="1246"/>
                    <a:pt x="357" y="1250"/>
                    <a:pt x="361" y="1254"/>
                  </a:cubicBezTo>
                  <a:cubicBezTo>
                    <a:pt x="364" y="1260"/>
                    <a:pt x="369" y="1265"/>
                    <a:pt x="373" y="1273"/>
                  </a:cubicBezTo>
                  <a:cubicBezTo>
                    <a:pt x="383" y="1290"/>
                    <a:pt x="392" y="1313"/>
                    <a:pt x="396" y="1332"/>
                  </a:cubicBezTo>
                  <a:cubicBezTo>
                    <a:pt x="396" y="1332"/>
                    <a:pt x="396" y="1332"/>
                    <a:pt x="396" y="1332"/>
                  </a:cubicBezTo>
                  <a:cubicBezTo>
                    <a:pt x="396" y="1333"/>
                    <a:pt x="397" y="1333"/>
                    <a:pt x="397" y="1334"/>
                  </a:cubicBezTo>
                  <a:cubicBezTo>
                    <a:pt x="397" y="1337"/>
                    <a:pt x="398" y="1339"/>
                    <a:pt x="398" y="1342"/>
                  </a:cubicBezTo>
                  <a:cubicBezTo>
                    <a:pt x="400" y="1354"/>
                    <a:pt x="400" y="1366"/>
                    <a:pt x="399" y="1376"/>
                  </a:cubicBezTo>
                  <a:cubicBezTo>
                    <a:pt x="399" y="1382"/>
                    <a:pt x="399" y="1388"/>
                    <a:pt x="399" y="1392"/>
                  </a:cubicBezTo>
                  <a:cubicBezTo>
                    <a:pt x="401" y="1391"/>
                    <a:pt x="401" y="1391"/>
                    <a:pt x="401" y="1391"/>
                  </a:cubicBezTo>
                  <a:cubicBezTo>
                    <a:pt x="400" y="1387"/>
                    <a:pt x="401" y="1380"/>
                    <a:pt x="401" y="1374"/>
                  </a:cubicBezTo>
                  <a:cubicBezTo>
                    <a:pt x="401" y="1364"/>
                    <a:pt x="404" y="1355"/>
                    <a:pt x="402" y="1343"/>
                  </a:cubicBezTo>
                  <a:cubicBezTo>
                    <a:pt x="407" y="1347"/>
                    <a:pt x="410" y="1346"/>
                    <a:pt x="410" y="1346"/>
                  </a:cubicBezTo>
                  <a:cubicBezTo>
                    <a:pt x="410" y="1346"/>
                    <a:pt x="410" y="1346"/>
                    <a:pt x="410" y="1346"/>
                  </a:cubicBezTo>
                  <a:cubicBezTo>
                    <a:pt x="410" y="1346"/>
                    <a:pt x="404" y="1343"/>
                    <a:pt x="401" y="1333"/>
                  </a:cubicBezTo>
                  <a:cubicBezTo>
                    <a:pt x="396" y="1313"/>
                    <a:pt x="387" y="1288"/>
                    <a:pt x="376" y="1271"/>
                  </a:cubicBezTo>
                  <a:cubicBezTo>
                    <a:pt x="372" y="1263"/>
                    <a:pt x="368" y="1257"/>
                    <a:pt x="364" y="1252"/>
                  </a:cubicBezTo>
                  <a:cubicBezTo>
                    <a:pt x="358" y="1243"/>
                    <a:pt x="353" y="1237"/>
                    <a:pt x="351" y="1229"/>
                  </a:cubicBezTo>
                  <a:cubicBezTo>
                    <a:pt x="347" y="1189"/>
                    <a:pt x="334" y="1156"/>
                    <a:pt x="326" y="1136"/>
                  </a:cubicBezTo>
                  <a:cubicBezTo>
                    <a:pt x="328" y="1134"/>
                    <a:pt x="328" y="1131"/>
                    <a:pt x="328" y="1128"/>
                  </a:cubicBezTo>
                  <a:cubicBezTo>
                    <a:pt x="328" y="1123"/>
                    <a:pt x="325" y="1119"/>
                    <a:pt x="321" y="1118"/>
                  </a:cubicBezTo>
                  <a:cubicBezTo>
                    <a:pt x="323" y="1105"/>
                    <a:pt x="325" y="1093"/>
                    <a:pt x="325" y="1082"/>
                  </a:cubicBezTo>
                  <a:cubicBezTo>
                    <a:pt x="330" y="1088"/>
                    <a:pt x="338" y="1090"/>
                    <a:pt x="346" y="1092"/>
                  </a:cubicBezTo>
                  <a:cubicBezTo>
                    <a:pt x="352" y="1093"/>
                    <a:pt x="358" y="1095"/>
                    <a:pt x="365" y="1098"/>
                  </a:cubicBezTo>
                  <a:cubicBezTo>
                    <a:pt x="367" y="1099"/>
                    <a:pt x="368" y="1100"/>
                    <a:pt x="370" y="1101"/>
                  </a:cubicBezTo>
                  <a:cubicBezTo>
                    <a:pt x="376" y="1107"/>
                    <a:pt x="381" y="1118"/>
                    <a:pt x="377" y="1132"/>
                  </a:cubicBezTo>
                  <a:cubicBezTo>
                    <a:pt x="377" y="1132"/>
                    <a:pt x="377" y="1132"/>
                    <a:pt x="377" y="1132"/>
                  </a:cubicBezTo>
                  <a:cubicBezTo>
                    <a:pt x="380" y="1122"/>
                    <a:pt x="380" y="1114"/>
                    <a:pt x="379" y="1108"/>
                  </a:cubicBezTo>
                  <a:cubicBezTo>
                    <a:pt x="381" y="1110"/>
                    <a:pt x="383" y="1112"/>
                    <a:pt x="384" y="1114"/>
                  </a:cubicBezTo>
                  <a:cubicBezTo>
                    <a:pt x="389" y="1119"/>
                    <a:pt x="393" y="1124"/>
                    <a:pt x="399" y="1123"/>
                  </a:cubicBezTo>
                  <a:cubicBezTo>
                    <a:pt x="399" y="1123"/>
                    <a:pt x="399" y="1123"/>
                    <a:pt x="399" y="1123"/>
                  </a:cubicBezTo>
                  <a:cubicBezTo>
                    <a:pt x="395" y="1123"/>
                    <a:pt x="392" y="1116"/>
                    <a:pt x="387" y="1111"/>
                  </a:cubicBezTo>
                  <a:cubicBezTo>
                    <a:pt x="383" y="1107"/>
                    <a:pt x="379" y="1102"/>
                    <a:pt x="373" y="1098"/>
                  </a:cubicBezTo>
                  <a:cubicBezTo>
                    <a:pt x="372" y="1098"/>
                    <a:pt x="372" y="1097"/>
                    <a:pt x="372" y="1097"/>
                  </a:cubicBezTo>
                  <a:cubicBezTo>
                    <a:pt x="372" y="1097"/>
                    <a:pt x="372" y="1097"/>
                    <a:pt x="372" y="1097"/>
                  </a:cubicBezTo>
                  <a:cubicBezTo>
                    <a:pt x="370" y="1096"/>
                    <a:pt x="368" y="1095"/>
                    <a:pt x="366" y="1094"/>
                  </a:cubicBezTo>
                  <a:cubicBezTo>
                    <a:pt x="360" y="1091"/>
                    <a:pt x="353" y="1090"/>
                    <a:pt x="347" y="1088"/>
                  </a:cubicBezTo>
                  <a:cubicBezTo>
                    <a:pt x="336" y="1085"/>
                    <a:pt x="328" y="1083"/>
                    <a:pt x="325" y="1074"/>
                  </a:cubicBezTo>
                  <a:cubicBezTo>
                    <a:pt x="326" y="1049"/>
                    <a:pt x="323" y="1033"/>
                    <a:pt x="320" y="1022"/>
                  </a:cubicBezTo>
                  <a:cubicBezTo>
                    <a:pt x="321" y="1000"/>
                    <a:pt x="309" y="974"/>
                    <a:pt x="298" y="957"/>
                  </a:cubicBezTo>
                  <a:cubicBezTo>
                    <a:pt x="297" y="956"/>
                    <a:pt x="296" y="955"/>
                    <a:pt x="295" y="953"/>
                  </a:cubicBezTo>
                  <a:cubicBezTo>
                    <a:pt x="296" y="943"/>
                    <a:pt x="302" y="935"/>
                    <a:pt x="309" y="927"/>
                  </a:cubicBezTo>
                  <a:cubicBezTo>
                    <a:pt x="316" y="919"/>
                    <a:pt x="323" y="911"/>
                    <a:pt x="325" y="900"/>
                  </a:cubicBezTo>
                  <a:cubicBezTo>
                    <a:pt x="325" y="895"/>
                    <a:pt x="324" y="892"/>
                    <a:pt x="323" y="888"/>
                  </a:cubicBezTo>
                  <a:cubicBezTo>
                    <a:pt x="322" y="882"/>
                    <a:pt x="322" y="882"/>
                    <a:pt x="322" y="882"/>
                  </a:cubicBezTo>
                  <a:cubicBezTo>
                    <a:pt x="321" y="877"/>
                    <a:pt x="321" y="870"/>
                    <a:pt x="322" y="865"/>
                  </a:cubicBezTo>
                  <a:cubicBezTo>
                    <a:pt x="325" y="857"/>
                    <a:pt x="325" y="857"/>
                    <a:pt x="325" y="857"/>
                  </a:cubicBezTo>
                  <a:cubicBezTo>
                    <a:pt x="327" y="848"/>
                    <a:pt x="330" y="838"/>
                    <a:pt x="330" y="829"/>
                  </a:cubicBezTo>
                  <a:cubicBezTo>
                    <a:pt x="335" y="835"/>
                    <a:pt x="341" y="840"/>
                    <a:pt x="347" y="845"/>
                  </a:cubicBezTo>
                  <a:cubicBezTo>
                    <a:pt x="347" y="848"/>
                    <a:pt x="348" y="852"/>
                    <a:pt x="348" y="856"/>
                  </a:cubicBezTo>
                  <a:cubicBezTo>
                    <a:pt x="350" y="870"/>
                    <a:pt x="350" y="870"/>
                    <a:pt x="350" y="870"/>
                  </a:cubicBezTo>
                  <a:cubicBezTo>
                    <a:pt x="351" y="879"/>
                    <a:pt x="351" y="882"/>
                    <a:pt x="358" y="890"/>
                  </a:cubicBezTo>
                  <a:cubicBezTo>
                    <a:pt x="359" y="893"/>
                    <a:pt x="359" y="893"/>
                    <a:pt x="359" y="893"/>
                  </a:cubicBezTo>
                  <a:cubicBezTo>
                    <a:pt x="367" y="902"/>
                    <a:pt x="371" y="907"/>
                    <a:pt x="375" y="923"/>
                  </a:cubicBezTo>
                  <a:cubicBezTo>
                    <a:pt x="379" y="939"/>
                    <a:pt x="379" y="939"/>
                    <a:pt x="379" y="939"/>
                  </a:cubicBezTo>
                  <a:cubicBezTo>
                    <a:pt x="380" y="943"/>
                    <a:pt x="381" y="948"/>
                    <a:pt x="382" y="952"/>
                  </a:cubicBezTo>
                  <a:cubicBezTo>
                    <a:pt x="382" y="952"/>
                    <a:pt x="382" y="952"/>
                    <a:pt x="382" y="952"/>
                  </a:cubicBezTo>
                  <a:cubicBezTo>
                    <a:pt x="383" y="963"/>
                    <a:pt x="376" y="972"/>
                    <a:pt x="370" y="976"/>
                  </a:cubicBezTo>
                  <a:cubicBezTo>
                    <a:pt x="370" y="976"/>
                    <a:pt x="370" y="976"/>
                    <a:pt x="370" y="976"/>
                  </a:cubicBezTo>
                  <a:cubicBezTo>
                    <a:pt x="375" y="972"/>
                    <a:pt x="383" y="970"/>
                    <a:pt x="385" y="962"/>
                  </a:cubicBezTo>
                  <a:cubicBezTo>
                    <a:pt x="387" y="969"/>
                    <a:pt x="392" y="971"/>
                    <a:pt x="397" y="975"/>
                  </a:cubicBezTo>
                  <a:cubicBezTo>
                    <a:pt x="397" y="975"/>
                    <a:pt x="397" y="975"/>
                    <a:pt x="397" y="975"/>
                  </a:cubicBezTo>
                  <a:cubicBezTo>
                    <a:pt x="389" y="969"/>
                    <a:pt x="386" y="953"/>
                    <a:pt x="383" y="938"/>
                  </a:cubicBezTo>
                  <a:cubicBezTo>
                    <a:pt x="379" y="922"/>
                    <a:pt x="379" y="922"/>
                    <a:pt x="379" y="922"/>
                  </a:cubicBezTo>
                  <a:cubicBezTo>
                    <a:pt x="379" y="922"/>
                    <a:pt x="379" y="922"/>
                    <a:pt x="379" y="921"/>
                  </a:cubicBezTo>
                  <a:cubicBezTo>
                    <a:pt x="386" y="927"/>
                    <a:pt x="394" y="928"/>
                    <a:pt x="403" y="924"/>
                  </a:cubicBezTo>
                  <a:cubicBezTo>
                    <a:pt x="410" y="920"/>
                    <a:pt x="410" y="920"/>
                    <a:pt x="410" y="920"/>
                  </a:cubicBezTo>
                  <a:cubicBezTo>
                    <a:pt x="414" y="918"/>
                    <a:pt x="417" y="914"/>
                    <a:pt x="419" y="914"/>
                  </a:cubicBezTo>
                  <a:cubicBezTo>
                    <a:pt x="419" y="914"/>
                    <a:pt x="419" y="914"/>
                    <a:pt x="419" y="914"/>
                  </a:cubicBezTo>
                  <a:cubicBezTo>
                    <a:pt x="416" y="914"/>
                    <a:pt x="413" y="915"/>
                    <a:pt x="409" y="917"/>
                  </a:cubicBezTo>
                  <a:cubicBezTo>
                    <a:pt x="401" y="920"/>
                    <a:pt x="401" y="920"/>
                    <a:pt x="401" y="920"/>
                  </a:cubicBezTo>
                  <a:cubicBezTo>
                    <a:pt x="392" y="924"/>
                    <a:pt x="383" y="922"/>
                    <a:pt x="377" y="914"/>
                  </a:cubicBezTo>
                  <a:cubicBezTo>
                    <a:pt x="376" y="914"/>
                    <a:pt x="376" y="914"/>
                    <a:pt x="376" y="914"/>
                  </a:cubicBezTo>
                  <a:cubicBezTo>
                    <a:pt x="373" y="903"/>
                    <a:pt x="368" y="898"/>
                    <a:pt x="362" y="890"/>
                  </a:cubicBezTo>
                  <a:cubicBezTo>
                    <a:pt x="361" y="888"/>
                    <a:pt x="361" y="888"/>
                    <a:pt x="361" y="888"/>
                  </a:cubicBezTo>
                  <a:cubicBezTo>
                    <a:pt x="355" y="881"/>
                    <a:pt x="355" y="879"/>
                    <a:pt x="354" y="870"/>
                  </a:cubicBezTo>
                  <a:cubicBezTo>
                    <a:pt x="352" y="855"/>
                    <a:pt x="352" y="855"/>
                    <a:pt x="352" y="855"/>
                  </a:cubicBezTo>
                  <a:cubicBezTo>
                    <a:pt x="350" y="841"/>
                    <a:pt x="353" y="831"/>
                    <a:pt x="356" y="819"/>
                  </a:cubicBezTo>
                  <a:cubicBezTo>
                    <a:pt x="358" y="813"/>
                    <a:pt x="360" y="806"/>
                    <a:pt x="362" y="798"/>
                  </a:cubicBezTo>
                  <a:cubicBezTo>
                    <a:pt x="362" y="794"/>
                    <a:pt x="363" y="790"/>
                    <a:pt x="363" y="786"/>
                  </a:cubicBezTo>
                  <a:cubicBezTo>
                    <a:pt x="367" y="793"/>
                    <a:pt x="372" y="800"/>
                    <a:pt x="380" y="810"/>
                  </a:cubicBezTo>
                  <a:cubicBezTo>
                    <a:pt x="390" y="821"/>
                    <a:pt x="407" y="848"/>
                    <a:pt x="416" y="885"/>
                  </a:cubicBezTo>
                  <a:cubicBezTo>
                    <a:pt x="416" y="885"/>
                    <a:pt x="416" y="885"/>
                    <a:pt x="416" y="885"/>
                  </a:cubicBezTo>
                  <a:cubicBezTo>
                    <a:pt x="415" y="874"/>
                    <a:pt x="413" y="865"/>
                    <a:pt x="410" y="856"/>
                  </a:cubicBezTo>
                  <a:cubicBezTo>
                    <a:pt x="415" y="862"/>
                    <a:pt x="422" y="867"/>
                    <a:pt x="429" y="867"/>
                  </a:cubicBezTo>
                  <a:cubicBezTo>
                    <a:pt x="429" y="867"/>
                    <a:pt x="429" y="867"/>
                    <a:pt x="429" y="867"/>
                  </a:cubicBezTo>
                  <a:cubicBezTo>
                    <a:pt x="420" y="867"/>
                    <a:pt x="411" y="852"/>
                    <a:pt x="405" y="842"/>
                  </a:cubicBezTo>
                  <a:cubicBezTo>
                    <a:pt x="405" y="842"/>
                    <a:pt x="405" y="842"/>
                    <a:pt x="405" y="842"/>
                  </a:cubicBezTo>
                  <a:cubicBezTo>
                    <a:pt x="398" y="826"/>
                    <a:pt x="389" y="814"/>
                    <a:pt x="383" y="807"/>
                  </a:cubicBezTo>
                  <a:cubicBezTo>
                    <a:pt x="371" y="793"/>
                    <a:pt x="366" y="786"/>
                    <a:pt x="363" y="775"/>
                  </a:cubicBezTo>
                  <a:cubicBezTo>
                    <a:pt x="363" y="770"/>
                    <a:pt x="362" y="766"/>
                    <a:pt x="361" y="760"/>
                  </a:cubicBezTo>
                  <a:cubicBezTo>
                    <a:pt x="359" y="744"/>
                    <a:pt x="359" y="744"/>
                    <a:pt x="359" y="744"/>
                  </a:cubicBezTo>
                  <a:cubicBezTo>
                    <a:pt x="359" y="744"/>
                    <a:pt x="359" y="744"/>
                    <a:pt x="359" y="743"/>
                  </a:cubicBezTo>
                  <a:cubicBezTo>
                    <a:pt x="359" y="743"/>
                    <a:pt x="359" y="743"/>
                    <a:pt x="359" y="743"/>
                  </a:cubicBezTo>
                  <a:cubicBezTo>
                    <a:pt x="359" y="742"/>
                    <a:pt x="359" y="740"/>
                    <a:pt x="359" y="739"/>
                  </a:cubicBezTo>
                  <a:cubicBezTo>
                    <a:pt x="358" y="730"/>
                    <a:pt x="357" y="724"/>
                    <a:pt x="357" y="717"/>
                  </a:cubicBezTo>
                  <a:cubicBezTo>
                    <a:pt x="357" y="713"/>
                    <a:pt x="356" y="708"/>
                    <a:pt x="356" y="704"/>
                  </a:cubicBezTo>
                  <a:cubicBezTo>
                    <a:pt x="362" y="712"/>
                    <a:pt x="370" y="718"/>
                    <a:pt x="378" y="721"/>
                  </a:cubicBezTo>
                  <a:cubicBezTo>
                    <a:pt x="384" y="724"/>
                    <a:pt x="391" y="724"/>
                    <a:pt x="398" y="725"/>
                  </a:cubicBezTo>
                  <a:cubicBezTo>
                    <a:pt x="408" y="725"/>
                    <a:pt x="408" y="725"/>
                    <a:pt x="408" y="725"/>
                  </a:cubicBezTo>
                  <a:cubicBezTo>
                    <a:pt x="410" y="725"/>
                    <a:pt x="411" y="726"/>
                    <a:pt x="413" y="727"/>
                  </a:cubicBezTo>
                  <a:cubicBezTo>
                    <a:pt x="413" y="727"/>
                    <a:pt x="413" y="727"/>
                    <a:pt x="413" y="727"/>
                  </a:cubicBezTo>
                  <a:cubicBezTo>
                    <a:pt x="413" y="727"/>
                    <a:pt x="413" y="727"/>
                    <a:pt x="413" y="727"/>
                  </a:cubicBezTo>
                  <a:cubicBezTo>
                    <a:pt x="416" y="728"/>
                    <a:pt x="419" y="729"/>
                    <a:pt x="422" y="732"/>
                  </a:cubicBezTo>
                  <a:cubicBezTo>
                    <a:pt x="430" y="737"/>
                    <a:pt x="430" y="737"/>
                    <a:pt x="430" y="737"/>
                  </a:cubicBezTo>
                  <a:cubicBezTo>
                    <a:pt x="430" y="737"/>
                    <a:pt x="430" y="737"/>
                    <a:pt x="430" y="737"/>
                  </a:cubicBezTo>
                  <a:cubicBezTo>
                    <a:pt x="424" y="731"/>
                    <a:pt x="424" y="731"/>
                    <a:pt x="424" y="731"/>
                  </a:cubicBezTo>
                  <a:cubicBezTo>
                    <a:pt x="423" y="729"/>
                    <a:pt x="421" y="727"/>
                    <a:pt x="419" y="726"/>
                  </a:cubicBezTo>
                  <a:cubicBezTo>
                    <a:pt x="422" y="725"/>
                    <a:pt x="425" y="722"/>
                    <a:pt x="428" y="720"/>
                  </a:cubicBezTo>
                  <a:lnTo>
                    <a:pt x="431" y="718"/>
                  </a:lnTo>
                  <a:close/>
                  <a:moveTo>
                    <a:pt x="292" y="71"/>
                  </a:moveTo>
                  <a:cubicBezTo>
                    <a:pt x="292" y="71"/>
                    <a:pt x="292" y="70"/>
                    <a:pt x="291" y="70"/>
                  </a:cubicBezTo>
                  <a:cubicBezTo>
                    <a:pt x="296" y="67"/>
                    <a:pt x="300" y="65"/>
                    <a:pt x="305" y="67"/>
                  </a:cubicBezTo>
                  <a:cubicBezTo>
                    <a:pt x="307" y="68"/>
                    <a:pt x="309" y="70"/>
                    <a:pt x="311" y="71"/>
                  </a:cubicBezTo>
                  <a:cubicBezTo>
                    <a:pt x="312" y="72"/>
                    <a:pt x="313" y="72"/>
                    <a:pt x="314" y="73"/>
                  </a:cubicBezTo>
                  <a:cubicBezTo>
                    <a:pt x="310" y="76"/>
                    <a:pt x="308" y="82"/>
                    <a:pt x="306" y="88"/>
                  </a:cubicBezTo>
                  <a:cubicBezTo>
                    <a:pt x="305" y="92"/>
                    <a:pt x="304" y="96"/>
                    <a:pt x="303" y="97"/>
                  </a:cubicBezTo>
                  <a:cubicBezTo>
                    <a:pt x="300" y="100"/>
                    <a:pt x="296" y="102"/>
                    <a:pt x="292" y="103"/>
                  </a:cubicBezTo>
                  <a:cubicBezTo>
                    <a:pt x="291" y="100"/>
                    <a:pt x="289" y="98"/>
                    <a:pt x="287" y="97"/>
                  </a:cubicBezTo>
                  <a:cubicBezTo>
                    <a:pt x="287" y="91"/>
                    <a:pt x="287" y="86"/>
                    <a:pt x="286" y="81"/>
                  </a:cubicBezTo>
                  <a:cubicBezTo>
                    <a:pt x="290" y="81"/>
                    <a:pt x="292" y="76"/>
                    <a:pt x="292" y="71"/>
                  </a:cubicBezTo>
                  <a:close/>
                  <a:moveTo>
                    <a:pt x="129" y="107"/>
                  </a:moveTo>
                  <a:cubicBezTo>
                    <a:pt x="129" y="107"/>
                    <a:pt x="129" y="107"/>
                    <a:pt x="129" y="108"/>
                  </a:cubicBezTo>
                  <a:cubicBezTo>
                    <a:pt x="125" y="111"/>
                    <a:pt x="122" y="115"/>
                    <a:pt x="119" y="119"/>
                  </a:cubicBezTo>
                  <a:cubicBezTo>
                    <a:pt x="115" y="124"/>
                    <a:pt x="111" y="129"/>
                    <a:pt x="107" y="132"/>
                  </a:cubicBezTo>
                  <a:cubicBezTo>
                    <a:pt x="103" y="135"/>
                    <a:pt x="100" y="136"/>
                    <a:pt x="96" y="137"/>
                  </a:cubicBezTo>
                  <a:cubicBezTo>
                    <a:pt x="101" y="130"/>
                    <a:pt x="103" y="121"/>
                    <a:pt x="103" y="112"/>
                  </a:cubicBezTo>
                  <a:cubicBezTo>
                    <a:pt x="103" y="112"/>
                    <a:pt x="103" y="111"/>
                    <a:pt x="104" y="111"/>
                  </a:cubicBezTo>
                  <a:cubicBezTo>
                    <a:pt x="109" y="109"/>
                    <a:pt x="112" y="104"/>
                    <a:pt x="110" y="100"/>
                  </a:cubicBezTo>
                  <a:cubicBezTo>
                    <a:pt x="110" y="100"/>
                    <a:pt x="110" y="100"/>
                    <a:pt x="109" y="100"/>
                  </a:cubicBezTo>
                  <a:cubicBezTo>
                    <a:pt x="117" y="94"/>
                    <a:pt x="122" y="91"/>
                    <a:pt x="127" y="95"/>
                  </a:cubicBezTo>
                  <a:cubicBezTo>
                    <a:pt x="127" y="95"/>
                    <a:pt x="127" y="95"/>
                    <a:pt x="127" y="95"/>
                  </a:cubicBezTo>
                  <a:cubicBezTo>
                    <a:pt x="128" y="97"/>
                    <a:pt x="130" y="98"/>
                    <a:pt x="131" y="100"/>
                  </a:cubicBezTo>
                  <a:cubicBezTo>
                    <a:pt x="133" y="102"/>
                    <a:pt x="133" y="102"/>
                    <a:pt x="133" y="102"/>
                  </a:cubicBezTo>
                  <a:cubicBezTo>
                    <a:pt x="130" y="103"/>
                    <a:pt x="129" y="105"/>
                    <a:pt x="129" y="107"/>
                  </a:cubicBezTo>
                  <a:close/>
                  <a:moveTo>
                    <a:pt x="171" y="102"/>
                  </a:moveTo>
                  <a:cubicBezTo>
                    <a:pt x="174" y="96"/>
                    <a:pt x="175" y="89"/>
                    <a:pt x="176" y="8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5" y="66"/>
                    <a:pt x="175" y="55"/>
                    <a:pt x="180" y="51"/>
                  </a:cubicBezTo>
                  <a:cubicBezTo>
                    <a:pt x="180" y="51"/>
                    <a:pt x="180" y="51"/>
                    <a:pt x="180" y="51"/>
                  </a:cubicBezTo>
                  <a:cubicBezTo>
                    <a:pt x="182" y="51"/>
                    <a:pt x="183" y="51"/>
                    <a:pt x="185" y="50"/>
                  </a:cubicBezTo>
                  <a:cubicBezTo>
                    <a:pt x="186" y="53"/>
                    <a:pt x="188" y="55"/>
                    <a:pt x="191" y="55"/>
                  </a:cubicBezTo>
                  <a:cubicBezTo>
                    <a:pt x="191" y="59"/>
                    <a:pt x="192" y="63"/>
                    <a:pt x="193" y="68"/>
                  </a:cubicBezTo>
                  <a:cubicBezTo>
                    <a:pt x="190" y="69"/>
                    <a:pt x="188" y="73"/>
                    <a:pt x="188" y="78"/>
                  </a:cubicBezTo>
                  <a:cubicBezTo>
                    <a:pt x="188" y="79"/>
                    <a:pt x="189" y="81"/>
                    <a:pt x="189" y="82"/>
                  </a:cubicBezTo>
                  <a:cubicBezTo>
                    <a:pt x="188" y="83"/>
                    <a:pt x="187" y="85"/>
                    <a:pt x="186" y="86"/>
                  </a:cubicBezTo>
                  <a:cubicBezTo>
                    <a:pt x="184" y="89"/>
                    <a:pt x="182" y="92"/>
                    <a:pt x="180" y="94"/>
                  </a:cubicBezTo>
                  <a:cubicBezTo>
                    <a:pt x="173" y="101"/>
                    <a:pt x="173" y="101"/>
                    <a:pt x="173" y="101"/>
                  </a:cubicBezTo>
                  <a:lnTo>
                    <a:pt x="171" y="102"/>
                  </a:lnTo>
                  <a:close/>
                  <a:moveTo>
                    <a:pt x="196" y="107"/>
                  </a:moveTo>
                  <a:cubicBezTo>
                    <a:pt x="192" y="108"/>
                    <a:pt x="189" y="112"/>
                    <a:pt x="189" y="118"/>
                  </a:cubicBezTo>
                  <a:cubicBezTo>
                    <a:pt x="184" y="115"/>
                    <a:pt x="177" y="109"/>
                    <a:pt x="175" y="105"/>
                  </a:cubicBezTo>
                  <a:cubicBezTo>
                    <a:pt x="175" y="104"/>
                    <a:pt x="176" y="104"/>
                    <a:pt x="176" y="104"/>
                  </a:cubicBezTo>
                  <a:cubicBezTo>
                    <a:pt x="183" y="97"/>
                    <a:pt x="183" y="97"/>
                    <a:pt x="183" y="97"/>
                  </a:cubicBezTo>
                  <a:cubicBezTo>
                    <a:pt x="185" y="94"/>
                    <a:pt x="188" y="91"/>
                    <a:pt x="190" y="88"/>
                  </a:cubicBezTo>
                  <a:cubicBezTo>
                    <a:pt x="190" y="87"/>
                    <a:pt x="191" y="87"/>
                    <a:pt x="191" y="86"/>
                  </a:cubicBezTo>
                  <a:cubicBezTo>
                    <a:pt x="192" y="87"/>
                    <a:pt x="194" y="88"/>
                    <a:pt x="195" y="88"/>
                  </a:cubicBezTo>
                  <a:cubicBezTo>
                    <a:pt x="196" y="94"/>
                    <a:pt x="196" y="101"/>
                    <a:pt x="197" y="108"/>
                  </a:cubicBezTo>
                  <a:cubicBezTo>
                    <a:pt x="197" y="107"/>
                    <a:pt x="196" y="107"/>
                    <a:pt x="196" y="107"/>
                  </a:cubicBezTo>
                  <a:close/>
                  <a:moveTo>
                    <a:pt x="175" y="1360"/>
                  </a:moveTo>
                  <a:cubicBezTo>
                    <a:pt x="171" y="1370"/>
                    <a:pt x="171" y="1374"/>
                    <a:pt x="171" y="1384"/>
                  </a:cubicBezTo>
                  <a:cubicBezTo>
                    <a:pt x="171" y="1393"/>
                    <a:pt x="171" y="1393"/>
                    <a:pt x="171" y="1393"/>
                  </a:cubicBezTo>
                  <a:cubicBezTo>
                    <a:pt x="171" y="1397"/>
                    <a:pt x="170" y="1401"/>
                    <a:pt x="169" y="1404"/>
                  </a:cubicBezTo>
                  <a:cubicBezTo>
                    <a:pt x="169" y="1404"/>
                    <a:pt x="169" y="1404"/>
                    <a:pt x="169" y="1404"/>
                  </a:cubicBezTo>
                  <a:cubicBezTo>
                    <a:pt x="169" y="1405"/>
                    <a:pt x="169" y="1405"/>
                    <a:pt x="169" y="1405"/>
                  </a:cubicBezTo>
                  <a:cubicBezTo>
                    <a:pt x="165" y="1420"/>
                    <a:pt x="154" y="1436"/>
                    <a:pt x="148" y="1443"/>
                  </a:cubicBezTo>
                  <a:cubicBezTo>
                    <a:pt x="147" y="1440"/>
                    <a:pt x="146" y="1438"/>
                    <a:pt x="145" y="1436"/>
                  </a:cubicBezTo>
                  <a:cubicBezTo>
                    <a:pt x="137" y="1416"/>
                    <a:pt x="133" y="1390"/>
                    <a:pt x="134" y="1375"/>
                  </a:cubicBezTo>
                  <a:cubicBezTo>
                    <a:pt x="134" y="1375"/>
                    <a:pt x="134" y="1375"/>
                    <a:pt x="134" y="1375"/>
                  </a:cubicBezTo>
                  <a:cubicBezTo>
                    <a:pt x="135" y="1364"/>
                    <a:pt x="136" y="1355"/>
                    <a:pt x="137" y="1349"/>
                  </a:cubicBezTo>
                  <a:cubicBezTo>
                    <a:pt x="138" y="1337"/>
                    <a:pt x="138" y="1327"/>
                    <a:pt x="137" y="1318"/>
                  </a:cubicBezTo>
                  <a:cubicBezTo>
                    <a:pt x="137" y="1318"/>
                    <a:pt x="137" y="1318"/>
                    <a:pt x="137" y="1318"/>
                  </a:cubicBezTo>
                  <a:cubicBezTo>
                    <a:pt x="137" y="1311"/>
                    <a:pt x="139" y="1303"/>
                    <a:pt x="143" y="1295"/>
                  </a:cubicBezTo>
                  <a:cubicBezTo>
                    <a:pt x="145" y="1300"/>
                    <a:pt x="149" y="1306"/>
                    <a:pt x="154" y="1314"/>
                  </a:cubicBezTo>
                  <a:cubicBezTo>
                    <a:pt x="164" y="1328"/>
                    <a:pt x="176" y="1346"/>
                    <a:pt x="175" y="1360"/>
                  </a:cubicBezTo>
                  <a:close/>
                  <a:moveTo>
                    <a:pt x="166" y="1242"/>
                  </a:moveTo>
                  <a:cubicBezTo>
                    <a:pt x="167" y="1244"/>
                    <a:pt x="168" y="1246"/>
                    <a:pt x="169" y="1248"/>
                  </a:cubicBezTo>
                  <a:cubicBezTo>
                    <a:pt x="176" y="1261"/>
                    <a:pt x="181" y="1271"/>
                    <a:pt x="183" y="1294"/>
                  </a:cubicBezTo>
                  <a:cubicBezTo>
                    <a:pt x="184" y="1298"/>
                    <a:pt x="184" y="1298"/>
                    <a:pt x="184" y="1298"/>
                  </a:cubicBezTo>
                  <a:cubicBezTo>
                    <a:pt x="185" y="1313"/>
                    <a:pt x="186" y="1322"/>
                    <a:pt x="185" y="1329"/>
                  </a:cubicBezTo>
                  <a:cubicBezTo>
                    <a:pt x="185" y="1329"/>
                    <a:pt x="185" y="1329"/>
                    <a:pt x="185" y="1329"/>
                  </a:cubicBezTo>
                  <a:cubicBezTo>
                    <a:pt x="185" y="1329"/>
                    <a:pt x="185" y="1329"/>
                    <a:pt x="185" y="1329"/>
                  </a:cubicBezTo>
                  <a:cubicBezTo>
                    <a:pt x="185" y="1336"/>
                    <a:pt x="183" y="1342"/>
                    <a:pt x="178" y="1352"/>
                  </a:cubicBezTo>
                  <a:cubicBezTo>
                    <a:pt x="176" y="1338"/>
                    <a:pt x="166" y="1324"/>
                    <a:pt x="157" y="1311"/>
                  </a:cubicBezTo>
                  <a:cubicBezTo>
                    <a:pt x="151" y="1302"/>
                    <a:pt x="145" y="1294"/>
                    <a:pt x="145" y="1290"/>
                  </a:cubicBezTo>
                  <a:cubicBezTo>
                    <a:pt x="147" y="1286"/>
                    <a:pt x="148" y="1283"/>
                    <a:pt x="150" y="1279"/>
                  </a:cubicBezTo>
                  <a:cubicBezTo>
                    <a:pt x="154" y="1271"/>
                    <a:pt x="154" y="1271"/>
                    <a:pt x="154" y="1271"/>
                  </a:cubicBezTo>
                  <a:cubicBezTo>
                    <a:pt x="158" y="1263"/>
                    <a:pt x="158" y="1263"/>
                    <a:pt x="158" y="1263"/>
                  </a:cubicBezTo>
                  <a:cubicBezTo>
                    <a:pt x="162" y="1255"/>
                    <a:pt x="165" y="1248"/>
                    <a:pt x="166" y="1242"/>
                  </a:cubicBezTo>
                  <a:close/>
                  <a:moveTo>
                    <a:pt x="159" y="1224"/>
                  </a:moveTo>
                  <a:cubicBezTo>
                    <a:pt x="160" y="1228"/>
                    <a:pt x="161" y="1230"/>
                    <a:pt x="162" y="1233"/>
                  </a:cubicBezTo>
                  <a:cubicBezTo>
                    <a:pt x="164" y="1242"/>
                    <a:pt x="160" y="1250"/>
                    <a:pt x="154" y="1262"/>
                  </a:cubicBezTo>
                  <a:cubicBezTo>
                    <a:pt x="151" y="1269"/>
                    <a:pt x="151" y="1269"/>
                    <a:pt x="151" y="1269"/>
                  </a:cubicBezTo>
                  <a:cubicBezTo>
                    <a:pt x="147" y="1278"/>
                    <a:pt x="147" y="1278"/>
                    <a:pt x="147" y="1278"/>
                  </a:cubicBezTo>
                  <a:cubicBezTo>
                    <a:pt x="142" y="1287"/>
                    <a:pt x="138" y="1296"/>
                    <a:pt x="135" y="1305"/>
                  </a:cubicBezTo>
                  <a:cubicBezTo>
                    <a:pt x="134" y="1299"/>
                    <a:pt x="133" y="1294"/>
                    <a:pt x="132" y="1288"/>
                  </a:cubicBezTo>
                  <a:cubicBezTo>
                    <a:pt x="130" y="1279"/>
                    <a:pt x="128" y="1269"/>
                    <a:pt x="127" y="1258"/>
                  </a:cubicBezTo>
                  <a:cubicBezTo>
                    <a:pt x="124" y="1236"/>
                    <a:pt x="127" y="1227"/>
                    <a:pt x="131" y="1212"/>
                  </a:cubicBezTo>
                  <a:cubicBezTo>
                    <a:pt x="133" y="1205"/>
                    <a:pt x="136" y="1196"/>
                    <a:pt x="138" y="1184"/>
                  </a:cubicBezTo>
                  <a:cubicBezTo>
                    <a:pt x="139" y="1178"/>
                    <a:pt x="140" y="1172"/>
                    <a:pt x="141" y="1167"/>
                  </a:cubicBezTo>
                  <a:cubicBezTo>
                    <a:pt x="144" y="1185"/>
                    <a:pt x="152" y="1207"/>
                    <a:pt x="159" y="1224"/>
                  </a:cubicBezTo>
                  <a:close/>
                  <a:moveTo>
                    <a:pt x="162" y="1031"/>
                  </a:moveTo>
                  <a:cubicBezTo>
                    <a:pt x="164" y="1037"/>
                    <a:pt x="164" y="1037"/>
                    <a:pt x="164" y="1037"/>
                  </a:cubicBezTo>
                  <a:cubicBezTo>
                    <a:pt x="165" y="1040"/>
                    <a:pt x="166" y="1044"/>
                    <a:pt x="167" y="1048"/>
                  </a:cubicBezTo>
                  <a:cubicBezTo>
                    <a:pt x="167" y="1048"/>
                    <a:pt x="167" y="1048"/>
                    <a:pt x="167" y="1048"/>
                  </a:cubicBezTo>
                  <a:cubicBezTo>
                    <a:pt x="168" y="1055"/>
                    <a:pt x="160" y="1073"/>
                    <a:pt x="153" y="1084"/>
                  </a:cubicBezTo>
                  <a:cubicBezTo>
                    <a:pt x="152" y="1083"/>
                    <a:pt x="151" y="1082"/>
                    <a:pt x="150" y="1082"/>
                  </a:cubicBezTo>
                  <a:cubicBezTo>
                    <a:pt x="150" y="1082"/>
                    <a:pt x="149" y="1082"/>
                    <a:pt x="149" y="1082"/>
                  </a:cubicBezTo>
                  <a:cubicBezTo>
                    <a:pt x="148" y="1071"/>
                    <a:pt x="145" y="1062"/>
                    <a:pt x="143" y="1055"/>
                  </a:cubicBezTo>
                  <a:cubicBezTo>
                    <a:pt x="142" y="1054"/>
                    <a:pt x="142" y="1053"/>
                    <a:pt x="142" y="1052"/>
                  </a:cubicBezTo>
                  <a:cubicBezTo>
                    <a:pt x="144" y="1050"/>
                    <a:pt x="146" y="1048"/>
                    <a:pt x="146" y="1044"/>
                  </a:cubicBezTo>
                  <a:cubicBezTo>
                    <a:pt x="147" y="1039"/>
                    <a:pt x="145" y="1034"/>
                    <a:pt x="142" y="1033"/>
                  </a:cubicBezTo>
                  <a:cubicBezTo>
                    <a:pt x="144" y="1026"/>
                    <a:pt x="148" y="1018"/>
                    <a:pt x="154" y="1008"/>
                  </a:cubicBezTo>
                  <a:cubicBezTo>
                    <a:pt x="155" y="1006"/>
                    <a:pt x="155" y="1006"/>
                    <a:pt x="155" y="1006"/>
                  </a:cubicBezTo>
                  <a:cubicBezTo>
                    <a:pt x="158" y="999"/>
                    <a:pt x="158" y="999"/>
                    <a:pt x="158" y="999"/>
                  </a:cubicBezTo>
                  <a:cubicBezTo>
                    <a:pt x="157" y="1009"/>
                    <a:pt x="157" y="1017"/>
                    <a:pt x="162" y="1031"/>
                  </a:cubicBezTo>
                  <a:close/>
                  <a:moveTo>
                    <a:pt x="130" y="536"/>
                  </a:moveTo>
                  <a:cubicBezTo>
                    <a:pt x="133" y="527"/>
                    <a:pt x="133" y="527"/>
                    <a:pt x="133" y="527"/>
                  </a:cubicBezTo>
                  <a:cubicBezTo>
                    <a:pt x="133" y="525"/>
                    <a:pt x="134" y="523"/>
                    <a:pt x="134" y="521"/>
                  </a:cubicBezTo>
                  <a:cubicBezTo>
                    <a:pt x="135" y="523"/>
                    <a:pt x="135" y="523"/>
                    <a:pt x="135" y="523"/>
                  </a:cubicBezTo>
                  <a:cubicBezTo>
                    <a:pt x="136" y="526"/>
                    <a:pt x="137" y="529"/>
                    <a:pt x="138" y="532"/>
                  </a:cubicBezTo>
                  <a:cubicBezTo>
                    <a:pt x="139" y="536"/>
                    <a:pt x="139" y="536"/>
                    <a:pt x="139" y="536"/>
                  </a:cubicBezTo>
                  <a:cubicBezTo>
                    <a:pt x="140" y="544"/>
                    <a:pt x="140" y="544"/>
                    <a:pt x="140" y="544"/>
                  </a:cubicBezTo>
                  <a:cubicBezTo>
                    <a:pt x="141" y="547"/>
                    <a:pt x="142" y="550"/>
                    <a:pt x="144" y="553"/>
                  </a:cubicBezTo>
                  <a:cubicBezTo>
                    <a:pt x="142" y="553"/>
                    <a:pt x="141" y="553"/>
                    <a:pt x="140" y="553"/>
                  </a:cubicBezTo>
                  <a:cubicBezTo>
                    <a:pt x="138" y="552"/>
                    <a:pt x="138" y="552"/>
                    <a:pt x="138" y="552"/>
                  </a:cubicBezTo>
                  <a:cubicBezTo>
                    <a:pt x="138" y="552"/>
                    <a:pt x="138" y="552"/>
                    <a:pt x="138" y="552"/>
                  </a:cubicBezTo>
                  <a:cubicBezTo>
                    <a:pt x="139" y="549"/>
                    <a:pt x="136" y="544"/>
                    <a:pt x="130" y="542"/>
                  </a:cubicBezTo>
                  <a:cubicBezTo>
                    <a:pt x="130" y="540"/>
                    <a:pt x="130" y="538"/>
                    <a:pt x="130" y="536"/>
                  </a:cubicBezTo>
                  <a:close/>
                  <a:moveTo>
                    <a:pt x="147" y="583"/>
                  </a:moveTo>
                  <a:cubicBezTo>
                    <a:pt x="143" y="581"/>
                    <a:pt x="143" y="581"/>
                    <a:pt x="143" y="581"/>
                  </a:cubicBezTo>
                  <a:cubicBezTo>
                    <a:pt x="140" y="579"/>
                    <a:pt x="137" y="578"/>
                    <a:pt x="135" y="576"/>
                  </a:cubicBezTo>
                  <a:cubicBezTo>
                    <a:pt x="132" y="573"/>
                    <a:pt x="129" y="569"/>
                    <a:pt x="126" y="564"/>
                  </a:cubicBezTo>
                  <a:cubicBezTo>
                    <a:pt x="125" y="562"/>
                    <a:pt x="124" y="559"/>
                    <a:pt x="124" y="556"/>
                  </a:cubicBezTo>
                  <a:cubicBezTo>
                    <a:pt x="124" y="556"/>
                    <a:pt x="124" y="556"/>
                    <a:pt x="125" y="557"/>
                  </a:cubicBezTo>
                  <a:cubicBezTo>
                    <a:pt x="129" y="558"/>
                    <a:pt x="133" y="558"/>
                    <a:pt x="135" y="556"/>
                  </a:cubicBezTo>
                  <a:cubicBezTo>
                    <a:pt x="136" y="556"/>
                    <a:pt x="137" y="556"/>
                    <a:pt x="138" y="556"/>
                  </a:cubicBezTo>
                  <a:cubicBezTo>
                    <a:pt x="140" y="557"/>
                    <a:pt x="140" y="557"/>
                    <a:pt x="140" y="557"/>
                  </a:cubicBezTo>
                  <a:cubicBezTo>
                    <a:pt x="141" y="557"/>
                    <a:pt x="142" y="557"/>
                    <a:pt x="144" y="557"/>
                  </a:cubicBezTo>
                  <a:cubicBezTo>
                    <a:pt x="142" y="559"/>
                    <a:pt x="142" y="562"/>
                    <a:pt x="143" y="565"/>
                  </a:cubicBezTo>
                  <a:cubicBezTo>
                    <a:pt x="143" y="569"/>
                    <a:pt x="145" y="571"/>
                    <a:pt x="147" y="573"/>
                  </a:cubicBezTo>
                  <a:cubicBezTo>
                    <a:pt x="147" y="575"/>
                    <a:pt x="148" y="577"/>
                    <a:pt x="148" y="581"/>
                  </a:cubicBezTo>
                  <a:cubicBezTo>
                    <a:pt x="149" y="582"/>
                    <a:pt x="149" y="583"/>
                    <a:pt x="149" y="585"/>
                  </a:cubicBezTo>
                  <a:cubicBezTo>
                    <a:pt x="148" y="584"/>
                    <a:pt x="147" y="583"/>
                    <a:pt x="147" y="583"/>
                  </a:cubicBezTo>
                  <a:close/>
                  <a:moveTo>
                    <a:pt x="150" y="548"/>
                  </a:moveTo>
                  <a:cubicBezTo>
                    <a:pt x="149" y="549"/>
                    <a:pt x="149" y="551"/>
                    <a:pt x="148" y="552"/>
                  </a:cubicBezTo>
                  <a:cubicBezTo>
                    <a:pt x="148" y="552"/>
                    <a:pt x="148" y="552"/>
                    <a:pt x="148" y="552"/>
                  </a:cubicBezTo>
                  <a:cubicBezTo>
                    <a:pt x="146" y="549"/>
                    <a:pt x="145" y="546"/>
                    <a:pt x="144" y="543"/>
                  </a:cubicBezTo>
                  <a:cubicBezTo>
                    <a:pt x="143" y="536"/>
                    <a:pt x="143" y="536"/>
                    <a:pt x="143" y="536"/>
                  </a:cubicBezTo>
                  <a:cubicBezTo>
                    <a:pt x="142" y="531"/>
                    <a:pt x="142" y="531"/>
                    <a:pt x="142" y="531"/>
                  </a:cubicBezTo>
                  <a:cubicBezTo>
                    <a:pt x="141" y="528"/>
                    <a:pt x="140" y="525"/>
                    <a:pt x="139" y="522"/>
                  </a:cubicBezTo>
                  <a:cubicBezTo>
                    <a:pt x="138" y="518"/>
                    <a:pt x="138" y="518"/>
                    <a:pt x="138" y="518"/>
                  </a:cubicBezTo>
                  <a:cubicBezTo>
                    <a:pt x="134" y="510"/>
                    <a:pt x="131" y="501"/>
                    <a:pt x="132" y="491"/>
                  </a:cubicBezTo>
                  <a:cubicBezTo>
                    <a:pt x="133" y="489"/>
                    <a:pt x="133" y="489"/>
                    <a:pt x="133" y="489"/>
                  </a:cubicBezTo>
                  <a:cubicBezTo>
                    <a:pt x="133" y="485"/>
                    <a:pt x="134" y="481"/>
                    <a:pt x="135" y="477"/>
                  </a:cubicBezTo>
                  <a:cubicBezTo>
                    <a:pt x="136" y="475"/>
                    <a:pt x="136" y="475"/>
                    <a:pt x="136" y="475"/>
                  </a:cubicBezTo>
                  <a:cubicBezTo>
                    <a:pt x="137" y="473"/>
                    <a:pt x="138" y="471"/>
                    <a:pt x="138" y="469"/>
                  </a:cubicBezTo>
                  <a:cubicBezTo>
                    <a:pt x="139" y="470"/>
                    <a:pt x="139" y="470"/>
                    <a:pt x="139" y="470"/>
                  </a:cubicBezTo>
                  <a:cubicBezTo>
                    <a:pt x="140" y="474"/>
                    <a:pt x="140" y="474"/>
                    <a:pt x="140" y="474"/>
                  </a:cubicBezTo>
                  <a:cubicBezTo>
                    <a:pt x="142" y="478"/>
                    <a:pt x="142" y="478"/>
                    <a:pt x="142" y="478"/>
                  </a:cubicBezTo>
                  <a:cubicBezTo>
                    <a:pt x="142" y="481"/>
                    <a:pt x="141" y="483"/>
                    <a:pt x="142" y="486"/>
                  </a:cubicBezTo>
                  <a:cubicBezTo>
                    <a:pt x="143" y="492"/>
                    <a:pt x="147" y="495"/>
                    <a:pt x="151" y="494"/>
                  </a:cubicBezTo>
                  <a:cubicBezTo>
                    <a:pt x="152" y="494"/>
                    <a:pt x="152" y="494"/>
                    <a:pt x="153" y="494"/>
                  </a:cubicBezTo>
                  <a:cubicBezTo>
                    <a:pt x="153" y="495"/>
                    <a:pt x="153" y="497"/>
                    <a:pt x="153" y="498"/>
                  </a:cubicBezTo>
                  <a:cubicBezTo>
                    <a:pt x="153" y="500"/>
                    <a:pt x="153" y="500"/>
                    <a:pt x="153" y="500"/>
                  </a:cubicBezTo>
                  <a:cubicBezTo>
                    <a:pt x="153" y="501"/>
                    <a:pt x="153" y="501"/>
                    <a:pt x="153" y="502"/>
                  </a:cubicBezTo>
                  <a:cubicBezTo>
                    <a:pt x="149" y="503"/>
                    <a:pt x="147" y="509"/>
                    <a:pt x="149" y="515"/>
                  </a:cubicBezTo>
                  <a:cubicBezTo>
                    <a:pt x="149" y="519"/>
                    <a:pt x="151" y="522"/>
                    <a:pt x="153" y="523"/>
                  </a:cubicBezTo>
                  <a:cubicBezTo>
                    <a:pt x="153" y="527"/>
                    <a:pt x="153" y="527"/>
                    <a:pt x="153" y="527"/>
                  </a:cubicBezTo>
                  <a:cubicBezTo>
                    <a:pt x="154" y="532"/>
                    <a:pt x="154" y="537"/>
                    <a:pt x="152" y="543"/>
                  </a:cubicBezTo>
                  <a:lnTo>
                    <a:pt x="150" y="548"/>
                  </a:lnTo>
                  <a:close/>
                  <a:moveTo>
                    <a:pt x="167" y="627"/>
                  </a:moveTo>
                  <a:cubicBezTo>
                    <a:pt x="166" y="631"/>
                    <a:pt x="165" y="636"/>
                    <a:pt x="164" y="640"/>
                  </a:cubicBezTo>
                  <a:cubicBezTo>
                    <a:pt x="161" y="651"/>
                    <a:pt x="157" y="663"/>
                    <a:pt x="160" y="675"/>
                  </a:cubicBezTo>
                  <a:cubicBezTo>
                    <a:pt x="164" y="691"/>
                    <a:pt x="162" y="700"/>
                    <a:pt x="156" y="718"/>
                  </a:cubicBezTo>
                  <a:cubicBezTo>
                    <a:pt x="155" y="724"/>
                    <a:pt x="155" y="724"/>
                    <a:pt x="155" y="724"/>
                  </a:cubicBezTo>
                  <a:cubicBezTo>
                    <a:pt x="148" y="748"/>
                    <a:pt x="148" y="756"/>
                    <a:pt x="151" y="782"/>
                  </a:cubicBezTo>
                  <a:cubicBezTo>
                    <a:pt x="153" y="798"/>
                    <a:pt x="153" y="812"/>
                    <a:pt x="145" y="825"/>
                  </a:cubicBezTo>
                  <a:cubicBezTo>
                    <a:pt x="145" y="825"/>
                    <a:pt x="145" y="825"/>
                    <a:pt x="145" y="825"/>
                  </a:cubicBezTo>
                  <a:cubicBezTo>
                    <a:pt x="145" y="825"/>
                    <a:pt x="145" y="825"/>
                    <a:pt x="145" y="825"/>
                  </a:cubicBezTo>
                  <a:cubicBezTo>
                    <a:pt x="141" y="831"/>
                    <a:pt x="136" y="836"/>
                    <a:pt x="128" y="841"/>
                  </a:cubicBezTo>
                  <a:cubicBezTo>
                    <a:pt x="128" y="835"/>
                    <a:pt x="127" y="829"/>
                    <a:pt x="126" y="823"/>
                  </a:cubicBezTo>
                  <a:cubicBezTo>
                    <a:pt x="121" y="805"/>
                    <a:pt x="117" y="787"/>
                    <a:pt x="117" y="777"/>
                  </a:cubicBezTo>
                  <a:cubicBezTo>
                    <a:pt x="116" y="777"/>
                    <a:pt x="116" y="777"/>
                    <a:pt x="116" y="777"/>
                  </a:cubicBezTo>
                  <a:cubicBezTo>
                    <a:pt x="117" y="775"/>
                    <a:pt x="117" y="772"/>
                    <a:pt x="117" y="770"/>
                  </a:cubicBezTo>
                  <a:cubicBezTo>
                    <a:pt x="119" y="756"/>
                    <a:pt x="119" y="756"/>
                    <a:pt x="119" y="756"/>
                  </a:cubicBezTo>
                  <a:cubicBezTo>
                    <a:pt x="123" y="734"/>
                    <a:pt x="125" y="709"/>
                    <a:pt x="127" y="690"/>
                  </a:cubicBezTo>
                  <a:cubicBezTo>
                    <a:pt x="127" y="681"/>
                    <a:pt x="132" y="670"/>
                    <a:pt x="138" y="658"/>
                  </a:cubicBezTo>
                  <a:cubicBezTo>
                    <a:pt x="142" y="648"/>
                    <a:pt x="147" y="636"/>
                    <a:pt x="151" y="624"/>
                  </a:cubicBezTo>
                  <a:cubicBezTo>
                    <a:pt x="157" y="604"/>
                    <a:pt x="154" y="590"/>
                    <a:pt x="152" y="580"/>
                  </a:cubicBezTo>
                  <a:cubicBezTo>
                    <a:pt x="152" y="578"/>
                    <a:pt x="151" y="575"/>
                    <a:pt x="151" y="574"/>
                  </a:cubicBezTo>
                  <a:cubicBezTo>
                    <a:pt x="152" y="574"/>
                    <a:pt x="152" y="574"/>
                    <a:pt x="152" y="574"/>
                  </a:cubicBezTo>
                  <a:cubicBezTo>
                    <a:pt x="152" y="574"/>
                    <a:pt x="153" y="573"/>
                    <a:pt x="153" y="573"/>
                  </a:cubicBezTo>
                  <a:cubicBezTo>
                    <a:pt x="154" y="574"/>
                    <a:pt x="155" y="576"/>
                    <a:pt x="155" y="577"/>
                  </a:cubicBezTo>
                  <a:cubicBezTo>
                    <a:pt x="157" y="580"/>
                    <a:pt x="157" y="580"/>
                    <a:pt x="157" y="580"/>
                  </a:cubicBezTo>
                  <a:cubicBezTo>
                    <a:pt x="157" y="581"/>
                    <a:pt x="157" y="581"/>
                    <a:pt x="157" y="581"/>
                  </a:cubicBezTo>
                  <a:cubicBezTo>
                    <a:pt x="156" y="583"/>
                    <a:pt x="155" y="586"/>
                    <a:pt x="156" y="590"/>
                  </a:cubicBezTo>
                  <a:cubicBezTo>
                    <a:pt x="157" y="594"/>
                    <a:pt x="160" y="598"/>
                    <a:pt x="163" y="598"/>
                  </a:cubicBezTo>
                  <a:cubicBezTo>
                    <a:pt x="166" y="606"/>
                    <a:pt x="169" y="616"/>
                    <a:pt x="167" y="627"/>
                  </a:cubicBezTo>
                  <a:close/>
                  <a:moveTo>
                    <a:pt x="169" y="574"/>
                  </a:moveTo>
                  <a:cubicBezTo>
                    <a:pt x="170" y="574"/>
                    <a:pt x="171" y="575"/>
                    <a:pt x="172" y="575"/>
                  </a:cubicBezTo>
                  <a:cubicBezTo>
                    <a:pt x="177" y="578"/>
                    <a:pt x="182" y="577"/>
                    <a:pt x="184" y="573"/>
                  </a:cubicBezTo>
                  <a:cubicBezTo>
                    <a:pt x="183" y="577"/>
                    <a:pt x="182" y="581"/>
                    <a:pt x="180" y="585"/>
                  </a:cubicBezTo>
                  <a:cubicBezTo>
                    <a:pt x="179" y="588"/>
                    <a:pt x="176" y="592"/>
                    <a:pt x="174" y="595"/>
                  </a:cubicBezTo>
                  <a:cubicBezTo>
                    <a:pt x="172" y="597"/>
                    <a:pt x="169" y="599"/>
                    <a:pt x="168" y="599"/>
                  </a:cubicBezTo>
                  <a:cubicBezTo>
                    <a:pt x="168" y="599"/>
                    <a:pt x="168" y="598"/>
                    <a:pt x="167" y="597"/>
                  </a:cubicBezTo>
                  <a:cubicBezTo>
                    <a:pt x="170" y="595"/>
                    <a:pt x="171" y="591"/>
                    <a:pt x="170" y="587"/>
                  </a:cubicBezTo>
                  <a:cubicBezTo>
                    <a:pt x="169" y="585"/>
                    <a:pt x="169" y="583"/>
                    <a:pt x="167" y="581"/>
                  </a:cubicBezTo>
                  <a:cubicBezTo>
                    <a:pt x="168" y="579"/>
                    <a:pt x="168" y="579"/>
                    <a:pt x="168" y="579"/>
                  </a:cubicBezTo>
                  <a:lnTo>
                    <a:pt x="169" y="574"/>
                  </a:lnTo>
                  <a:close/>
                  <a:moveTo>
                    <a:pt x="157" y="527"/>
                  </a:moveTo>
                  <a:cubicBezTo>
                    <a:pt x="157" y="525"/>
                    <a:pt x="157" y="525"/>
                    <a:pt x="157" y="525"/>
                  </a:cubicBezTo>
                  <a:cubicBezTo>
                    <a:pt x="158" y="525"/>
                    <a:pt x="159" y="525"/>
                    <a:pt x="159" y="525"/>
                  </a:cubicBezTo>
                  <a:cubicBezTo>
                    <a:pt x="160" y="525"/>
                    <a:pt x="161" y="525"/>
                    <a:pt x="161" y="525"/>
                  </a:cubicBezTo>
                  <a:cubicBezTo>
                    <a:pt x="161" y="525"/>
                    <a:pt x="162" y="526"/>
                    <a:pt x="162" y="527"/>
                  </a:cubicBezTo>
                  <a:cubicBezTo>
                    <a:pt x="163" y="529"/>
                    <a:pt x="163" y="529"/>
                    <a:pt x="163" y="529"/>
                  </a:cubicBezTo>
                  <a:cubicBezTo>
                    <a:pt x="164" y="531"/>
                    <a:pt x="165" y="533"/>
                    <a:pt x="166" y="535"/>
                  </a:cubicBezTo>
                  <a:cubicBezTo>
                    <a:pt x="166" y="535"/>
                    <a:pt x="166" y="535"/>
                    <a:pt x="166" y="535"/>
                  </a:cubicBezTo>
                  <a:cubicBezTo>
                    <a:pt x="166" y="535"/>
                    <a:pt x="166" y="535"/>
                    <a:pt x="166" y="535"/>
                  </a:cubicBezTo>
                  <a:cubicBezTo>
                    <a:pt x="167" y="536"/>
                    <a:pt x="167" y="538"/>
                    <a:pt x="168" y="539"/>
                  </a:cubicBezTo>
                  <a:cubicBezTo>
                    <a:pt x="169" y="543"/>
                    <a:pt x="169" y="549"/>
                    <a:pt x="169" y="557"/>
                  </a:cubicBezTo>
                  <a:cubicBezTo>
                    <a:pt x="168" y="558"/>
                    <a:pt x="168" y="560"/>
                    <a:pt x="168" y="562"/>
                  </a:cubicBezTo>
                  <a:cubicBezTo>
                    <a:pt x="166" y="563"/>
                    <a:pt x="165" y="564"/>
                    <a:pt x="165" y="565"/>
                  </a:cubicBezTo>
                  <a:cubicBezTo>
                    <a:pt x="164" y="567"/>
                    <a:pt x="165" y="569"/>
                    <a:pt x="166" y="571"/>
                  </a:cubicBezTo>
                  <a:cubicBezTo>
                    <a:pt x="166" y="571"/>
                    <a:pt x="166" y="571"/>
                    <a:pt x="166" y="572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64" y="579"/>
                    <a:pt x="164" y="579"/>
                    <a:pt x="164" y="579"/>
                  </a:cubicBezTo>
                  <a:cubicBezTo>
                    <a:pt x="163" y="578"/>
                    <a:pt x="162" y="578"/>
                    <a:pt x="161" y="578"/>
                  </a:cubicBezTo>
                  <a:cubicBezTo>
                    <a:pt x="161" y="578"/>
                    <a:pt x="161" y="578"/>
                    <a:pt x="161" y="578"/>
                  </a:cubicBezTo>
                  <a:cubicBezTo>
                    <a:pt x="160" y="578"/>
                    <a:pt x="160" y="578"/>
                    <a:pt x="160" y="578"/>
                  </a:cubicBezTo>
                  <a:cubicBezTo>
                    <a:pt x="159" y="575"/>
                    <a:pt x="159" y="575"/>
                    <a:pt x="159" y="575"/>
                  </a:cubicBezTo>
                  <a:cubicBezTo>
                    <a:pt x="158" y="573"/>
                    <a:pt x="157" y="572"/>
                    <a:pt x="156" y="570"/>
                  </a:cubicBezTo>
                  <a:cubicBezTo>
                    <a:pt x="157" y="568"/>
                    <a:pt x="157" y="565"/>
                    <a:pt x="156" y="562"/>
                  </a:cubicBezTo>
                  <a:cubicBezTo>
                    <a:pt x="156" y="559"/>
                    <a:pt x="154" y="556"/>
                    <a:pt x="152" y="555"/>
                  </a:cubicBezTo>
                  <a:cubicBezTo>
                    <a:pt x="152" y="553"/>
                    <a:pt x="153" y="551"/>
                    <a:pt x="154" y="550"/>
                  </a:cubicBezTo>
                  <a:cubicBezTo>
                    <a:pt x="156" y="544"/>
                    <a:pt x="156" y="544"/>
                    <a:pt x="156" y="544"/>
                  </a:cubicBezTo>
                  <a:cubicBezTo>
                    <a:pt x="158" y="538"/>
                    <a:pt x="158" y="532"/>
                    <a:pt x="157" y="527"/>
                  </a:cubicBezTo>
                  <a:close/>
                  <a:moveTo>
                    <a:pt x="160" y="435"/>
                  </a:moveTo>
                  <a:cubicBezTo>
                    <a:pt x="159" y="437"/>
                    <a:pt x="158" y="439"/>
                    <a:pt x="158" y="442"/>
                  </a:cubicBezTo>
                  <a:cubicBezTo>
                    <a:pt x="159" y="450"/>
                    <a:pt x="159" y="450"/>
                    <a:pt x="159" y="450"/>
                  </a:cubicBezTo>
                  <a:cubicBezTo>
                    <a:pt x="159" y="453"/>
                    <a:pt x="159" y="455"/>
                    <a:pt x="159" y="458"/>
                  </a:cubicBezTo>
                  <a:cubicBezTo>
                    <a:pt x="159" y="462"/>
                    <a:pt x="159" y="462"/>
                    <a:pt x="159" y="462"/>
                  </a:cubicBezTo>
                  <a:cubicBezTo>
                    <a:pt x="159" y="468"/>
                    <a:pt x="159" y="468"/>
                    <a:pt x="159" y="468"/>
                  </a:cubicBezTo>
                  <a:cubicBezTo>
                    <a:pt x="158" y="474"/>
                    <a:pt x="158" y="474"/>
                    <a:pt x="158" y="474"/>
                  </a:cubicBezTo>
                  <a:cubicBezTo>
                    <a:pt x="157" y="476"/>
                    <a:pt x="156" y="479"/>
                    <a:pt x="155" y="481"/>
                  </a:cubicBezTo>
                  <a:cubicBezTo>
                    <a:pt x="154" y="477"/>
                    <a:pt x="150" y="474"/>
                    <a:pt x="147" y="474"/>
                  </a:cubicBezTo>
                  <a:cubicBezTo>
                    <a:pt x="146" y="475"/>
                    <a:pt x="146" y="475"/>
                    <a:pt x="145" y="475"/>
                  </a:cubicBezTo>
                  <a:cubicBezTo>
                    <a:pt x="144" y="472"/>
                    <a:pt x="144" y="472"/>
                    <a:pt x="144" y="472"/>
                  </a:cubicBezTo>
                  <a:cubicBezTo>
                    <a:pt x="142" y="469"/>
                    <a:pt x="142" y="469"/>
                    <a:pt x="142" y="469"/>
                  </a:cubicBezTo>
                  <a:cubicBezTo>
                    <a:pt x="140" y="463"/>
                    <a:pt x="140" y="463"/>
                    <a:pt x="140" y="463"/>
                  </a:cubicBezTo>
                  <a:cubicBezTo>
                    <a:pt x="140" y="460"/>
                    <a:pt x="138" y="454"/>
                    <a:pt x="140" y="449"/>
                  </a:cubicBezTo>
                  <a:cubicBezTo>
                    <a:pt x="141" y="445"/>
                    <a:pt x="141" y="445"/>
                    <a:pt x="141" y="445"/>
                  </a:cubicBezTo>
                  <a:cubicBezTo>
                    <a:pt x="143" y="441"/>
                    <a:pt x="145" y="437"/>
                    <a:pt x="144" y="433"/>
                  </a:cubicBezTo>
                  <a:cubicBezTo>
                    <a:pt x="143" y="428"/>
                    <a:pt x="140" y="422"/>
                    <a:pt x="137" y="419"/>
                  </a:cubicBezTo>
                  <a:cubicBezTo>
                    <a:pt x="136" y="417"/>
                    <a:pt x="136" y="417"/>
                    <a:pt x="136" y="417"/>
                  </a:cubicBezTo>
                  <a:cubicBezTo>
                    <a:pt x="135" y="416"/>
                    <a:pt x="134" y="416"/>
                    <a:pt x="134" y="415"/>
                  </a:cubicBezTo>
                  <a:cubicBezTo>
                    <a:pt x="136" y="414"/>
                    <a:pt x="139" y="412"/>
                    <a:pt x="139" y="409"/>
                  </a:cubicBezTo>
                  <a:cubicBezTo>
                    <a:pt x="142" y="411"/>
                    <a:pt x="144" y="414"/>
                    <a:pt x="146" y="416"/>
                  </a:cubicBezTo>
                  <a:cubicBezTo>
                    <a:pt x="148" y="420"/>
                    <a:pt x="148" y="420"/>
                    <a:pt x="148" y="420"/>
                  </a:cubicBezTo>
                  <a:cubicBezTo>
                    <a:pt x="150" y="424"/>
                    <a:pt x="152" y="428"/>
                    <a:pt x="157" y="431"/>
                  </a:cubicBezTo>
                  <a:cubicBezTo>
                    <a:pt x="159" y="431"/>
                    <a:pt x="160" y="432"/>
                    <a:pt x="161" y="432"/>
                  </a:cubicBezTo>
                  <a:cubicBezTo>
                    <a:pt x="161" y="433"/>
                    <a:pt x="161" y="434"/>
                    <a:pt x="160" y="435"/>
                  </a:cubicBezTo>
                  <a:close/>
                  <a:moveTo>
                    <a:pt x="171" y="449"/>
                  </a:moveTo>
                  <a:cubicBezTo>
                    <a:pt x="168" y="453"/>
                    <a:pt x="166" y="458"/>
                    <a:pt x="163" y="463"/>
                  </a:cubicBezTo>
                  <a:cubicBezTo>
                    <a:pt x="163" y="463"/>
                    <a:pt x="163" y="462"/>
                    <a:pt x="163" y="462"/>
                  </a:cubicBezTo>
                  <a:cubicBezTo>
                    <a:pt x="163" y="458"/>
                    <a:pt x="163" y="458"/>
                    <a:pt x="163" y="458"/>
                  </a:cubicBezTo>
                  <a:cubicBezTo>
                    <a:pt x="163" y="455"/>
                    <a:pt x="163" y="452"/>
                    <a:pt x="163" y="449"/>
                  </a:cubicBezTo>
                  <a:cubicBezTo>
                    <a:pt x="162" y="442"/>
                    <a:pt x="162" y="442"/>
                    <a:pt x="162" y="442"/>
                  </a:cubicBezTo>
                  <a:cubicBezTo>
                    <a:pt x="162" y="440"/>
                    <a:pt x="163" y="438"/>
                    <a:pt x="164" y="436"/>
                  </a:cubicBezTo>
                  <a:cubicBezTo>
                    <a:pt x="164" y="435"/>
                    <a:pt x="165" y="434"/>
                    <a:pt x="165" y="432"/>
                  </a:cubicBezTo>
                  <a:cubicBezTo>
                    <a:pt x="166" y="432"/>
                    <a:pt x="166" y="432"/>
                    <a:pt x="166" y="432"/>
                  </a:cubicBezTo>
                  <a:cubicBezTo>
                    <a:pt x="169" y="432"/>
                    <a:pt x="172" y="433"/>
                    <a:pt x="174" y="434"/>
                  </a:cubicBezTo>
                  <a:cubicBezTo>
                    <a:pt x="174" y="434"/>
                    <a:pt x="174" y="434"/>
                    <a:pt x="174" y="434"/>
                  </a:cubicBezTo>
                  <a:cubicBezTo>
                    <a:pt x="174" y="437"/>
                    <a:pt x="174" y="440"/>
                    <a:pt x="176" y="441"/>
                  </a:cubicBezTo>
                  <a:cubicBezTo>
                    <a:pt x="174" y="444"/>
                    <a:pt x="173" y="446"/>
                    <a:pt x="171" y="449"/>
                  </a:cubicBezTo>
                  <a:close/>
                  <a:moveTo>
                    <a:pt x="226" y="168"/>
                  </a:moveTo>
                  <a:cubicBezTo>
                    <a:pt x="223" y="171"/>
                    <a:pt x="225" y="154"/>
                    <a:pt x="225" y="146"/>
                  </a:cubicBezTo>
                  <a:cubicBezTo>
                    <a:pt x="225" y="139"/>
                    <a:pt x="229" y="141"/>
                    <a:pt x="229" y="135"/>
                  </a:cubicBezTo>
                  <a:cubicBezTo>
                    <a:pt x="228" y="128"/>
                    <a:pt x="227" y="125"/>
                    <a:pt x="227" y="120"/>
                  </a:cubicBezTo>
                  <a:cubicBezTo>
                    <a:pt x="227" y="114"/>
                    <a:pt x="229" y="90"/>
                    <a:pt x="231" y="85"/>
                  </a:cubicBezTo>
                  <a:cubicBezTo>
                    <a:pt x="233" y="94"/>
                    <a:pt x="236" y="106"/>
                    <a:pt x="237" y="119"/>
                  </a:cubicBezTo>
                  <a:cubicBezTo>
                    <a:pt x="239" y="131"/>
                    <a:pt x="237" y="140"/>
                    <a:pt x="234" y="146"/>
                  </a:cubicBezTo>
                  <a:cubicBezTo>
                    <a:pt x="230" y="152"/>
                    <a:pt x="229" y="165"/>
                    <a:pt x="226" y="168"/>
                  </a:cubicBezTo>
                  <a:close/>
                  <a:moveTo>
                    <a:pt x="272" y="215"/>
                  </a:moveTo>
                  <a:cubicBezTo>
                    <a:pt x="275" y="215"/>
                    <a:pt x="279" y="212"/>
                    <a:pt x="280" y="208"/>
                  </a:cubicBezTo>
                  <a:cubicBezTo>
                    <a:pt x="286" y="208"/>
                    <a:pt x="291" y="210"/>
                    <a:pt x="297" y="213"/>
                  </a:cubicBezTo>
                  <a:cubicBezTo>
                    <a:pt x="297" y="213"/>
                    <a:pt x="298" y="213"/>
                    <a:pt x="298" y="213"/>
                  </a:cubicBezTo>
                  <a:cubicBezTo>
                    <a:pt x="299" y="219"/>
                    <a:pt x="300" y="224"/>
                    <a:pt x="299" y="230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8" y="235"/>
                    <a:pt x="298" y="237"/>
                    <a:pt x="297" y="239"/>
                  </a:cubicBezTo>
                  <a:cubicBezTo>
                    <a:pt x="290" y="236"/>
                    <a:pt x="282" y="234"/>
                    <a:pt x="274" y="233"/>
                  </a:cubicBezTo>
                  <a:cubicBezTo>
                    <a:pt x="274" y="230"/>
                    <a:pt x="272" y="227"/>
                    <a:pt x="269" y="227"/>
                  </a:cubicBezTo>
                  <a:cubicBezTo>
                    <a:pt x="269" y="227"/>
                    <a:pt x="269" y="227"/>
                    <a:pt x="269" y="227"/>
                  </a:cubicBezTo>
                  <a:cubicBezTo>
                    <a:pt x="270" y="223"/>
                    <a:pt x="271" y="219"/>
                    <a:pt x="272" y="215"/>
                  </a:cubicBezTo>
                  <a:close/>
                  <a:moveTo>
                    <a:pt x="265" y="261"/>
                  </a:moveTo>
                  <a:cubicBezTo>
                    <a:pt x="265" y="258"/>
                    <a:pt x="265" y="254"/>
                    <a:pt x="265" y="251"/>
                  </a:cubicBezTo>
                  <a:cubicBezTo>
                    <a:pt x="265" y="250"/>
                    <a:pt x="265" y="248"/>
                    <a:pt x="265" y="247"/>
                  </a:cubicBezTo>
                  <a:cubicBezTo>
                    <a:pt x="269" y="247"/>
                    <a:pt x="273" y="244"/>
                    <a:pt x="274" y="238"/>
                  </a:cubicBezTo>
                  <a:cubicBezTo>
                    <a:pt x="274" y="238"/>
                    <a:pt x="274" y="237"/>
                    <a:pt x="274" y="237"/>
                  </a:cubicBezTo>
                  <a:cubicBezTo>
                    <a:pt x="283" y="238"/>
                    <a:pt x="291" y="240"/>
                    <a:pt x="298" y="244"/>
                  </a:cubicBezTo>
                  <a:cubicBezTo>
                    <a:pt x="299" y="248"/>
                    <a:pt x="300" y="251"/>
                    <a:pt x="302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295" y="257"/>
                    <a:pt x="290" y="258"/>
                    <a:pt x="286" y="261"/>
                  </a:cubicBezTo>
                  <a:cubicBezTo>
                    <a:pt x="281" y="266"/>
                    <a:pt x="278" y="268"/>
                    <a:pt x="273" y="269"/>
                  </a:cubicBezTo>
                  <a:cubicBezTo>
                    <a:pt x="272" y="264"/>
                    <a:pt x="269" y="261"/>
                    <a:pt x="266" y="261"/>
                  </a:cubicBezTo>
                  <a:cubicBezTo>
                    <a:pt x="266" y="261"/>
                    <a:pt x="265" y="261"/>
                    <a:pt x="265" y="261"/>
                  </a:cubicBezTo>
                  <a:close/>
                  <a:moveTo>
                    <a:pt x="308" y="1312"/>
                  </a:moveTo>
                  <a:cubicBezTo>
                    <a:pt x="308" y="1312"/>
                    <a:pt x="308" y="1312"/>
                    <a:pt x="308" y="1312"/>
                  </a:cubicBezTo>
                  <a:cubicBezTo>
                    <a:pt x="306" y="1318"/>
                    <a:pt x="299" y="1321"/>
                    <a:pt x="292" y="1323"/>
                  </a:cubicBezTo>
                  <a:cubicBezTo>
                    <a:pt x="288" y="1325"/>
                    <a:pt x="288" y="1325"/>
                    <a:pt x="288" y="1325"/>
                  </a:cubicBezTo>
                  <a:cubicBezTo>
                    <a:pt x="288" y="1324"/>
                    <a:pt x="289" y="1323"/>
                    <a:pt x="289" y="1322"/>
                  </a:cubicBezTo>
                  <a:cubicBezTo>
                    <a:pt x="293" y="1304"/>
                    <a:pt x="293" y="1304"/>
                    <a:pt x="293" y="1304"/>
                  </a:cubicBezTo>
                  <a:cubicBezTo>
                    <a:pt x="295" y="1293"/>
                    <a:pt x="300" y="1290"/>
                    <a:pt x="304" y="1287"/>
                  </a:cubicBezTo>
                  <a:cubicBezTo>
                    <a:pt x="306" y="1286"/>
                    <a:pt x="307" y="1286"/>
                    <a:pt x="308" y="1284"/>
                  </a:cubicBezTo>
                  <a:cubicBezTo>
                    <a:pt x="309" y="1292"/>
                    <a:pt x="310" y="1304"/>
                    <a:pt x="308" y="1312"/>
                  </a:cubicBezTo>
                  <a:close/>
                  <a:moveTo>
                    <a:pt x="340" y="1361"/>
                  </a:moveTo>
                  <a:cubicBezTo>
                    <a:pt x="336" y="1353"/>
                    <a:pt x="329" y="1349"/>
                    <a:pt x="323" y="1345"/>
                  </a:cubicBezTo>
                  <a:cubicBezTo>
                    <a:pt x="315" y="1338"/>
                    <a:pt x="315" y="1338"/>
                    <a:pt x="315" y="1338"/>
                  </a:cubicBezTo>
                  <a:cubicBezTo>
                    <a:pt x="308" y="1331"/>
                    <a:pt x="310" y="1325"/>
                    <a:pt x="311" y="1317"/>
                  </a:cubicBezTo>
                  <a:cubicBezTo>
                    <a:pt x="312" y="1314"/>
                    <a:pt x="312" y="1314"/>
                    <a:pt x="312" y="1314"/>
                  </a:cubicBezTo>
                  <a:cubicBezTo>
                    <a:pt x="312" y="1312"/>
                    <a:pt x="313" y="1311"/>
                    <a:pt x="313" y="1310"/>
                  </a:cubicBezTo>
                  <a:cubicBezTo>
                    <a:pt x="313" y="1310"/>
                    <a:pt x="313" y="1310"/>
                    <a:pt x="313" y="1310"/>
                  </a:cubicBezTo>
                  <a:cubicBezTo>
                    <a:pt x="313" y="1301"/>
                    <a:pt x="313" y="1291"/>
                    <a:pt x="312" y="1284"/>
                  </a:cubicBezTo>
                  <a:cubicBezTo>
                    <a:pt x="312" y="1282"/>
                    <a:pt x="312" y="1281"/>
                    <a:pt x="312" y="1279"/>
                  </a:cubicBezTo>
                  <a:cubicBezTo>
                    <a:pt x="313" y="1279"/>
                    <a:pt x="313" y="1279"/>
                    <a:pt x="313" y="1279"/>
                  </a:cubicBezTo>
                  <a:cubicBezTo>
                    <a:pt x="313" y="1279"/>
                    <a:pt x="313" y="1279"/>
                    <a:pt x="313" y="1279"/>
                  </a:cubicBezTo>
                  <a:cubicBezTo>
                    <a:pt x="314" y="1276"/>
                    <a:pt x="315" y="1273"/>
                    <a:pt x="317" y="1270"/>
                  </a:cubicBezTo>
                  <a:cubicBezTo>
                    <a:pt x="320" y="1266"/>
                    <a:pt x="320" y="1266"/>
                    <a:pt x="320" y="1266"/>
                  </a:cubicBezTo>
                  <a:cubicBezTo>
                    <a:pt x="327" y="1277"/>
                    <a:pt x="327" y="1277"/>
                    <a:pt x="327" y="1277"/>
                  </a:cubicBezTo>
                  <a:cubicBezTo>
                    <a:pt x="333" y="1287"/>
                    <a:pt x="338" y="1295"/>
                    <a:pt x="340" y="1313"/>
                  </a:cubicBezTo>
                  <a:cubicBezTo>
                    <a:pt x="341" y="1333"/>
                    <a:pt x="341" y="1348"/>
                    <a:pt x="340" y="1361"/>
                  </a:cubicBezTo>
                  <a:close/>
                  <a:moveTo>
                    <a:pt x="322" y="1139"/>
                  </a:moveTo>
                  <a:cubicBezTo>
                    <a:pt x="323" y="1139"/>
                    <a:pt x="323" y="1139"/>
                    <a:pt x="323" y="1139"/>
                  </a:cubicBezTo>
                  <a:cubicBezTo>
                    <a:pt x="331" y="1158"/>
                    <a:pt x="343" y="1189"/>
                    <a:pt x="347" y="1226"/>
                  </a:cubicBezTo>
                  <a:cubicBezTo>
                    <a:pt x="347" y="1226"/>
                    <a:pt x="347" y="1226"/>
                    <a:pt x="347" y="1226"/>
                  </a:cubicBezTo>
                  <a:cubicBezTo>
                    <a:pt x="347" y="1227"/>
                    <a:pt x="347" y="1228"/>
                    <a:pt x="347" y="1229"/>
                  </a:cubicBezTo>
                  <a:cubicBezTo>
                    <a:pt x="348" y="1236"/>
                    <a:pt x="348" y="1244"/>
                    <a:pt x="348" y="1251"/>
                  </a:cubicBezTo>
                  <a:cubicBezTo>
                    <a:pt x="348" y="1286"/>
                    <a:pt x="345" y="1298"/>
                    <a:pt x="343" y="1306"/>
                  </a:cubicBezTo>
                  <a:cubicBezTo>
                    <a:pt x="341" y="1292"/>
                    <a:pt x="336" y="1284"/>
                    <a:pt x="330" y="1275"/>
                  </a:cubicBezTo>
                  <a:cubicBezTo>
                    <a:pt x="323" y="1264"/>
                    <a:pt x="323" y="1264"/>
                    <a:pt x="323" y="1264"/>
                  </a:cubicBezTo>
                  <a:cubicBezTo>
                    <a:pt x="315" y="1248"/>
                    <a:pt x="313" y="1241"/>
                    <a:pt x="315" y="1231"/>
                  </a:cubicBezTo>
                  <a:cubicBezTo>
                    <a:pt x="317" y="1225"/>
                    <a:pt x="317" y="1225"/>
                    <a:pt x="317" y="1225"/>
                  </a:cubicBezTo>
                  <a:cubicBezTo>
                    <a:pt x="319" y="1219"/>
                    <a:pt x="321" y="1213"/>
                    <a:pt x="320" y="1189"/>
                  </a:cubicBezTo>
                  <a:cubicBezTo>
                    <a:pt x="319" y="1165"/>
                    <a:pt x="320" y="1153"/>
                    <a:pt x="321" y="1142"/>
                  </a:cubicBezTo>
                  <a:cubicBezTo>
                    <a:pt x="321" y="1139"/>
                    <a:pt x="321" y="1139"/>
                    <a:pt x="321" y="1139"/>
                  </a:cubicBezTo>
                  <a:cubicBezTo>
                    <a:pt x="322" y="1139"/>
                    <a:pt x="322" y="1139"/>
                    <a:pt x="322" y="1139"/>
                  </a:cubicBezTo>
                  <a:close/>
                  <a:moveTo>
                    <a:pt x="320" y="1096"/>
                  </a:moveTo>
                  <a:cubicBezTo>
                    <a:pt x="317" y="1091"/>
                    <a:pt x="314" y="1086"/>
                    <a:pt x="310" y="1082"/>
                  </a:cubicBezTo>
                  <a:cubicBezTo>
                    <a:pt x="307" y="1078"/>
                    <a:pt x="305" y="1075"/>
                    <a:pt x="303" y="1072"/>
                  </a:cubicBezTo>
                  <a:cubicBezTo>
                    <a:pt x="304" y="1071"/>
                    <a:pt x="305" y="1070"/>
                    <a:pt x="306" y="1069"/>
                  </a:cubicBezTo>
                  <a:cubicBezTo>
                    <a:pt x="309" y="1065"/>
                    <a:pt x="309" y="1059"/>
                    <a:pt x="306" y="1057"/>
                  </a:cubicBezTo>
                  <a:cubicBezTo>
                    <a:pt x="306" y="1057"/>
                    <a:pt x="306" y="1057"/>
                    <a:pt x="306" y="1057"/>
                  </a:cubicBezTo>
                  <a:cubicBezTo>
                    <a:pt x="306" y="1056"/>
                    <a:pt x="307" y="1056"/>
                    <a:pt x="307" y="1055"/>
                  </a:cubicBezTo>
                  <a:cubicBezTo>
                    <a:pt x="312" y="1048"/>
                    <a:pt x="316" y="1041"/>
                    <a:pt x="319" y="1033"/>
                  </a:cubicBezTo>
                  <a:cubicBezTo>
                    <a:pt x="322" y="1050"/>
                    <a:pt x="322" y="1072"/>
                    <a:pt x="320" y="1096"/>
                  </a:cubicBezTo>
                  <a:close/>
                  <a:moveTo>
                    <a:pt x="351" y="673"/>
                  </a:moveTo>
                  <a:cubicBezTo>
                    <a:pt x="348" y="665"/>
                    <a:pt x="345" y="659"/>
                    <a:pt x="341" y="652"/>
                  </a:cubicBezTo>
                  <a:cubicBezTo>
                    <a:pt x="341" y="652"/>
                    <a:pt x="341" y="652"/>
                    <a:pt x="341" y="652"/>
                  </a:cubicBezTo>
                  <a:cubicBezTo>
                    <a:pt x="344" y="652"/>
                    <a:pt x="346" y="651"/>
                    <a:pt x="349" y="651"/>
                  </a:cubicBezTo>
                  <a:cubicBezTo>
                    <a:pt x="353" y="650"/>
                    <a:pt x="356" y="650"/>
                    <a:pt x="361" y="652"/>
                  </a:cubicBezTo>
                  <a:cubicBezTo>
                    <a:pt x="357" y="659"/>
                    <a:pt x="353" y="666"/>
                    <a:pt x="351" y="673"/>
                  </a:cubicBezTo>
                  <a:close/>
                  <a:moveTo>
                    <a:pt x="372" y="633"/>
                  </a:moveTo>
                  <a:cubicBezTo>
                    <a:pt x="370" y="638"/>
                    <a:pt x="367" y="643"/>
                    <a:pt x="363" y="649"/>
                  </a:cubicBezTo>
                  <a:cubicBezTo>
                    <a:pt x="357" y="646"/>
                    <a:pt x="353" y="646"/>
                    <a:pt x="348" y="647"/>
                  </a:cubicBezTo>
                  <a:cubicBezTo>
                    <a:pt x="345" y="647"/>
                    <a:pt x="343" y="648"/>
                    <a:pt x="339" y="648"/>
                  </a:cubicBezTo>
                  <a:cubicBezTo>
                    <a:pt x="339" y="648"/>
                    <a:pt x="339" y="648"/>
                    <a:pt x="339" y="648"/>
                  </a:cubicBezTo>
                  <a:cubicBezTo>
                    <a:pt x="336" y="641"/>
                    <a:pt x="333" y="635"/>
                    <a:pt x="330" y="626"/>
                  </a:cubicBezTo>
                  <a:cubicBezTo>
                    <a:pt x="327" y="616"/>
                    <a:pt x="326" y="606"/>
                    <a:pt x="327" y="597"/>
                  </a:cubicBezTo>
                  <a:cubicBezTo>
                    <a:pt x="336" y="593"/>
                    <a:pt x="341" y="587"/>
                    <a:pt x="345" y="579"/>
                  </a:cubicBezTo>
                  <a:cubicBezTo>
                    <a:pt x="348" y="580"/>
                    <a:pt x="352" y="578"/>
                    <a:pt x="354" y="575"/>
                  </a:cubicBezTo>
                  <a:cubicBezTo>
                    <a:pt x="354" y="575"/>
                    <a:pt x="354" y="575"/>
                    <a:pt x="354" y="575"/>
                  </a:cubicBezTo>
                  <a:cubicBezTo>
                    <a:pt x="364" y="582"/>
                    <a:pt x="367" y="590"/>
                    <a:pt x="368" y="602"/>
                  </a:cubicBezTo>
                  <a:cubicBezTo>
                    <a:pt x="368" y="611"/>
                    <a:pt x="368" y="611"/>
                    <a:pt x="368" y="611"/>
                  </a:cubicBezTo>
                  <a:cubicBezTo>
                    <a:pt x="368" y="618"/>
                    <a:pt x="369" y="626"/>
                    <a:pt x="372" y="633"/>
                  </a:cubicBezTo>
                  <a:close/>
                  <a:moveTo>
                    <a:pt x="335" y="559"/>
                  </a:moveTo>
                  <a:cubicBezTo>
                    <a:pt x="341" y="560"/>
                    <a:pt x="347" y="559"/>
                    <a:pt x="352" y="557"/>
                  </a:cubicBezTo>
                  <a:cubicBezTo>
                    <a:pt x="352" y="559"/>
                    <a:pt x="352" y="560"/>
                    <a:pt x="351" y="561"/>
                  </a:cubicBezTo>
                  <a:cubicBezTo>
                    <a:pt x="349" y="562"/>
                    <a:pt x="346" y="563"/>
                    <a:pt x="344" y="566"/>
                  </a:cubicBezTo>
                  <a:cubicBezTo>
                    <a:pt x="340" y="569"/>
                    <a:pt x="340" y="574"/>
                    <a:pt x="342" y="577"/>
                  </a:cubicBezTo>
                  <a:cubicBezTo>
                    <a:pt x="338" y="584"/>
                    <a:pt x="334" y="589"/>
                    <a:pt x="327" y="593"/>
                  </a:cubicBezTo>
                  <a:cubicBezTo>
                    <a:pt x="328" y="588"/>
                    <a:pt x="328" y="583"/>
                    <a:pt x="329" y="578"/>
                  </a:cubicBezTo>
                  <a:cubicBezTo>
                    <a:pt x="329" y="576"/>
                    <a:pt x="329" y="576"/>
                    <a:pt x="329" y="576"/>
                  </a:cubicBezTo>
                  <a:cubicBezTo>
                    <a:pt x="332" y="575"/>
                    <a:pt x="334" y="573"/>
                    <a:pt x="336" y="569"/>
                  </a:cubicBezTo>
                  <a:cubicBezTo>
                    <a:pt x="337" y="565"/>
                    <a:pt x="337" y="561"/>
                    <a:pt x="335" y="559"/>
                  </a:cubicBezTo>
                  <a:close/>
                  <a:moveTo>
                    <a:pt x="366" y="555"/>
                  </a:moveTo>
                  <a:cubicBezTo>
                    <a:pt x="366" y="555"/>
                    <a:pt x="366" y="555"/>
                    <a:pt x="366" y="555"/>
                  </a:cubicBezTo>
                  <a:cubicBezTo>
                    <a:pt x="366" y="555"/>
                    <a:pt x="366" y="555"/>
                    <a:pt x="366" y="555"/>
                  </a:cubicBezTo>
                  <a:cubicBezTo>
                    <a:pt x="366" y="555"/>
                    <a:pt x="367" y="555"/>
                    <a:pt x="367" y="555"/>
                  </a:cubicBezTo>
                  <a:cubicBezTo>
                    <a:pt x="370" y="555"/>
                    <a:pt x="371" y="557"/>
                    <a:pt x="373" y="558"/>
                  </a:cubicBezTo>
                  <a:cubicBezTo>
                    <a:pt x="375" y="559"/>
                    <a:pt x="375" y="559"/>
                    <a:pt x="375" y="559"/>
                  </a:cubicBezTo>
                  <a:cubicBezTo>
                    <a:pt x="376" y="563"/>
                    <a:pt x="381" y="566"/>
                    <a:pt x="386" y="565"/>
                  </a:cubicBezTo>
                  <a:cubicBezTo>
                    <a:pt x="390" y="565"/>
                    <a:pt x="393" y="563"/>
                    <a:pt x="395" y="561"/>
                  </a:cubicBezTo>
                  <a:cubicBezTo>
                    <a:pt x="395" y="561"/>
                    <a:pt x="395" y="561"/>
                    <a:pt x="395" y="561"/>
                  </a:cubicBezTo>
                  <a:cubicBezTo>
                    <a:pt x="402" y="562"/>
                    <a:pt x="406" y="567"/>
                    <a:pt x="409" y="573"/>
                  </a:cubicBezTo>
                  <a:cubicBezTo>
                    <a:pt x="404" y="573"/>
                    <a:pt x="399" y="576"/>
                    <a:pt x="397" y="578"/>
                  </a:cubicBezTo>
                  <a:cubicBezTo>
                    <a:pt x="396" y="579"/>
                    <a:pt x="396" y="579"/>
                    <a:pt x="396" y="579"/>
                  </a:cubicBezTo>
                  <a:cubicBezTo>
                    <a:pt x="389" y="585"/>
                    <a:pt x="380" y="593"/>
                    <a:pt x="370" y="593"/>
                  </a:cubicBezTo>
                  <a:cubicBezTo>
                    <a:pt x="369" y="584"/>
                    <a:pt x="365" y="578"/>
                    <a:pt x="357" y="571"/>
                  </a:cubicBezTo>
                  <a:cubicBezTo>
                    <a:pt x="358" y="568"/>
                    <a:pt x="358" y="564"/>
                    <a:pt x="356" y="563"/>
                  </a:cubicBezTo>
                  <a:cubicBezTo>
                    <a:pt x="356" y="562"/>
                    <a:pt x="355" y="562"/>
                    <a:pt x="355" y="562"/>
                  </a:cubicBezTo>
                  <a:cubicBezTo>
                    <a:pt x="356" y="560"/>
                    <a:pt x="357" y="558"/>
                    <a:pt x="357" y="556"/>
                  </a:cubicBezTo>
                  <a:cubicBezTo>
                    <a:pt x="360" y="555"/>
                    <a:pt x="363" y="554"/>
                    <a:pt x="366" y="555"/>
                  </a:cubicBezTo>
                  <a:close/>
                  <a:moveTo>
                    <a:pt x="343" y="537"/>
                  </a:moveTo>
                  <a:cubicBezTo>
                    <a:pt x="345" y="539"/>
                    <a:pt x="349" y="540"/>
                    <a:pt x="352" y="540"/>
                  </a:cubicBezTo>
                  <a:cubicBezTo>
                    <a:pt x="352" y="541"/>
                    <a:pt x="352" y="542"/>
                    <a:pt x="352" y="543"/>
                  </a:cubicBezTo>
                  <a:cubicBezTo>
                    <a:pt x="353" y="547"/>
                    <a:pt x="355" y="550"/>
                    <a:pt x="358" y="551"/>
                  </a:cubicBezTo>
                  <a:cubicBezTo>
                    <a:pt x="356" y="552"/>
                    <a:pt x="354" y="552"/>
                    <a:pt x="352" y="553"/>
                  </a:cubicBezTo>
                  <a:cubicBezTo>
                    <a:pt x="345" y="555"/>
                    <a:pt x="339" y="557"/>
                    <a:pt x="333" y="553"/>
                  </a:cubicBezTo>
                  <a:cubicBezTo>
                    <a:pt x="335" y="551"/>
                    <a:pt x="336" y="547"/>
                    <a:pt x="337" y="543"/>
                  </a:cubicBezTo>
                  <a:cubicBezTo>
                    <a:pt x="338" y="539"/>
                    <a:pt x="338" y="536"/>
                    <a:pt x="338" y="532"/>
                  </a:cubicBezTo>
                  <a:cubicBezTo>
                    <a:pt x="338" y="531"/>
                    <a:pt x="338" y="531"/>
                    <a:pt x="338" y="530"/>
                  </a:cubicBezTo>
                  <a:cubicBezTo>
                    <a:pt x="339" y="533"/>
                    <a:pt x="341" y="535"/>
                    <a:pt x="343" y="537"/>
                  </a:cubicBezTo>
                  <a:close/>
                  <a:moveTo>
                    <a:pt x="338" y="471"/>
                  </a:moveTo>
                  <a:cubicBezTo>
                    <a:pt x="341" y="479"/>
                    <a:pt x="344" y="489"/>
                    <a:pt x="344" y="496"/>
                  </a:cubicBezTo>
                  <a:cubicBezTo>
                    <a:pt x="343" y="495"/>
                    <a:pt x="342" y="495"/>
                    <a:pt x="342" y="494"/>
                  </a:cubicBezTo>
                  <a:cubicBezTo>
                    <a:pt x="340" y="492"/>
                    <a:pt x="340" y="492"/>
                    <a:pt x="340" y="492"/>
                  </a:cubicBezTo>
                  <a:cubicBezTo>
                    <a:pt x="334" y="486"/>
                    <a:pt x="333" y="485"/>
                    <a:pt x="336" y="478"/>
                  </a:cubicBezTo>
                  <a:cubicBezTo>
                    <a:pt x="338" y="472"/>
                    <a:pt x="338" y="472"/>
                    <a:pt x="338" y="472"/>
                  </a:cubicBezTo>
                  <a:cubicBezTo>
                    <a:pt x="338" y="472"/>
                    <a:pt x="338" y="472"/>
                    <a:pt x="338" y="471"/>
                  </a:cubicBezTo>
                  <a:close/>
                  <a:moveTo>
                    <a:pt x="313" y="458"/>
                  </a:moveTo>
                  <a:cubicBezTo>
                    <a:pt x="320" y="456"/>
                    <a:pt x="324" y="447"/>
                    <a:pt x="327" y="441"/>
                  </a:cubicBezTo>
                  <a:cubicBezTo>
                    <a:pt x="330" y="444"/>
                    <a:pt x="330" y="444"/>
                    <a:pt x="330" y="444"/>
                  </a:cubicBezTo>
                  <a:cubicBezTo>
                    <a:pt x="333" y="448"/>
                    <a:pt x="336" y="451"/>
                    <a:pt x="337" y="456"/>
                  </a:cubicBezTo>
                  <a:cubicBezTo>
                    <a:pt x="338" y="461"/>
                    <a:pt x="336" y="466"/>
                    <a:pt x="334" y="470"/>
                  </a:cubicBezTo>
                  <a:cubicBezTo>
                    <a:pt x="332" y="476"/>
                    <a:pt x="332" y="476"/>
                    <a:pt x="332" y="476"/>
                  </a:cubicBezTo>
                  <a:cubicBezTo>
                    <a:pt x="331" y="478"/>
                    <a:pt x="331" y="480"/>
                    <a:pt x="331" y="481"/>
                  </a:cubicBezTo>
                  <a:cubicBezTo>
                    <a:pt x="329" y="481"/>
                    <a:pt x="328" y="481"/>
                    <a:pt x="327" y="481"/>
                  </a:cubicBezTo>
                  <a:cubicBezTo>
                    <a:pt x="325" y="480"/>
                    <a:pt x="325" y="480"/>
                    <a:pt x="325" y="480"/>
                  </a:cubicBezTo>
                  <a:cubicBezTo>
                    <a:pt x="322" y="472"/>
                    <a:pt x="318" y="465"/>
                    <a:pt x="313" y="458"/>
                  </a:cubicBezTo>
                  <a:close/>
                  <a:moveTo>
                    <a:pt x="322" y="506"/>
                  </a:moveTo>
                  <a:cubicBezTo>
                    <a:pt x="326" y="499"/>
                    <a:pt x="327" y="491"/>
                    <a:pt x="326" y="485"/>
                  </a:cubicBezTo>
                  <a:cubicBezTo>
                    <a:pt x="327" y="485"/>
                    <a:pt x="327" y="485"/>
                    <a:pt x="327" y="485"/>
                  </a:cubicBezTo>
                  <a:cubicBezTo>
                    <a:pt x="328" y="485"/>
                    <a:pt x="330" y="485"/>
                    <a:pt x="331" y="485"/>
                  </a:cubicBezTo>
                  <a:cubicBezTo>
                    <a:pt x="331" y="488"/>
                    <a:pt x="333" y="491"/>
                    <a:pt x="337" y="495"/>
                  </a:cubicBezTo>
                  <a:cubicBezTo>
                    <a:pt x="339" y="497"/>
                    <a:pt x="339" y="497"/>
                    <a:pt x="339" y="497"/>
                  </a:cubicBezTo>
                  <a:cubicBezTo>
                    <a:pt x="341" y="499"/>
                    <a:pt x="342" y="500"/>
                    <a:pt x="342" y="502"/>
                  </a:cubicBezTo>
                  <a:cubicBezTo>
                    <a:pt x="342" y="505"/>
                    <a:pt x="340" y="507"/>
                    <a:pt x="339" y="510"/>
                  </a:cubicBezTo>
                  <a:cubicBezTo>
                    <a:pt x="336" y="516"/>
                    <a:pt x="336" y="516"/>
                    <a:pt x="336" y="516"/>
                  </a:cubicBezTo>
                  <a:cubicBezTo>
                    <a:pt x="334" y="521"/>
                    <a:pt x="334" y="527"/>
                    <a:pt x="334" y="532"/>
                  </a:cubicBezTo>
                  <a:cubicBezTo>
                    <a:pt x="334" y="536"/>
                    <a:pt x="334" y="539"/>
                    <a:pt x="333" y="542"/>
                  </a:cubicBezTo>
                  <a:cubicBezTo>
                    <a:pt x="332" y="549"/>
                    <a:pt x="329" y="553"/>
                    <a:pt x="326" y="558"/>
                  </a:cubicBezTo>
                  <a:cubicBezTo>
                    <a:pt x="324" y="553"/>
                    <a:pt x="324" y="553"/>
                    <a:pt x="324" y="553"/>
                  </a:cubicBezTo>
                  <a:cubicBezTo>
                    <a:pt x="323" y="552"/>
                    <a:pt x="323" y="552"/>
                    <a:pt x="323" y="551"/>
                  </a:cubicBezTo>
                  <a:cubicBezTo>
                    <a:pt x="324" y="551"/>
                    <a:pt x="325" y="550"/>
                    <a:pt x="326" y="548"/>
                  </a:cubicBezTo>
                  <a:cubicBezTo>
                    <a:pt x="330" y="544"/>
                    <a:pt x="330" y="538"/>
                    <a:pt x="327" y="536"/>
                  </a:cubicBezTo>
                  <a:cubicBezTo>
                    <a:pt x="325" y="535"/>
                    <a:pt x="324" y="534"/>
                    <a:pt x="322" y="535"/>
                  </a:cubicBezTo>
                  <a:cubicBezTo>
                    <a:pt x="322" y="534"/>
                    <a:pt x="322" y="533"/>
                    <a:pt x="323" y="531"/>
                  </a:cubicBezTo>
                  <a:cubicBezTo>
                    <a:pt x="325" y="523"/>
                    <a:pt x="328" y="514"/>
                    <a:pt x="321" y="508"/>
                  </a:cubicBezTo>
                  <a:cubicBezTo>
                    <a:pt x="321" y="508"/>
                    <a:pt x="321" y="508"/>
                    <a:pt x="321" y="508"/>
                  </a:cubicBezTo>
                  <a:cubicBezTo>
                    <a:pt x="321" y="507"/>
                    <a:pt x="322" y="507"/>
                    <a:pt x="322" y="506"/>
                  </a:cubicBezTo>
                  <a:close/>
                  <a:moveTo>
                    <a:pt x="295" y="562"/>
                  </a:moveTo>
                  <a:cubicBezTo>
                    <a:pt x="294" y="562"/>
                    <a:pt x="293" y="563"/>
                    <a:pt x="292" y="565"/>
                  </a:cubicBezTo>
                  <a:cubicBezTo>
                    <a:pt x="289" y="559"/>
                    <a:pt x="290" y="553"/>
                    <a:pt x="292" y="540"/>
                  </a:cubicBezTo>
                  <a:cubicBezTo>
                    <a:pt x="292" y="536"/>
                    <a:pt x="292" y="536"/>
                    <a:pt x="292" y="536"/>
                  </a:cubicBezTo>
                  <a:cubicBezTo>
                    <a:pt x="293" y="527"/>
                    <a:pt x="297" y="525"/>
                    <a:pt x="303" y="523"/>
                  </a:cubicBezTo>
                  <a:cubicBezTo>
                    <a:pt x="308" y="521"/>
                    <a:pt x="313" y="518"/>
                    <a:pt x="319" y="511"/>
                  </a:cubicBezTo>
                  <a:cubicBezTo>
                    <a:pt x="323" y="515"/>
                    <a:pt x="321" y="523"/>
                    <a:pt x="319" y="530"/>
                  </a:cubicBezTo>
                  <a:cubicBezTo>
                    <a:pt x="318" y="533"/>
                    <a:pt x="317" y="535"/>
                    <a:pt x="317" y="538"/>
                  </a:cubicBezTo>
                  <a:cubicBezTo>
                    <a:pt x="316" y="539"/>
                    <a:pt x="316" y="539"/>
                    <a:pt x="315" y="540"/>
                  </a:cubicBezTo>
                  <a:cubicBezTo>
                    <a:pt x="314" y="542"/>
                    <a:pt x="313" y="544"/>
                    <a:pt x="313" y="545"/>
                  </a:cubicBezTo>
                  <a:cubicBezTo>
                    <a:pt x="308" y="548"/>
                    <a:pt x="304" y="551"/>
                    <a:pt x="304" y="551"/>
                  </a:cubicBezTo>
                  <a:cubicBezTo>
                    <a:pt x="300" y="554"/>
                    <a:pt x="297" y="558"/>
                    <a:pt x="295" y="562"/>
                  </a:cubicBezTo>
                  <a:close/>
                  <a:moveTo>
                    <a:pt x="301" y="579"/>
                  </a:moveTo>
                  <a:cubicBezTo>
                    <a:pt x="301" y="579"/>
                    <a:pt x="301" y="579"/>
                    <a:pt x="301" y="579"/>
                  </a:cubicBezTo>
                  <a:cubicBezTo>
                    <a:pt x="302" y="577"/>
                    <a:pt x="303" y="575"/>
                    <a:pt x="303" y="573"/>
                  </a:cubicBezTo>
                  <a:cubicBezTo>
                    <a:pt x="304" y="568"/>
                    <a:pt x="302" y="564"/>
                    <a:pt x="299" y="562"/>
                  </a:cubicBezTo>
                  <a:cubicBezTo>
                    <a:pt x="301" y="559"/>
                    <a:pt x="304" y="556"/>
                    <a:pt x="307" y="554"/>
                  </a:cubicBezTo>
                  <a:cubicBezTo>
                    <a:pt x="308" y="553"/>
                    <a:pt x="310" y="551"/>
                    <a:pt x="313" y="550"/>
                  </a:cubicBezTo>
                  <a:cubicBezTo>
                    <a:pt x="313" y="551"/>
                    <a:pt x="314" y="552"/>
                    <a:pt x="315" y="552"/>
                  </a:cubicBezTo>
                  <a:cubicBezTo>
                    <a:pt x="316" y="553"/>
                    <a:pt x="318" y="553"/>
                    <a:pt x="319" y="553"/>
                  </a:cubicBezTo>
                  <a:cubicBezTo>
                    <a:pt x="319" y="554"/>
                    <a:pt x="320" y="554"/>
                    <a:pt x="320" y="555"/>
                  </a:cubicBezTo>
                  <a:cubicBezTo>
                    <a:pt x="323" y="561"/>
                    <a:pt x="323" y="561"/>
                    <a:pt x="323" y="561"/>
                  </a:cubicBezTo>
                  <a:cubicBezTo>
                    <a:pt x="323" y="561"/>
                    <a:pt x="323" y="561"/>
                    <a:pt x="323" y="562"/>
                  </a:cubicBezTo>
                  <a:cubicBezTo>
                    <a:pt x="321" y="565"/>
                    <a:pt x="321" y="565"/>
                    <a:pt x="321" y="565"/>
                  </a:cubicBezTo>
                  <a:cubicBezTo>
                    <a:pt x="317" y="571"/>
                    <a:pt x="312" y="581"/>
                    <a:pt x="309" y="592"/>
                  </a:cubicBezTo>
                  <a:cubicBezTo>
                    <a:pt x="309" y="592"/>
                    <a:pt x="309" y="592"/>
                    <a:pt x="309" y="592"/>
                  </a:cubicBezTo>
                  <a:cubicBezTo>
                    <a:pt x="307" y="586"/>
                    <a:pt x="304" y="583"/>
                    <a:pt x="301" y="579"/>
                  </a:cubicBezTo>
                  <a:close/>
                  <a:moveTo>
                    <a:pt x="321" y="680"/>
                  </a:moveTo>
                  <a:cubicBezTo>
                    <a:pt x="319" y="676"/>
                    <a:pt x="317" y="674"/>
                    <a:pt x="318" y="664"/>
                  </a:cubicBezTo>
                  <a:cubicBezTo>
                    <a:pt x="318" y="653"/>
                    <a:pt x="316" y="647"/>
                    <a:pt x="313" y="640"/>
                  </a:cubicBezTo>
                  <a:cubicBezTo>
                    <a:pt x="311" y="636"/>
                    <a:pt x="310" y="632"/>
                    <a:pt x="309" y="628"/>
                  </a:cubicBezTo>
                  <a:cubicBezTo>
                    <a:pt x="309" y="626"/>
                    <a:pt x="309" y="625"/>
                    <a:pt x="309" y="624"/>
                  </a:cubicBezTo>
                  <a:cubicBezTo>
                    <a:pt x="308" y="618"/>
                    <a:pt x="309" y="615"/>
                    <a:pt x="309" y="612"/>
                  </a:cubicBezTo>
                  <a:cubicBezTo>
                    <a:pt x="313" y="611"/>
                    <a:pt x="315" y="607"/>
                    <a:pt x="316" y="603"/>
                  </a:cubicBezTo>
                  <a:cubicBezTo>
                    <a:pt x="317" y="598"/>
                    <a:pt x="315" y="594"/>
                    <a:pt x="313" y="593"/>
                  </a:cubicBezTo>
                  <a:cubicBezTo>
                    <a:pt x="315" y="585"/>
                    <a:pt x="319" y="577"/>
                    <a:pt x="322" y="571"/>
                  </a:cubicBezTo>
                  <a:cubicBezTo>
                    <a:pt x="322" y="574"/>
                    <a:pt x="323" y="575"/>
                    <a:pt x="325" y="576"/>
                  </a:cubicBezTo>
                  <a:cubicBezTo>
                    <a:pt x="325" y="576"/>
                    <a:pt x="325" y="576"/>
                    <a:pt x="325" y="576"/>
                  </a:cubicBezTo>
                  <a:cubicBezTo>
                    <a:pt x="325" y="577"/>
                    <a:pt x="325" y="577"/>
                    <a:pt x="325" y="577"/>
                  </a:cubicBezTo>
                  <a:cubicBezTo>
                    <a:pt x="323" y="591"/>
                    <a:pt x="321" y="609"/>
                    <a:pt x="326" y="627"/>
                  </a:cubicBezTo>
                  <a:cubicBezTo>
                    <a:pt x="329" y="638"/>
                    <a:pt x="334" y="646"/>
                    <a:pt x="338" y="654"/>
                  </a:cubicBezTo>
                  <a:cubicBezTo>
                    <a:pt x="342" y="663"/>
                    <a:pt x="347" y="672"/>
                    <a:pt x="349" y="683"/>
                  </a:cubicBezTo>
                  <a:cubicBezTo>
                    <a:pt x="349" y="685"/>
                    <a:pt x="349" y="687"/>
                    <a:pt x="350" y="689"/>
                  </a:cubicBezTo>
                  <a:cubicBezTo>
                    <a:pt x="350" y="690"/>
                    <a:pt x="350" y="692"/>
                    <a:pt x="351" y="693"/>
                  </a:cubicBezTo>
                  <a:cubicBezTo>
                    <a:pt x="352" y="702"/>
                    <a:pt x="353" y="710"/>
                    <a:pt x="353" y="717"/>
                  </a:cubicBezTo>
                  <a:cubicBezTo>
                    <a:pt x="353" y="722"/>
                    <a:pt x="353" y="726"/>
                    <a:pt x="354" y="731"/>
                  </a:cubicBezTo>
                  <a:cubicBezTo>
                    <a:pt x="351" y="728"/>
                    <a:pt x="348" y="726"/>
                    <a:pt x="345" y="723"/>
                  </a:cubicBezTo>
                  <a:cubicBezTo>
                    <a:pt x="338" y="718"/>
                    <a:pt x="332" y="713"/>
                    <a:pt x="330" y="706"/>
                  </a:cubicBezTo>
                  <a:cubicBezTo>
                    <a:pt x="330" y="704"/>
                    <a:pt x="330" y="702"/>
                    <a:pt x="329" y="700"/>
                  </a:cubicBezTo>
                  <a:cubicBezTo>
                    <a:pt x="329" y="700"/>
                    <a:pt x="329" y="700"/>
                    <a:pt x="329" y="700"/>
                  </a:cubicBezTo>
                  <a:cubicBezTo>
                    <a:pt x="329" y="700"/>
                    <a:pt x="329" y="700"/>
                    <a:pt x="329" y="700"/>
                  </a:cubicBezTo>
                  <a:cubicBezTo>
                    <a:pt x="329" y="699"/>
                    <a:pt x="328" y="697"/>
                    <a:pt x="327" y="695"/>
                  </a:cubicBezTo>
                  <a:cubicBezTo>
                    <a:pt x="326" y="691"/>
                    <a:pt x="326" y="691"/>
                    <a:pt x="326" y="691"/>
                  </a:cubicBezTo>
                  <a:cubicBezTo>
                    <a:pt x="324" y="685"/>
                    <a:pt x="322" y="683"/>
                    <a:pt x="321" y="680"/>
                  </a:cubicBezTo>
                  <a:close/>
                  <a:moveTo>
                    <a:pt x="359" y="787"/>
                  </a:moveTo>
                  <a:cubicBezTo>
                    <a:pt x="359" y="790"/>
                    <a:pt x="358" y="793"/>
                    <a:pt x="358" y="797"/>
                  </a:cubicBezTo>
                  <a:cubicBezTo>
                    <a:pt x="356" y="805"/>
                    <a:pt x="354" y="812"/>
                    <a:pt x="352" y="818"/>
                  </a:cubicBezTo>
                  <a:cubicBezTo>
                    <a:pt x="350" y="825"/>
                    <a:pt x="348" y="832"/>
                    <a:pt x="348" y="840"/>
                  </a:cubicBezTo>
                  <a:cubicBezTo>
                    <a:pt x="338" y="833"/>
                    <a:pt x="331" y="826"/>
                    <a:pt x="326" y="819"/>
                  </a:cubicBezTo>
                  <a:cubicBezTo>
                    <a:pt x="327" y="816"/>
                    <a:pt x="327" y="816"/>
                    <a:pt x="327" y="816"/>
                  </a:cubicBezTo>
                  <a:cubicBezTo>
                    <a:pt x="327" y="812"/>
                    <a:pt x="328" y="810"/>
                    <a:pt x="331" y="807"/>
                  </a:cubicBezTo>
                  <a:cubicBezTo>
                    <a:pt x="334" y="805"/>
                    <a:pt x="337" y="805"/>
                    <a:pt x="340" y="804"/>
                  </a:cubicBezTo>
                  <a:cubicBezTo>
                    <a:pt x="344" y="803"/>
                    <a:pt x="344" y="803"/>
                    <a:pt x="344" y="803"/>
                  </a:cubicBezTo>
                  <a:cubicBezTo>
                    <a:pt x="350" y="801"/>
                    <a:pt x="355" y="794"/>
                    <a:pt x="359" y="787"/>
                  </a:cubicBezTo>
                  <a:close/>
                  <a:moveTo>
                    <a:pt x="357" y="761"/>
                  </a:moveTo>
                  <a:cubicBezTo>
                    <a:pt x="358" y="765"/>
                    <a:pt x="359" y="768"/>
                    <a:pt x="359" y="772"/>
                  </a:cubicBezTo>
                  <a:cubicBezTo>
                    <a:pt x="359" y="772"/>
                    <a:pt x="359" y="772"/>
                    <a:pt x="359" y="772"/>
                  </a:cubicBezTo>
                  <a:cubicBezTo>
                    <a:pt x="360" y="781"/>
                    <a:pt x="350" y="796"/>
                    <a:pt x="343" y="799"/>
                  </a:cubicBezTo>
                  <a:cubicBezTo>
                    <a:pt x="339" y="800"/>
                    <a:pt x="339" y="800"/>
                    <a:pt x="339" y="800"/>
                  </a:cubicBezTo>
                  <a:cubicBezTo>
                    <a:pt x="336" y="801"/>
                    <a:pt x="332" y="802"/>
                    <a:pt x="329" y="804"/>
                  </a:cubicBezTo>
                  <a:cubicBezTo>
                    <a:pt x="324" y="807"/>
                    <a:pt x="324" y="811"/>
                    <a:pt x="323" y="814"/>
                  </a:cubicBezTo>
                  <a:cubicBezTo>
                    <a:pt x="315" y="803"/>
                    <a:pt x="313" y="792"/>
                    <a:pt x="313" y="784"/>
                  </a:cubicBezTo>
                  <a:cubicBezTo>
                    <a:pt x="313" y="784"/>
                    <a:pt x="313" y="784"/>
                    <a:pt x="313" y="784"/>
                  </a:cubicBezTo>
                  <a:cubicBezTo>
                    <a:pt x="316" y="778"/>
                    <a:pt x="319" y="772"/>
                    <a:pt x="322" y="762"/>
                  </a:cubicBezTo>
                  <a:cubicBezTo>
                    <a:pt x="325" y="750"/>
                    <a:pt x="325" y="745"/>
                    <a:pt x="325" y="739"/>
                  </a:cubicBezTo>
                  <a:cubicBezTo>
                    <a:pt x="325" y="734"/>
                    <a:pt x="326" y="730"/>
                    <a:pt x="327" y="722"/>
                  </a:cubicBezTo>
                  <a:cubicBezTo>
                    <a:pt x="328" y="714"/>
                    <a:pt x="328" y="714"/>
                    <a:pt x="328" y="714"/>
                  </a:cubicBezTo>
                  <a:cubicBezTo>
                    <a:pt x="329" y="714"/>
                    <a:pt x="329" y="713"/>
                    <a:pt x="329" y="713"/>
                  </a:cubicBezTo>
                  <a:cubicBezTo>
                    <a:pt x="332" y="718"/>
                    <a:pt x="337" y="722"/>
                    <a:pt x="342" y="726"/>
                  </a:cubicBezTo>
                  <a:cubicBezTo>
                    <a:pt x="348" y="731"/>
                    <a:pt x="353" y="735"/>
                    <a:pt x="355" y="740"/>
                  </a:cubicBezTo>
                  <a:cubicBezTo>
                    <a:pt x="355" y="741"/>
                    <a:pt x="355" y="743"/>
                    <a:pt x="355" y="744"/>
                  </a:cubicBezTo>
                  <a:lnTo>
                    <a:pt x="357" y="761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Freeform 178">
              <a:extLst>
                <a:ext uri="{FF2B5EF4-FFF2-40B4-BE49-F238E27FC236}">
                  <a16:creationId xmlns:a16="http://schemas.microsoft.com/office/drawing/2014/main" id="{39004F5E-ED83-4646-9947-AFBAA6FE1D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6" y="1297"/>
              <a:ext cx="586" cy="1650"/>
            </a:xfrm>
            <a:custGeom>
              <a:avLst/>
              <a:gdLst>
                <a:gd name="T0" fmla="*/ 1306 w 436"/>
                <a:gd name="T1" fmla="*/ 351 h 1227"/>
                <a:gd name="T2" fmla="*/ 1327 w 436"/>
                <a:gd name="T3" fmla="*/ 183 h 1227"/>
                <a:gd name="T4" fmla="*/ 1308 w 436"/>
                <a:gd name="T5" fmla="*/ 48 h 1227"/>
                <a:gd name="T6" fmla="*/ 1297 w 436"/>
                <a:gd name="T7" fmla="*/ 344 h 1227"/>
                <a:gd name="T8" fmla="*/ 1145 w 436"/>
                <a:gd name="T9" fmla="*/ 507 h 1227"/>
                <a:gd name="T10" fmla="*/ 898 w 436"/>
                <a:gd name="T11" fmla="*/ 662 h 1227"/>
                <a:gd name="T12" fmla="*/ 700 w 436"/>
                <a:gd name="T13" fmla="*/ 699 h 1227"/>
                <a:gd name="T14" fmla="*/ 472 w 436"/>
                <a:gd name="T15" fmla="*/ 796 h 1227"/>
                <a:gd name="T16" fmla="*/ 515 w 436"/>
                <a:gd name="T17" fmla="*/ 1170 h 1227"/>
                <a:gd name="T18" fmla="*/ 345 w 436"/>
                <a:gd name="T19" fmla="*/ 1602 h 1227"/>
                <a:gd name="T20" fmla="*/ 359 w 436"/>
                <a:gd name="T21" fmla="*/ 1643 h 1227"/>
                <a:gd name="T22" fmla="*/ 515 w 436"/>
                <a:gd name="T23" fmla="*/ 1321 h 1227"/>
                <a:gd name="T24" fmla="*/ 552 w 436"/>
                <a:gd name="T25" fmla="*/ 1779 h 1227"/>
                <a:gd name="T26" fmla="*/ 390 w 436"/>
                <a:gd name="T27" fmla="*/ 2152 h 1227"/>
                <a:gd name="T28" fmla="*/ 352 w 436"/>
                <a:gd name="T29" fmla="*/ 2378 h 1227"/>
                <a:gd name="T30" fmla="*/ 199 w 436"/>
                <a:gd name="T31" fmla="*/ 2933 h 1227"/>
                <a:gd name="T32" fmla="*/ 247 w 436"/>
                <a:gd name="T33" fmla="*/ 3366 h 1227"/>
                <a:gd name="T34" fmla="*/ 141 w 436"/>
                <a:gd name="T35" fmla="*/ 3757 h 1227"/>
                <a:gd name="T36" fmla="*/ 161 w 436"/>
                <a:gd name="T37" fmla="*/ 4013 h 1227"/>
                <a:gd name="T38" fmla="*/ 282 w 436"/>
                <a:gd name="T39" fmla="*/ 3920 h 1227"/>
                <a:gd name="T40" fmla="*/ 352 w 436"/>
                <a:gd name="T41" fmla="*/ 3794 h 1227"/>
                <a:gd name="T42" fmla="*/ 267 w 436"/>
                <a:gd name="T43" fmla="*/ 3313 h 1227"/>
                <a:gd name="T44" fmla="*/ 290 w 436"/>
                <a:gd name="T45" fmla="*/ 3244 h 1227"/>
                <a:gd name="T46" fmla="*/ 247 w 436"/>
                <a:gd name="T47" fmla="*/ 2750 h 1227"/>
                <a:gd name="T48" fmla="*/ 503 w 436"/>
                <a:gd name="T49" fmla="*/ 2313 h 1227"/>
                <a:gd name="T50" fmla="*/ 325 w 436"/>
                <a:gd name="T51" fmla="*/ 2855 h 1227"/>
                <a:gd name="T52" fmla="*/ 472 w 436"/>
                <a:gd name="T53" fmla="*/ 2544 h 1227"/>
                <a:gd name="T54" fmla="*/ 474 w 436"/>
                <a:gd name="T55" fmla="*/ 2716 h 1227"/>
                <a:gd name="T56" fmla="*/ 495 w 436"/>
                <a:gd name="T57" fmla="*/ 2466 h 1227"/>
                <a:gd name="T58" fmla="*/ 591 w 436"/>
                <a:gd name="T59" fmla="*/ 1939 h 1227"/>
                <a:gd name="T60" fmla="*/ 712 w 436"/>
                <a:gd name="T61" fmla="*/ 1452 h 1227"/>
                <a:gd name="T62" fmla="*/ 777 w 436"/>
                <a:gd name="T63" fmla="*/ 1897 h 1227"/>
                <a:gd name="T64" fmla="*/ 731 w 436"/>
                <a:gd name="T65" fmla="*/ 1412 h 1227"/>
                <a:gd name="T66" fmla="*/ 868 w 436"/>
                <a:gd name="T67" fmla="*/ 1568 h 1227"/>
                <a:gd name="T68" fmla="*/ 863 w 436"/>
                <a:gd name="T69" fmla="*/ 1538 h 1227"/>
                <a:gd name="T70" fmla="*/ 939 w 436"/>
                <a:gd name="T71" fmla="*/ 1253 h 1227"/>
                <a:gd name="T72" fmla="*/ 1044 w 436"/>
                <a:gd name="T73" fmla="*/ 1212 h 1227"/>
                <a:gd name="T74" fmla="*/ 868 w 436"/>
                <a:gd name="T75" fmla="*/ 1122 h 1227"/>
                <a:gd name="T76" fmla="*/ 712 w 436"/>
                <a:gd name="T77" fmla="*/ 1260 h 1227"/>
                <a:gd name="T78" fmla="*/ 898 w 436"/>
                <a:gd name="T79" fmla="*/ 1056 h 1227"/>
                <a:gd name="T80" fmla="*/ 1082 w 436"/>
                <a:gd name="T81" fmla="*/ 996 h 1227"/>
                <a:gd name="T82" fmla="*/ 883 w 436"/>
                <a:gd name="T83" fmla="*/ 901 h 1227"/>
                <a:gd name="T84" fmla="*/ 786 w 436"/>
                <a:gd name="T85" fmla="*/ 939 h 1227"/>
                <a:gd name="T86" fmla="*/ 1067 w 436"/>
                <a:gd name="T87" fmla="*/ 664 h 1227"/>
                <a:gd name="T88" fmla="*/ 1223 w 436"/>
                <a:gd name="T89" fmla="*/ 592 h 1227"/>
                <a:gd name="T90" fmla="*/ 1308 w 436"/>
                <a:gd name="T91" fmla="*/ 324 h 1227"/>
                <a:gd name="T92" fmla="*/ 117 w 436"/>
                <a:gd name="T93" fmla="*/ 3624 h 1227"/>
                <a:gd name="T94" fmla="*/ 379 w 436"/>
                <a:gd name="T95" fmla="*/ 2349 h 1227"/>
                <a:gd name="T96" fmla="*/ 712 w 436"/>
                <a:gd name="T97" fmla="*/ 855 h 1227"/>
                <a:gd name="T98" fmla="*/ 530 w 436"/>
                <a:gd name="T99" fmla="*/ 1326 h 1227"/>
                <a:gd name="T100" fmla="*/ 571 w 436"/>
                <a:gd name="T101" fmla="*/ 1263 h 1227"/>
                <a:gd name="T102" fmla="*/ 515 w 436"/>
                <a:gd name="T103" fmla="*/ 2076 h 1227"/>
                <a:gd name="T104" fmla="*/ 591 w 436"/>
                <a:gd name="T105" fmla="*/ 1825 h 1227"/>
                <a:gd name="T106" fmla="*/ 539 w 436"/>
                <a:gd name="T107" fmla="*/ 1481 h 1227"/>
                <a:gd name="T108" fmla="*/ 599 w 436"/>
                <a:gd name="T109" fmla="*/ 1790 h 1227"/>
                <a:gd name="T110" fmla="*/ 594 w 436"/>
                <a:gd name="T111" fmla="*/ 1368 h 1227"/>
                <a:gd name="T112" fmla="*/ 750 w 436"/>
                <a:gd name="T113" fmla="*/ 1357 h 1227"/>
                <a:gd name="T114" fmla="*/ 734 w 436"/>
                <a:gd name="T115" fmla="*/ 1364 h 1227"/>
                <a:gd name="T116" fmla="*/ 671 w 436"/>
                <a:gd name="T117" fmla="*/ 1291 h 1227"/>
                <a:gd name="T118" fmla="*/ 655 w 436"/>
                <a:gd name="T119" fmla="*/ 1128 h 1227"/>
                <a:gd name="T120" fmla="*/ 646 w 436"/>
                <a:gd name="T121" fmla="*/ 1116 h 1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36" h="1227">
                  <a:moveTo>
                    <a:pt x="434" y="109"/>
                  </a:moveTo>
                  <a:cubicBezTo>
                    <a:pt x="432" y="116"/>
                    <a:pt x="425" y="120"/>
                    <a:pt x="418" y="124"/>
                  </a:cubicBezTo>
                  <a:cubicBezTo>
                    <a:pt x="424" y="115"/>
                    <a:pt x="428" y="104"/>
                    <a:pt x="427" y="95"/>
                  </a:cubicBezTo>
                  <a:cubicBezTo>
                    <a:pt x="426" y="95"/>
                    <a:pt x="426" y="95"/>
                    <a:pt x="426" y="95"/>
                  </a:cubicBezTo>
                  <a:cubicBezTo>
                    <a:pt x="426" y="105"/>
                    <a:pt x="418" y="121"/>
                    <a:pt x="408" y="127"/>
                  </a:cubicBezTo>
                  <a:cubicBezTo>
                    <a:pt x="409" y="127"/>
                    <a:pt x="409" y="127"/>
                    <a:pt x="409" y="127"/>
                  </a:cubicBezTo>
                  <a:cubicBezTo>
                    <a:pt x="404" y="129"/>
                    <a:pt x="404" y="129"/>
                    <a:pt x="404" y="129"/>
                  </a:cubicBezTo>
                  <a:cubicBezTo>
                    <a:pt x="399" y="130"/>
                    <a:pt x="394" y="132"/>
                    <a:pt x="390" y="13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0" y="131"/>
                    <a:pt x="390" y="128"/>
                    <a:pt x="391" y="127"/>
                  </a:cubicBezTo>
                  <a:cubicBezTo>
                    <a:pt x="395" y="119"/>
                    <a:pt x="395" y="119"/>
                    <a:pt x="395" y="119"/>
                  </a:cubicBezTo>
                  <a:cubicBezTo>
                    <a:pt x="397" y="115"/>
                    <a:pt x="399" y="111"/>
                    <a:pt x="400" y="107"/>
                  </a:cubicBezTo>
                  <a:cubicBezTo>
                    <a:pt x="405" y="102"/>
                    <a:pt x="405" y="102"/>
                    <a:pt x="405" y="102"/>
                  </a:cubicBezTo>
                  <a:cubicBezTo>
                    <a:pt x="408" y="98"/>
                    <a:pt x="411" y="95"/>
                    <a:pt x="413" y="89"/>
                  </a:cubicBezTo>
                  <a:cubicBezTo>
                    <a:pt x="413" y="89"/>
                    <a:pt x="413" y="89"/>
                    <a:pt x="413" y="89"/>
                  </a:cubicBezTo>
                  <a:cubicBezTo>
                    <a:pt x="414" y="87"/>
                    <a:pt x="414" y="87"/>
                    <a:pt x="414" y="87"/>
                  </a:cubicBezTo>
                  <a:cubicBezTo>
                    <a:pt x="417" y="80"/>
                    <a:pt x="419" y="74"/>
                    <a:pt x="425" y="68"/>
                  </a:cubicBezTo>
                  <a:cubicBezTo>
                    <a:pt x="427" y="65"/>
                    <a:pt x="429" y="62"/>
                    <a:pt x="432" y="60"/>
                  </a:cubicBezTo>
                  <a:cubicBezTo>
                    <a:pt x="436" y="57"/>
                    <a:pt x="436" y="57"/>
                    <a:pt x="436" y="57"/>
                  </a:cubicBezTo>
                  <a:cubicBezTo>
                    <a:pt x="434" y="57"/>
                    <a:pt x="434" y="57"/>
                    <a:pt x="434" y="57"/>
                  </a:cubicBezTo>
                  <a:cubicBezTo>
                    <a:pt x="430" y="59"/>
                    <a:pt x="430" y="59"/>
                    <a:pt x="430" y="59"/>
                  </a:cubicBezTo>
                  <a:cubicBezTo>
                    <a:pt x="427" y="61"/>
                    <a:pt x="424" y="62"/>
                    <a:pt x="422" y="65"/>
                  </a:cubicBezTo>
                  <a:cubicBezTo>
                    <a:pt x="418" y="69"/>
                    <a:pt x="416" y="73"/>
                    <a:pt x="414" y="77"/>
                  </a:cubicBezTo>
                  <a:cubicBezTo>
                    <a:pt x="413" y="69"/>
                    <a:pt x="410" y="61"/>
                    <a:pt x="406" y="56"/>
                  </a:cubicBezTo>
                  <a:cubicBezTo>
                    <a:pt x="406" y="54"/>
                    <a:pt x="406" y="51"/>
                    <a:pt x="406" y="49"/>
                  </a:cubicBezTo>
                  <a:cubicBezTo>
                    <a:pt x="406" y="45"/>
                    <a:pt x="406" y="40"/>
                    <a:pt x="408" y="37"/>
                  </a:cubicBezTo>
                  <a:cubicBezTo>
                    <a:pt x="408" y="35"/>
                    <a:pt x="410" y="33"/>
                    <a:pt x="412" y="31"/>
                  </a:cubicBezTo>
                  <a:cubicBezTo>
                    <a:pt x="413" y="29"/>
                    <a:pt x="415" y="27"/>
                    <a:pt x="416" y="24"/>
                  </a:cubicBezTo>
                  <a:cubicBezTo>
                    <a:pt x="419" y="17"/>
                    <a:pt x="418" y="8"/>
                    <a:pt x="417" y="0"/>
                  </a:cubicBezTo>
                  <a:cubicBezTo>
                    <a:pt x="416" y="1"/>
                    <a:pt x="416" y="1"/>
                    <a:pt x="416" y="1"/>
                  </a:cubicBezTo>
                  <a:cubicBezTo>
                    <a:pt x="417" y="7"/>
                    <a:pt x="415" y="16"/>
                    <a:pt x="412" y="23"/>
                  </a:cubicBezTo>
                  <a:cubicBezTo>
                    <a:pt x="411" y="25"/>
                    <a:pt x="410" y="26"/>
                    <a:pt x="408" y="28"/>
                  </a:cubicBezTo>
                  <a:cubicBezTo>
                    <a:pt x="408" y="29"/>
                    <a:pt x="407" y="30"/>
                    <a:pt x="407" y="30"/>
                  </a:cubicBezTo>
                  <a:cubicBezTo>
                    <a:pt x="406" y="26"/>
                    <a:pt x="405" y="22"/>
                    <a:pt x="403" y="18"/>
                  </a:cubicBezTo>
                  <a:cubicBezTo>
                    <a:pt x="402" y="15"/>
                    <a:pt x="402" y="15"/>
                    <a:pt x="402" y="15"/>
                  </a:cubicBezTo>
                  <a:cubicBezTo>
                    <a:pt x="401" y="15"/>
                    <a:pt x="401" y="15"/>
                    <a:pt x="401" y="15"/>
                  </a:cubicBezTo>
                  <a:cubicBezTo>
                    <a:pt x="402" y="19"/>
                    <a:pt x="402" y="19"/>
                    <a:pt x="402" y="19"/>
                  </a:cubicBezTo>
                  <a:cubicBezTo>
                    <a:pt x="404" y="24"/>
                    <a:pt x="404" y="33"/>
                    <a:pt x="403" y="38"/>
                  </a:cubicBezTo>
                  <a:cubicBezTo>
                    <a:pt x="403" y="38"/>
                    <a:pt x="403" y="38"/>
                    <a:pt x="403" y="38"/>
                  </a:cubicBezTo>
                  <a:cubicBezTo>
                    <a:pt x="402" y="41"/>
                    <a:pt x="402" y="45"/>
                    <a:pt x="402" y="49"/>
                  </a:cubicBezTo>
                  <a:cubicBezTo>
                    <a:pt x="402" y="52"/>
                    <a:pt x="402" y="56"/>
                    <a:pt x="402" y="58"/>
                  </a:cubicBezTo>
                  <a:cubicBezTo>
                    <a:pt x="399" y="66"/>
                    <a:pt x="399" y="66"/>
                    <a:pt x="399" y="66"/>
                  </a:cubicBezTo>
                  <a:cubicBezTo>
                    <a:pt x="397" y="71"/>
                    <a:pt x="396" y="75"/>
                    <a:pt x="396" y="81"/>
                  </a:cubicBezTo>
                  <a:cubicBezTo>
                    <a:pt x="397" y="89"/>
                    <a:pt x="397" y="89"/>
                    <a:pt x="397" y="89"/>
                  </a:cubicBezTo>
                  <a:cubicBezTo>
                    <a:pt x="397" y="94"/>
                    <a:pt x="398" y="100"/>
                    <a:pt x="397" y="105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6" y="105"/>
                    <a:pt x="396" y="105"/>
                    <a:pt x="396" y="105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5" y="109"/>
                    <a:pt x="393" y="113"/>
                    <a:pt x="391" y="117"/>
                  </a:cubicBezTo>
                  <a:cubicBezTo>
                    <a:pt x="387" y="125"/>
                    <a:pt x="387" y="125"/>
                    <a:pt x="387" y="125"/>
                  </a:cubicBezTo>
                  <a:cubicBezTo>
                    <a:pt x="386" y="127"/>
                    <a:pt x="386" y="131"/>
                    <a:pt x="386" y="134"/>
                  </a:cubicBezTo>
                  <a:cubicBezTo>
                    <a:pt x="385" y="135"/>
                    <a:pt x="385" y="137"/>
                    <a:pt x="385" y="138"/>
                  </a:cubicBezTo>
                  <a:cubicBezTo>
                    <a:pt x="382" y="139"/>
                    <a:pt x="380" y="142"/>
                    <a:pt x="379" y="147"/>
                  </a:cubicBezTo>
                  <a:cubicBezTo>
                    <a:pt x="378" y="152"/>
                    <a:pt x="379" y="157"/>
                    <a:pt x="383" y="158"/>
                  </a:cubicBezTo>
                  <a:cubicBezTo>
                    <a:pt x="380" y="168"/>
                    <a:pt x="375" y="177"/>
                    <a:pt x="367" y="183"/>
                  </a:cubicBezTo>
                  <a:cubicBezTo>
                    <a:pt x="361" y="188"/>
                    <a:pt x="353" y="190"/>
                    <a:pt x="345" y="192"/>
                  </a:cubicBezTo>
                  <a:cubicBezTo>
                    <a:pt x="342" y="193"/>
                    <a:pt x="338" y="194"/>
                    <a:pt x="334" y="195"/>
                  </a:cubicBezTo>
                  <a:cubicBezTo>
                    <a:pt x="336" y="192"/>
                    <a:pt x="339" y="189"/>
                    <a:pt x="341" y="186"/>
                  </a:cubicBezTo>
                  <a:cubicBezTo>
                    <a:pt x="346" y="180"/>
                    <a:pt x="347" y="174"/>
                    <a:pt x="348" y="168"/>
                  </a:cubicBezTo>
                  <a:cubicBezTo>
                    <a:pt x="349" y="163"/>
                    <a:pt x="349" y="159"/>
                    <a:pt x="351" y="155"/>
                  </a:cubicBezTo>
                  <a:cubicBezTo>
                    <a:pt x="350" y="153"/>
                    <a:pt x="350" y="153"/>
                    <a:pt x="350" y="153"/>
                  </a:cubicBezTo>
                  <a:cubicBezTo>
                    <a:pt x="348" y="157"/>
                    <a:pt x="347" y="162"/>
                    <a:pt x="346" y="166"/>
                  </a:cubicBezTo>
                  <a:cubicBezTo>
                    <a:pt x="345" y="172"/>
                    <a:pt x="342" y="179"/>
                    <a:pt x="338" y="184"/>
                  </a:cubicBezTo>
                  <a:cubicBezTo>
                    <a:pt x="334" y="189"/>
                    <a:pt x="329" y="194"/>
                    <a:pt x="324" y="200"/>
                  </a:cubicBezTo>
                  <a:cubicBezTo>
                    <a:pt x="324" y="200"/>
                    <a:pt x="324" y="200"/>
                    <a:pt x="323" y="200"/>
                  </a:cubicBezTo>
                  <a:cubicBezTo>
                    <a:pt x="324" y="200"/>
                    <a:pt x="324" y="200"/>
                    <a:pt x="324" y="200"/>
                  </a:cubicBezTo>
                  <a:cubicBezTo>
                    <a:pt x="322" y="203"/>
                    <a:pt x="320" y="205"/>
                    <a:pt x="318" y="207"/>
                  </a:cubicBezTo>
                  <a:cubicBezTo>
                    <a:pt x="316" y="209"/>
                    <a:pt x="316" y="209"/>
                    <a:pt x="316" y="209"/>
                  </a:cubicBezTo>
                  <a:cubicBezTo>
                    <a:pt x="306" y="219"/>
                    <a:pt x="297" y="221"/>
                    <a:pt x="283" y="223"/>
                  </a:cubicBezTo>
                  <a:cubicBezTo>
                    <a:pt x="283" y="223"/>
                    <a:pt x="275" y="224"/>
                    <a:pt x="275" y="224"/>
                  </a:cubicBezTo>
                  <a:cubicBezTo>
                    <a:pt x="272" y="224"/>
                    <a:pt x="269" y="225"/>
                    <a:pt x="266" y="225"/>
                  </a:cubicBezTo>
                  <a:cubicBezTo>
                    <a:pt x="271" y="219"/>
                    <a:pt x="276" y="212"/>
                    <a:pt x="275" y="202"/>
                  </a:cubicBezTo>
                  <a:cubicBezTo>
                    <a:pt x="274" y="202"/>
                    <a:pt x="274" y="202"/>
                    <a:pt x="274" y="202"/>
                  </a:cubicBezTo>
                  <a:cubicBezTo>
                    <a:pt x="275" y="214"/>
                    <a:pt x="265" y="221"/>
                    <a:pt x="257" y="228"/>
                  </a:cubicBezTo>
                  <a:cubicBezTo>
                    <a:pt x="251" y="233"/>
                    <a:pt x="245" y="239"/>
                    <a:pt x="242" y="248"/>
                  </a:cubicBezTo>
                  <a:cubicBezTo>
                    <a:pt x="241" y="250"/>
                    <a:pt x="241" y="253"/>
                    <a:pt x="240" y="256"/>
                  </a:cubicBezTo>
                  <a:cubicBezTo>
                    <a:pt x="236" y="257"/>
                    <a:pt x="233" y="257"/>
                    <a:pt x="229" y="257"/>
                  </a:cubicBezTo>
                  <a:cubicBezTo>
                    <a:pt x="225" y="257"/>
                    <a:pt x="221" y="257"/>
                    <a:pt x="217" y="258"/>
                  </a:cubicBezTo>
                  <a:cubicBezTo>
                    <a:pt x="215" y="258"/>
                    <a:pt x="215" y="258"/>
                    <a:pt x="215" y="258"/>
                  </a:cubicBezTo>
                  <a:cubicBezTo>
                    <a:pt x="208" y="260"/>
                    <a:pt x="203" y="261"/>
                    <a:pt x="198" y="265"/>
                  </a:cubicBezTo>
                  <a:cubicBezTo>
                    <a:pt x="199" y="259"/>
                    <a:pt x="200" y="254"/>
                    <a:pt x="201" y="249"/>
                  </a:cubicBezTo>
                  <a:cubicBezTo>
                    <a:pt x="203" y="242"/>
                    <a:pt x="205" y="236"/>
                    <a:pt x="208" y="231"/>
                  </a:cubicBezTo>
                  <a:cubicBezTo>
                    <a:pt x="211" y="222"/>
                    <a:pt x="211" y="222"/>
                    <a:pt x="211" y="222"/>
                  </a:cubicBezTo>
                  <a:cubicBezTo>
                    <a:pt x="213" y="219"/>
                    <a:pt x="213" y="217"/>
                    <a:pt x="215" y="214"/>
                  </a:cubicBezTo>
                  <a:cubicBezTo>
                    <a:pt x="213" y="213"/>
                    <a:pt x="213" y="213"/>
                    <a:pt x="213" y="213"/>
                  </a:cubicBezTo>
                  <a:cubicBezTo>
                    <a:pt x="212" y="216"/>
                    <a:pt x="210" y="219"/>
                    <a:pt x="208" y="222"/>
                  </a:cubicBezTo>
                  <a:cubicBezTo>
                    <a:pt x="204" y="229"/>
                    <a:pt x="204" y="229"/>
                    <a:pt x="204" y="229"/>
                  </a:cubicBezTo>
                  <a:cubicBezTo>
                    <a:pt x="202" y="234"/>
                    <a:pt x="199" y="241"/>
                    <a:pt x="197" y="248"/>
                  </a:cubicBezTo>
                  <a:cubicBezTo>
                    <a:pt x="193" y="265"/>
                    <a:pt x="192" y="280"/>
                    <a:pt x="192" y="297"/>
                  </a:cubicBezTo>
                  <a:cubicBezTo>
                    <a:pt x="189" y="299"/>
                    <a:pt x="187" y="302"/>
                    <a:pt x="187" y="306"/>
                  </a:cubicBezTo>
                  <a:cubicBezTo>
                    <a:pt x="187" y="309"/>
                    <a:pt x="187" y="311"/>
                    <a:pt x="188" y="312"/>
                  </a:cubicBezTo>
                  <a:cubicBezTo>
                    <a:pt x="186" y="317"/>
                    <a:pt x="184" y="321"/>
                    <a:pt x="182" y="326"/>
                  </a:cubicBezTo>
                  <a:cubicBezTo>
                    <a:pt x="181" y="309"/>
                    <a:pt x="179" y="295"/>
                    <a:pt x="169" y="279"/>
                  </a:cubicBezTo>
                  <a:cubicBezTo>
                    <a:pt x="164" y="271"/>
                    <a:pt x="158" y="267"/>
                    <a:pt x="151" y="265"/>
                  </a:cubicBezTo>
                  <a:cubicBezTo>
                    <a:pt x="146" y="258"/>
                    <a:pt x="145" y="251"/>
                    <a:pt x="145" y="243"/>
                  </a:cubicBezTo>
                  <a:cubicBezTo>
                    <a:pt x="144" y="243"/>
                    <a:pt x="144" y="243"/>
                    <a:pt x="144" y="243"/>
                  </a:cubicBezTo>
                  <a:cubicBezTo>
                    <a:pt x="144" y="251"/>
                    <a:pt x="142" y="258"/>
                    <a:pt x="146" y="264"/>
                  </a:cubicBezTo>
                  <a:cubicBezTo>
                    <a:pt x="140" y="264"/>
                    <a:pt x="133" y="266"/>
                    <a:pt x="126" y="269"/>
                  </a:cubicBezTo>
                  <a:cubicBezTo>
                    <a:pt x="127" y="270"/>
                    <a:pt x="127" y="270"/>
                    <a:pt x="127" y="270"/>
                  </a:cubicBezTo>
                  <a:cubicBezTo>
                    <a:pt x="143" y="262"/>
                    <a:pt x="157" y="268"/>
                    <a:pt x="165" y="281"/>
                  </a:cubicBezTo>
                  <a:cubicBezTo>
                    <a:pt x="176" y="298"/>
                    <a:pt x="177" y="312"/>
                    <a:pt x="178" y="332"/>
                  </a:cubicBezTo>
                  <a:cubicBezTo>
                    <a:pt x="179" y="332"/>
                    <a:pt x="179" y="332"/>
                    <a:pt x="179" y="332"/>
                  </a:cubicBezTo>
                  <a:cubicBezTo>
                    <a:pt x="177" y="334"/>
                    <a:pt x="176" y="336"/>
                    <a:pt x="175" y="338"/>
                  </a:cubicBezTo>
                  <a:cubicBezTo>
                    <a:pt x="173" y="341"/>
                    <a:pt x="171" y="344"/>
                    <a:pt x="169" y="347"/>
                  </a:cubicBezTo>
                  <a:cubicBezTo>
                    <a:pt x="168" y="347"/>
                    <a:pt x="168" y="347"/>
                    <a:pt x="168" y="347"/>
                  </a:cubicBezTo>
                  <a:cubicBezTo>
                    <a:pt x="168" y="347"/>
                    <a:pt x="168" y="348"/>
                    <a:pt x="168" y="348"/>
                  </a:cubicBezTo>
                  <a:cubicBezTo>
                    <a:pt x="167" y="350"/>
                    <a:pt x="166" y="351"/>
                    <a:pt x="164" y="353"/>
                  </a:cubicBezTo>
                  <a:cubicBezTo>
                    <a:pt x="162" y="355"/>
                    <a:pt x="160" y="357"/>
                    <a:pt x="158" y="358"/>
                  </a:cubicBezTo>
                  <a:cubicBezTo>
                    <a:pt x="156" y="360"/>
                    <a:pt x="153" y="362"/>
                    <a:pt x="151" y="365"/>
                  </a:cubicBezTo>
                  <a:cubicBezTo>
                    <a:pt x="151" y="365"/>
                    <a:pt x="150" y="366"/>
                    <a:pt x="150" y="366"/>
                  </a:cubicBezTo>
                  <a:cubicBezTo>
                    <a:pt x="147" y="367"/>
                    <a:pt x="144" y="369"/>
                    <a:pt x="142" y="372"/>
                  </a:cubicBezTo>
                  <a:cubicBezTo>
                    <a:pt x="140" y="375"/>
                    <a:pt x="140" y="378"/>
                    <a:pt x="140" y="381"/>
                  </a:cubicBezTo>
                  <a:cubicBezTo>
                    <a:pt x="136" y="387"/>
                    <a:pt x="132" y="393"/>
                    <a:pt x="124" y="398"/>
                  </a:cubicBezTo>
                  <a:cubicBezTo>
                    <a:pt x="114" y="404"/>
                    <a:pt x="101" y="412"/>
                    <a:pt x="97" y="425"/>
                  </a:cubicBezTo>
                  <a:cubicBezTo>
                    <a:pt x="98" y="425"/>
                    <a:pt x="98" y="425"/>
                    <a:pt x="98" y="425"/>
                  </a:cubicBezTo>
                  <a:cubicBezTo>
                    <a:pt x="101" y="414"/>
                    <a:pt x="117" y="407"/>
                    <a:pt x="126" y="401"/>
                  </a:cubicBezTo>
                  <a:cubicBezTo>
                    <a:pt x="133" y="397"/>
                    <a:pt x="138" y="391"/>
                    <a:pt x="142" y="386"/>
                  </a:cubicBezTo>
                  <a:cubicBezTo>
                    <a:pt x="138" y="394"/>
                    <a:pt x="133" y="402"/>
                    <a:pt x="129" y="410"/>
                  </a:cubicBezTo>
                  <a:cubicBezTo>
                    <a:pt x="121" y="424"/>
                    <a:pt x="113" y="438"/>
                    <a:pt x="108" y="453"/>
                  </a:cubicBezTo>
                  <a:cubicBezTo>
                    <a:pt x="105" y="466"/>
                    <a:pt x="105" y="477"/>
                    <a:pt x="106" y="490"/>
                  </a:cubicBezTo>
                  <a:cubicBezTo>
                    <a:pt x="106" y="503"/>
                    <a:pt x="106" y="503"/>
                    <a:pt x="106" y="503"/>
                  </a:cubicBezTo>
                  <a:cubicBezTo>
                    <a:pt x="106" y="509"/>
                    <a:pt x="106" y="509"/>
                    <a:pt x="106" y="509"/>
                  </a:cubicBezTo>
                  <a:cubicBezTo>
                    <a:pt x="106" y="515"/>
                    <a:pt x="106" y="521"/>
                    <a:pt x="106" y="527"/>
                  </a:cubicBezTo>
                  <a:cubicBezTo>
                    <a:pt x="105" y="531"/>
                    <a:pt x="105" y="531"/>
                    <a:pt x="105" y="531"/>
                  </a:cubicBezTo>
                  <a:cubicBezTo>
                    <a:pt x="105" y="537"/>
                    <a:pt x="104" y="547"/>
                    <a:pt x="101" y="550"/>
                  </a:cubicBezTo>
                  <a:cubicBezTo>
                    <a:pt x="102" y="551"/>
                    <a:pt x="102" y="551"/>
                    <a:pt x="102" y="551"/>
                  </a:cubicBezTo>
                  <a:cubicBezTo>
                    <a:pt x="106" y="546"/>
                    <a:pt x="109" y="539"/>
                    <a:pt x="109" y="531"/>
                  </a:cubicBezTo>
                  <a:cubicBezTo>
                    <a:pt x="113" y="539"/>
                    <a:pt x="117" y="546"/>
                    <a:pt x="123" y="549"/>
                  </a:cubicBezTo>
                  <a:cubicBezTo>
                    <a:pt x="123" y="547"/>
                    <a:pt x="123" y="547"/>
                    <a:pt x="123" y="547"/>
                  </a:cubicBezTo>
                  <a:cubicBezTo>
                    <a:pt x="118" y="545"/>
                    <a:pt x="114" y="534"/>
                    <a:pt x="110" y="521"/>
                  </a:cubicBezTo>
                  <a:cubicBezTo>
                    <a:pt x="110" y="517"/>
                    <a:pt x="110" y="513"/>
                    <a:pt x="110" y="509"/>
                  </a:cubicBezTo>
                  <a:cubicBezTo>
                    <a:pt x="110" y="503"/>
                    <a:pt x="110" y="503"/>
                    <a:pt x="110" y="503"/>
                  </a:cubicBezTo>
                  <a:cubicBezTo>
                    <a:pt x="110" y="490"/>
                    <a:pt x="110" y="490"/>
                    <a:pt x="110" y="490"/>
                  </a:cubicBezTo>
                  <a:cubicBezTo>
                    <a:pt x="109" y="478"/>
                    <a:pt x="109" y="466"/>
                    <a:pt x="112" y="454"/>
                  </a:cubicBezTo>
                  <a:cubicBezTo>
                    <a:pt x="116" y="439"/>
                    <a:pt x="124" y="425"/>
                    <a:pt x="132" y="412"/>
                  </a:cubicBezTo>
                  <a:cubicBezTo>
                    <a:pt x="137" y="403"/>
                    <a:pt x="142" y="395"/>
                    <a:pt x="146" y="385"/>
                  </a:cubicBezTo>
                  <a:cubicBezTo>
                    <a:pt x="149" y="385"/>
                    <a:pt x="152" y="383"/>
                    <a:pt x="154" y="379"/>
                  </a:cubicBezTo>
                  <a:cubicBezTo>
                    <a:pt x="157" y="375"/>
                    <a:pt x="157" y="370"/>
                    <a:pt x="154" y="368"/>
                  </a:cubicBezTo>
                  <a:cubicBezTo>
                    <a:pt x="154" y="368"/>
                    <a:pt x="154" y="368"/>
                    <a:pt x="154" y="368"/>
                  </a:cubicBezTo>
                  <a:cubicBezTo>
                    <a:pt x="156" y="365"/>
                    <a:pt x="158" y="363"/>
                    <a:pt x="161" y="362"/>
                  </a:cubicBezTo>
                  <a:cubicBezTo>
                    <a:pt x="162" y="360"/>
                    <a:pt x="164" y="359"/>
                    <a:pt x="165" y="357"/>
                  </a:cubicBezTo>
                  <a:cubicBezTo>
                    <a:pt x="165" y="361"/>
                    <a:pt x="164" y="365"/>
                    <a:pt x="164" y="369"/>
                  </a:cubicBezTo>
                  <a:cubicBezTo>
                    <a:pt x="163" y="378"/>
                    <a:pt x="161" y="388"/>
                    <a:pt x="160" y="398"/>
                  </a:cubicBezTo>
                  <a:cubicBezTo>
                    <a:pt x="158" y="404"/>
                    <a:pt x="158" y="404"/>
                    <a:pt x="158" y="404"/>
                  </a:cubicBezTo>
                  <a:cubicBezTo>
                    <a:pt x="157" y="413"/>
                    <a:pt x="155" y="423"/>
                    <a:pt x="156" y="432"/>
                  </a:cubicBezTo>
                  <a:cubicBezTo>
                    <a:pt x="158" y="442"/>
                    <a:pt x="158" y="442"/>
                    <a:pt x="158" y="442"/>
                  </a:cubicBezTo>
                  <a:cubicBezTo>
                    <a:pt x="159" y="444"/>
                    <a:pt x="160" y="448"/>
                    <a:pt x="161" y="450"/>
                  </a:cubicBezTo>
                  <a:cubicBezTo>
                    <a:pt x="161" y="452"/>
                    <a:pt x="161" y="453"/>
                    <a:pt x="161" y="454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5"/>
                    <a:pt x="161" y="455"/>
                    <a:pt x="161" y="455"/>
                  </a:cubicBezTo>
                  <a:cubicBezTo>
                    <a:pt x="162" y="462"/>
                    <a:pt x="163" y="469"/>
                    <a:pt x="164" y="477"/>
                  </a:cubicBezTo>
                  <a:cubicBezTo>
                    <a:pt x="167" y="488"/>
                    <a:pt x="167" y="499"/>
                    <a:pt x="168" y="511"/>
                  </a:cubicBezTo>
                  <a:cubicBezTo>
                    <a:pt x="168" y="516"/>
                    <a:pt x="168" y="516"/>
                    <a:pt x="168" y="516"/>
                  </a:cubicBezTo>
                  <a:cubicBezTo>
                    <a:pt x="168" y="516"/>
                    <a:pt x="168" y="524"/>
                    <a:pt x="168" y="524"/>
                  </a:cubicBezTo>
                  <a:cubicBezTo>
                    <a:pt x="168" y="528"/>
                    <a:pt x="168" y="532"/>
                    <a:pt x="169" y="537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72" y="552"/>
                    <a:pt x="172" y="552"/>
                    <a:pt x="172" y="552"/>
                  </a:cubicBezTo>
                  <a:cubicBezTo>
                    <a:pt x="172" y="555"/>
                    <a:pt x="172" y="555"/>
                    <a:pt x="172" y="555"/>
                  </a:cubicBezTo>
                  <a:cubicBezTo>
                    <a:pt x="175" y="571"/>
                    <a:pt x="175" y="578"/>
                    <a:pt x="175" y="581"/>
                  </a:cubicBezTo>
                  <a:cubicBezTo>
                    <a:pt x="175" y="581"/>
                    <a:pt x="174" y="581"/>
                    <a:pt x="174" y="581"/>
                  </a:cubicBezTo>
                  <a:cubicBezTo>
                    <a:pt x="171" y="582"/>
                    <a:pt x="168" y="585"/>
                    <a:pt x="167" y="589"/>
                  </a:cubicBezTo>
                  <a:cubicBezTo>
                    <a:pt x="166" y="593"/>
                    <a:pt x="167" y="596"/>
                    <a:pt x="168" y="598"/>
                  </a:cubicBezTo>
                  <a:cubicBezTo>
                    <a:pt x="166" y="602"/>
                    <a:pt x="166" y="602"/>
                    <a:pt x="166" y="602"/>
                  </a:cubicBezTo>
                  <a:cubicBezTo>
                    <a:pt x="162" y="609"/>
                    <a:pt x="162" y="609"/>
                    <a:pt x="162" y="609"/>
                  </a:cubicBezTo>
                  <a:cubicBezTo>
                    <a:pt x="160" y="613"/>
                    <a:pt x="159" y="616"/>
                    <a:pt x="158" y="620"/>
                  </a:cubicBezTo>
                  <a:cubicBezTo>
                    <a:pt x="151" y="634"/>
                    <a:pt x="142" y="644"/>
                    <a:pt x="130" y="652"/>
                  </a:cubicBezTo>
                  <a:cubicBezTo>
                    <a:pt x="127" y="654"/>
                    <a:pt x="123" y="656"/>
                    <a:pt x="120" y="658"/>
                  </a:cubicBezTo>
                  <a:cubicBezTo>
                    <a:pt x="120" y="658"/>
                    <a:pt x="120" y="658"/>
                    <a:pt x="120" y="658"/>
                  </a:cubicBezTo>
                  <a:cubicBezTo>
                    <a:pt x="120" y="658"/>
                    <a:pt x="120" y="658"/>
                    <a:pt x="120" y="658"/>
                  </a:cubicBezTo>
                  <a:cubicBezTo>
                    <a:pt x="116" y="660"/>
                    <a:pt x="112" y="662"/>
                    <a:pt x="108" y="664"/>
                  </a:cubicBezTo>
                  <a:cubicBezTo>
                    <a:pt x="89" y="672"/>
                    <a:pt x="72" y="681"/>
                    <a:pt x="65" y="701"/>
                  </a:cubicBezTo>
                  <a:cubicBezTo>
                    <a:pt x="66" y="702"/>
                    <a:pt x="66" y="702"/>
                    <a:pt x="66" y="702"/>
                  </a:cubicBezTo>
                  <a:cubicBezTo>
                    <a:pt x="73" y="683"/>
                    <a:pt x="92" y="676"/>
                    <a:pt x="109" y="668"/>
                  </a:cubicBezTo>
                  <a:cubicBezTo>
                    <a:pt x="112" y="666"/>
                    <a:pt x="114" y="665"/>
                    <a:pt x="117" y="664"/>
                  </a:cubicBezTo>
                  <a:cubicBezTo>
                    <a:pt x="117" y="665"/>
                    <a:pt x="117" y="665"/>
                    <a:pt x="117" y="665"/>
                  </a:cubicBezTo>
                  <a:cubicBezTo>
                    <a:pt x="115" y="668"/>
                    <a:pt x="114" y="671"/>
                    <a:pt x="113" y="674"/>
                  </a:cubicBezTo>
                  <a:cubicBezTo>
                    <a:pt x="111" y="683"/>
                    <a:pt x="110" y="692"/>
                    <a:pt x="110" y="701"/>
                  </a:cubicBezTo>
                  <a:cubicBezTo>
                    <a:pt x="110" y="706"/>
                    <a:pt x="111" y="711"/>
                    <a:pt x="111" y="715"/>
                  </a:cubicBezTo>
                  <a:cubicBezTo>
                    <a:pt x="112" y="719"/>
                    <a:pt x="112" y="719"/>
                    <a:pt x="112" y="719"/>
                  </a:cubicBezTo>
                  <a:cubicBezTo>
                    <a:pt x="110" y="721"/>
                    <a:pt x="108" y="724"/>
                    <a:pt x="108" y="727"/>
                  </a:cubicBezTo>
                  <a:cubicBezTo>
                    <a:pt x="107" y="732"/>
                    <a:pt x="109" y="736"/>
                    <a:pt x="112" y="738"/>
                  </a:cubicBezTo>
                  <a:cubicBezTo>
                    <a:pt x="110" y="741"/>
                    <a:pt x="109" y="745"/>
                    <a:pt x="108" y="749"/>
                  </a:cubicBezTo>
                  <a:cubicBezTo>
                    <a:pt x="107" y="754"/>
                    <a:pt x="106" y="759"/>
                    <a:pt x="104" y="765"/>
                  </a:cubicBezTo>
                  <a:cubicBezTo>
                    <a:pt x="99" y="776"/>
                    <a:pt x="94" y="789"/>
                    <a:pt x="87" y="803"/>
                  </a:cubicBezTo>
                  <a:cubicBezTo>
                    <a:pt x="82" y="814"/>
                    <a:pt x="76" y="827"/>
                    <a:pt x="72" y="840"/>
                  </a:cubicBezTo>
                  <a:cubicBezTo>
                    <a:pt x="72" y="841"/>
                    <a:pt x="71" y="841"/>
                    <a:pt x="71" y="842"/>
                  </a:cubicBezTo>
                  <a:cubicBezTo>
                    <a:pt x="71" y="841"/>
                    <a:pt x="71" y="841"/>
                    <a:pt x="71" y="841"/>
                  </a:cubicBezTo>
                  <a:cubicBezTo>
                    <a:pt x="63" y="850"/>
                    <a:pt x="60" y="866"/>
                    <a:pt x="59" y="878"/>
                  </a:cubicBezTo>
                  <a:cubicBezTo>
                    <a:pt x="57" y="897"/>
                    <a:pt x="57" y="897"/>
                    <a:pt x="57" y="897"/>
                  </a:cubicBezTo>
                  <a:cubicBezTo>
                    <a:pt x="56" y="915"/>
                    <a:pt x="56" y="932"/>
                    <a:pt x="47" y="948"/>
                  </a:cubicBezTo>
                  <a:cubicBezTo>
                    <a:pt x="48" y="948"/>
                    <a:pt x="48" y="948"/>
                    <a:pt x="48" y="948"/>
                  </a:cubicBezTo>
                  <a:cubicBezTo>
                    <a:pt x="57" y="931"/>
                    <a:pt x="60" y="915"/>
                    <a:pt x="61" y="897"/>
                  </a:cubicBezTo>
                  <a:cubicBezTo>
                    <a:pt x="62" y="878"/>
                    <a:pt x="62" y="878"/>
                    <a:pt x="62" y="878"/>
                  </a:cubicBezTo>
                  <a:cubicBezTo>
                    <a:pt x="63" y="870"/>
                    <a:pt x="65" y="860"/>
                    <a:pt x="69" y="852"/>
                  </a:cubicBezTo>
                  <a:cubicBezTo>
                    <a:pt x="68" y="862"/>
                    <a:pt x="68" y="872"/>
                    <a:pt x="71" y="885"/>
                  </a:cubicBezTo>
                  <a:cubicBezTo>
                    <a:pt x="72" y="886"/>
                    <a:pt x="72" y="886"/>
                    <a:pt x="72" y="886"/>
                  </a:cubicBezTo>
                  <a:cubicBezTo>
                    <a:pt x="78" y="914"/>
                    <a:pt x="84" y="943"/>
                    <a:pt x="83" y="973"/>
                  </a:cubicBezTo>
                  <a:cubicBezTo>
                    <a:pt x="82" y="975"/>
                    <a:pt x="82" y="978"/>
                    <a:pt x="82" y="981"/>
                  </a:cubicBezTo>
                  <a:cubicBezTo>
                    <a:pt x="82" y="981"/>
                    <a:pt x="82" y="981"/>
                    <a:pt x="82" y="981"/>
                  </a:cubicBezTo>
                  <a:cubicBezTo>
                    <a:pt x="82" y="981"/>
                    <a:pt x="82" y="981"/>
                    <a:pt x="82" y="981"/>
                  </a:cubicBezTo>
                  <a:cubicBezTo>
                    <a:pt x="81" y="987"/>
                    <a:pt x="81" y="993"/>
                    <a:pt x="80" y="999"/>
                  </a:cubicBezTo>
                  <a:cubicBezTo>
                    <a:pt x="78" y="1012"/>
                    <a:pt x="78" y="1012"/>
                    <a:pt x="78" y="1012"/>
                  </a:cubicBezTo>
                  <a:cubicBezTo>
                    <a:pt x="77" y="1020"/>
                    <a:pt x="77" y="1020"/>
                    <a:pt x="77" y="1020"/>
                  </a:cubicBezTo>
                  <a:cubicBezTo>
                    <a:pt x="76" y="1023"/>
                    <a:pt x="76" y="1026"/>
                    <a:pt x="76" y="1029"/>
                  </a:cubicBezTo>
                  <a:cubicBezTo>
                    <a:pt x="75" y="1029"/>
                    <a:pt x="75" y="1029"/>
                    <a:pt x="75" y="1029"/>
                  </a:cubicBezTo>
                  <a:cubicBezTo>
                    <a:pt x="73" y="1041"/>
                    <a:pt x="70" y="1048"/>
                    <a:pt x="60" y="1054"/>
                  </a:cubicBezTo>
                  <a:cubicBezTo>
                    <a:pt x="54" y="1058"/>
                    <a:pt x="47" y="1060"/>
                    <a:pt x="41" y="1063"/>
                  </a:cubicBezTo>
                  <a:cubicBezTo>
                    <a:pt x="23" y="1071"/>
                    <a:pt x="5" y="1080"/>
                    <a:pt x="0" y="1103"/>
                  </a:cubicBezTo>
                  <a:cubicBezTo>
                    <a:pt x="1" y="1103"/>
                    <a:pt x="1" y="1103"/>
                    <a:pt x="1" y="1103"/>
                  </a:cubicBezTo>
                  <a:cubicBezTo>
                    <a:pt x="4" y="1089"/>
                    <a:pt x="16" y="1081"/>
                    <a:pt x="26" y="1075"/>
                  </a:cubicBezTo>
                  <a:cubicBezTo>
                    <a:pt x="22" y="1088"/>
                    <a:pt x="29" y="1104"/>
                    <a:pt x="32" y="1109"/>
                  </a:cubicBezTo>
                  <a:cubicBezTo>
                    <a:pt x="36" y="1118"/>
                    <a:pt x="39" y="1127"/>
                    <a:pt x="40" y="1140"/>
                  </a:cubicBezTo>
                  <a:cubicBezTo>
                    <a:pt x="40" y="1147"/>
                    <a:pt x="40" y="1147"/>
                    <a:pt x="40" y="1147"/>
                  </a:cubicBezTo>
                  <a:cubicBezTo>
                    <a:pt x="41" y="1156"/>
                    <a:pt x="41" y="1162"/>
                    <a:pt x="43" y="1165"/>
                  </a:cubicBezTo>
                  <a:cubicBezTo>
                    <a:pt x="43" y="1164"/>
                    <a:pt x="43" y="1164"/>
                    <a:pt x="43" y="1164"/>
                  </a:cubicBezTo>
                  <a:cubicBezTo>
                    <a:pt x="42" y="1163"/>
                    <a:pt x="43" y="1154"/>
                    <a:pt x="43" y="1149"/>
                  </a:cubicBezTo>
                  <a:cubicBezTo>
                    <a:pt x="44" y="1143"/>
                    <a:pt x="44" y="1143"/>
                    <a:pt x="44" y="1143"/>
                  </a:cubicBezTo>
                  <a:cubicBezTo>
                    <a:pt x="45" y="1143"/>
                    <a:pt x="45" y="1143"/>
                    <a:pt x="45" y="1143"/>
                  </a:cubicBezTo>
                  <a:cubicBezTo>
                    <a:pt x="45" y="1141"/>
                    <a:pt x="47" y="1138"/>
                    <a:pt x="51" y="1135"/>
                  </a:cubicBezTo>
                  <a:cubicBezTo>
                    <a:pt x="58" y="1130"/>
                    <a:pt x="66" y="1127"/>
                    <a:pt x="69" y="1127"/>
                  </a:cubicBezTo>
                  <a:cubicBezTo>
                    <a:pt x="70" y="1135"/>
                    <a:pt x="71" y="1142"/>
                    <a:pt x="73" y="1149"/>
                  </a:cubicBezTo>
                  <a:cubicBezTo>
                    <a:pt x="71" y="1151"/>
                    <a:pt x="69" y="1154"/>
                    <a:pt x="68" y="1157"/>
                  </a:cubicBezTo>
                  <a:cubicBezTo>
                    <a:pt x="64" y="1163"/>
                    <a:pt x="64" y="1163"/>
                    <a:pt x="64" y="1163"/>
                  </a:cubicBezTo>
                  <a:cubicBezTo>
                    <a:pt x="60" y="1169"/>
                    <a:pt x="57" y="1177"/>
                    <a:pt x="54" y="1185"/>
                  </a:cubicBezTo>
                  <a:cubicBezTo>
                    <a:pt x="53" y="1187"/>
                    <a:pt x="53" y="1187"/>
                    <a:pt x="53" y="1187"/>
                  </a:cubicBezTo>
                  <a:cubicBezTo>
                    <a:pt x="51" y="1192"/>
                    <a:pt x="48" y="1198"/>
                    <a:pt x="47" y="1205"/>
                  </a:cubicBezTo>
                  <a:cubicBezTo>
                    <a:pt x="47" y="1209"/>
                    <a:pt x="47" y="1214"/>
                    <a:pt x="48" y="1218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50" y="1227"/>
                    <a:pt x="50" y="1227"/>
                    <a:pt x="50" y="1227"/>
                  </a:cubicBezTo>
                  <a:cubicBezTo>
                    <a:pt x="50" y="1217"/>
                    <a:pt x="50" y="1217"/>
                    <a:pt x="50" y="1217"/>
                  </a:cubicBezTo>
                  <a:cubicBezTo>
                    <a:pt x="49" y="1213"/>
                    <a:pt x="50" y="1208"/>
                    <a:pt x="50" y="1204"/>
                  </a:cubicBezTo>
                  <a:cubicBezTo>
                    <a:pt x="51" y="1198"/>
                    <a:pt x="55" y="1193"/>
                    <a:pt x="57" y="1188"/>
                  </a:cubicBezTo>
                  <a:cubicBezTo>
                    <a:pt x="57" y="1186"/>
                    <a:pt x="57" y="1186"/>
                    <a:pt x="57" y="1186"/>
                  </a:cubicBezTo>
                  <a:cubicBezTo>
                    <a:pt x="60" y="1178"/>
                    <a:pt x="63" y="1171"/>
                    <a:pt x="68" y="1165"/>
                  </a:cubicBezTo>
                  <a:cubicBezTo>
                    <a:pt x="71" y="1159"/>
                    <a:pt x="71" y="1159"/>
                    <a:pt x="71" y="1159"/>
                  </a:cubicBezTo>
                  <a:cubicBezTo>
                    <a:pt x="72" y="1157"/>
                    <a:pt x="73" y="1155"/>
                    <a:pt x="74" y="1153"/>
                  </a:cubicBezTo>
                  <a:cubicBezTo>
                    <a:pt x="75" y="1157"/>
                    <a:pt x="77" y="1160"/>
                    <a:pt x="78" y="1164"/>
                  </a:cubicBezTo>
                  <a:cubicBezTo>
                    <a:pt x="80" y="1170"/>
                    <a:pt x="82" y="1176"/>
                    <a:pt x="82" y="1183"/>
                  </a:cubicBezTo>
                  <a:cubicBezTo>
                    <a:pt x="82" y="1188"/>
                    <a:pt x="84" y="1194"/>
                    <a:pt x="85" y="1199"/>
                  </a:cubicBezTo>
                  <a:cubicBezTo>
                    <a:pt x="86" y="1199"/>
                    <a:pt x="86" y="1199"/>
                    <a:pt x="86" y="1199"/>
                  </a:cubicBezTo>
                  <a:cubicBezTo>
                    <a:pt x="85" y="1194"/>
                    <a:pt x="85" y="1189"/>
                    <a:pt x="85" y="1184"/>
                  </a:cubicBezTo>
                  <a:cubicBezTo>
                    <a:pt x="85" y="1177"/>
                    <a:pt x="84" y="1169"/>
                    <a:pt x="82" y="1162"/>
                  </a:cubicBezTo>
                  <a:cubicBezTo>
                    <a:pt x="76" y="1146"/>
                    <a:pt x="72" y="1135"/>
                    <a:pt x="73" y="1118"/>
                  </a:cubicBezTo>
                  <a:cubicBezTo>
                    <a:pt x="75" y="1108"/>
                    <a:pt x="75" y="1108"/>
                    <a:pt x="75" y="1108"/>
                  </a:cubicBezTo>
                  <a:cubicBezTo>
                    <a:pt x="77" y="1114"/>
                    <a:pt x="80" y="1119"/>
                    <a:pt x="83" y="1124"/>
                  </a:cubicBezTo>
                  <a:cubicBezTo>
                    <a:pt x="90" y="1138"/>
                    <a:pt x="90" y="1138"/>
                    <a:pt x="90" y="1138"/>
                  </a:cubicBezTo>
                  <a:cubicBezTo>
                    <a:pt x="98" y="1157"/>
                    <a:pt x="101" y="1180"/>
                    <a:pt x="101" y="1194"/>
                  </a:cubicBezTo>
                  <a:cubicBezTo>
                    <a:pt x="101" y="1194"/>
                    <a:pt x="101" y="1194"/>
                    <a:pt x="101" y="1194"/>
                  </a:cubicBezTo>
                  <a:cubicBezTo>
                    <a:pt x="101" y="1183"/>
                    <a:pt x="103" y="1168"/>
                    <a:pt x="100" y="1154"/>
                  </a:cubicBezTo>
                  <a:cubicBezTo>
                    <a:pt x="100" y="1154"/>
                    <a:pt x="101" y="1155"/>
                    <a:pt x="101" y="1155"/>
                  </a:cubicBezTo>
                  <a:cubicBezTo>
                    <a:pt x="103" y="1157"/>
                    <a:pt x="106" y="1159"/>
                    <a:pt x="107" y="1161"/>
                  </a:cubicBezTo>
                  <a:cubicBezTo>
                    <a:pt x="108" y="1160"/>
                    <a:pt x="108" y="1160"/>
                    <a:pt x="108" y="1160"/>
                  </a:cubicBezTo>
                  <a:cubicBezTo>
                    <a:pt x="106" y="1158"/>
                    <a:pt x="104" y="1155"/>
                    <a:pt x="102" y="1153"/>
                  </a:cubicBezTo>
                  <a:cubicBezTo>
                    <a:pt x="100" y="1150"/>
                    <a:pt x="99" y="1148"/>
                    <a:pt x="97" y="1146"/>
                  </a:cubicBezTo>
                  <a:cubicBezTo>
                    <a:pt x="97" y="1146"/>
                    <a:pt x="97" y="1146"/>
                    <a:pt x="97" y="1146"/>
                  </a:cubicBezTo>
                  <a:cubicBezTo>
                    <a:pt x="96" y="1143"/>
                    <a:pt x="95" y="1140"/>
                    <a:pt x="94" y="1137"/>
                  </a:cubicBezTo>
                  <a:cubicBezTo>
                    <a:pt x="86" y="1122"/>
                    <a:pt x="86" y="1122"/>
                    <a:pt x="86" y="1122"/>
                  </a:cubicBezTo>
                  <a:cubicBezTo>
                    <a:pt x="83" y="1116"/>
                    <a:pt x="79" y="1109"/>
                    <a:pt x="77" y="1102"/>
                  </a:cubicBezTo>
                  <a:cubicBezTo>
                    <a:pt x="76" y="1100"/>
                    <a:pt x="77" y="1095"/>
                    <a:pt x="77" y="1090"/>
                  </a:cubicBezTo>
                  <a:cubicBezTo>
                    <a:pt x="78" y="1086"/>
                    <a:pt x="78" y="1083"/>
                    <a:pt x="78" y="1079"/>
                  </a:cubicBezTo>
                  <a:cubicBezTo>
                    <a:pt x="79" y="1066"/>
                    <a:pt x="80" y="1053"/>
                    <a:pt x="79" y="1043"/>
                  </a:cubicBezTo>
                  <a:cubicBezTo>
                    <a:pt x="80" y="1043"/>
                    <a:pt x="80" y="1043"/>
                    <a:pt x="80" y="1043"/>
                  </a:cubicBezTo>
                  <a:cubicBezTo>
                    <a:pt x="78" y="1036"/>
                    <a:pt x="80" y="1028"/>
                    <a:pt x="81" y="1021"/>
                  </a:cubicBezTo>
                  <a:cubicBezTo>
                    <a:pt x="82" y="1013"/>
                    <a:pt x="82" y="1013"/>
                    <a:pt x="82" y="1013"/>
                  </a:cubicBezTo>
                  <a:cubicBezTo>
                    <a:pt x="84" y="999"/>
                    <a:pt x="84" y="999"/>
                    <a:pt x="84" y="999"/>
                  </a:cubicBezTo>
                  <a:cubicBezTo>
                    <a:pt x="84" y="997"/>
                    <a:pt x="84" y="994"/>
                    <a:pt x="85" y="991"/>
                  </a:cubicBezTo>
                  <a:cubicBezTo>
                    <a:pt x="85" y="991"/>
                    <a:pt x="85" y="992"/>
                    <a:pt x="85" y="992"/>
                  </a:cubicBezTo>
                  <a:cubicBezTo>
                    <a:pt x="86" y="997"/>
                    <a:pt x="86" y="997"/>
                    <a:pt x="86" y="997"/>
                  </a:cubicBezTo>
                  <a:cubicBezTo>
                    <a:pt x="88" y="1006"/>
                    <a:pt x="91" y="1014"/>
                    <a:pt x="95" y="1023"/>
                  </a:cubicBezTo>
                  <a:cubicBezTo>
                    <a:pt x="102" y="1038"/>
                    <a:pt x="102" y="1054"/>
                    <a:pt x="102" y="1070"/>
                  </a:cubicBezTo>
                  <a:cubicBezTo>
                    <a:pt x="102" y="1076"/>
                    <a:pt x="102" y="1076"/>
                    <a:pt x="102" y="1076"/>
                  </a:cubicBezTo>
                  <a:cubicBezTo>
                    <a:pt x="103" y="1076"/>
                    <a:pt x="103" y="1076"/>
                    <a:pt x="103" y="1076"/>
                  </a:cubicBezTo>
                  <a:cubicBezTo>
                    <a:pt x="103" y="1069"/>
                    <a:pt x="103" y="1069"/>
                    <a:pt x="103" y="1069"/>
                  </a:cubicBezTo>
                  <a:cubicBezTo>
                    <a:pt x="103" y="1053"/>
                    <a:pt x="106" y="1038"/>
                    <a:pt x="99" y="1022"/>
                  </a:cubicBezTo>
                  <a:cubicBezTo>
                    <a:pt x="95" y="1013"/>
                    <a:pt x="92" y="1004"/>
                    <a:pt x="90" y="996"/>
                  </a:cubicBezTo>
                  <a:cubicBezTo>
                    <a:pt x="89" y="992"/>
                    <a:pt x="89" y="992"/>
                    <a:pt x="89" y="992"/>
                  </a:cubicBezTo>
                  <a:cubicBezTo>
                    <a:pt x="88" y="988"/>
                    <a:pt x="87" y="984"/>
                    <a:pt x="86" y="981"/>
                  </a:cubicBezTo>
                  <a:cubicBezTo>
                    <a:pt x="86" y="978"/>
                    <a:pt x="86" y="976"/>
                    <a:pt x="87" y="973"/>
                  </a:cubicBezTo>
                  <a:cubicBezTo>
                    <a:pt x="87" y="964"/>
                    <a:pt x="87" y="956"/>
                    <a:pt x="86" y="947"/>
                  </a:cubicBezTo>
                  <a:cubicBezTo>
                    <a:pt x="91" y="951"/>
                    <a:pt x="91" y="951"/>
                    <a:pt x="91" y="951"/>
                  </a:cubicBezTo>
                  <a:cubicBezTo>
                    <a:pt x="98" y="959"/>
                    <a:pt x="106" y="966"/>
                    <a:pt x="109" y="976"/>
                  </a:cubicBezTo>
                  <a:cubicBezTo>
                    <a:pt x="110" y="976"/>
                    <a:pt x="110" y="976"/>
                    <a:pt x="110" y="976"/>
                  </a:cubicBezTo>
                  <a:cubicBezTo>
                    <a:pt x="106" y="964"/>
                    <a:pt x="101" y="956"/>
                    <a:pt x="93" y="948"/>
                  </a:cubicBezTo>
                  <a:cubicBezTo>
                    <a:pt x="86" y="941"/>
                    <a:pt x="86" y="941"/>
                    <a:pt x="86" y="941"/>
                  </a:cubicBezTo>
                  <a:cubicBezTo>
                    <a:pt x="86" y="942"/>
                    <a:pt x="86" y="942"/>
                    <a:pt x="86" y="942"/>
                  </a:cubicBezTo>
                  <a:cubicBezTo>
                    <a:pt x="84" y="923"/>
                    <a:pt x="80" y="904"/>
                    <a:pt x="75" y="885"/>
                  </a:cubicBezTo>
                  <a:cubicBezTo>
                    <a:pt x="75" y="884"/>
                    <a:pt x="75" y="884"/>
                    <a:pt x="75" y="884"/>
                  </a:cubicBezTo>
                  <a:cubicBezTo>
                    <a:pt x="71" y="867"/>
                    <a:pt x="71" y="854"/>
                    <a:pt x="76" y="841"/>
                  </a:cubicBezTo>
                  <a:cubicBezTo>
                    <a:pt x="80" y="828"/>
                    <a:pt x="85" y="816"/>
                    <a:pt x="91" y="805"/>
                  </a:cubicBezTo>
                  <a:cubicBezTo>
                    <a:pt x="98" y="790"/>
                    <a:pt x="103" y="778"/>
                    <a:pt x="107" y="766"/>
                  </a:cubicBezTo>
                  <a:cubicBezTo>
                    <a:pt x="109" y="761"/>
                    <a:pt x="111" y="755"/>
                    <a:pt x="112" y="750"/>
                  </a:cubicBezTo>
                  <a:cubicBezTo>
                    <a:pt x="113" y="746"/>
                    <a:pt x="114" y="742"/>
                    <a:pt x="116" y="738"/>
                  </a:cubicBezTo>
                  <a:cubicBezTo>
                    <a:pt x="118" y="737"/>
                    <a:pt x="121" y="733"/>
                    <a:pt x="122" y="729"/>
                  </a:cubicBezTo>
                  <a:cubicBezTo>
                    <a:pt x="122" y="725"/>
                    <a:pt x="121" y="722"/>
                    <a:pt x="119" y="719"/>
                  </a:cubicBezTo>
                  <a:cubicBezTo>
                    <a:pt x="123" y="706"/>
                    <a:pt x="130" y="696"/>
                    <a:pt x="141" y="687"/>
                  </a:cubicBezTo>
                  <a:cubicBezTo>
                    <a:pt x="146" y="682"/>
                    <a:pt x="151" y="677"/>
                    <a:pt x="153" y="671"/>
                  </a:cubicBezTo>
                  <a:cubicBezTo>
                    <a:pt x="154" y="673"/>
                    <a:pt x="154" y="675"/>
                    <a:pt x="155" y="677"/>
                  </a:cubicBezTo>
                  <a:cubicBezTo>
                    <a:pt x="154" y="678"/>
                    <a:pt x="154" y="680"/>
                    <a:pt x="154" y="682"/>
                  </a:cubicBezTo>
                  <a:cubicBezTo>
                    <a:pt x="154" y="686"/>
                    <a:pt x="156" y="689"/>
                    <a:pt x="158" y="691"/>
                  </a:cubicBezTo>
                  <a:cubicBezTo>
                    <a:pt x="158" y="696"/>
                    <a:pt x="156" y="701"/>
                    <a:pt x="154" y="707"/>
                  </a:cubicBezTo>
                  <a:cubicBezTo>
                    <a:pt x="152" y="712"/>
                    <a:pt x="152" y="712"/>
                    <a:pt x="152" y="712"/>
                  </a:cubicBezTo>
                  <a:cubicBezTo>
                    <a:pt x="148" y="724"/>
                    <a:pt x="146" y="739"/>
                    <a:pt x="148" y="755"/>
                  </a:cubicBezTo>
                  <a:cubicBezTo>
                    <a:pt x="148" y="759"/>
                    <a:pt x="148" y="759"/>
                    <a:pt x="148" y="759"/>
                  </a:cubicBezTo>
                  <a:cubicBezTo>
                    <a:pt x="147" y="762"/>
                    <a:pt x="147" y="762"/>
                    <a:pt x="147" y="762"/>
                  </a:cubicBezTo>
                  <a:cubicBezTo>
                    <a:pt x="147" y="767"/>
                    <a:pt x="145" y="770"/>
                    <a:pt x="141" y="775"/>
                  </a:cubicBezTo>
                  <a:cubicBezTo>
                    <a:pt x="141" y="776"/>
                    <a:pt x="141" y="776"/>
                    <a:pt x="141" y="776"/>
                  </a:cubicBezTo>
                  <a:cubicBezTo>
                    <a:pt x="133" y="787"/>
                    <a:pt x="126" y="800"/>
                    <a:pt x="120" y="815"/>
                  </a:cubicBezTo>
                  <a:cubicBezTo>
                    <a:pt x="114" y="828"/>
                    <a:pt x="113" y="842"/>
                    <a:pt x="111" y="857"/>
                  </a:cubicBezTo>
                  <a:cubicBezTo>
                    <a:pt x="111" y="857"/>
                    <a:pt x="111" y="858"/>
                    <a:pt x="111" y="858"/>
                  </a:cubicBezTo>
                  <a:cubicBezTo>
                    <a:pt x="111" y="858"/>
                    <a:pt x="111" y="858"/>
                    <a:pt x="111" y="858"/>
                  </a:cubicBezTo>
                  <a:cubicBezTo>
                    <a:pt x="111" y="862"/>
                    <a:pt x="108" y="866"/>
                    <a:pt x="105" y="869"/>
                  </a:cubicBezTo>
                  <a:cubicBezTo>
                    <a:pt x="100" y="873"/>
                    <a:pt x="100" y="873"/>
                    <a:pt x="100" y="873"/>
                  </a:cubicBezTo>
                  <a:cubicBezTo>
                    <a:pt x="96" y="875"/>
                    <a:pt x="90" y="878"/>
                    <a:pt x="90" y="884"/>
                  </a:cubicBezTo>
                  <a:cubicBezTo>
                    <a:pt x="90" y="884"/>
                    <a:pt x="90" y="884"/>
                    <a:pt x="90" y="884"/>
                  </a:cubicBezTo>
                  <a:cubicBezTo>
                    <a:pt x="91" y="881"/>
                    <a:pt x="98" y="878"/>
                    <a:pt x="102" y="876"/>
                  </a:cubicBezTo>
                  <a:cubicBezTo>
                    <a:pt x="107" y="872"/>
                    <a:pt x="107" y="872"/>
                    <a:pt x="107" y="872"/>
                  </a:cubicBezTo>
                  <a:cubicBezTo>
                    <a:pt x="109" y="871"/>
                    <a:pt x="111" y="869"/>
                    <a:pt x="112" y="867"/>
                  </a:cubicBezTo>
                  <a:cubicBezTo>
                    <a:pt x="112" y="869"/>
                    <a:pt x="112" y="872"/>
                    <a:pt x="113" y="874"/>
                  </a:cubicBezTo>
                  <a:cubicBezTo>
                    <a:pt x="114" y="882"/>
                    <a:pt x="117" y="889"/>
                    <a:pt x="115" y="896"/>
                  </a:cubicBezTo>
                  <a:cubicBezTo>
                    <a:pt x="117" y="897"/>
                    <a:pt x="117" y="897"/>
                    <a:pt x="117" y="897"/>
                  </a:cubicBezTo>
                  <a:cubicBezTo>
                    <a:pt x="119" y="889"/>
                    <a:pt x="117" y="881"/>
                    <a:pt x="116" y="873"/>
                  </a:cubicBezTo>
                  <a:cubicBezTo>
                    <a:pt x="116" y="868"/>
                    <a:pt x="115" y="862"/>
                    <a:pt x="115" y="857"/>
                  </a:cubicBezTo>
                  <a:cubicBezTo>
                    <a:pt x="117" y="842"/>
                    <a:pt x="118" y="829"/>
                    <a:pt x="123" y="817"/>
                  </a:cubicBezTo>
                  <a:cubicBezTo>
                    <a:pt x="130" y="802"/>
                    <a:pt x="137" y="789"/>
                    <a:pt x="144" y="778"/>
                  </a:cubicBezTo>
                  <a:cubicBezTo>
                    <a:pt x="145" y="777"/>
                    <a:pt x="145" y="777"/>
                    <a:pt x="145" y="777"/>
                  </a:cubicBezTo>
                  <a:cubicBezTo>
                    <a:pt x="147" y="774"/>
                    <a:pt x="149" y="771"/>
                    <a:pt x="150" y="767"/>
                  </a:cubicBezTo>
                  <a:cubicBezTo>
                    <a:pt x="151" y="770"/>
                    <a:pt x="151" y="772"/>
                    <a:pt x="151" y="775"/>
                  </a:cubicBezTo>
                  <a:cubicBezTo>
                    <a:pt x="151" y="780"/>
                    <a:pt x="150" y="786"/>
                    <a:pt x="149" y="792"/>
                  </a:cubicBezTo>
                  <a:cubicBezTo>
                    <a:pt x="147" y="803"/>
                    <a:pt x="147" y="803"/>
                    <a:pt x="147" y="803"/>
                  </a:cubicBezTo>
                  <a:cubicBezTo>
                    <a:pt x="141" y="835"/>
                    <a:pt x="141" y="835"/>
                    <a:pt x="141" y="835"/>
                  </a:cubicBezTo>
                  <a:cubicBezTo>
                    <a:pt x="140" y="844"/>
                    <a:pt x="140" y="844"/>
                    <a:pt x="140" y="844"/>
                  </a:cubicBezTo>
                  <a:cubicBezTo>
                    <a:pt x="140" y="853"/>
                    <a:pt x="142" y="862"/>
                    <a:pt x="138" y="869"/>
                  </a:cubicBezTo>
                  <a:cubicBezTo>
                    <a:pt x="139" y="870"/>
                    <a:pt x="139" y="870"/>
                    <a:pt x="139" y="870"/>
                  </a:cubicBezTo>
                  <a:cubicBezTo>
                    <a:pt x="143" y="862"/>
                    <a:pt x="144" y="853"/>
                    <a:pt x="144" y="845"/>
                  </a:cubicBezTo>
                  <a:cubicBezTo>
                    <a:pt x="145" y="836"/>
                    <a:pt x="145" y="836"/>
                    <a:pt x="145" y="836"/>
                  </a:cubicBezTo>
                  <a:cubicBezTo>
                    <a:pt x="146" y="831"/>
                    <a:pt x="146" y="831"/>
                    <a:pt x="146" y="831"/>
                  </a:cubicBezTo>
                  <a:cubicBezTo>
                    <a:pt x="147" y="834"/>
                    <a:pt x="149" y="838"/>
                    <a:pt x="151" y="841"/>
                  </a:cubicBezTo>
                  <a:cubicBezTo>
                    <a:pt x="152" y="840"/>
                    <a:pt x="152" y="840"/>
                    <a:pt x="152" y="840"/>
                  </a:cubicBezTo>
                  <a:cubicBezTo>
                    <a:pt x="149" y="836"/>
                    <a:pt x="147" y="826"/>
                    <a:pt x="148" y="823"/>
                  </a:cubicBezTo>
                  <a:cubicBezTo>
                    <a:pt x="147" y="823"/>
                    <a:pt x="147" y="823"/>
                    <a:pt x="147" y="823"/>
                  </a:cubicBezTo>
                  <a:cubicBezTo>
                    <a:pt x="151" y="803"/>
                    <a:pt x="151" y="803"/>
                    <a:pt x="151" y="803"/>
                  </a:cubicBezTo>
                  <a:cubicBezTo>
                    <a:pt x="153" y="793"/>
                    <a:pt x="153" y="793"/>
                    <a:pt x="153" y="793"/>
                  </a:cubicBezTo>
                  <a:cubicBezTo>
                    <a:pt x="154" y="787"/>
                    <a:pt x="155" y="781"/>
                    <a:pt x="155" y="775"/>
                  </a:cubicBezTo>
                  <a:cubicBezTo>
                    <a:pt x="155" y="771"/>
                    <a:pt x="154" y="767"/>
                    <a:pt x="153" y="764"/>
                  </a:cubicBezTo>
                  <a:cubicBezTo>
                    <a:pt x="152" y="756"/>
                    <a:pt x="152" y="756"/>
                    <a:pt x="152" y="756"/>
                  </a:cubicBezTo>
                  <a:cubicBezTo>
                    <a:pt x="152" y="756"/>
                    <a:pt x="152" y="755"/>
                    <a:pt x="152" y="755"/>
                  </a:cubicBezTo>
                  <a:cubicBezTo>
                    <a:pt x="152" y="754"/>
                    <a:pt x="152" y="754"/>
                    <a:pt x="152" y="754"/>
                  </a:cubicBezTo>
                  <a:cubicBezTo>
                    <a:pt x="152" y="754"/>
                    <a:pt x="152" y="754"/>
                    <a:pt x="152" y="754"/>
                  </a:cubicBezTo>
                  <a:cubicBezTo>
                    <a:pt x="151" y="739"/>
                    <a:pt x="152" y="725"/>
                    <a:pt x="156" y="713"/>
                  </a:cubicBezTo>
                  <a:cubicBezTo>
                    <a:pt x="158" y="708"/>
                    <a:pt x="158" y="708"/>
                    <a:pt x="158" y="708"/>
                  </a:cubicBezTo>
                  <a:cubicBezTo>
                    <a:pt x="160" y="703"/>
                    <a:pt x="162" y="697"/>
                    <a:pt x="162" y="692"/>
                  </a:cubicBezTo>
                  <a:cubicBezTo>
                    <a:pt x="166" y="691"/>
                    <a:pt x="169" y="686"/>
                    <a:pt x="168" y="681"/>
                  </a:cubicBezTo>
                  <a:cubicBezTo>
                    <a:pt x="168" y="678"/>
                    <a:pt x="167" y="675"/>
                    <a:pt x="165" y="673"/>
                  </a:cubicBezTo>
                  <a:cubicBezTo>
                    <a:pt x="165" y="672"/>
                    <a:pt x="166" y="671"/>
                    <a:pt x="166" y="671"/>
                  </a:cubicBezTo>
                  <a:cubicBezTo>
                    <a:pt x="168" y="666"/>
                    <a:pt x="168" y="666"/>
                    <a:pt x="168" y="666"/>
                  </a:cubicBezTo>
                  <a:cubicBezTo>
                    <a:pt x="170" y="659"/>
                    <a:pt x="170" y="659"/>
                    <a:pt x="170" y="659"/>
                  </a:cubicBezTo>
                  <a:cubicBezTo>
                    <a:pt x="173" y="652"/>
                    <a:pt x="176" y="645"/>
                    <a:pt x="178" y="637"/>
                  </a:cubicBezTo>
                  <a:cubicBezTo>
                    <a:pt x="180" y="627"/>
                    <a:pt x="179" y="617"/>
                    <a:pt x="178" y="607"/>
                  </a:cubicBezTo>
                  <a:cubicBezTo>
                    <a:pt x="178" y="598"/>
                    <a:pt x="178" y="598"/>
                    <a:pt x="178" y="598"/>
                  </a:cubicBezTo>
                  <a:cubicBezTo>
                    <a:pt x="179" y="597"/>
                    <a:pt x="180" y="595"/>
                    <a:pt x="181" y="593"/>
                  </a:cubicBezTo>
                  <a:cubicBezTo>
                    <a:pt x="182" y="588"/>
                    <a:pt x="181" y="584"/>
                    <a:pt x="178" y="582"/>
                  </a:cubicBezTo>
                  <a:cubicBezTo>
                    <a:pt x="181" y="574"/>
                    <a:pt x="183" y="566"/>
                    <a:pt x="185" y="559"/>
                  </a:cubicBezTo>
                  <a:cubicBezTo>
                    <a:pt x="187" y="548"/>
                    <a:pt x="187" y="548"/>
                    <a:pt x="187" y="548"/>
                  </a:cubicBezTo>
                  <a:cubicBezTo>
                    <a:pt x="191" y="536"/>
                    <a:pt x="190" y="525"/>
                    <a:pt x="186" y="511"/>
                  </a:cubicBezTo>
                  <a:cubicBezTo>
                    <a:pt x="181" y="495"/>
                    <a:pt x="183" y="479"/>
                    <a:pt x="184" y="462"/>
                  </a:cubicBezTo>
                  <a:cubicBezTo>
                    <a:pt x="185" y="446"/>
                    <a:pt x="185" y="446"/>
                    <a:pt x="185" y="446"/>
                  </a:cubicBezTo>
                  <a:cubicBezTo>
                    <a:pt x="185" y="445"/>
                    <a:pt x="184" y="441"/>
                    <a:pt x="184" y="435"/>
                  </a:cubicBezTo>
                  <a:cubicBezTo>
                    <a:pt x="188" y="431"/>
                    <a:pt x="195" y="427"/>
                    <a:pt x="202" y="425"/>
                  </a:cubicBezTo>
                  <a:cubicBezTo>
                    <a:pt x="202" y="427"/>
                    <a:pt x="204" y="430"/>
                    <a:pt x="207" y="431"/>
                  </a:cubicBezTo>
                  <a:cubicBezTo>
                    <a:pt x="210" y="433"/>
                    <a:pt x="213" y="434"/>
                    <a:pt x="215" y="433"/>
                  </a:cubicBezTo>
                  <a:cubicBezTo>
                    <a:pt x="215" y="434"/>
                    <a:pt x="215" y="434"/>
                    <a:pt x="215" y="434"/>
                  </a:cubicBezTo>
                  <a:cubicBezTo>
                    <a:pt x="218" y="444"/>
                    <a:pt x="218" y="444"/>
                    <a:pt x="218" y="444"/>
                  </a:cubicBezTo>
                  <a:cubicBezTo>
                    <a:pt x="221" y="452"/>
                    <a:pt x="221" y="452"/>
                    <a:pt x="221" y="452"/>
                  </a:cubicBezTo>
                  <a:cubicBezTo>
                    <a:pt x="225" y="463"/>
                    <a:pt x="229" y="477"/>
                    <a:pt x="228" y="491"/>
                  </a:cubicBezTo>
                  <a:cubicBezTo>
                    <a:pt x="227" y="499"/>
                    <a:pt x="227" y="499"/>
                    <a:pt x="227" y="499"/>
                  </a:cubicBezTo>
                  <a:cubicBezTo>
                    <a:pt x="226" y="509"/>
                    <a:pt x="225" y="520"/>
                    <a:pt x="226" y="530"/>
                  </a:cubicBezTo>
                  <a:cubicBezTo>
                    <a:pt x="227" y="536"/>
                    <a:pt x="229" y="542"/>
                    <a:pt x="231" y="547"/>
                  </a:cubicBezTo>
                  <a:cubicBezTo>
                    <a:pt x="230" y="547"/>
                    <a:pt x="230" y="547"/>
                    <a:pt x="230" y="547"/>
                  </a:cubicBezTo>
                  <a:cubicBezTo>
                    <a:pt x="230" y="556"/>
                    <a:pt x="228" y="568"/>
                    <a:pt x="222" y="577"/>
                  </a:cubicBezTo>
                  <a:cubicBezTo>
                    <a:pt x="222" y="578"/>
                    <a:pt x="222" y="578"/>
                    <a:pt x="222" y="578"/>
                  </a:cubicBezTo>
                  <a:cubicBezTo>
                    <a:pt x="226" y="573"/>
                    <a:pt x="231" y="565"/>
                    <a:pt x="233" y="555"/>
                  </a:cubicBezTo>
                  <a:cubicBezTo>
                    <a:pt x="233" y="555"/>
                    <a:pt x="233" y="555"/>
                    <a:pt x="233" y="555"/>
                  </a:cubicBezTo>
                  <a:cubicBezTo>
                    <a:pt x="237" y="563"/>
                    <a:pt x="237" y="571"/>
                    <a:pt x="237" y="580"/>
                  </a:cubicBezTo>
                  <a:cubicBezTo>
                    <a:pt x="238" y="580"/>
                    <a:pt x="238" y="580"/>
                    <a:pt x="238" y="580"/>
                  </a:cubicBezTo>
                  <a:cubicBezTo>
                    <a:pt x="238" y="571"/>
                    <a:pt x="241" y="563"/>
                    <a:pt x="237" y="553"/>
                  </a:cubicBezTo>
                  <a:cubicBezTo>
                    <a:pt x="234" y="547"/>
                    <a:pt x="231" y="538"/>
                    <a:pt x="230" y="530"/>
                  </a:cubicBezTo>
                  <a:cubicBezTo>
                    <a:pt x="229" y="520"/>
                    <a:pt x="230" y="510"/>
                    <a:pt x="231" y="499"/>
                  </a:cubicBezTo>
                  <a:cubicBezTo>
                    <a:pt x="232" y="492"/>
                    <a:pt x="232" y="492"/>
                    <a:pt x="232" y="492"/>
                  </a:cubicBezTo>
                  <a:cubicBezTo>
                    <a:pt x="233" y="477"/>
                    <a:pt x="229" y="462"/>
                    <a:pt x="225" y="451"/>
                  </a:cubicBezTo>
                  <a:cubicBezTo>
                    <a:pt x="222" y="443"/>
                    <a:pt x="222" y="443"/>
                    <a:pt x="222" y="443"/>
                  </a:cubicBezTo>
                  <a:cubicBezTo>
                    <a:pt x="219" y="433"/>
                    <a:pt x="219" y="433"/>
                    <a:pt x="219" y="433"/>
                  </a:cubicBezTo>
                  <a:cubicBezTo>
                    <a:pt x="219" y="432"/>
                    <a:pt x="219" y="432"/>
                    <a:pt x="219" y="432"/>
                  </a:cubicBezTo>
                  <a:cubicBezTo>
                    <a:pt x="219" y="432"/>
                    <a:pt x="219" y="431"/>
                    <a:pt x="219" y="431"/>
                  </a:cubicBezTo>
                  <a:cubicBezTo>
                    <a:pt x="220" y="430"/>
                    <a:pt x="220" y="429"/>
                    <a:pt x="220" y="429"/>
                  </a:cubicBezTo>
                  <a:cubicBezTo>
                    <a:pt x="220" y="429"/>
                    <a:pt x="220" y="429"/>
                    <a:pt x="220" y="429"/>
                  </a:cubicBezTo>
                  <a:cubicBezTo>
                    <a:pt x="224" y="432"/>
                    <a:pt x="224" y="432"/>
                    <a:pt x="224" y="432"/>
                  </a:cubicBezTo>
                  <a:cubicBezTo>
                    <a:pt x="225" y="434"/>
                    <a:pt x="227" y="435"/>
                    <a:pt x="229" y="435"/>
                  </a:cubicBezTo>
                  <a:cubicBezTo>
                    <a:pt x="229" y="435"/>
                    <a:pt x="229" y="435"/>
                    <a:pt x="230" y="435"/>
                  </a:cubicBezTo>
                  <a:cubicBezTo>
                    <a:pt x="230" y="435"/>
                    <a:pt x="231" y="436"/>
                    <a:pt x="231" y="436"/>
                  </a:cubicBezTo>
                  <a:cubicBezTo>
                    <a:pt x="238" y="441"/>
                    <a:pt x="238" y="441"/>
                    <a:pt x="238" y="441"/>
                  </a:cubicBezTo>
                  <a:cubicBezTo>
                    <a:pt x="246" y="448"/>
                    <a:pt x="255" y="454"/>
                    <a:pt x="259" y="464"/>
                  </a:cubicBezTo>
                  <a:cubicBezTo>
                    <a:pt x="261" y="470"/>
                    <a:pt x="262" y="476"/>
                    <a:pt x="263" y="483"/>
                  </a:cubicBezTo>
                  <a:cubicBezTo>
                    <a:pt x="264" y="492"/>
                    <a:pt x="264" y="492"/>
                    <a:pt x="264" y="492"/>
                  </a:cubicBezTo>
                  <a:cubicBezTo>
                    <a:pt x="265" y="503"/>
                    <a:pt x="271" y="514"/>
                    <a:pt x="276" y="523"/>
                  </a:cubicBezTo>
                  <a:cubicBezTo>
                    <a:pt x="276" y="523"/>
                    <a:pt x="276" y="523"/>
                    <a:pt x="276" y="523"/>
                  </a:cubicBezTo>
                  <a:cubicBezTo>
                    <a:pt x="271" y="514"/>
                    <a:pt x="269" y="502"/>
                    <a:pt x="268" y="491"/>
                  </a:cubicBezTo>
                  <a:cubicBezTo>
                    <a:pt x="267" y="483"/>
                    <a:pt x="267" y="483"/>
                    <a:pt x="267" y="483"/>
                  </a:cubicBezTo>
                  <a:cubicBezTo>
                    <a:pt x="267" y="482"/>
                    <a:pt x="267" y="481"/>
                    <a:pt x="266" y="480"/>
                  </a:cubicBezTo>
                  <a:cubicBezTo>
                    <a:pt x="268" y="482"/>
                    <a:pt x="269" y="483"/>
                    <a:pt x="271" y="484"/>
                  </a:cubicBezTo>
                  <a:cubicBezTo>
                    <a:pt x="273" y="487"/>
                    <a:pt x="277" y="488"/>
                    <a:pt x="281" y="489"/>
                  </a:cubicBezTo>
                  <a:cubicBezTo>
                    <a:pt x="286" y="491"/>
                    <a:pt x="286" y="491"/>
                    <a:pt x="286" y="491"/>
                  </a:cubicBezTo>
                  <a:cubicBezTo>
                    <a:pt x="292" y="493"/>
                    <a:pt x="292" y="493"/>
                    <a:pt x="292" y="493"/>
                  </a:cubicBezTo>
                  <a:cubicBezTo>
                    <a:pt x="295" y="495"/>
                    <a:pt x="301" y="494"/>
                    <a:pt x="305" y="495"/>
                  </a:cubicBezTo>
                  <a:cubicBezTo>
                    <a:pt x="305" y="495"/>
                    <a:pt x="305" y="495"/>
                    <a:pt x="305" y="495"/>
                  </a:cubicBezTo>
                  <a:cubicBezTo>
                    <a:pt x="301" y="494"/>
                    <a:pt x="297" y="492"/>
                    <a:pt x="293" y="490"/>
                  </a:cubicBezTo>
                  <a:cubicBezTo>
                    <a:pt x="287" y="487"/>
                    <a:pt x="287" y="487"/>
                    <a:pt x="287" y="487"/>
                  </a:cubicBezTo>
                  <a:cubicBezTo>
                    <a:pt x="282" y="485"/>
                    <a:pt x="282" y="485"/>
                    <a:pt x="282" y="485"/>
                  </a:cubicBezTo>
                  <a:cubicBezTo>
                    <a:pt x="279" y="484"/>
                    <a:pt x="275" y="483"/>
                    <a:pt x="273" y="481"/>
                  </a:cubicBezTo>
                  <a:cubicBezTo>
                    <a:pt x="271" y="480"/>
                    <a:pt x="269" y="477"/>
                    <a:pt x="268" y="475"/>
                  </a:cubicBezTo>
                  <a:cubicBezTo>
                    <a:pt x="265" y="471"/>
                    <a:pt x="265" y="471"/>
                    <a:pt x="265" y="471"/>
                  </a:cubicBezTo>
                  <a:cubicBezTo>
                    <a:pt x="265" y="471"/>
                    <a:pt x="265" y="471"/>
                    <a:pt x="265" y="471"/>
                  </a:cubicBezTo>
                  <a:cubicBezTo>
                    <a:pt x="265" y="468"/>
                    <a:pt x="264" y="465"/>
                    <a:pt x="262" y="462"/>
                  </a:cubicBezTo>
                  <a:cubicBezTo>
                    <a:pt x="258" y="452"/>
                    <a:pt x="249" y="445"/>
                    <a:pt x="241" y="438"/>
                  </a:cubicBezTo>
                  <a:cubicBezTo>
                    <a:pt x="234" y="433"/>
                    <a:pt x="234" y="433"/>
                    <a:pt x="234" y="433"/>
                  </a:cubicBezTo>
                  <a:cubicBezTo>
                    <a:pt x="234" y="433"/>
                    <a:pt x="234" y="433"/>
                    <a:pt x="234" y="433"/>
                  </a:cubicBezTo>
                  <a:cubicBezTo>
                    <a:pt x="234" y="433"/>
                    <a:pt x="234" y="433"/>
                    <a:pt x="234" y="433"/>
                  </a:cubicBezTo>
                  <a:cubicBezTo>
                    <a:pt x="235" y="431"/>
                    <a:pt x="236" y="428"/>
                    <a:pt x="236" y="425"/>
                  </a:cubicBezTo>
                  <a:cubicBezTo>
                    <a:pt x="236" y="422"/>
                    <a:pt x="235" y="419"/>
                    <a:pt x="234" y="417"/>
                  </a:cubicBezTo>
                  <a:cubicBezTo>
                    <a:pt x="236" y="415"/>
                    <a:pt x="239" y="414"/>
                    <a:pt x="242" y="411"/>
                  </a:cubicBezTo>
                  <a:cubicBezTo>
                    <a:pt x="244" y="408"/>
                    <a:pt x="245" y="405"/>
                    <a:pt x="246" y="401"/>
                  </a:cubicBezTo>
                  <a:cubicBezTo>
                    <a:pt x="253" y="389"/>
                    <a:pt x="269" y="384"/>
                    <a:pt x="281" y="383"/>
                  </a:cubicBezTo>
                  <a:cubicBezTo>
                    <a:pt x="288" y="383"/>
                    <a:pt x="288" y="383"/>
                    <a:pt x="288" y="383"/>
                  </a:cubicBezTo>
                  <a:cubicBezTo>
                    <a:pt x="293" y="383"/>
                    <a:pt x="303" y="383"/>
                    <a:pt x="303" y="383"/>
                  </a:cubicBezTo>
                  <a:cubicBezTo>
                    <a:pt x="307" y="383"/>
                    <a:pt x="310" y="381"/>
                    <a:pt x="313" y="383"/>
                  </a:cubicBezTo>
                  <a:cubicBezTo>
                    <a:pt x="314" y="383"/>
                    <a:pt x="317" y="385"/>
                    <a:pt x="318" y="387"/>
                  </a:cubicBezTo>
                  <a:cubicBezTo>
                    <a:pt x="321" y="389"/>
                    <a:pt x="322" y="391"/>
                    <a:pt x="325" y="391"/>
                  </a:cubicBezTo>
                  <a:cubicBezTo>
                    <a:pt x="326" y="390"/>
                    <a:pt x="326" y="390"/>
                    <a:pt x="326" y="390"/>
                  </a:cubicBezTo>
                  <a:cubicBezTo>
                    <a:pt x="324" y="390"/>
                    <a:pt x="323" y="388"/>
                    <a:pt x="321" y="386"/>
                  </a:cubicBezTo>
                  <a:cubicBezTo>
                    <a:pt x="319" y="384"/>
                    <a:pt x="317" y="382"/>
                    <a:pt x="315" y="381"/>
                  </a:cubicBezTo>
                  <a:cubicBezTo>
                    <a:pt x="314" y="380"/>
                    <a:pt x="312" y="380"/>
                    <a:pt x="311" y="379"/>
                  </a:cubicBezTo>
                  <a:cubicBezTo>
                    <a:pt x="315" y="378"/>
                    <a:pt x="318" y="373"/>
                    <a:pt x="321" y="371"/>
                  </a:cubicBezTo>
                  <a:cubicBezTo>
                    <a:pt x="326" y="367"/>
                    <a:pt x="326" y="367"/>
                    <a:pt x="326" y="367"/>
                  </a:cubicBezTo>
                  <a:cubicBezTo>
                    <a:pt x="326" y="366"/>
                    <a:pt x="326" y="366"/>
                    <a:pt x="326" y="366"/>
                  </a:cubicBezTo>
                  <a:cubicBezTo>
                    <a:pt x="320" y="370"/>
                    <a:pt x="320" y="370"/>
                    <a:pt x="320" y="370"/>
                  </a:cubicBezTo>
                  <a:cubicBezTo>
                    <a:pt x="315" y="373"/>
                    <a:pt x="311" y="375"/>
                    <a:pt x="306" y="377"/>
                  </a:cubicBezTo>
                  <a:cubicBezTo>
                    <a:pt x="300" y="379"/>
                    <a:pt x="295" y="379"/>
                    <a:pt x="288" y="379"/>
                  </a:cubicBezTo>
                  <a:cubicBezTo>
                    <a:pt x="281" y="379"/>
                    <a:pt x="281" y="379"/>
                    <a:pt x="281" y="379"/>
                  </a:cubicBezTo>
                  <a:cubicBezTo>
                    <a:pt x="270" y="380"/>
                    <a:pt x="257" y="384"/>
                    <a:pt x="248" y="393"/>
                  </a:cubicBezTo>
                  <a:cubicBezTo>
                    <a:pt x="248" y="392"/>
                    <a:pt x="248" y="392"/>
                    <a:pt x="248" y="391"/>
                  </a:cubicBezTo>
                  <a:cubicBezTo>
                    <a:pt x="248" y="389"/>
                    <a:pt x="248" y="389"/>
                    <a:pt x="248" y="389"/>
                  </a:cubicBezTo>
                  <a:cubicBezTo>
                    <a:pt x="249" y="384"/>
                    <a:pt x="249" y="380"/>
                    <a:pt x="250" y="376"/>
                  </a:cubicBezTo>
                  <a:cubicBezTo>
                    <a:pt x="250" y="376"/>
                    <a:pt x="250" y="376"/>
                    <a:pt x="250" y="376"/>
                  </a:cubicBezTo>
                  <a:cubicBezTo>
                    <a:pt x="250" y="376"/>
                    <a:pt x="250" y="376"/>
                    <a:pt x="250" y="376"/>
                  </a:cubicBezTo>
                  <a:cubicBezTo>
                    <a:pt x="250" y="374"/>
                    <a:pt x="251" y="372"/>
                    <a:pt x="252" y="370"/>
                  </a:cubicBezTo>
                  <a:cubicBezTo>
                    <a:pt x="254" y="365"/>
                    <a:pt x="256" y="360"/>
                    <a:pt x="259" y="356"/>
                  </a:cubicBezTo>
                  <a:cubicBezTo>
                    <a:pt x="262" y="352"/>
                    <a:pt x="264" y="347"/>
                    <a:pt x="266" y="343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4" y="346"/>
                    <a:pt x="261" y="350"/>
                    <a:pt x="258" y="354"/>
                  </a:cubicBezTo>
                  <a:cubicBezTo>
                    <a:pt x="254" y="358"/>
                    <a:pt x="250" y="363"/>
                    <a:pt x="248" y="368"/>
                  </a:cubicBezTo>
                  <a:cubicBezTo>
                    <a:pt x="247" y="370"/>
                    <a:pt x="247" y="372"/>
                    <a:pt x="246" y="373"/>
                  </a:cubicBezTo>
                  <a:cubicBezTo>
                    <a:pt x="244" y="375"/>
                    <a:pt x="240" y="375"/>
                    <a:pt x="236" y="376"/>
                  </a:cubicBezTo>
                  <a:cubicBezTo>
                    <a:pt x="231" y="376"/>
                    <a:pt x="227" y="376"/>
                    <a:pt x="223" y="378"/>
                  </a:cubicBezTo>
                  <a:cubicBezTo>
                    <a:pt x="225" y="370"/>
                    <a:pt x="229" y="360"/>
                    <a:pt x="237" y="355"/>
                  </a:cubicBezTo>
                  <a:cubicBezTo>
                    <a:pt x="236" y="353"/>
                    <a:pt x="236" y="353"/>
                    <a:pt x="236" y="353"/>
                  </a:cubicBezTo>
                  <a:cubicBezTo>
                    <a:pt x="226" y="360"/>
                    <a:pt x="220" y="371"/>
                    <a:pt x="219" y="381"/>
                  </a:cubicBezTo>
                  <a:cubicBezTo>
                    <a:pt x="218" y="384"/>
                    <a:pt x="218" y="384"/>
                    <a:pt x="218" y="384"/>
                  </a:cubicBezTo>
                  <a:cubicBezTo>
                    <a:pt x="218" y="384"/>
                    <a:pt x="218" y="385"/>
                    <a:pt x="218" y="385"/>
                  </a:cubicBezTo>
                  <a:cubicBezTo>
                    <a:pt x="218" y="385"/>
                    <a:pt x="218" y="385"/>
                    <a:pt x="218" y="385"/>
                  </a:cubicBezTo>
                  <a:cubicBezTo>
                    <a:pt x="218" y="388"/>
                    <a:pt x="218" y="391"/>
                    <a:pt x="217" y="394"/>
                  </a:cubicBezTo>
                  <a:cubicBezTo>
                    <a:pt x="216" y="393"/>
                    <a:pt x="215" y="393"/>
                    <a:pt x="213" y="393"/>
                  </a:cubicBezTo>
                  <a:cubicBezTo>
                    <a:pt x="212" y="393"/>
                    <a:pt x="211" y="394"/>
                    <a:pt x="210" y="395"/>
                  </a:cubicBezTo>
                  <a:cubicBezTo>
                    <a:pt x="208" y="392"/>
                    <a:pt x="207" y="389"/>
                    <a:pt x="206" y="387"/>
                  </a:cubicBezTo>
                  <a:cubicBezTo>
                    <a:pt x="205" y="379"/>
                    <a:pt x="208" y="372"/>
                    <a:pt x="211" y="365"/>
                  </a:cubicBezTo>
                  <a:cubicBezTo>
                    <a:pt x="211" y="363"/>
                    <a:pt x="211" y="363"/>
                    <a:pt x="211" y="363"/>
                  </a:cubicBezTo>
                  <a:cubicBezTo>
                    <a:pt x="214" y="356"/>
                    <a:pt x="214" y="356"/>
                    <a:pt x="214" y="356"/>
                  </a:cubicBezTo>
                  <a:cubicBezTo>
                    <a:pt x="216" y="351"/>
                    <a:pt x="218" y="346"/>
                    <a:pt x="221" y="342"/>
                  </a:cubicBezTo>
                  <a:cubicBezTo>
                    <a:pt x="224" y="343"/>
                    <a:pt x="228" y="341"/>
                    <a:pt x="231" y="338"/>
                  </a:cubicBezTo>
                  <a:cubicBezTo>
                    <a:pt x="235" y="334"/>
                    <a:pt x="236" y="328"/>
                    <a:pt x="233" y="326"/>
                  </a:cubicBezTo>
                  <a:cubicBezTo>
                    <a:pt x="240" y="319"/>
                    <a:pt x="255" y="321"/>
                    <a:pt x="267" y="322"/>
                  </a:cubicBezTo>
                  <a:cubicBezTo>
                    <a:pt x="275" y="323"/>
                    <a:pt x="275" y="323"/>
                    <a:pt x="275" y="323"/>
                  </a:cubicBezTo>
                  <a:cubicBezTo>
                    <a:pt x="279" y="323"/>
                    <a:pt x="279" y="323"/>
                    <a:pt x="279" y="323"/>
                  </a:cubicBezTo>
                  <a:cubicBezTo>
                    <a:pt x="281" y="323"/>
                    <a:pt x="283" y="323"/>
                    <a:pt x="285" y="323"/>
                  </a:cubicBezTo>
                  <a:cubicBezTo>
                    <a:pt x="287" y="325"/>
                    <a:pt x="290" y="325"/>
                    <a:pt x="292" y="326"/>
                  </a:cubicBezTo>
                  <a:cubicBezTo>
                    <a:pt x="295" y="326"/>
                    <a:pt x="297" y="326"/>
                    <a:pt x="299" y="328"/>
                  </a:cubicBezTo>
                  <a:cubicBezTo>
                    <a:pt x="305" y="331"/>
                    <a:pt x="313" y="335"/>
                    <a:pt x="317" y="341"/>
                  </a:cubicBezTo>
                  <a:cubicBezTo>
                    <a:pt x="318" y="341"/>
                    <a:pt x="318" y="341"/>
                    <a:pt x="318" y="341"/>
                  </a:cubicBezTo>
                  <a:cubicBezTo>
                    <a:pt x="314" y="334"/>
                    <a:pt x="308" y="328"/>
                    <a:pt x="302" y="324"/>
                  </a:cubicBezTo>
                  <a:cubicBezTo>
                    <a:pt x="300" y="323"/>
                    <a:pt x="299" y="323"/>
                    <a:pt x="297" y="322"/>
                  </a:cubicBezTo>
                  <a:cubicBezTo>
                    <a:pt x="298" y="322"/>
                    <a:pt x="300" y="322"/>
                    <a:pt x="301" y="321"/>
                  </a:cubicBezTo>
                  <a:cubicBezTo>
                    <a:pt x="305" y="320"/>
                    <a:pt x="309" y="317"/>
                    <a:pt x="312" y="315"/>
                  </a:cubicBezTo>
                  <a:cubicBezTo>
                    <a:pt x="317" y="312"/>
                    <a:pt x="321" y="307"/>
                    <a:pt x="326" y="306"/>
                  </a:cubicBezTo>
                  <a:cubicBezTo>
                    <a:pt x="328" y="305"/>
                    <a:pt x="330" y="305"/>
                    <a:pt x="332" y="305"/>
                  </a:cubicBezTo>
                  <a:cubicBezTo>
                    <a:pt x="336" y="306"/>
                    <a:pt x="336" y="306"/>
                    <a:pt x="336" y="306"/>
                  </a:cubicBezTo>
                  <a:cubicBezTo>
                    <a:pt x="336" y="305"/>
                    <a:pt x="336" y="305"/>
                    <a:pt x="336" y="305"/>
                  </a:cubicBezTo>
                  <a:cubicBezTo>
                    <a:pt x="332" y="304"/>
                    <a:pt x="332" y="304"/>
                    <a:pt x="332" y="304"/>
                  </a:cubicBezTo>
                  <a:cubicBezTo>
                    <a:pt x="330" y="304"/>
                    <a:pt x="328" y="304"/>
                    <a:pt x="325" y="304"/>
                  </a:cubicBezTo>
                  <a:cubicBezTo>
                    <a:pt x="320" y="306"/>
                    <a:pt x="315" y="309"/>
                    <a:pt x="310" y="312"/>
                  </a:cubicBezTo>
                  <a:cubicBezTo>
                    <a:pt x="307" y="314"/>
                    <a:pt x="303" y="316"/>
                    <a:pt x="300" y="317"/>
                  </a:cubicBezTo>
                  <a:cubicBezTo>
                    <a:pt x="293" y="320"/>
                    <a:pt x="286" y="319"/>
                    <a:pt x="279" y="319"/>
                  </a:cubicBezTo>
                  <a:cubicBezTo>
                    <a:pt x="275" y="319"/>
                    <a:pt x="275" y="319"/>
                    <a:pt x="275" y="319"/>
                  </a:cubicBezTo>
                  <a:cubicBezTo>
                    <a:pt x="267" y="318"/>
                    <a:pt x="267" y="318"/>
                    <a:pt x="267" y="318"/>
                  </a:cubicBezTo>
                  <a:cubicBezTo>
                    <a:pt x="257" y="317"/>
                    <a:pt x="245" y="316"/>
                    <a:pt x="236" y="319"/>
                  </a:cubicBezTo>
                  <a:cubicBezTo>
                    <a:pt x="239" y="311"/>
                    <a:pt x="240" y="300"/>
                    <a:pt x="241" y="291"/>
                  </a:cubicBezTo>
                  <a:cubicBezTo>
                    <a:pt x="250" y="289"/>
                    <a:pt x="263" y="284"/>
                    <a:pt x="271" y="275"/>
                  </a:cubicBezTo>
                  <a:cubicBezTo>
                    <a:pt x="271" y="276"/>
                    <a:pt x="271" y="276"/>
                    <a:pt x="271" y="276"/>
                  </a:cubicBezTo>
                  <a:cubicBezTo>
                    <a:pt x="277" y="275"/>
                    <a:pt x="281" y="276"/>
                    <a:pt x="287" y="278"/>
                  </a:cubicBezTo>
                  <a:cubicBezTo>
                    <a:pt x="292" y="281"/>
                    <a:pt x="292" y="281"/>
                    <a:pt x="292" y="281"/>
                  </a:cubicBezTo>
                  <a:cubicBezTo>
                    <a:pt x="295" y="284"/>
                    <a:pt x="299" y="284"/>
                    <a:pt x="303" y="284"/>
                  </a:cubicBezTo>
                  <a:cubicBezTo>
                    <a:pt x="303" y="283"/>
                    <a:pt x="303" y="283"/>
                    <a:pt x="303" y="283"/>
                  </a:cubicBezTo>
                  <a:cubicBezTo>
                    <a:pt x="300" y="283"/>
                    <a:pt x="297" y="281"/>
                    <a:pt x="294" y="278"/>
                  </a:cubicBezTo>
                  <a:cubicBezTo>
                    <a:pt x="289" y="275"/>
                    <a:pt x="289" y="275"/>
                    <a:pt x="289" y="275"/>
                  </a:cubicBezTo>
                  <a:cubicBezTo>
                    <a:pt x="284" y="272"/>
                    <a:pt x="280" y="271"/>
                    <a:pt x="275" y="271"/>
                  </a:cubicBezTo>
                  <a:cubicBezTo>
                    <a:pt x="281" y="265"/>
                    <a:pt x="286" y="262"/>
                    <a:pt x="295" y="259"/>
                  </a:cubicBezTo>
                  <a:cubicBezTo>
                    <a:pt x="294" y="257"/>
                    <a:pt x="294" y="257"/>
                    <a:pt x="294" y="257"/>
                  </a:cubicBezTo>
                  <a:cubicBezTo>
                    <a:pt x="283" y="261"/>
                    <a:pt x="277" y="263"/>
                    <a:pt x="269" y="272"/>
                  </a:cubicBezTo>
                  <a:cubicBezTo>
                    <a:pt x="261" y="280"/>
                    <a:pt x="250" y="285"/>
                    <a:pt x="241" y="287"/>
                  </a:cubicBezTo>
                  <a:cubicBezTo>
                    <a:pt x="242" y="279"/>
                    <a:pt x="242" y="279"/>
                    <a:pt x="242" y="279"/>
                  </a:cubicBezTo>
                  <a:cubicBezTo>
                    <a:pt x="242" y="272"/>
                    <a:pt x="243" y="265"/>
                    <a:pt x="244" y="259"/>
                  </a:cubicBezTo>
                  <a:cubicBezTo>
                    <a:pt x="244" y="259"/>
                    <a:pt x="244" y="259"/>
                    <a:pt x="244" y="259"/>
                  </a:cubicBezTo>
                  <a:cubicBezTo>
                    <a:pt x="244" y="258"/>
                    <a:pt x="244" y="258"/>
                    <a:pt x="244" y="258"/>
                  </a:cubicBezTo>
                  <a:cubicBezTo>
                    <a:pt x="244" y="255"/>
                    <a:pt x="245" y="252"/>
                    <a:pt x="246" y="249"/>
                  </a:cubicBezTo>
                  <a:cubicBezTo>
                    <a:pt x="248" y="242"/>
                    <a:pt x="252" y="238"/>
                    <a:pt x="257" y="233"/>
                  </a:cubicBezTo>
                  <a:cubicBezTo>
                    <a:pt x="257" y="233"/>
                    <a:pt x="257" y="233"/>
                    <a:pt x="257" y="233"/>
                  </a:cubicBezTo>
                  <a:cubicBezTo>
                    <a:pt x="261" y="229"/>
                    <a:pt x="269" y="229"/>
                    <a:pt x="276" y="228"/>
                  </a:cubicBezTo>
                  <a:cubicBezTo>
                    <a:pt x="284" y="227"/>
                    <a:pt x="284" y="227"/>
                    <a:pt x="284" y="227"/>
                  </a:cubicBezTo>
                  <a:cubicBezTo>
                    <a:pt x="298" y="225"/>
                    <a:pt x="308" y="222"/>
                    <a:pt x="319" y="212"/>
                  </a:cubicBezTo>
                  <a:cubicBezTo>
                    <a:pt x="320" y="210"/>
                    <a:pt x="320" y="210"/>
                    <a:pt x="320" y="210"/>
                  </a:cubicBezTo>
                  <a:cubicBezTo>
                    <a:pt x="323" y="207"/>
                    <a:pt x="325" y="205"/>
                    <a:pt x="327" y="203"/>
                  </a:cubicBezTo>
                  <a:cubicBezTo>
                    <a:pt x="333" y="199"/>
                    <a:pt x="339" y="197"/>
                    <a:pt x="346" y="196"/>
                  </a:cubicBezTo>
                  <a:cubicBezTo>
                    <a:pt x="354" y="194"/>
                    <a:pt x="362" y="192"/>
                    <a:pt x="369" y="186"/>
                  </a:cubicBezTo>
                  <a:cubicBezTo>
                    <a:pt x="370" y="186"/>
                    <a:pt x="370" y="186"/>
                    <a:pt x="370" y="186"/>
                  </a:cubicBezTo>
                  <a:cubicBezTo>
                    <a:pt x="382" y="183"/>
                    <a:pt x="391" y="180"/>
                    <a:pt x="401" y="181"/>
                  </a:cubicBezTo>
                  <a:cubicBezTo>
                    <a:pt x="401" y="179"/>
                    <a:pt x="401" y="179"/>
                    <a:pt x="401" y="179"/>
                  </a:cubicBezTo>
                  <a:cubicBezTo>
                    <a:pt x="398" y="179"/>
                    <a:pt x="395" y="179"/>
                    <a:pt x="392" y="179"/>
                  </a:cubicBezTo>
                  <a:cubicBezTo>
                    <a:pt x="393" y="177"/>
                    <a:pt x="394" y="174"/>
                    <a:pt x="395" y="172"/>
                  </a:cubicBezTo>
                  <a:cubicBezTo>
                    <a:pt x="396" y="171"/>
                    <a:pt x="396" y="171"/>
                    <a:pt x="396" y="171"/>
                  </a:cubicBezTo>
                  <a:cubicBezTo>
                    <a:pt x="394" y="170"/>
                    <a:pt x="394" y="170"/>
                    <a:pt x="394" y="170"/>
                  </a:cubicBezTo>
                  <a:cubicBezTo>
                    <a:pt x="394" y="171"/>
                    <a:pt x="394" y="171"/>
                    <a:pt x="394" y="171"/>
                  </a:cubicBezTo>
                  <a:cubicBezTo>
                    <a:pt x="392" y="175"/>
                    <a:pt x="389" y="177"/>
                    <a:pt x="386" y="179"/>
                  </a:cubicBezTo>
                  <a:cubicBezTo>
                    <a:pt x="383" y="180"/>
                    <a:pt x="379" y="180"/>
                    <a:pt x="375" y="181"/>
                  </a:cubicBezTo>
                  <a:cubicBezTo>
                    <a:pt x="381" y="174"/>
                    <a:pt x="384" y="166"/>
                    <a:pt x="387" y="158"/>
                  </a:cubicBezTo>
                  <a:cubicBezTo>
                    <a:pt x="389" y="157"/>
                    <a:pt x="392" y="154"/>
                    <a:pt x="392" y="150"/>
                  </a:cubicBezTo>
                  <a:cubicBezTo>
                    <a:pt x="393" y="145"/>
                    <a:pt x="392" y="141"/>
                    <a:pt x="390" y="139"/>
                  </a:cubicBezTo>
                  <a:cubicBezTo>
                    <a:pt x="393" y="136"/>
                    <a:pt x="400" y="134"/>
                    <a:pt x="405" y="133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21" y="127"/>
                    <a:pt x="432" y="121"/>
                    <a:pt x="436" y="110"/>
                  </a:cubicBezTo>
                  <a:lnTo>
                    <a:pt x="434" y="109"/>
                  </a:lnTo>
                  <a:close/>
                  <a:moveTo>
                    <a:pt x="403" y="68"/>
                  </a:moveTo>
                  <a:cubicBezTo>
                    <a:pt x="405" y="61"/>
                    <a:pt x="405" y="61"/>
                    <a:pt x="405" y="61"/>
                  </a:cubicBezTo>
                  <a:cubicBezTo>
                    <a:pt x="409" y="68"/>
                    <a:pt x="411" y="80"/>
                    <a:pt x="410" y="86"/>
                  </a:cubicBezTo>
                  <a:cubicBezTo>
                    <a:pt x="409" y="92"/>
                    <a:pt x="405" y="95"/>
                    <a:pt x="402" y="99"/>
                  </a:cubicBezTo>
                  <a:cubicBezTo>
                    <a:pt x="401" y="99"/>
                    <a:pt x="401" y="99"/>
                    <a:pt x="401" y="99"/>
                  </a:cubicBezTo>
                  <a:cubicBezTo>
                    <a:pt x="401" y="96"/>
                    <a:pt x="401" y="92"/>
                    <a:pt x="401" y="88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76"/>
                    <a:pt x="401" y="72"/>
                    <a:pt x="403" y="68"/>
                  </a:cubicBezTo>
                  <a:close/>
                  <a:moveTo>
                    <a:pt x="74" y="1078"/>
                  </a:moveTo>
                  <a:cubicBezTo>
                    <a:pt x="74" y="1079"/>
                    <a:pt x="74" y="1079"/>
                    <a:pt x="74" y="1079"/>
                  </a:cubicBezTo>
                  <a:cubicBezTo>
                    <a:pt x="74" y="1079"/>
                    <a:pt x="74" y="1079"/>
                    <a:pt x="74" y="1080"/>
                  </a:cubicBezTo>
                  <a:cubicBezTo>
                    <a:pt x="73" y="1083"/>
                    <a:pt x="73" y="1086"/>
                    <a:pt x="72" y="1090"/>
                  </a:cubicBezTo>
                  <a:cubicBezTo>
                    <a:pt x="69" y="1118"/>
                    <a:pt x="69" y="1118"/>
                    <a:pt x="69" y="1118"/>
                  </a:cubicBezTo>
                  <a:cubicBezTo>
                    <a:pt x="69" y="1120"/>
                    <a:pt x="69" y="1121"/>
                    <a:pt x="69" y="1123"/>
                  </a:cubicBezTo>
                  <a:cubicBezTo>
                    <a:pt x="64" y="1123"/>
                    <a:pt x="55" y="1127"/>
                    <a:pt x="49" y="1132"/>
                  </a:cubicBezTo>
                  <a:cubicBezTo>
                    <a:pt x="47" y="1133"/>
                    <a:pt x="45" y="1135"/>
                    <a:pt x="44" y="1137"/>
                  </a:cubicBezTo>
                  <a:cubicBezTo>
                    <a:pt x="42" y="1125"/>
                    <a:pt x="40" y="1116"/>
                    <a:pt x="36" y="1108"/>
                  </a:cubicBezTo>
                  <a:cubicBezTo>
                    <a:pt x="27" y="1091"/>
                    <a:pt x="27" y="1079"/>
                    <a:pt x="33" y="1072"/>
                  </a:cubicBezTo>
                  <a:cubicBezTo>
                    <a:pt x="33" y="1072"/>
                    <a:pt x="33" y="1072"/>
                    <a:pt x="33" y="1072"/>
                  </a:cubicBezTo>
                  <a:cubicBezTo>
                    <a:pt x="36" y="1070"/>
                    <a:pt x="39" y="1068"/>
                    <a:pt x="43" y="1067"/>
                  </a:cubicBezTo>
                  <a:cubicBezTo>
                    <a:pt x="49" y="1064"/>
                    <a:pt x="56" y="1061"/>
                    <a:pt x="62" y="1057"/>
                  </a:cubicBezTo>
                  <a:cubicBezTo>
                    <a:pt x="69" y="1053"/>
                    <a:pt x="73" y="1048"/>
                    <a:pt x="75" y="1043"/>
                  </a:cubicBezTo>
                  <a:cubicBezTo>
                    <a:pt x="76" y="1053"/>
                    <a:pt x="75" y="1065"/>
                    <a:pt x="74" y="1078"/>
                  </a:cubicBezTo>
                  <a:close/>
                  <a:moveTo>
                    <a:pt x="155" y="634"/>
                  </a:moveTo>
                  <a:cubicBezTo>
                    <a:pt x="153" y="640"/>
                    <a:pt x="152" y="647"/>
                    <a:pt x="152" y="655"/>
                  </a:cubicBezTo>
                  <a:cubicBezTo>
                    <a:pt x="151" y="657"/>
                    <a:pt x="151" y="660"/>
                    <a:pt x="151" y="662"/>
                  </a:cubicBezTo>
                  <a:cubicBezTo>
                    <a:pt x="151" y="665"/>
                    <a:pt x="151" y="667"/>
                    <a:pt x="150" y="669"/>
                  </a:cubicBezTo>
                  <a:cubicBezTo>
                    <a:pt x="148" y="674"/>
                    <a:pt x="143" y="679"/>
                    <a:pt x="138" y="684"/>
                  </a:cubicBezTo>
                  <a:cubicBezTo>
                    <a:pt x="127" y="693"/>
                    <a:pt x="120" y="704"/>
                    <a:pt x="116" y="718"/>
                  </a:cubicBezTo>
                  <a:cubicBezTo>
                    <a:pt x="115" y="716"/>
                    <a:pt x="115" y="715"/>
                    <a:pt x="115" y="715"/>
                  </a:cubicBezTo>
                  <a:cubicBezTo>
                    <a:pt x="115" y="710"/>
                    <a:pt x="114" y="706"/>
                    <a:pt x="114" y="702"/>
                  </a:cubicBezTo>
                  <a:cubicBezTo>
                    <a:pt x="114" y="702"/>
                    <a:pt x="114" y="702"/>
                    <a:pt x="114" y="701"/>
                  </a:cubicBezTo>
                  <a:cubicBezTo>
                    <a:pt x="114" y="693"/>
                    <a:pt x="115" y="683"/>
                    <a:pt x="117" y="675"/>
                  </a:cubicBezTo>
                  <a:cubicBezTo>
                    <a:pt x="117" y="672"/>
                    <a:pt x="119" y="670"/>
                    <a:pt x="120" y="667"/>
                  </a:cubicBezTo>
                  <a:cubicBezTo>
                    <a:pt x="123" y="661"/>
                    <a:pt x="123" y="661"/>
                    <a:pt x="123" y="661"/>
                  </a:cubicBezTo>
                  <a:cubicBezTo>
                    <a:pt x="126" y="659"/>
                    <a:pt x="129" y="657"/>
                    <a:pt x="132" y="655"/>
                  </a:cubicBezTo>
                  <a:cubicBezTo>
                    <a:pt x="141" y="650"/>
                    <a:pt x="148" y="642"/>
                    <a:pt x="155" y="634"/>
                  </a:cubicBezTo>
                  <a:cubicBezTo>
                    <a:pt x="155" y="634"/>
                    <a:pt x="155" y="634"/>
                    <a:pt x="155" y="634"/>
                  </a:cubicBezTo>
                  <a:close/>
                  <a:moveTo>
                    <a:pt x="197" y="270"/>
                  </a:moveTo>
                  <a:cubicBezTo>
                    <a:pt x="203" y="265"/>
                    <a:pt x="208" y="264"/>
                    <a:pt x="216" y="262"/>
                  </a:cubicBezTo>
                  <a:cubicBezTo>
                    <a:pt x="218" y="262"/>
                    <a:pt x="218" y="262"/>
                    <a:pt x="218" y="262"/>
                  </a:cubicBezTo>
                  <a:cubicBezTo>
                    <a:pt x="221" y="261"/>
                    <a:pt x="225" y="261"/>
                    <a:pt x="229" y="261"/>
                  </a:cubicBezTo>
                  <a:cubicBezTo>
                    <a:pt x="230" y="261"/>
                    <a:pt x="232" y="261"/>
                    <a:pt x="234" y="261"/>
                  </a:cubicBezTo>
                  <a:cubicBezTo>
                    <a:pt x="232" y="262"/>
                    <a:pt x="230" y="263"/>
                    <a:pt x="228" y="264"/>
                  </a:cubicBezTo>
                  <a:cubicBezTo>
                    <a:pt x="225" y="265"/>
                    <a:pt x="221" y="267"/>
                    <a:pt x="217" y="270"/>
                  </a:cubicBezTo>
                  <a:cubicBezTo>
                    <a:pt x="211" y="274"/>
                    <a:pt x="206" y="279"/>
                    <a:pt x="202" y="285"/>
                  </a:cubicBezTo>
                  <a:cubicBezTo>
                    <a:pt x="200" y="288"/>
                    <a:pt x="198" y="292"/>
                    <a:pt x="196" y="295"/>
                  </a:cubicBezTo>
                  <a:cubicBezTo>
                    <a:pt x="196" y="286"/>
                    <a:pt x="197" y="278"/>
                    <a:pt x="197" y="270"/>
                  </a:cubicBezTo>
                  <a:close/>
                  <a:moveTo>
                    <a:pt x="162" y="426"/>
                  </a:moveTo>
                  <a:cubicBezTo>
                    <a:pt x="161" y="428"/>
                    <a:pt x="161" y="431"/>
                    <a:pt x="161" y="433"/>
                  </a:cubicBezTo>
                  <a:cubicBezTo>
                    <a:pt x="160" y="431"/>
                    <a:pt x="160" y="431"/>
                    <a:pt x="160" y="431"/>
                  </a:cubicBezTo>
                  <a:cubicBezTo>
                    <a:pt x="160" y="429"/>
                    <a:pt x="160" y="427"/>
                    <a:pt x="160" y="425"/>
                  </a:cubicBezTo>
                  <a:cubicBezTo>
                    <a:pt x="160" y="418"/>
                    <a:pt x="161" y="412"/>
                    <a:pt x="162" y="405"/>
                  </a:cubicBezTo>
                  <a:cubicBezTo>
                    <a:pt x="163" y="399"/>
                    <a:pt x="163" y="399"/>
                    <a:pt x="163" y="399"/>
                  </a:cubicBezTo>
                  <a:cubicBezTo>
                    <a:pt x="165" y="388"/>
                    <a:pt x="167" y="379"/>
                    <a:pt x="168" y="369"/>
                  </a:cubicBezTo>
                  <a:cubicBezTo>
                    <a:pt x="168" y="363"/>
                    <a:pt x="169" y="355"/>
                    <a:pt x="171" y="350"/>
                  </a:cubicBezTo>
                  <a:cubicBezTo>
                    <a:pt x="174" y="347"/>
                    <a:pt x="176" y="343"/>
                    <a:pt x="178" y="340"/>
                  </a:cubicBezTo>
                  <a:cubicBezTo>
                    <a:pt x="184" y="332"/>
                    <a:pt x="188" y="324"/>
                    <a:pt x="191" y="316"/>
                  </a:cubicBezTo>
                  <a:cubicBezTo>
                    <a:pt x="191" y="317"/>
                    <a:pt x="192" y="317"/>
                    <a:pt x="192" y="317"/>
                  </a:cubicBezTo>
                  <a:cubicBezTo>
                    <a:pt x="193" y="331"/>
                    <a:pt x="193" y="331"/>
                    <a:pt x="193" y="331"/>
                  </a:cubicBezTo>
                  <a:cubicBezTo>
                    <a:pt x="193" y="340"/>
                    <a:pt x="193" y="340"/>
                    <a:pt x="193" y="340"/>
                  </a:cubicBezTo>
                  <a:cubicBezTo>
                    <a:pt x="190" y="341"/>
                    <a:pt x="187" y="344"/>
                    <a:pt x="186" y="348"/>
                  </a:cubicBezTo>
                  <a:cubicBezTo>
                    <a:pt x="185" y="354"/>
                    <a:pt x="187" y="359"/>
                    <a:pt x="191" y="360"/>
                  </a:cubicBezTo>
                  <a:cubicBezTo>
                    <a:pt x="189" y="365"/>
                    <a:pt x="185" y="370"/>
                    <a:pt x="182" y="375"/>
                  </a:cubicBezTo>
                  <a:cubicBezTo>
                    <a:pt x="180" y="379"/>
                    <a:pt x="177" y="382"/>
                    <a:pt x="175" y="386"/>
                  </a:cubicBezTo>
                  <a:cubicBezTo>
                    <a:pt x="172" y="386"/>
                    <a:pt x="168" y="390"/>
                    <a:pt x="168" y="395"/>
                  </a:cubicBezTo>
                  <a:cubicBezTo>
                    <a:pt x="168" y="397"/>
                    <a:pt x="168" y="399"/>
                    <a:pt x="169" y="401"/>
                  </a:cubicBezTo>
                  <a:cubicBezTo>
                    <a:pt x="167" y="406"/>
                    <a:pt x="166" y="411"/>
                    <a:pt x="165" y="416"/>
                  </a:cubicBezTo>
                  <a:lnTo>
                    <a:pt x="162" y="426"/>
                  </a:lnTo>
                  <a:close/>
                  <a:moveTo>
                    <a:pt x="174" y="636"/>
                  </a:moveTo>
                  <a:cubicBezTo>
                    <a:pt x="172" y="644"/>
                    <a:pt x="169" y="651"/>
                    <a:pt x="167" y="658"/>
                  </a:cubicBezTo>
                  <a:cubicBezTo>
                    <a:pt x="164" y="665"/>
                    <a:pt x="164" y="665"/>
                    <a:pt x="164" y="665"/>
                  </a:cubicBezTo>
                  <a:cubicBezTo>
                    <a:pt x="162" y="669"/>
                    <a:pt x="162" y="669"/>
                    <a:pt x="162" y="669"/>
                  </a:cubicBezTo>
                  <a:cubicBezTo>
                    <a:pt x="161" y="671"/>
                    <a:pt x="161" y="671"/>
                    <a:pt x="161" y="671"/>
                  </a:cubicBezTo>
                  <a:cubicBezTo>
                    <a:pt x="161" y="671"/>
                    <a:pt x="161" y="671"/>
                    <a:pt x="160" y="671"/>
                  </a:cubicBezTo>
                  <a:cubicBezTo>
                    <a:pt x="159" y="671"/>
                    <a:pt x="159" y="672"/>
                    <a:pt x="158" y="672"/>
                  </a:cubicBezTo>
                  <a:cubicBezTo>
                    <a:pt x="155" y="659"/>
                    <a:pt x="156" y="645"/>
                    <a:pt x="158" y="635"/>
                  </a:cubicBezTo>
                  <a:cubicBezTo>
                    <a:pt x="159" y="630"/>
                    <a:pt x="161" y="626"/>
                    <a:pt x="162" y="622"/>
                  </a:cubicBezTo>
                  <a:cubicBezTo>
                    <a:pt x="162" y="622"/>
                    <a:pt x="162" y="622"/>
                    <a:pt x="162" y="622"/>
                  </a:cubicBezTo>
                  <a:cubicBezTo>
                    <a:pt x="162" y="622"/>
                    <a:pt x="162" y="622"/>
                    <a:pt x="162" y="622"/>
                  </a:cubicBezTo>
                  <a:cubicBezTo>
                    <a:pt x="163" y="618"/>
                    <a:pt x="164" y="614"/>
                    <a:pt x="166" y="611"/>
                  </a:cubicBezTo>
                  <a:cubicBezTo>
                    <a:pt x="169" y="604"/>
                    <a:pt x="169" y="604"/>
                    <a:pt x="169" y="604"/>
                  </a:cubicBezTo>
                  <a:cubicBezTo>
                    <a:pt x="171" y="601"/>
                    <a:pt x="171" y="601"/>
                    <a:pt x="171" y="601"/>
                  </a:cubicBezTo>
                  <a:cubicBezTo>
                    <a:pt x="171" y="601"/>
                    <a:pt x="172" y="601"/>
                    <a:pt x="172" y="601"/>
                  </a:cubicBezTo>
                  <a:cubicBezTo>
                    <a:pt x="172" y="601"/>
                    <a:pt x="173" y="601"/>
                    <a:pt x="174" y="601"/>
                  </a:cubicBezTo>
                  <a:cubicBezTo>
                    <a:pt x="174" y="608"/>
                    <a:pt x="174" y="608"/>
                    <a:pt x="174" y="608"/>
                  </a:cubicBezTo>
                  <a:cubicBezTo>
                    <a:pt x="175" y="617"/>
                    <a:pt x="176" y="627"/>
                    <a:pt x="174" y="636"/>
                  </a:cubicBezTo>
                  <a:close/>
                  <a:moveTo>
                    <a:pt x="184" y="547"/>
                  </a:moveTo>
                  <a:cubicBezTo>
                    <a:pt x="181" y="558"/>
                    <a:pt x="181" y="558"/>
                    <a:pt x="181" y="558"/>
                  </a:cubicBezTo>
                  <a:cubicBezTo>
                    <a:pt x="180" y="561"/>
                    <a:pt x="179" y="565"/>
                    <a:pt x="178" y="569"/>
                  </a:cubicBezTo>
                  <a:cubicBezTo>
                    <a:pt x="178" y="565"/>
                    <a:pt x="177" y="560"/>
                    <a:pt x="176" y="554"/>
                  </a:cubicBezTo>
                  <a:cubicBezTo>
                    <a:pt x="176" y="552"/>
                    <a:pt x="176" y="552"/>
                    <a:pt x="176" y="552"/>
                  </a:cubicBezTo>
                  <a:cubicBezTo>
                    <a:pt x="174" y="543"/>
                    <a:pt x="174" y="543"/>
                    <a:pt x="174" y="543"/>
                  </a:cubicBezTo>
                  <a:cubicBezTo>
                    <a:pt x="173" y="536"/>
                    <a:pt x="173" y="536"/>
                    <a:pt x="173" y="536"/>
                  </a:cubicBezTo>
                  <a:cubicBezTo>
                    <a:pt x="172" y="533"/>
                    <a:pt x="172" y="530"/>
                    <a:pt x="172" y="527"/>
                  </a:cubicBezTo>
                  <a:cubicBezTo>
                    <a:pt x="172" y="526"/>
                    <a:pt x="172" y="525"/>
                    <a:pt x="172" y="524"/>
                  </a:cubicBezTo>
                  <a:cubicBezTo>
                    <a:pt x="172" y="516"/>
                    <a:pt x="172" y="516"/>
                    <a:pt x="172" y="516"/>
                  </a:cubicBezTo>
                  <a:cubicBezTo>
                    <a:pt x="172" y="511"/>
                    <a:pt x="172" y="511"/>
                    <a:pt x="172" y="511"/>
                  </a:cubicBezTo>
                  <a:cubicBezTo>
                    <a:pt x="171" y="499"/>
                    <a:pt x="171" y="488"/>
                    <a:pt x="168" y="476"/>
                  </a:cubicBezTo>
                  <a:cubicBezTo>
                    <a:pt x="167" y="469"/>
                    <a:pt x="166" y="462"/>
                    <a:pt x="165" y="454"/>
                  </a:cubicBezTo>
                  <a:cubicBezTo>
                    <a:pt x="165" y="454"/>
                    <a:pt x="165" y="454"/>
                    <a:pt x="165" y="453"/>
                  </a:cubicBezTo>
                  <a:cubicBezTo>
                    <a:pt x="165" y="453"/>
                    <a:pt x="165" y="451"/>
                    <a:pt x="165" y="450"/>
                  </a:cubicBezTo>
                  <a:cubicBezTo>
                    <a:pt x="164" y="442"/>
                    <a:pt x="164" y="434"/>
                    <a:pt x="166" y="427"/>
                  </a:cubicBezTo>
                  <a:cubicBezTo>
                    <a:pt x="169" y="417"/>
                    <a:pt x="169" y="417"/>
                    <a:pt x="169" y="417"/>
                  </a:cubicBezTo>
                  <a:cubicBezTo>
                    <a:pt x="169" y="413"/>
                    <a:pt x="170" y="409"/>
                    <a:pt x="172" y="405"/>
                  </a:cubicBezTo>
                  <a:cubicBezTo>
                    <a:pt x="172" y="406"/>
                    <a:pt x="173" y="406"/>
                    <a:pt x="174" y="406"/>
                  </a:cubicBezTo>
                  <a:cubicBezTo>
                    <a:pt x="175" y="406"/>
                    <a:pt x="175" y="406"/>
                    <a:pt x="175" y="406"/>
                  </a:cubicBezTo>
                  <a:cubicBezTo>
                    <a:pt x="175" y="408"/>
                    <a:pt x="176" y="410"/>
                    <a:pt x="177" y="412"/>
                  </a:cubicBezTo>
                  <a:cubicBezTo>
                    <a:pt x="179" y="420"/>
                    <a:pt x="179" y="420"/>
                    <a:pt x="179" y="420"/>
                  </a:cubicBezTo>
                  <a:cubicBezTo>
                    <a:pt x="180" y="426"/>
                    <a:pt x="181" y="446"/>
                    <a:pt x="181" y="446"/>
                  </a:cubicBezTo>
                  <a:cubicBezTo>
                    <a:pt x="181" y="446"/>
                    <a:pt x="180" y="462"/>
                    <a:pt x="180" y="462"/>
                  </a:cubicBezTo>
                  <a:cubicBezTo>
                    <a:pt x="179" y="478"/>
                    <a:pt x="177" y="495"/>
                    <a:pt x="182" y="512"/>
                  </a:cubicBezTo>
                  <a:cubicBezTo>
                    <a:pt x="186" y="525"/>
                    <a:pt x="186" y="535"/>
                    <a:pt x="184" y="547"/>
                  </a:cubicBezTo>
                  <a:close/>
                  <a:moveTo>
                    <a:pt x="182" y="418"/>
                  </a:moveTo>
                  <a:cubicBezTo>
                    <a:pt x="180" y="411"/>
                    <a:pt x="180" y="411"/>
                    <a:pt x="180" y="411"/>
                  </a:cubicBezTo>
                  <a:cubicBezTo>
                    <a:pt x="180" y="409"/>
                    <a:pt x="179" y="407"/>
                    <a:pt x="179" y="405"/>
                  </a:cubicBezTo>
                  <a:cubicBezTo>
                    <a:pt x="181" y="403"/>
                    <a:pt x="182" y="400"/>
                    <a:pt x="182" y="396"/>
                  </a:cubicBezTo>
                  <a:cubicBezTo>
                    <a:pt x="182" y="393"/>
                    <a:pt x="181" y="389"/>
                    <a:pt x="179" y="387"/>
                  </a:cubicBezTo>
                  <a:cubicBezTo>
                    <a:pt x="181" y="384"/>
                    <a:pt x="183" y="381"/>
                    <a:pt x="185" y="377"/>
                  </a:cubicBezTo>
                  <a:cubicBezTo>
                    <a:pt x="189" y="373"/>
                    <a:pt x="192" y="368"/>
                    <a:pt x="194" y="363"/>
                  </a:cubicBezTo>
                  <a:cubicBezTo>
                    <a:pt x="194" y="369"/>
                    <a:pt x="194" y="369"/>
                    <a:pt x="194" y="369"/>
                  </a:cubicBezTo>
                  <a:cubicBezTo>
                    <a:pt x="195" y="374"/>
                    <a:pt x="195" y="378"/>
                    <a:pt x="195" y="383"/>
                  </a:cubicBezTo>
                  <a:cubicBezTo>
                    <a:pt x="194" y="384"/>
                    <a:pt x="192" y="387"/>
                    <a:pt x="192" y="390"/>
                  </a:cubicBezTo>
                  <a:cubicBezTo>
                    <a:pt x="192" y="392"/>
                    <a:pt x="192" y="394"/>
                    <a:pt x="193" y="395"/>
                  </a:cubicBezTo>
                  <a:cubicBezTo>
                    <a:pt x="191" y="403"/>
                    <a:pt x="186" y="411"/>
                    <a:pt x="182" y="418"/>
                  </a:cubicBezTo>
                  <a:close/>
                  <a:moveTo>
                    <a:pt x="222" y="385"/>
                  </a:moveTo>
                  <a:cubicBezTo>
                    <a:pt x="224" y="381"/>
                    <a:pt x="229" y="380"/>
                    <a:pt x="236" y="380"/>
                  </a:cubicBezTo>
                  <a:cubicBezTo>
                    <a:pt x="239" y="380"/>
                    <a:pt x="242" y="379"/>
                    <a:pt x="245" y="378"/>
                  </a:cubicBezTo>
                  <a:cubicBezTo>
                    <a:pt x="245" y="382"/>
                    <a:pt x="244" y="385"/>
                    <a:pt x="244" y="388"/>
                  </a:cubicBezTo>
                  <a:cubicBezTo>
                    <a:pt x="244" y="391"/>
                    <a:pt x="244" y="391"/>
                    <a:pt x="244" y="391"/>
                  </a:cubicBezTo>
                  <a:cubicBezTo>
                    <a:pt x="244" y="394"/>
                    <a:pt x="243" y="397"/>
                    <a:pt x="243" y="400"/>
                  </a:cubicBezTo>
                  <a:cubicBezTo>
                    <a:pt x="242" y="400"/>
                    <a:pt x="242" y="401"/>
                    <a:pt x="242" y="401"/>
                  </a:cubicBezTo>
                  <a:cubicBezTo>
                    <a:pt x="242" y="402"/>
                    <a:pt x="242" y="402"/>
                    <a:pt x="242" y="402"/>
                  </a:cubicBezTo>
                  <a:cubicBezTo>
                    <a:pt x="241" y="404"/>
                    <a:pt x="240" y="406"/>
                    <a:pt x="239" y="408"/>
                  </a:cubicBezTo>
                  <a:cubicBezTo>
                    <a:pt x="236" y="411"/>
                    <a:pt x="234" y="412"/>
                    <a:pt x="231" y="414"/>
                  </a:cubicBezTo>
                  <a:cubicBezTo>
                    <a:pt x="230" y="415"/>
                    <a:pt x="230" y="415"/>
                    <a:pt x="230" y="415"/>
                  </a:cubicBezTo>
                  <a:cubicBezTo>
                    <a:pt x="230" y="415"/>
                    <a:pt x="230" y="415"/>
                    <a:pt x="230" y="415"/>
                  </a:cubicBezTo>
                  <a:cubicBezTo>
                    <a:pt x="229" y="415"/>
                    <a:pt x="228" y="415"/>
                    <a:pt x="228" y="415"/>
                  </a:cubicBezTo>
                  <a:cubicBezTo>
                    <a:pt x="226" y="413"/>
                    <a:pt x="225" y="411"/>
                    <a:pt x="223" y="409"/>
                  </a:cubicBezTo>
                  <a:cubicBezTo>
                    <a:pt x="221" y="407"/>
                    <a:pt x="221" y="407"/>
                    <a:pt x="221" y="407"/>
                  </a:cubicBezTo>
                  <a:cubicBezTo>
                    <a:pt x="222" y="406"/>
                    <a:pt x="222" y="404"/>
                    <a:pt x="222" y="402"/>
                  </a:cubicBezTo>
                  <a:cubicBezTo>
                    <a:pt x="221" y="400"/>
                    <a:pt x="221" y="399"/>
                    <a:pt x="220" y="397"/>
                  </a:cubicBezTo>
                  <a:cubicBezTo>
                    <a:pt x="222" y="393"/>
                    <a:pt x="222" y="389"/>
                    <a:pt x="222" y="385"/>
                  </a:cubicBezTo>
                  <a:close/>
                  <a:moveTo>
                    <a:pt x="208" y="399"/>
                  </a:moveTo>
                  <a:cubicBezTo>
                    <a:pt x="208" y="400"/>
                    <a:pt x="207" y="402"/>
                    <a:pt x="208" y="404"/>
                  </a:cubicBezTo>
                  <a:cubicBezTo>
                    <a:pt x="208" y="410"/>
                    <a:pt x="212" y="414"/>
                    <a:pt x="216" y="413"/>
                  </a:cubicBezTo>
                  <a:cubicBezTo>
                    <a:pt x="217" y="413"/>
                    <a:pt x="218" y="412"/>
                    <a:pt x="219" y="411"/>
                  </a:cubicBezTo>
                  <a:cubicBezTo>
                    <a:pt x="220" y="412"/>
                    <a:pt x="220" y="412"/>
                    <a:pt x="220" y="412"/>
                  </a:cubicBezTo>
                  <a:cubicBezTo>
                    <a:pt x="222" y="413"/>
                    <a:pt x="223" y="415"/>
                    <a:pt x="225" y="417"/>
                  </a:cubicBezTo>
                  <a:cubicBezTo>
                    <a:pt x="223" y="419"/>
                    <a:pt x="222" y="422"/>
                    <a:pt x="222" y="425"/>
                  </a:cubicBezTo>
                  <a:cubicBezTo>
                    <a:pt x="222" y="425"/>
                    <a:pt x="222" y="425"/>
                    <a:pt x="222" y="425"/>
                  </a:cubicBezTo>
                  <a:cubicBezTo>
                    <a:pt x="220" y="423"/>
                    <a:pt x="218" y="421"/>
                    <a:pt x="216" y="421"/>
                  </a:cubicBezTo>
                  <a:cubicBezTo>
                    <a:pt x="215" y="420"/>
                    <a:pt x="215" y="420"/>
                    <a:pt x="214" y="420"/>
                  </a:cubicBezTo>
                  <a:cubicBezTo>
                    <a:pt x="210" y="416"/>
                    <a:pt x="204" y="417"/>
                    <a:pt x="202" y="420"/>
                  </a:cubicBezTo>
                  <a:cubicBezTo>
                    <a:pt x="202" y="420"/>
                    <a:pt x="202" y="421"/>
                    <a:pt x="201" y="421"/>
                  </a:cubicBezTo>
                  <a:cubicBezTo>
                    <a:pt x="195" y="423"/>
                    <a:pt x="188" y="426"/>
                    <a:pt x="184" y="430"/>
                  </a:cubicBezTo>
                  <a:cubicBezTo>
                    <a:pt x="184" y="428"/>
                    <a:pt x="183" y="425"/>
                    <a:pt x="183" y="423"/>
                  </a:cubicBezTo>
                  <a:cubicBezTo>
                    <a:pt x="183" y="423"/>
                    <a:pt x="183" y="423"/>
                    <a:pt x="183" y="423"/>
                  </a:cubicBezTo>
                  <a:cubicBezTo>
                    <a:pt x="188" y="417"/>
                    <a:pt x="193" y="408"/>
                    <a:pt x="195" y="400"/>
                  </a:cubicBezTo>
                  <a:cubicBezTo>
                    <a:pt x="196" y="401"/>
                    <a:pt x="197" y="401"/>
                    <a:pt x="198" y="401"/>
                  </a:cubicBezTo>
                  <a:cubicBezTo>
                    <a:pt x="201" y="401"/>
                    <a:pt x="204" y="399"/>
                    <a:pt x="205" y="395"/>
                  </a:cubicBezTo>
                  <a:cubicBezTo>
                    <a:pt x="206" y="396"/>
                    <a:pt x="207" y="398"/>
                    <a:pt x="208" y="399"/>
                  </a:cubicBezTo>
                  <a:close/>
                  <a:moveTo>
                    <a:pt x="210" y="355"/>
                  </a:moveTo>
                  <a:cubicBezTo>
                    <a:pt x="208" y="362"/>
                    <a:pt x="208" y="362"/>
                    <a:pt x="208" y="362"/>
                  </a:cubicBezTo>
                  <a:cubicBezTo>
                    <a:pt x="207" y="363"/>
                    <a:pt x="207" y="363"/>
                    <a:pt x="207" y="363"/>
                  </a:cubicBezTo>
                  <a:cubicBezTo>
                    <a:pt x="205" y="369"/>
                    <a:pt x="202" y="375"/>
                    <a:pt x="202" y="381"/>
                  </a:cubicBezTo>
                  <a:cubicBezTo>
                    <a:pt x="201" y="381"/>
                    <a:pt x="201" y="381"/>
                    <a:pt x="200" y="381"/>
                  </a:cubicBezTo>
                  <a:cubicBezTo>
                    <a:pt x="200" y="381"/>
                    <a:pt x="199" y="381"/>
                    <a:pt x="199" y="381"/>
                  </a:cubicBezTo>
                  <a:cubicBezTo>
                    <a:pt x="199" y="377"/>
                    <a:pt x="199" y="373"/>
                    <a:pt x="198" y="369"/>
                  </a:cubicBezTo>
                  <a:cubicBezTo>
                    <a:pt x="198" y="358"/>
                    <a:pt x="198" y="358"/>
                    <a:pt x="198" y="358"/>
                  </a:cubicBezTo>
                  <a:cubicBezTo>
                    <a:pt x="198" y="357"/>
                    <a:pt x="198" y="357"/>
                    <a:pt x="198" y="357"/>
                  </a:cubicBezTo>
                  <a:cubicBezTo>
                    <a:pt x="199" y="355"/>
                    <a:pt x="200" y="354"/>
                    <a:pt x="200" y="351"/>
                  </a:cubicBezTo>
                  <a:cubicBezTo>
                    <a:pt x="201" y="349"/>
                    <a:pt x="200" y="347"/>
                    <a:pt x="200" y="345"/>
                  </a:cubicBezTo>
                  <a:cubicBezTo>
                    <a:pt x="203" y="340"/>
                    <a:pt x="210" y="339"/>
                    <a:pt x="216" y="338"/>
                  </a:cubicBezTo>
                  <a:cubicBezTo>
                    <a:pt x="218" y="338"/>
                    <a:pt x="218" y="338"/>
                    <a:pt x="218" y="338"/>
                  </a:cubicBezTo>
                  <a:cubicBezTo>
                    <a:pt x="218" y="338"/>
                    <a:pt x="218" y="339"/>
                    <a:pt x="218" y="339"/>
                  </a:cubicBezTo>
                  <a:cubicBezTo>
                    <a:pt x="214" y="343"/>
                    <a:pt x="212" y="350"/>
                    <a:pt x="210" y="355"/>
                  </a:cubicBezTo>
                  <a:close/>
                  <a:moveTo>
                    <a:pt x="238" y="279"/>
                  </a:moveTo>
                  <a:cubicBezTo>
                    <a:pt x="237" y="290"/>
                    <a:pt x="237" y="290"/>
                    <a:pt x="237" y="290"/>
                  </a:cubicBezTo>
                  <a:cubicBezTo>
                    <a:pt x="237" y="291"/>
                    <a:pt x="237" y="291"/>
                    <a:pt x="237" y="291"/>
                  </a:cubicBezTo>
                  <a:cubicBezTo>
                    <a:pt x="236" y="301"/>
                    <a:pt x="235" y="316"/>
                    <a:pt x="229" y="324"/>
                  </a:cubicBezTo>
                  <a:cubicBezTo>
                    <a:pt x="226" y="324"/>
                    <a:pt x="223" y="326"/>
                    <a:pt x="221" y="328"/>
                  </a:cubicBezTo>
                  <a:cubicBezTo>
                    <a:pt x="219" y="330"/>
                    <a:pt x="218" y="332"/>
                    <a:pt x="218" y="334"/>
                  </a:cubicBezTo>
                  <a:cubicBezTo>
                    <a:pt x="216" y="334"/>
                    <a:pt x="216" y="334"/>
                    <a:pt x="216" y="334"/>
                  </a:cubicBezTo>
                  <a:cubicBezTo>
                    <a:pt x="210" y="335"/>
                    <a:pt x="202" y="336"/>
                    <a:pt x="198" y="341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7" y="331"/>
                    <a:pt x="197" y="331"/>
                    <a:pt x="197" y="331"/>
                  </a:cubicBezTo>
                  <a:cubicBezTo>
                    <a:pt x="196" y="316"/>
                    <a:pt x="196" y="316"/>
                    <a:pt x="196" y="316"/>
                  </a:cubicBezTo>
                  <a:cubicBezTo>
                    <a:pt x="199" y="315"/>
                    <a:pt x="201" y="312"/>
                    <a:pt x="201" y="307"/>
                  </a:cubicBezTo>
                  <a:cubicBezTo>
                    <a:pt x="201" y="304"/>
                    <a:pt x="200" y="301"/>
                    <a:pt x="199" y="299"/>
                  </a:cubicBezTo>
                  <a:cubicBezTo>
                    <a:pt x="200" y="295"/>
                    <a:pt x="203" y="292"/>
                    <a:pt x="206" y="287"/>
                  </a:cubicBezTo>
                  <a:cubicBezTo>
                    <a:pt x="209" y="282"/>
                    <a:pt x="214" y="277"/>
                    <a:pt x="219" y="273"/>
                  </a:cubicBezTo>
                  <a:cubicBezTo>
                    <a:pt x="223" y="270"/>
                    <a:pt x="226" y="269"/>
                    <a:pt x="230" y="267"/>
                  </a:cubicBezTo>
                  <a:cubicBezTo>
                    <a:pt x="233" y="266"/>
                    <a:pt x="236" y="264"/>
                    <a:pt x="239" y="262"/>
                  </a:cubicBezTo>
                  <a:cubicBezTo>
                    <a:pt x="239" y="268"/>
                    <a:pt x="238" y="273"/>
                    <a:pt x="238" y="27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Freeform 179">
              <a:extLst>
                <a:ext uri="{FF2B5EF4-FFF2-40B4-BE49-F238E27FC236}">
                  <a16:creationId xmlns:a16="http://schemas.microsoft.com/office/drawing/2014/main" id="{EE60A5DD-B0C9-4E81-8B1B-5AAB3FEBFD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6" y="1510"/>
              <a:ext cx="523" cy="1457"/>
            </a:xfrm>
            <a:custGeom>
              <a:avLst/>
              <a:gdLst>
                <a:gd name="T0" fmla="*/ 1051 w 389"/>
                <a:gd name="T1" fmla="*/ 2668 h 1084"/>
                <a:gd name="T2" fmla="*/ 1111 w 389"/>
                <a:gd name="T3" fmla="*/ 2645 h 1084"/>
                <a:gd name="T4" fmla="*/ 936 w 389"/>
                <a:gd name="T5" fmla="*/ 2104 h 1084"/>
                <a:gd name="T6" fmla="*/ 1007 w 389"/>
                <a:gd name="T7" fmla="*/ 1918 h 1084"/>
                <a:gd name="T8" fmla="*/ 844 w 389"/>
                <a:gd name="T9" fmla="*/ 1476 h 1084"/>
                <a:gd name="T10" fmla="*/ 996 w 389"/>
                <a:gd name="T11" fmla="*/ 1706 h 1084"/>
                <a:gd name="T12" fmla="*/ 844 w 389"/>
                <a:gd name="T13" fmla="*/ 1406 h 1084"/>
                <a:gd name="T14" fmla="*/ 918 w 389"/>
                <a:gd name="T15" fmla="*/ 1202 h 1084"/>
                <a:gd name="T16" fmla="*/ 975 w 389"/>
                <a:gd name="T17" fmla="*/ 1117 h 1084"/>
                <a:gd name="T18" fmla="*/ 791 w 389"/>
                <a:gd name="T19" fmla="*/ 1183 h 1084"/>
                <a:gd name="T20" fmla="*/ 797 w 389"/>
                <a:gd name="T21" fmla="*/ 891 h 1084"/>
                <a:gd name="T22" fmla="*/ 976 w 389"/>
                <a:gd name="T23" fmla="*/ 1028 h 1084"/>
                <a:gd name="T24" fmla="*/ 828 w 389"/>
                <a:gd name="T25" fmla="*/ 626 h 1084"/>
                <a:gd name="T26" fmla="*/ 945 w 389"/>
                <a:gd name="T27" fmla="*/ 642 h 1084"/>
                <a:gd name="T28" fmla="*/ 750 w 389"/>
                <a:gd name="T29" fmla="*/ 524 h 1084"/>
                <a:gd name="T30" fmla="*/ 761 w 389"/>
                <a:gd name="T31" fmla="*/ 828 h 1084"/>
                <a:gd name="T32" fmla="*/ 699 w 389"/>
                <a:gd name="T33" fmla="*/ 464 h 1084"/>
                <a:gd name="T34" fmla="*/ 851 w 389"/>
                <a:gd name="T35" fmla="*/ 352 h 1084"/>
                <a:gd name="T36" fmla="*/ 636 w 389"/>
                <a:gd name="T37" fmla="*/ 440 h 1084"/>
                <a:gd name="T38" fmla="*/ 609 w 389"/>
                <a:gd name="T39" fmla="*/ 320 h 1084"/>
                <a:gd name="T40" fmla="*/ 500 w 389"/>
                <a:gd name="T41" fmla="*/ 294 h 1084"/>
                <a:gd name="T42" fmla="*/ 331 w 389"/>
                <a:gd name="T43" fmla="*/ 191 h 1084"/>
                <a:gd name="T44" fmla="*/ 210 w 389"/>
                <a:gd name="T45" fmla="*/ 133 h 1084"/>
                <a:gd name="T46" fmla="*/ 101 w 389"/>
                <a:gd name="T47" fmla="*/ 177 h 1084"/>
                <a:gd name="T48" fmla="*/ 101 w 389"/>
                <a:gd name="T49" fmla="*/ 198 h 1084"/>
                <a:gd name="T50" fmla="*/ 503 w 389"/>
                <a:gd name="T51" fmla="*/ 379 h 1084"/>
                <a:gd name="T52" fmla="*/ 430 w 389"/>
                <a:gd name="T53" fmla="*/ 398 h 1084"/>
                <a:gd name="T54" fmla="*/ 313 w 389"/>
                <a:gd name="T55" fmla="*/ 560 h 1084"/>
                <a:gd name="T56" fmla="*/ 352 w 389"/>
                <a:gd name="T57" fmla="*/ 569 h 1084"/>
                <a:gd name="T58" fmla="*/ 578 w 389"/>
                <a:gd name="T59" fmla="*/ 636 h 1084"/>
                <a:gd name="T60" fmla="*/ 531 w 389"/>
                <a:gd name="T61" fmla="*/ 649 h 1084"/>
                <a:gd name="T62" fmla="*/ 484 w 389"/>
                <a:gd name="T63" fmla="*/ 739 h 1084"/>
                <a:gd name="T64" fmla="*/ 495 w 389"/>
                <a:gd name="T65" fmla="*/ 734 h 1084"/>
                <a:gd name="T66" fmla="*/ 641 w 389"/>
                <a:gd name="T67" fmla="*/ 847 h 1084"/>
                <a:gd name="T68" fmla="*/ 686 w 389"/>
                <a:gd name="T69" fmla="*/ 1263 h 1084"/>
                <a:gd name="T70" fmla="*/ 770 w 389"/>
                <a:gd name="T71" fmla="*/ 1755 h 1084"/>
                <a:gd name="T72" fmla="*/ 994 w 389"/>
                <a:gd name="T73" fmla="*/ 2788 h 1084"/>
                <a:gd name="T74" fmla="*/ 898 w 389"/>
                <a:gd name="T75" fmla="*/ 3266 h 1084"/>
                <a:gd name="T76" fmla="*/ 914 w 389"/>
                <a:gd name="T77" fmla="*/ 3091 h 1084"/>
                <a:gd name="T78" fmla="*/ 988 w 389"/>
                <a:gd name="T79" fmla="*/ 3538 h 1084"/>
                <a:gd name="T80" fmla="*/ 1085 w 389"/>
                <a:gd name="T81" fmla="*/ 3281 h 1084"/>
                <a:gd name="T82" fmla="*/ 1117 w 389"/>
                <a:gd name="T83" fmla="*/ 3329 h 1084"/>
                <a:gd name="T84" fmla="*/ 1156 w 389"/>
                <a:gd name="T85" fmla="*/ 3004 h 1084"/>
                <a:gd name="T86" fmla="*/ 777 w 389"/>
                <a:gd name="T87" fmla="*/ 909 h 1084"/>
                <a:gd name="T88" fmla="*/ 788 w 389"/>
                <a:gd name="T89" fmla="*/ 1403 h 1084"/>
                <a:gd name="T90" fmla="*/ 735 w 389"/>
                <a:gd name="T91" fmla="*/ 797 h 1084"/>
                <a:gd name="T92" fmla="*/ 680 w 389"/>
                <a:gd name="T93" fmla="*/ 708 h 1084"/>
                <a:gd name="T94" fmla="*/ 625 w 389"/>
                <a:gd name="T95" fmla="*/ 503 h 1084"/>
                <a:gd name="T96" fmla="*/ 663 w 389"/>
                <a:gd name="T97" fmla="*/ 585 h 1084"/>
                <a:gd name="T98" fmla="*/ 683 w 389"/>
                <a:gd name="T99" fmla="*/ 894 h 1084"/>
                <a:gd name="T100" fmla="*/ 692 w 389"/>
                <a:gd name="T101" fmla="*/ 852 h 1084"/>
                <a:gd name="T102" fmla="*/ 714 w 389"/>
                <a:gd name="T103" fmla="*/ 988 h 1084"/>
                <a:gd name="T104" fmla="*/ 756 w 389"/>
                <a:gd name="T105" fmla="*/ 1056 h 1084"/>
                <a:gd name="T106" fmla="*/ 725 w 389"/>
                <a:gd name="T107" fmla="*/ 1489 h 1084"/>
                <a:gd name="T108" fmla="*/ 804 w 389"/>
                <a:gd name="T109" fmla="*/ 1340 h 1084"/>
                <a:gd name="T110" fmla="*/ 770 w 389"/>
                <a:gd name="T111" fmla="*/ 1698 h 1084"/>
                <a:gd name="T112" fmla="*/ 912 w 389"/>
                <a:gd name="T113" fmla="*/ 2056 h 1084"/>
                <a:gd name="T114" fmla="*/ 840 w 389"/>
                <a:gd name="T115" fmla="*/ 2398 h 1084"/>
                <a:gd name="T116" fmla="*/ 980 w 389"/>
                <a:gd name="T117" fmla="*/ 3124 h 1084"/>
                <a:gd name="T118" fmla="*/ 922 w 389"/>
                <a:gd name="T119" fmla="*/ 2535 h 1084"/>
                <a:gd name="T120" fmla="*/ 870 w 389"/>
                <a:gd name="T121" fmla="*/ 2032 h 1084"/>
                <a:gd name="T122" fmla="*/ 1128 w 389"/>
                <a:gd name="T123" fmla="*/ 2952 h 10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9" h="1084">
                  <a:moveTo>
                    <a:pt x="386" y="949"/>
                  </a:moveTo>
                  <a:cubicBezTo>
                    <a:pt x="385" y="947"/>
                    <a:pt x="383" y="946"/>
                    <a:pt x="383" y="945"/>
                  </a:cubicBezTo>
                  <a:cubicBezTo>
                    <a:pt x="380" y="939"/>
                    <a:pt x="380" y="939"/>
                    <a:pt x="380" y="939"/>
                  </a:cubicBezTo>
                  <a:cubicBezTo>
                    <a:pt x="378" y="933"/>
                    <a:pt x="375" y="928"/>
                    <a:pt x="372" y="924"/>
                  </a:cubicBezTo>
                  <a:cubicBezTo>
                    <a:pt x="369" y="920"/>
                    <a:pt x="365" y="917"/>
                    <a:pt x="361" y="914"/>
                  </a:cubicBezTo>
                  <a:cubicBezTo>
                    <a:pt x="355" y="909"/>
                    <a:pt x="355" y="909"/>
                    <a:pt x="355" y="909"/>
                  </a:cubicBezTo>
                  <a:cubicBezTo>
                    <a:pt x="352" y="907"/>
                    <a:pt x="352" y="907"/>
                    <a:pt x="352" y="907"/>
                  </a:cubicBezTo>
                  <a:cubicBezTo>
                    <a:pt x="351" y="905"/>
                    <a:pt x="350" y="904"/>
                    <a:pt x="349" y="903"/>
                  </a:cubicBezTo>
                  <a:cubicBezTo>
                    <a:pt x="348" y="903"/>
                    <a:pt x="348" y="902"/>
                    <a:pt x="348" y="902"/>
                  </a:cubicBezTo>
                  <a:cubicBezTo>
                    <a:pt x="343" y="896"/>
                    <a:pt x="338" y="889"/>
                    <a:pt x="335" y="874"/>
                  </a:cubicBezTo>
                  <a:cubicBezTo>
                    <a:pt x="334" y="865"/>
                    <a:pt x="331" y="858"/>
                    <a:pt x="329" y="851"/>
                  </a:cubicBezTo>
                  <a:cubicBezTo>
                    <a:pt x="326" y="841"/>
                    <a:pt x="322" y="832"/>
                    <a:pt x="322" y="818"/>
                  </a:cubicBezTo>
                  <a:cubicBezTo>
                    <a:pt x="322" y="818"/>
                    <a:pt x="322" y="817"/>
                    <a:pt x="322" y="816"/>
                  </a:cubicBezTo>
                  <a:cubicBezTo>
                    <a:pt x="323" y="797"/>
                    <a:pt x="323" y="797"/>
                    <a:pt x="323" y="797"/>
                  </a:cubicBezTo>
                  <a:cubicBezTo>
                    <a:pt x="324" y="788"/>
                    <a:pt x="324" y="780"/>
                    <a:pt x="324" y="771"/>
                  </a:cubicBezTo>
                  <a:cubicBezTo>
                    <a:pt x="324" y="767"/>
                    <a:pt x="324" y="762"/>
                    <a:pt x="324" y="758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31" y="775"/>
                    <a:pt x="331" y="775"/>
                    <a:pt x="331" y="775"/>
                  </a:cubicBezTo>
                  <a:cubicBezTo>
                    <a:pt x="333" y="780"/>
                    <a:pt x="334" y="784"/>
                    <a:pt x="335" y="788"/>
                  </a:cubicBezTo>
                  <a:cubicBezTo>
                    <a:pt x="336" y="795"/>
                    <a:pt x="333" y="808"/>
                    <a:pt x="331" y="811"/>
                  </a:cubicBezTo>
                  <a:cubicBezTo>
                    <a:pt x="331" y="811"/>
                    <a:pt x="331" y="811"/>
                    <a:pt x="331" y="811"/>
                  </a:cubicBezTo>
                  <a:cubicBezTo>
                    <a:pt x="334" y="807"/>
                    <a:pt x="337" y="805"/>
                    <a:pt x="337" y="800"/>
                  </a:cubicBezTo>
                  <a:cubicBezTo>
                    <a:pt x="337" y="800"/>
                    <a:pt x="337" y="800"/>
                    <a:pt x="337" y="800"/>
                  </a:cubicBezTo>
                  <a:cubicBezTo>
                    <a:pt x="338" y="803"/>
                    <a:pt x="339" y="807"/>
                    <a:pt x="340" y="810"/>
                  </a:cubicBezTo>
                  <a:cubicBezTo>
                    <a:pt x="341" y="809"/>
                    <a:pt x="341" y="809"/>
                    <a:pt x="341" y="809"/>
                  </a:cubicBezTo>
                  <a:cubicBezTo>
                    <a:pt x="338" y="804"/>
                    <a:pt x="341" y="797"/>
                    <a:pt x="339" y="791"/>
                  </a:cubicBezTo>
                  <a:cubicBezTo>
                    <a:pt x="338" y="785"/>
                    <a:pt x="337" y="780"/>
                    <a:pt x="335" y="774"/>
                  </a:cubicBezTo>
                  <a:cubicBezTo>
                    <a:pt x="329" y="759"/>
                    <a:pt x="329" y="759"/>
                    <a:pt x="329" y="759"/>
                  </a:cubicBezTo>
                  <a:cubicBezTo>
                    <a:pt x="322" y="744"/>
                    <a:pt x="322" y="744"/>
                    <a:pt x="322" y="744"/>
                  </a:cubicBezTo>
                  <a:cubicBezTo>
                    <a:pt x="322" y="744"/>
                    <a:pt x="322" y="744"/>
                    <a:pt x="322" y="744"/>
                  </a:cubicBezTo>
                  <a:cubicBezTo>
                    <a:pt x="322" y="741"/>
                    <a:pt x="321" y="738"/>
                    <a:pt x="320" y="735"/>
                  </a:cubicBezTo>
                  <a:cubicBezTo>
                    <a:pt x="316" y="720"/>
                    <a:pt x="310" y="707"/>
                    <a:pt x="304" y="692"/>
                  </a:cubicBezTo>
                  <a:cubicBezTo>
                    <a:pt x="299" y="680"/>
                    <a:pt x="294" y="668"/>
                    <a:pt x="289" y="653"/>
                  </a:cubicBezTo>
                  <a:cubicBezTo>
                    <a:pt x="288" y="650"/>
                    <a:pt x="287" y="647"/>
                    <a:pt x="286" y="645"/>
                  </a:cubicBezTo>
                  <a:cubicBezTo>
                    <a:pt x="286" y="645"/>
                    <a:pt x="286" y="645"/>
                    <a:pt x="286" y="645"/>
                  </a:cubicBezTo>
                  <a:cubicBezTo>
                    <a:pt x="286" y="644"/>
                    <a:pt x="286" y="644"/>
                    <a:pt x="286" y="644"/>
                  </a:cubicBezTo>
                  <a:cubicBezTo>
                    <a:pt x="281" y="628"/>
                    <a:pt x="280" y="615"/>
                    <a:pt x="280" y="604"/>
                  </a:cubicBezTo>
                  <a:cubicBezTo>
                    <a:pt x="280" y="600"/>
                    <a:pt x="281" y="597"/>
                    <a:pt x="281" y="594"/>
                  </a:cubicBezTo>
                  <a:cubicBezTo>
                    <a:pt x="281" y="580"/>
                    <a:pt x="281" y="580"/>
                    <a:pt x="281" y="580"/>
                  </a:cubicBezTo>
                  <a:cubicBezTo>
                    <a:pt x="281" y="579"/>
                    <a:pt x="281" y="578"/>
                    <a:pt x="281" y="577"/>
                  </a:cubicBezTo>
                  <a:cubicBezTo>
                    <a:pt x="285" y="582"/>
                    <a:pt x="293" y="587"/>
                    <a:pt x="298" y="591"/>
                  </a:cubicBezTo>
                  <a:cubicBezTo>
                    <a:pt x="307" y="596"/>
                    <a:pt x="321" y="605"/>
                    <a:pt x="326" y="614"/>
                  </a:cubicBezTo>
                  <a:cubicBezTo>
                    <a:pt x="326" y="614"/>
                    <a:pt x="326" y="614"/>
                    <a:pt x="326" y="614"/>
                  </a:cubicBezTo>
                  <a:cubicBezTo>
                    <a:pt x="322" y="607"/>
                    <a:pt x="316" y="599"/>
                    <a:pt x="308" y="593"/>
                  </a:cubicBezTo>
                  <a:cubicBezTo>
                    <a:pt x="309" y="592"/>
                    <a:pt x="310" y="592"/>
                    <a:pt x="311" y="591"/>
                  </a:cubicBezTo>
                  <a:cubicBezTo>
                    <a:pt x="315" y="587"/>
                    <a:pt x="317" y="581"/>
                    <a:pt x="317" y="576"/>
                  </a:cubicBezTo>
                  <a:cubicBezTo>
                    <a:pt x="317" y="576"/>
                    <a:pt x="317" y="576"/>
                    <a:pt x="317" y="576"/>
                  </a:cubicBezTo>
                  <a:cubicBezTo>
                    <a:pt x="317" y="579"/>
                    <a:pt x="311" y="585"/>
                    <a:pt x="308" y="588"/>
                  </a:cubicBezTo>
                  <a:cubicBezTo>
                    <a:pt x="307" y="589"/>
                    <a:pt x="306" y="590"/>
                    <a:pt x="305" y="590"/>
                  </a:cubicBezTo>
                  <a:cubicBezTo>
                    <a:pt x="303" y="589"/>
                    <a:pt x="302" y="588"/>
                    <a:pt x="300" y="587"/>
                  </a:cubicBezTo>
                  <a:cubicBezTo>
                    <a:pt x="293" y="583"/>
                    <a:pt x="283" y="576"/>
                    <a:pt x="280" y="567"/>
                  </a:cubicBezTo>
                  <a:cubicBezTo>
                    <a:pt x="279" y="568"/>
                    <a:pt x="279" y="568"/>
                    <a:pt x="279" y="568"/>
                  </a:cubicBezTo>
                  <a:cubicBezTo>
                    <a:pt x="276" y="549"/>
                    <a:pt x="265" y="534"/>
                    <a:pt x="264" y="532"/>
                  </a:cubicBezTo>
                  <a:cubicBezTo>
                    <a:pt x="264" y="532"/>
                    <a:pt x="250" y="514"/>
                    <a:pt x="248" y="512"/>
                  </a:cubicBezTo>
                  <a:cubicBezTo>
                    <a:pt x="248" y="509"/>
                    <a:pt x="248" y="505"/>
                    <a:pt x="247" y="501"/>
                  </a:cubicBezTo>
                  <a:cubicBezTo>
                    <a:pt x="246" y="489"/>
                    <a:pt x="246" y="489"/>
                    <a:pt x="246" y="489"/>
                  </a:cubicBezTo>
                  <a:cubicBezTo>
                    <a:pt x="247" y="489"/>
                    <a:pt x="247" y="489"/>
                    <a:pt x="247" y="489"/>
                  </a:cubicBezTo>
                  <a:cubicBezTo>
                    <a:pt x="247" y="483"/>
                    <a:pt x="250" y="476"/>
                    <a:pt x="253" y="469"/>
                  </a:cubicBezTo>
                  <a:cubicBezTo>
                    <a:pt x="254" y="467"/>
                    <a:pt x="254" y="467"/>
                    <a:pt x="254" y="467"/>
                  </a:cubicBezTo>
                  <a:cubicBezTo>
                    <a:pt x="256" y="462"/>
                    <a:pt x="258" y="457"/>
                    <a:pt x="258" y="452"/>
                  </a:cubicBezTo>
                  <a:cubicBezTo>
                    <a:pt x="261" y="461"/>
                    <a:pt x="266" y="470"/>
                    <a:pt x="272" y="478"/>
                  </a:cubicBezTo>
                  <a:cubicBezTo>
                    <a:pt x="277" y="483"/>
                    <a:pt x="277" y="483"/>
                    <a:pt x="277" y="483"/>
                  </a:cubicBezTo>
                  <a:cubicBezTo>
                    <a:pt x="280" y="486"/>
                    <a:pt x="283" y="488"/>
                    <a:pt x="285" y="491"/>
                  </a:cubicBezTo>
                  <a:cubicBezTo>
                    <a:pt x="288" y="497"/>
                    <a:pt x="292" y="504"/>
                    <a:pt x="296" y="512"/>
                  </a:cubicBezTo>
                  <a:cubicBezTo>
                    <a:pt x="300" y="521"/>
                    <a:pt x="300" y="521"/>
                    <a:pt x="300" y="521"/>
                  </a:cubicBezTo>
                  <a:cubicBezTo>
                    <a:pt x="305" y="530"/>
                    <a:pt x="305" y="530"/>
                    <a:pt x="305" y="530"/>
                  </a:cubicBezTo>
                  <a:cubicBezTo>
                    <a:pt x="307" y="534"/>
                    <a:pt x="307" y="534"/>
                    <a:pt x="307" y="534"/>
                  </a:cubicBezTo>
                  <a:cubicBezTo>
                    <a:pt x="309" y="536"/>
                    <a:pt x="314" y="539"/>
                    <a:pt x="314" y="541"/>
                  </a:cubicBezTo>
                  <a:cubicBezTo>
                    <a:pt x="314" y="541"/>
                    <a:pt x="314" y="541"/>
                    <a:pt x="314" y="541"/>
                  </a:cubicBezTo>
                  <a:cubicBezTo>
                    <a:pt x="314" y="538"/>
                    <a:pt x="312" y="534"/>
                    <a:pt x="310" y="532"/>
                  </a:cubicBezTo>
                  <a:cubicBezTo>
                    <a:pt x="308" y="528"/>
                    <a:pt x="308" y="528"/>
                    <a:pt x="308" y="528"/>
                  </a:cubicBezTo>
                  <a:cubicBezTo>
                    <a:pt x="305" y="522"/>
                    <a:pt x="305" y="522"/>
                    <a:pt x="305" y="522"/>
                  </a:cubicBezTo>
                  <a:cubicBezTo>
                    <a:pt x="307" y="522"/>
                    <a:pt x="310" y="521"/>
                    <a:pt x="312" y="521"/>
                  </a:cubicBezTo>
                  <a:cubicBezTo>
                    <a:pt x="316" y="520"/>
                    <a:pt x="316" y="520"/>
                    <a:pt x="316" y="520"/>
                  </a:cubicBezTo>
                  <a:cubicBezTo>
                    <a:pt x="316" y="520"/>
                    <a:pt x="316" y="520"/>
                    <a:pt x="316" y="520"/>
                  </a:cubicBezTo>
                  <a:cubicBezTo>
                    <a:pt x="316" y="520"/>
                    <a:pt x="305" y="519"/>
                    <a:pt x="303" y="517"/>
                  </a:cubicBezTo>
                  <a:cubicBezTo>
                    <a:pt x="303" y="517"/>
                    <a:pt x="303" y="517"/>
                    <a:pt x="303" y="517"/>
                  </a:cubicBezTo>
                  <a:cubicBezTo>
                    <a:pt x="300" y="510"/>
                    <a:pt x="300" y="510"/>
                    <a:pt x="300" y="510"/>
                  </a:cubicBezTo>
                  <a:cubicBezTo>
                    <a:pt x="296" y="502"/>
                    <a:pt x="292" y="495"/>
                    <a:pt x="288" y="489"/>
                  </a:cubicBezTo>
                  <a:cubicBezTo>
                    <a:pt x="286" y="486"/>
                    <a:pt x="283" y="483"/>
                    <a:pt x="280" y="480"/>
                  </a:cubicBezTo>
                  <a:cubicBezTo>
                    <a:pt x="275" y="475"/>
                    <a:pt x="275" y="475"/>
                    <a:pt x="275" y="475"/>
                  </a:cubicBezTo>
                  <a:cubicBezTo>
                    <a:pt x="267" y="465"/>
                    <a:pt x="262" y="455"/>
                    <a:pt x="260" y="442"/>
                  </a:cubicBezTo>
                  <a:cubicBezTo>
                    <a:pt x="260" y="438"/>
                    <a:pt x="259" y="435"/>
                    <a:pt x="258" y="431"/>
                  </a:cubicBezTo>
                  <a:cubicBezTo>
                    <a:pt x="258" y="431"/>
                    <a:pt x="258" y="431"/>
                    <a:pt x="258" y="431"/>
                  </a:cubicBezTo>
                  <a:cubicBezTo>
                    <a:pt x="258" y="431"/>
                    <a:pt x="258" y="431"/>
                    <a:pt x="258" y="431"/>
                  </a:cubicBezTo>
                  <a:cubicBezTo>
                    <a:pt x="256" y="425"/>
                    <a:pt x="254" y="420"/>
                    <a:pt x="249" y="416"/>
                  </a:cubicBezTo>
                  <a:cubicBezTo>
                    <a:pt x="249" y="415"/>
                    <a:pt x="250" y="413"/>
                    <a:pt x="250" y="411"/>
                  </a:cubicBezTo>
                  <a:cubicBezTo>
                    <a:pt x="250" y="410"/>
                    <a:pt x="250" y="410"/>
                    <a:pt x="250" y="409"/>
                  </a:cubicBezTo>
                  <a:cubicBezTo>
                    <a:pt x="250" y="409"/>
                    <a:pt x="250" y="409"/>
                    <a:pt x="250" y="409"/>
                  </a:cubicBezTo>
                  <a:cubicBezTo>
                    <a:pt x="250" y="409"/>
                    <a:pt x="250" y="409"/>
                    <a:pt x="250" y="409"/>
                  </a:cubicBezTo>
                  <a:cubicBezTo>
                    <a:pt x="250" y="408"/>
                    <a:pt x="253" y="406"/>
                    <a:pt x="258" y="403"/>
                  </a:cubicBezTo>
                  <a:cubicBezTo>
                    <a:pt x="259" y="402"/>
                    <a:pt x="259" y="402"/>
                    <a:pt x="259" y="402"/>
                  </a:cubicBezTo>
                  <a:cubicBezTo>
                    <a:pt x="267" y="396"/>
                    <a:pt x="272" y="387"/>
                    <a:pt x="277" y="378"/>
                  </a:cubicBezTo>
                  <a:cubicBezTo>
                    <a:pt x="279" y="372"/>
                    <a:pt x="279" y="372"/>
                    <a:pt x="279" y="372"/>
                  </a:cubicBezTo>
                  <a:cubicBezTo>
                    <a:pt x="280" y="370"/>
                    <a:pt x="280" y="369"/>
                    <a:pt x="281" y="368"/>
                  </a:cubicBezTo>
                  <a:cubicBezTo>
                    <a:pt x="281" y="368"/>
                    <a:pt x="281" y="368"/>
                    <a:pt x="281" y="368"/>
                  </a:cubicBezTo>
                  <a:cubicBezTo>
                    <a:pt x="284" y="367"/>
                    <a:pt x="286" y="367"/>
                    <a:pt x="288" y="368"/>
                  </a:cubicBezTo>
                  <a:cubicBezTo>
                    <a:pt x="291" y="369"/>
                    <a:pt x="293" y="372"/>
                    <a:pt x="296" y="375"/>
                  </a:cubicBezTo>
                  <a:cubicBezTo>
                    <a:pt x="298" y="377"/>
                    <a:pt x="302" y="377"/>
                    <a:pt x="305" y="379"/>
                  </a:cubicBezTo>
                  <a:cubicBezTo>
                    <a:pt x="305" y="379"/>
                    <a:pt x="305" y="379"/>
                    <a:pt x="305" y="379"/>
                  </a:cubicBezTo>
                  <a:cubicBezTo>
                    <a:pt x="303" y="377"/>
                    <a:pt x="301" y="375"/>
                    <a:pt x="299" y="372"/>
                  </a:cubicBezTo>
                  <a:cubicBezTo>
                    <a:pt x="296" y="369"/>
                    <a:pt x="294" y="366"/>
                    <a:pt x="290" y="364"/>
                  </a:cubicBezTo>
                  <a:cubicBezTo>
                    <a:pt x="287" y="363"/>
                    <a:pt x="285" y="363"/>
                    <a:pt x="283" y="363"/>
                  </a:cubicBezTo>
                  <a:cubicBezTo>
                    <a:pt x="285" y="361"/>
                    <a:pt x="287" y="359"/>
                    <a:pt x="289" y="357"/>
                  </a:cubicBezTo>
                  <a:cubicBezTo>
                    <a:pt x="294" y="354"/>
                    <a:pt x="295" y="346"/>
                    <a:pt x="299" y="341"/>
                  </a:cubicBezTo>
                  <a:cubicBezTo>
                    <a:pt x="301" y="338"/>
                    <a:pt x="301" y="338"/>
                    <a:pt x="301" y="338"/>
                  </a:cubicBezTo>
                  <a:cubicBezTo>
                    <a:pt x="301" y="338"/>
                    <a:pt x="301" y="338"/>
                    <a:pt x="301" y="338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295" y="346"/>
                    <a:pt x="291" y="351"/>
                    <a:pt x="287" y="354"/>
                  </a:cubicBezTo>
                  <a:cubicBezTo>
                    <a:pt x="282" y="357"/>
                    <a:pt x="280" y="361"/>
                    <a:pt x="278" y="364"/>
                  </a:cubicBezTo>
                  <a:cubicBezTo>
                    <a:pt x="278" y="364"/>
                    <a:pt x="278" y="364"/>
                    <a:pt x="278" y="364"/>
                  </a:cubicBezTo>
                  <a:cubicBezTo>
                    <a:pt x="278" y="365"/>
                    <a:pt x="278" y="365"/>
                    <a:pt x="278" y="365"/>
                  </a:cubicBezTo>
                  <a:cubicBezTo>
                    <a:pt x="277" y="367"/>
                    <a:pt x="276" y="368"/>
                    <a:pt x="276" y="370"/>
                  </a:cubicBezTo>
                  <a:cubicBezTo>
                    <a:pt x="273" y="376"/>
                    <a:pt x="273" y="376"/>
                    <a:pt x="273" y="376"/>
                  </a:cubicBezTo>
                  <a:cubicBezTo>
                    <a:pt x="269" y="385"/>
                    <a:pt x="264" y="394"/>
                    <a:pt x="257" y="398"/>
                  </a:cubicBezTo>
                  <a:cubicBezTo>
                    <a:pt x="255" y="399"/>
                    <a:pt x="255" y="399"/>
                    <a:pt x="255" y="399"/>
                  </a:cubicBezTo>
                  <a:cubicBezTo>
                    <a:pt x="254" y="401"/>
                    <a:pt x="252" y="402"/>
                    <a:pt x="250" y="403"/>
                  </a:cubicBezTo>
                  <a:cubicBezTo>
                    <a:pt x="249" y="399"/>
                    <a:pt x="248" y="396"/>
                    <a:pt x="247" y="392"/>
                  </a:cubicBezTo>
                  <a:cubicBezTo>
                    <a:pt x="246" y="389"/>
                    <a:pt x="245" y="385"/>
                    <a:pt x="244" y="380"/>
                  </a:cubicBezTo>
                  <a:cubicBezTo>
                    <a:pt x="244" y="374"/>
                    <a:pt x="243" y="368"/>
                    <a:pt x="242" y="362"/>
                  </a:cubicBezTo>
                  <a:cubicBezTo>
                    <a:pt x="242" y="361"/>
                    <a:pt x="242" y="360"/>
                    <a:pt x="242" y="359"/>
                  </a:cubicBezTo>
                  <a:cubicBezTo>
                    <a:pt x="242" y="359"/>
                    <a:pt x="242" y="359"/>
                    <a:pt x="242" y="359"/>
                  </a:cubicBezTo>
                  <a:cubicBezTo>
                    <a:pt x="240" y="350"/>
                    <a:pt x="238" y="342"/>
                    <a:pt x="236" y="336"/>
                  </a:cubicBezTo>
                  <a:cubicBezTo>
                    <a:pt x="235" y="331"/>
                    <a:pt x="235" y="327"/>
                    <a:pt x="235" y="324"/>
                  </a:cubicBezTo>
                  <a:cubicBezTo>
                    <a:pt x="235" y="318"/>
                    <a:pt x="236" y="312"/>
                    <a:pt x="237" y="307"/>
                  </a:cubicBezTo>
                  <a:cubicBezTo>
                    <a:pt x="238" y="304"/>
                    <a:pt x="238" y="304"/>
                    <a:pt x="238" y="304"/>
                  </a:cubicBezTo>
                  <a:cubicBezTo>
                    <a:pt x="239" y="299"/>
                    <a:pt x="239" y="295"/>
                    <a:pt x="239" y="290"/>
                  </a:cubicBezTo>
                  <a:cubicBezTo>
                    <a:pt x="239" y="290"/>
                    <a:pt x="239" y="290"/>
                    <a:pt x="239" y="290"/>
                  </a:cubicBezTo>
                  <a:cubicBezTo>
                    <a:pt x="240" y="287"/>
                    <a:pt x="240" y="285"/>
                    <a:pt x="241" y="282"/>
                  </a:cubicBezTo>
                  <a:cubicBezTo>
                    <a:pt x="243" y="273"/>
                    <a:pt x="243" y="273"/>
                    <a:pt x="243" y="273"/>
                  </a:cubicBezTo>
                  <a:cubicBezTo>
                    <a:pt x="243" y="273"/>
                    <a:pt x="243" y="272"/>
                    <a:pt x="243" y="272"/>
                  </a:cubicBezTo>
                  <a:cubicBezTo>
                    <a:pt x="244" y="273"/>
                    <a:pt x="244" y="273"/>
                    <a:pt x="244" y="273"/>
                  </a:cubicBezTo>
                  <a:cubicBezTo>
                    <a:pt x="247" y="279"/>
                    <a:pt x="247" y="279"/>
                    <a:pt x="247" y="279"/>
                  </a:cubicBezTo>
                  <a:cubicBezTo>
                    <a:pt x="251" y="284"/>
                    <a:pt x="255" y="288"/>
                    <a:pt x="259" y="292"/>
                  </a:cubicBezTo>
                  <a:cubicBezTo>
                    <a:pt x="262" y="296"/>
                    <a:pt x="262" y="296"/>
                    <a:pt x="262" y="296"/>
                  </a:cubicBezTo>
                  <a:cubicBezTo>
                    <a:pt x="266" y="299"/>
                    <a:pt x="269" y="303"/>
                    <a:pt x="271" y="308"/>
                  </a:cubicBezTo>
                  <a:cubicBezTo>
                    <a:pt x="273" y="312"/>
                    <a:pt x="273" y="318"/>
                    <a:pt x="274" y="323"/>
                  </a:cubicBezTo>
                  <a:cubicBezTo>
                    <a:pt x="275" y="333"/>
                    <a:pt x="275" y="333"/>
                    <a:pt x="275" y="333"/>
                  </a:cubicBezTo>
                  <a:cubicBezTo>
                    <a:pt x="275" y="333"/>
                    <a:pt x="275" y="333"/>
                    <a:pt x="275" y="333"/>
                  </a:cubicBezTo>
                  <a:cubicBezTo>
                    <a:pt x="276" y="323"/>
                    <a:pt x="276" y="323"/>
                    <a:pt x="276" y="323"/>
                  </a:cubicBezTo>
                  <a:cubicBezTo>
                    <a:pt x="276" y="320"/>
                    <a:pt x="277" y="317"/>
                    <a:pt x="277" y="315"/>
                  </a:cubicBezTo>
                  <a:cubicBezTo>
                    <a:pt x="281" y="317"/>
                    <a:pt x="285" y="316"/>
                    <a:pt x="289" y="316"/>
                  </a:cubicBezTo>
                  <a:cubicBezTo>
                    <a:pt x="292" y="316"/>
                    <a:pt x="296" y="314"/>
                    <a:pt x="299" y="315"/>
                  </a:cubicBezTo>
                  <a:cubicBezTo>
                    <a:pt x="299" y="315"/>
                    <a:pt x="299" y="315"/>
                    <a:pt x="299" y="315"/>
                  </a:cubicBezTo>
                  <a:cubicBezTo>
                    <a:pt x="296" y="314"/>
                    <a:pt x="293" y="314"/>
                    <a:pt x="290" y="314"/>
                  </a:cubicBezTo>
                  <a:cubicBezTo>
                    <a:pt x="284" y="313"/>
                    <a:pt x="279" y="313"/>
                    <a:pt x="275" y="308"/>
                  </a:cubicBezTo>
                  <a:cubicBezTo>
                    <a:pt x="275" y="307"/>
                    <a:pt x="275" y="307"/>
                    <a:pt x="275" y="306"/>
                  </a:cubicBezTo>
                  <a:cubicBezTo>
                    <a:pt x="273" y="300"/>
                    <a:pt x="269" y="297"/>
                    <a:pt x="265" y="293"/>
                  </a:cubicBezTo>
                  <a:cubicBezTo>
                    <a:pt x="261" y="289"/>
                    <a:pt x="261" y="289"/>
                    <a:pt x="261" y="289"/>
                  </a:cubicBezTo>
                  <a:cubicBezTo>
                    <a:pt x="258" y="285"/>
                    <a:pt x="254" y="281"/>
                    <a:pt x="250" y="276"/>
                  </a:cubicBezTo>
                  <a:cubicBezTo>
                    <a:pt x="244" y="265"/>
                    <a:pt x="244" y="265"/>
                    <a:pt x="244" y="265"/>
                  </a:cubicBezTo>
                  <a:cubicBezTo>
                    <a:pt x="244" y="265"/>
                    <a:pt x="241" y="256"/>
                    <a:pt x="240" y="253"/>
                  </a:cubicBezTo>
                  <a:cubicBezTo>
                    <a:pt x="236" y="242"/>
                    <a:pt x="235" y="229"/>
                    <a:pt x="237" y="215"/>
                  </a:cubicBezTo>
                  <a:cubicBezTo>
                    <a:pt x="239" y="204"/>
                    <a:pt x="239" y="204"/>
                    <a:pt x="239" y="204"/>
                  </a:cubicBezTo>
                  <a:cubicBezTo>
                    <a:pt x="241" y="199"/>
                    <a:pt x="242" y="193"/>
                    <a:pt x="242" y="188"/>
                  </a:cubicBezTo>
                  <a:cubicBezTo>
                    <a:pt x="246" y="189"/>
                    <a:pt x="250" y="190"/>
                    <a:pt x="254" y="192"/>
                  </a:cubicBezTo>
                  <a:cubicBezTo>
                    <a:pt x="256" y="192"/>
                    <a:pt x="256" y="192"/>
                    <a:pt x="256" y="192"/>
                  </a:cubicBezTo>
                  <a:cubicBezTo>
                    <a:pt x="262" y="193"/>
                    <a:pt x="266" y="197"/>
                    <a:pt x="270" y="201"/>
                  </a:cubicBezTo>
                  <a:cubicBezTo>
                    <a:pt x="273" y="203"/>
                    <a:pt x="273" y="203"/>
                    <a:pt x="273" y="203"/>
                  </a:cubicBezTo>
                  <a:cubicBezTo>
                    <a:pt x="274" y="204"/>
                    <a:pt x="274" y="204"/>
                    <a:pt x="274" y="204"/>
                  </a:cubicBezTo>
                  <a:cubicBezTo>
                    <a:pt x="278" y="207"/>
                    <a:pt x="282" y="210"/>
                    <a:pt x="287" y="212"/>
                  </a:cubicBezTo>
                  <a:cubicBezTo>
                    <a:pt x="290" y="213"/>
                    <a:pt x="290" y="213"/>
                    <a:pt x="290" y="213"/>
                  </a:cubicBezTo>
                  <a:cubicBezTo>
                    <a:pt x="293" y="214"/>
                    <a:pt x="296" y="215"/>
                    <a:pt x="297" y="217"/>
                  </a:cubicBezTo>
                  <a:cubicBezTo>
                    <a:pt x="297" y="217"/>
                    <a:pt x="297" y="217"/>
                    <a:pt x="297" y="217"/>
                  </a:cubicBezTo>
                  <a:cubicBezTo>
                    <a:pt x="295" y="214"/>
                    <a:pt x="294" y="210"/>
                    <a:pt x="291" y="209"/>
                  </a:cubicBezTo>
                  <a:cubicBezTo>
                    <a:pt x="288" y="208"/>
                    <a:pt x="288" y="208"/>
                    <a:pt x="288" y="208"/>
                  </a:cubicBezTo>
                  <a:cubicBezTo>
                    <a:pt x="284" y="207"/>
                    <a:pt x="282" y="205"/>
                    <a:pt x="279" y="203"/>
                  </a:cubicBezTo>
                  <a:cubicBezTo>
                    <a:pt x="283" y="202"/>
                    <a:pt x="287" y="199"/>
                    <a:pt x="289" y="197"/>
                  </a:cubicBezTo>
                  <a:cubicBezTo>
                    <a:pt x="291" y="194"/>
                    <a:pt x="289" y="190"/>
                    <a:pt x="290" y="188"/>
                  </a:cubicBezTo>
                  <a:cubicBezTo>
                    <a:pt x="290" y="186"/>
                    <a:pt x="291" y="182"/>
                    <a:pt x="291" y="182"/>
                  </a:cubicBezTo>
                  <a:cubicBezTo>
                    <a:pt x="291" y="181"/>
                    <a:pt x="291" y="181"/>
                    <a:pt x="291" y="181"/>
                  </a:cubicBezTo>
                  <a:cubicBezTo>
                    <a:pt x="289" y="183"/>
                    <a:pt x="288" y="186"/>
                    <a:pt x="288" y="188"/>
                  </a:cubicBezTo>
                  <a:cubicBezTo>
                    <a:pt x="288" y="190"/>
                    <a:pt x="287" y="193"/>
                    <a:pt x="286" y="194"/>
                  </a:cubicBezTo>
                  <a:cubicBezTo>
                    <a:pt x="284" y="197"/>
                    <a:pt x="279" y="199"/>
                    <a:pt x="275" y="199"/>
                  </a:cubicBezTo>
                  <a:cubicBezTo>
                    <a:pt x="273" y="198"/>
                    <a:pt x="273" y="198"/>
                    <a:pt x="273" y="198"/>
                  </a:cubicBezTo>
                  <a:cubicBezTo>
                    <a:pt x="268" y="194"/>
                    <a:pt x="264" y="190"/>
                    <a:pt x="257" y="188"/>
                  </a:cubicBezTo>
                  <a:cubicBezTo>
                    <a:pt x="255" y="188"/>
                    <a:pt x="255" y="188"/>
                    <a:pt x="255" y="188"/>
                  </a:cubicBezTo>
                  <a:cubicBezTo>
                    <a:pt x="251" y="186"/>
                    <a:pt x="246" y="185"/>
                    <a:pt x="242" y="183"/>
                  </a:cubicBezTo>
                  <a:cubicBezTo>
                    <a:pt x="242" y="181"/>
                    <a:pt x="241" y="178"/>
                    <a:pt x="240" y="175"/>
                  </a:cubicBezTo>
                  <a:cubicBezTo>
                    <a:pt x="237" y="169"/>
                    <a:pt x="234" y="164"/>
                    <a:pt x="230" y="161"/>
                  </a:cubicBezTo>
                  <a:cubicBezTo>
                    <a:pt x="228" y="158"/>
                    <a:pt x="225" y="157"/>
                    <a:pt x="222" y="155"/>
                  </a:cubicBezTo>
                  <a:cubicBezTo>
                    <a:pt x="219" y="153"/>
                    <a:pt x="215" y="147"/>
                    <a:pt x="213" y="145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2" y="150"/>
                    <a:pt x="217" y="157"/>
                    <a:pt x="220" y="158"/>
                  </a:cubicBezTo>
                  <a:cubicBezTo>
                    <a:pt x="223" y="160"/>
                    <a:pt x="226" y="162"/>
                    <a:pt x="228" y="164"/>
                  </a:cubicBezTo>
                  <a:cubicBezTo>
                    <a:pt x="231" y="167"/>
                    <a:pt x="234" y="171"/>
                    <a:pt x="236" y="177"/>
                  </a:cubicBezTo>
                  <a:cubicBezTo>
                    <a:pt x="240" y="185"/>
                    <a:pt x="238" y="194"/>
                    <a:pt x="236" y="203"/>
                  </a:cubicBezTo>
                  <a:cubicBezTo>
                    <a:pt x="233" y="214"/>
                    <a:pt x="233" y="214"/>
                    <a:pt x="233" y="214"/>
                  </a:cubicBezTo>
                  <a:cubicBezTo>
                    <a:pt x="231" y="229"/>
                    <a:pt x="232" y="242"/>
                    <a:pt x="236" y="254"/>
                  </a:cubicBezTo>
                  <a:cubicBezTo>
                    <a:pt x="236" y="254"/>
                    <a:pt x="236" y="255"/>
                    <a:pt x="237" y="255"/>
                  </a:cubicBezTo>
                  <a:cubicBezTo>
                    <a:pt x="236" y="255"/>
                    <a:pt x="235" y="254"/>
                    <a:pt x="234" y="254"/>
                  </a:cubicBezTo>
                  <a:cubicBezTo>
                    <a:pt x="233" y="254"/>
                    <a:pt x="233" y="254"/>
                    <a:pt x="233" y="254"/>
                  </a:cubicBezTo>
                  <a:cubicBezTo>
                    <a:pt x="231" y="244"/>
                    <a:pt x="226" y="236"/>
                    <a:pt x="221" y="227"/>
                  </a:cubicBezTo>
                  <a:cubicBezTo>
                    <a:pt x="217" y="220"/>
                    <a:pt x="209" y="205"/>
                    <a:pt x="209" y="205"/>
                  </a:cubicBezTo>
                  <a:cubicBezTo>
                    <a:pt x="209" y="204"/>
                    <a:pt x="209" y="204"/>
                    <a:pt x="209" y="203"/>
                  </a:cubicBezTo>
                  <a:cubicBezTo>
                    <a:pt x="208" y="195"/>
                    <a:pt x="208" y="186"/>
                    <a:pt x="207" y="178"/>
                  </a:cubicBezTo>
                  <a:cubicBezTo>
                    <a:pt x="210" y="177"/>
                    <a:pt x="212" y="172"/>
                    <a:pt x="211" y="168"/>
                  </a:cubicBezTo>
                  <a:cubicBezTo>
                    <a:pt x="211" y="164"/>
                    <a:pt x="209" y="161"/>
                    <a:pt x="207" y="160"/>
                  </a:cubicBezTo>
                  <a:cubicBezTo>
                    <a:pt x="207" y="155"/>
                    <a:pt x="207" y="151"/>
                    <a:pt x="206" y="147"/>
                  </a:cubicBezTo>
                  <a:cubicBezTo>
                    <a:pt x="207" y="147"/>
                    <a:pt x="208" y="147"/>
                    <a:pt x="209" y="147"/>
                  </a:cubicBezTo>
                  <a:cubicBezTo>
                    <a:pt x="211" y="148"/>
                    <a:pt x="211" y="148"/>
                    <a:pt x="211" y="148"/>
                  </a:cubicBezTo>
                  <a:cubicBezTo>
                    <a:pt x="213" y="145"/>
                    <a:pt x="213" y="145"/>
                    <a:pt x="213" y="145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213" y="144"/>
                    <a:pt x="214" y="143"/>
                    <a:pt x="214" y="142"/>
                  </a:cubicBezTo>
                  <a:cubicBezTo>
                    <a:pt x="214" y="139"/>
                    <a:pt x="213" y="137"/>
                    <a:pt x="211" y="136"/>
                  </a:cubicBezTo>
                  <a:cubicBezTo>
                    <a:pt x="211" y="134"/>
                    <a:pt x="212" y="133"/>
                    <a:pt x="213" y="132"/>
                  </a:cubicBezTo>
                  <a:cubicBezTo>
                    <a:pt x="221" y="126"/>
                    <a:pt x="221" y="126"/>
                    <a:pt x="221" y="126"/>
                  </a:cubicBezTo>
                  <a:cubicBezTo>
                    <a:pt x="229" y="120"/>
                    <a:pt x="229" y="120"/>
                    <a:pt x="229" y="120"/>
                  </a:cubicBezTo>
                  <a:cubicBezTo>
                    <a:pt x="232" y="117"/>
                    <a:pt x="235" y="113"/>
                    <a:pt x="238" y="109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41" y="109"/>
                    <a:pt x="244" y="110"/>
                    <a:pt x="247" y="111"/>
                  </a:cubicBezTo>
                  <a:cubicBezTo>
                    <a:pt x="250" y="112"/>
                    <a:pt x="254" y="111"/>
                    <a:pt x="258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3" y="110"/>
                    <a:pt x="267" y="108"/>
                    <a:pt x="268" y="108"/>
                  </a:cubicBezTo>
                  <a:cubicBezTo>
                    <a:pt x="268" y="108"/>
                    <a:pt x="268" y="108"/>
                    <a:pt x="268" y="108"/>
                  </a:cubicBezTo>
                  <a:cubicBezTo>
                    <a:pt x="266" y="107"/>
                    <a:pt x="263" y="108"/>
                    <a:pt x="260" y="108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54" y="109"/>
                    <a:pt x="251" y="108"/>
                    <a:pt x="248" y="107"/>
                  </a:cubicBezTo>
                  <a:cubicBezTo>
                    <a:pt x="246" y="106"/>
                    <a:pt x="243" y="106"/>
                    <a:pt x="241" y="106"/>
                  </a:cubicBezTo>
                  <a:cubicBezTo>
                    <a:pt x="245" y="98"/>
                    <a:pt x="248" y="89"/>
                    <a:pt x="247" y="81"/>
                  </a:cubicBezTo>
                  <a:cubicBezTo>
                    <a:pt x="247" y="81"/>
                    <a:pt x="247" y="81"/>
                    <a:pt x="247" y="81"/>
                  </a:cubicBezTo>
                  <a:cubicBezTo>
                    <a:pt x="249" y="94"/>
                    <a:pt x="235" y="108"/>
                    <a:pt x="226" y="117"/>
                  </a:cubicBezTo>
                  <a:cubicBezTo>
                    <a:pt x="219" y="123"/>
                    <a:pt x="219" y="123"/>
                    <a:pt x="219" y="123"/>
                  </a:cubicBezTo>
                  <a:cubicBezTo>
                    <a:pt x="210" y="130"/>
                    <a:pt x="210" y="130"/>
                    <a:pt x="210" y="130"/>
                  </a:cubicBezTo>
                  <a:cubicBezTo>
                    <a:pt x="209" y="131"/>
                    <a:pt x="208" y="132"/>
                    <a:pt x="207" y="134"/>
                  </a:cubicBezTo>
                  <a:cubicBezTo>
                    <a:pt x="206" y="134"/>
                    <a:pt x="205" y="134"/>
                    <a:pt x="204" y="133"/>
                  </a:cubicBezTo>
                  <a:cubicBezTo>
                    <a:pt x="201" y="133"/>
                    <a:pt x="199" y="134"/>
                    <a:pt x="197" y="135"/>
                  </a:cubicBezTo>
                  <a:cubicBezTo>
                    <a:pt x="196" y="135"/>
                    <a:pt x="196" y="135"/>
                    <a:pt x="195" y="135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80" y="131"/>
                    <a:pt x="171" y="129"/>
                    <a:pt x="164" y="123"/>
                  </a:cubicBezTo>
                  <a:cubicBezTo>
                    <a:pt x="163" y="120"/>
                    <a:pt x="161" y="118"/>
                    <a:pt x="158" y="11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8" y="111"/>
                    <a:pt x="158" y="110"/>
                    <a:pt x="158" y="109"/>
                  </a:cubicBezTo>
                  <a:cubicBezTo>
                    <a:pt x="161" y="109"/>
                    <a:pt x="163" y="105"/>
                    <a:pt x="163" y="100"/>
                  </a:cubicBezTo>
                  <a:cubicBezTo>
                    <a:pt x="166" y="99"/>
                    <a:pt x="170" y="99"/>
                    <a:pt x="174" y="99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80" y="99"/>
                    <a:pt x="184" y="98"/>
                    <a:pt x="187" y="97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93" y="98"/>
                    <a:pt x="200" y="98"/>
                    <a:pt x="205" y="101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1" y="98"/>
                    <a:pt x="197" y="96"/>
                    <a:pt x="192" y="94"/>
                  </a:cubicBezTo>
                  <a:cubicBezTo>
                    <a:pt x="195" y="93"/>
                    <a:pt x="198" y="90"/>
                    <a:pt x="201" y="87"/>
                  </a:cubicBezTo>
                  <a:cubicBezTo>
                    <a:pt x="200" y="86"/>
                    <a:pt x="200" y="86"/>
                    <a:pt x="200" y="86"/>
                  </a:cubicBezTo>
                  <a:cubicBezTo>
                    <a:pt x="195" y="93"/>
                    <a:pt x="186" y="95"/>
                    <a:pt x="176" y="95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0" y="95"/>
                    <a:pt x="166" y="95"/>
                    <a:pt x="163" y="96"/>
                  </a:cubicBezTo>
                  <a:cubicBezTo>
                    <a:pt x="161" y="92"/>
                    <a:pt x="158" y="89"/>
                    <a:pt x="155" y="89"/>
                  </a:cubicBezTo>
                  <a:cubicBezTo>
                    <a:pt x="154" y="89"/>
                    <a:pt x="153" y="89"/>
                    <a:pt x="153" y="90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3" y="89"/>
                    <a:pt x="152" y="88"/>
                    <a:pt x="152" y="88"/>
                  </a:cubicBezTo>
                  <a:cubicBezTo>
                    <a:pt x="150" y="84"/>
                    <a:pt x="150" y="80"/>
                    <a:pt x="151" y="75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0" y="61"/>
                    <a:pt x="150" y="61"/>
                    <a:pt x="150" y="61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6" y="78"/>
                    <a:pt x="146" y="81"/>
                    <a:pt x="147" y="84"/>
                  </a:cubicBezTo>
                  <a:cubicBezTo>
                    <a:pt x="142" y="82"/>
                    <a:pt x="138" y="80"/>
                    <a:pt x="133" y="79"/>
                  </a:cubicBezTo>
                  <a:cubicBezTo>
                    <a:pt x="124" y="76"/>
                    <a:pt x="114" y="73"/>
                    <a:pt x="107" y="66"/>
                  </a:cubicBezTo>
                  <a:cubicBezTo>
                    <a:pt x="104" y="64"/>
                    <a:pt x="102" y="62"/>
                    <a:pt x="101" y="59"/>
                  </a:cubicBezTo>
                  <a:cubicBezTo>
                    <a:pt x="99" y="56"/>
                    <a:pt x="97" y="54"/>
                    <a:pt x="94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4" y="50"/>
                    <a:pt x="94" y="47"/>
                    <a:pt x="94" y="44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28"/>
                    <a:pt x="91" y="8"/>
                    <a:pt x="78" y="7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87" y="8"/>
                    <a:pt x="89" y="31"/>
                    <a:pt x="89" y="40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0" y="45"/>
                    <a:pt x="90" y="47"/>
                    <a:pt x="90" y="48"/>
                  </a:cubicBezTo>
                  <a:cubicBezTo>
                    <a:pt x="82" y="43"/>
                    <a:pt x="73" y="40"/>
                    <a:pt x="64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0" y="36"/>
                    <a:pt x="56" y="31"/>
                    <a:pt x="52" y="29"/>
                  </a:cubicBezTo>
                  <a:cubicBezTo>
                    <a:pt x="49" y="27"/>
                    <a:pt x="45" y="26"/>
                    <a:pt x="42" y="24"/>
                  </a:cubicBezTo>
                  <a:cubicBezTo>
                    <a:pt x="37" y="23"/>
                    <a:pt x="32" y="21"/>
                    <a:pt x="29" y="17"/>
                  </a:cubicBezTo>
                  <a:cubicBezTo>
                    <a:pt x="25" y="13"/>
                    <a:pt x="18" y="6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6"/>
                    <a:pt x="21" y="15"/>
                    <a:pt x="26" y="20"/>
                  </a:cubicBezTo>
                  <a:cubicBezTo>
                    <a:pt x="30" y="24"/>
                    <a:pt x="35" y="26"/>
                    <a:pt x="41" y="28"/>
                  </a:cubicBezTo>
                  <a:cubicBezTo>
                    <a:pt x="44" y="29"/>
                    <a:pt x="47" y="30"/>
                    <a:pt x="49" y="32"/>
                  </a:cubicBezTo>
                  <a:cubicBezTo>
                    <a:pt x="53" y="34"/>
                    <a:pt x="56" y="38"/>
                    <a:pt x="59" y="41"/>
                  </a:cubicBezTo>
                  <a:cubicBezTo>
                    <a:pt x="56" y="41"/>
                    <a:pt x="54" y="42"/>
                    <a:pt x="51" y="43"/>
                  </a:cubicBezTo>
                  <a:cubicBezTo>
                    <a:pt x="43" y="45"/>
                    <a:pt x="37" y="50"/>
                    <a:pt x="31" y="54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0" y="63"/>
                    <a:pt x="15" y="65"/>
                    <a:pt x="10" y="6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5" y="65"/>
                    <a:pt x="3" y="65"/>
                    <a:pt x="0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" y="66"/>
                    <a:pt x="6" y="67"/>
                    <a:pt x="8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7" y="67"/>
                    <a:pt x="22" y="66"/>
                    <a:pt x="2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9"/>
                    <a:pt x="27" y="76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8" y="77"/>
                    <a:pt x="30" y="65"/>
                    <a:pt x="31" y="6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40" y="53"/>
                    <a:pt x="45" y="48"/>
                    <a:pt x="52" y="46"/>
                  </a:cubicBezTo>
                  <a:cubicBezTo>
                    <a:pt x="67" y="42"/>
                    <a:pt x="79" y="45"/>
                    <a:pt x="90" y="53"/>
                  </a:cubicBezTo>
                  <a:cubicBezTo>
                    <a:pt x="93" y="55"/>
                    <a:pt x="95" y="58"/>
                    <a:pt x="97" y="61"/>
                  </a:cubicBezTo>
                  <a:cubicBezTo>
                    <a:pt x="99" y="64"/>
                    <a:pt x="101" y="67"/>
                    <a:pt x="104" y="69"/>
                  </a:cubicBezTo>
                  <a:cubicBezTo>
                    <a:pt x="112" y="76"/>
                    <a:pt x="123" y="80"/>
                    <a:pt x="132" y="83"/>
                  </a:cubicBezTo>
                  <a:cubicBezTo>
                    <a:pt x="138" y="84"/>
                    <a:pt x="144" y="86"/>
                    <a:pt x="148" y="90"/>
                  </a:cubicBezTo>
                  <a:cubicBezTo>
                    <a:pt x="149" y="91"/>
                    <a:pt x="149" y="92"/>
                    <a:pt x="150" y="94"/>
                  </a:cubicBezTo>
                  <a:cubicBezTo>
                    <a:pt x="149" y="96"/>
                    <a:pt x="149" y="98"/>
                    <a:pt x="149" y="100"/>
                  </a:cubicBezTo>
                  <a:cubicBezTo>
                    <a:pt x="150" y="104"/>
                    <a:pt x="151" y="107"/>
                    <a:pt x="154" y="108"/>
                  </a:cubicBezTo>
                  <a:cubicBezTo>
                    <a:pt x="154" y="110"/>
                    <a:pt x="154" y="111"/>
                    <a:pt x="154" y="112"/>
                  </a:cubicBezTo>
                  <a:cubicBezTo>
                    <a:pt x="154" y="116"/>
                    <a:pt x="154" y="116"/>
                    <a:pt x="154" y="116"/>
                  </a:cubicBezTo>
                  <a:cubicBezTo>
                    <a:pt x="155" y="118"/>
                    <a:pt x="155" y="118"/>
                    <a:pt x="155" y="118"/>
                  </a:cubicBezTo>
                  <a:cubicBezTo>
                    <a:pt x="153" y="119"/>
                    <a:pt x="151" y="122"/>
                    <a:pt x="151" y="125"/>
                  </a:cubicBezTo>
                  <a:cubicBezTo>
                    <a:pt x="147" y="126"/>
                    <a:pt x="145" y="126"/>
                    <a:pt x="140" y="123"/>
                  </a:cubicBezTo>
                  <a:cubicBezTo>
                    <a:pt x="140" y="123"/>
                    <a:pt x="138" y="121"/>
                    <a:pt x="136" y="119"/>
                  </a:cubicBezTo>
                  <a:cubicBezTo>
                    <a:pt x="134" y="114"/>
                    <a:pt x="128" y="105"/>
                    <a:pt x="130" y="99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29" y="105"/>
                    <a:pt x="129" y="110"/>
                    <a:pt x="131" y="116"/>
                  </a:cubicBezTo>
                  <a:cubicBezTo>
                    <a:pt x="129" y="115"/>
                    <a:pt x="128" y="114"/>
                    <a:pt x="128" y="114"/>
                  </a:cubicBezTo>
                  <a:cubicBezTo>
                    <a:pt x="120" y="108"/>
                    <a:pt x="112" y="101"/>
                    <a:pt x="10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12" y="101"/>
                    <a:pt x="118" y="111"/>
                    <a:pt x="126" y="117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3" y="129"/>
                    <a:pt x="146" y="131"/>
                    <a:pt x="151" y="129"/>
                  </a:cubicBezTo>
                  <a:cubicBezTo>
                    <a:pt x="151" y="130"/>
                    <a:pt x="152" y="130"/>
                    <a:pt x="152" y="131"/>
                  </a:cubicBezTo>
                  <a:cubicBezTo>
                    <a:pt x="150" y="135"/>
                    <a:pt x="147" y="138"/>
                    <a:pt x="143" y="139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4" y="140"/>
                    <a:pt x="131" y="141"/>
                    <a:pt x="128" y="144"/>
                  </a:cubicBezTo>
                  <a:cubicBezTo>
                    <a:pt x="123" y="147"/>
                    <a:pt x="120" y="152"/>
                    <a:pt x="117" y="157"/>
                  </a:cubicBezTo>
                  <a:cubicBezTo>
                    <a:pt x="115" y="159"/>
                    <a:pt x="115" y="159"/>
                    <a:pt x="115" y="159"/>
                  </a:cubicBezTo>
                  <a:cubicBezTo>
                    <a:pt x="113" y="164"/>
                    <a:pt x="110" y="168"/>
                    <a:pt x="106" y="170"/>
                  </a:cubicBezTo>
                  <a:cubicBezTo>
                    <a:pt x="103" y="172"/>
                    <a:pt x="100" y="172"/>
                    <a:pt x="96" y="172"/>
                  </a:cubicBezTo>
                  <a:cubicBezTo>
                    <a:pt x="93" y="171"/>
                    <a:pt x="93" y="171"/>
                    <a:pt x="93" y="171"/>
                  </a:cubicBezTo>
                  <a:cubicBezTo>
                    <a:pt x="79" y="172"/>
                    <a:pt x="70" y="177"/>
                    <a:pt x="61" y="188"/>
                  </a:cubicBezTo>
                  <a:cubicBezTo>
                    <a:pt x="61" y="188"/>
                    <a:pt x="61" y="188"/>
                    <a:pt x="61" y="188"/>
                  </a:cubicBezTo>
                  <a:cubicBezTo>
                    <a:pt x="69" y="178"/>
                    <a:pt x="81" y="176"/>
                    <a:pt x="93" y="175"/>
                  </a:cubicBezTo>
                  <a:cubicBezTo>
                    <a:pt x="96" y="176"/>
                    <a:pt x="96" y="176"/>
                    <a:pt x="96" y="176"/>
                  </a:cubicBezTo>
                  <a:cubicBezTo>
                    <a:pt x="97" y="176"/>
                    <a:pt x="98" y="176"/>
                    <a:pt x="99" y="176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9"/>
                    <a:pt x="99" y="195"/>
                    <a:pt x="95" y="200"/>
                  </a:cubicBezTo>
                  <a:cubicBezTo>
                    <a:pt x="95" y="200"/>
                    <a:pt x="95" y="200"/>
                    <a:pt x="95" y="200"/>
                  </a:cubicBezTo>
                  <a:cubicBezTo>
                    <a:pt x="100" y="194"/>
                    <a:pt x="103" y="189"/>
                    <a:pt x="103" y="182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05" y="175"/>
                    <a:pt x="106" y="174"/>
                    <a:pt x="108" y="174"/>
                  </a:cubicBezTo>
                  <a:cubicBezTo>
                    <a:pt x="113" y="171"/>
                    <a:pt x="116" y="166"/>
                    <a:pt x="119" y="161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3" y="154"/>
                    <a:pt x="126" y="150"/>
                    <a:pt x="130" y="147"/>
                  </a:cubicBezTo>
                  <a:cubicBezTo>
                    <a:pt x="133" y="145"/>
                    <a:pt x="135" y="144"/>
                    <a:pt x="138" y="144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9" y="142"/>
                    <a:pt x="152" y="139"/>
                    <a:pt x="154" y="135"/>
                  </a:cubicBezTo>
                  <a:cubicBezTo>
                    <a:pt x="155" y="136"/>
                    <a:pt x="157" y="137"/>
                    <a:pt x="158" y="137"/>
                  </a:cubicBezTo>
                  <a:cubicBezTo>
                    <a:pt x="159" y="141"/>
                    <a:pt x="159" y="141"/>
                    <a:pt x="159" y="141"/>
                  </a:cubicBezTo>
                  <a:cubicBezTo>
                    <a:pt x="159" y="145"/>
                    <a:pt x="160" y="150"/>
                    <a:pt x="162" y="155"/>
                  </a:cubicBezTo>
                  <a:cubicBezTo>
                    <a:pt x="162" y="155"/>
                    <a:pt x="162" y="155"/>
                    <a:pt x="162" y="155"/>
                  </a:cubicBezTo>
                  <a:cubicBezTo>
                    <a:pt x="162" y="155"/>
                    <a:pt x="162" y="155"/>
                    <a:pt x="162" y="155"/>
                  </a:cubicBezTo>
                  <a:cubicBezTo>
                    <a:pt x="166" y="169"/>
                    <a:pt x="171" y="182"/>
                    <a:pt x="177" y="195"/>
                  </a:cubicBezTo>
                  <a:cubicBezTo>
                    <a:pt x="180" y="202"/>
                    <a:pt x="189" y="225"/>
                    <a:pt x="191" y="231"/>
                  </a:cubicBezTo>
                  <a:cubicBezTo>
                    <a:pt x="191" y="231"/>
                    <a:pt x="191" y="231"/>
                    <a:pt x="191" y="231"/>
                  </a:cubicBezTo>
                  <a:cubicBezTo>
                    <a:pt x="191" y="232"/>
                    <a:pt x="190" y="234"/>
                    <a:pt x="189" y="238"/>
                  </a:cubicBezTo>
                  <a:cubicBezTo>
                    <a:pt x="187" y="237"/>
                    <a:pt x="184" y="236"/>
                    <a:pt x="182" y="236"/>
                  </a:cubicBezTo>
                  <a:cubicBezTo>
                    <a:pt x="182" y="233"/>
                    <a:pt x="181" y="231"/>
                    <a:pt x="181" y="228"/>
                  </a:cubicBezTo>
                  <a:cubicBezTo>
                    <a:pt x="180" y="227"/>
                    <a:pt x="180" y="227"/>
                    <a:pt x="180" y="227"/>
                  </a:cubicBezTo>
                  <a:cubicBezTo>
                    <a:pt x="181" y="225"/>
                    <a:pt x="182" y="223"/>
                    <a:pt x="182" y="220"/>
                  </a:cubicBezTo>
                  <a:cubicBezTo>
                    <a:pt x="182" y="215"/>
                    <a:pt x="179" y="211"/>
                    <a:pt x="175" y="211"/>
                  </a:cubicBezTo>
                  <a:cubicBezTo>
                    <a:pt x="175" y="210"/>
                    <a:pt x="175" y="210"/>
                    <a:pt x="175" y="210"/>
                  </a:cubicBezTo>
                  <a:cubicBezTo>
                    <a:pt x="174" y="208"/>
                    <a:pt x="172" y="206"/>
                    <a:pt x="171" y="204"/>
                  </a:cubicBezTo>
                  <a:cubicBezTo>
                    <a:pt x="166" y="201"/>
                    <a:pt x="166" y="201"/>
                    <a:pt x="166" y="201"/>
                  </a:cubicBezTo>
                  <a:cubicBezTo>
                    <a:pt x="163" y="199"/>
                    <a:pt x="163" y="199"/>
                    <a:pt x="163" y="199"/>
                  </a:cubicBezTo>
                  <a:cubicBezTo>
                    <a:pt x="163" y="199"/>
                    <a:pt x="163" y="199"/>
                    <a:pt x="163" y="199"/>
                  </a:cubicBezTo>
                  <a:cubicBezTo>
                    <a:pt x="168" y="207"/>
                    <a:pt x="168" y="207"/>
                    <a:pt x="168" y="207"/>
                  </a:cubicBezTo>
                  <a:cubicBezTo>
                    <a:pt x="169" y="208"/>
                    <a:pt x="170" y="210"/>
                    <a:pt x="171" y="212"/>
                  </a:cubicBezTo>
                  <a:cubicBezTo>
                    <a:pt x="170" y="213"/>
                    <a:pt x="169" y="215"/>
                    <a:pt x="168" y="218"/>
                  </a:cubicBezTo>
                  <a:cubicBezTo>
                    <a:pt x="168" y="218"/>
                    <a:pt x="168" y="218"/>
                    <a:pt x="167" y="218"/>
                  </a:cubicBezTo>
                  <a:cubicBezTo>
                    <a:pt x="165" y="217"/>
                    <a:pt x="165" y="217"/>
                    <a:pt x="165" y="217"/>
                  </a:cubicBezTo>
                  <a:cubicBezTo>
                    <a:pt x="160" y="216"/>
                    <a:pt x="156" y="215"/>
                    <a:pt x="152" y="214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6" y="204"/>
                    <a:pt x="140" y="199"/>
                    <a:pt x="132" y="193"/>
                  </a:cubicBezTo>
                  <a:cubicBezTo>
                    <a:pt x="132" y="193"/>
                    <a:pt x="132" y="193"/>
                    <a:pt x="132" y="193"/>
                  </a:cubicBezTo>
                  <a:cubicBezTo>
                    <a:pt x="142" y="201"/>
                    <a:pt x="145" y="213"/>
                    <a:pt x="148" y="226"/>
                  </a:cubicBezTo>
                  <a:cubicBezTo>
                    <a:pt x="148" y="227"/>
                    <a:pt x="148" y="227"/>
                    <a:pt x="149" y="228"/>
                  </a:cubicBezTo>
                  <a:cubicBezTo>
                    <a:pt x="148" y="233"/>
                    <a:pt x="146" y="236"/>
                    <a:pt x="144" y="239"/>
                  </a:cubicBezTo>
                  <a:cubicBezTo>
                    <a:pt x="139" y="248"/>
                    <a:pt x="131" y="256"/>
                    <a:pt x="120" y="254"/>
                  </a:cubicBezTo>
                  <a:cubicBezTo>
                    <a:pt x="120" y="254"/>
                    <a:pt x="120" y="254"/>
                    <a:pt x="120" y="254"/>
                  </a:cubicBezTo>
                  <a:cubicBezTo>
                    <a:pt x="133" y="256"/>
                    <a:pt x="142" y="252"/>
                    <a:pt x="148" y="241"/>
                  </a:cubicBezTo>
                  <a:cubicBezTo>
                    <a:pt x="149" y="240"/>
                    <a:pt x="150" y="238"/>
                    <a:pt x="151" y="236"/>
                  </a:cubicBezTo>
                  <a:cubicBezTo>
                    <a:pt x="153" y="244"/>
                    <a:pt x="156" y="253"/>
                    <a:pt x="163" y="259"/>
                  </a:cubicBezTo>
                  <a:cubicBezTo>
                    <a:pt x="164" y="260"/>
                    <a:pt x="168" y="263"/>
                    <a:pt x="168" y="263"/>
                  </a:cubicBezTo>
                  <a:cubicBezTo>
                    <a:pt x="169" y="263"/>
                    <a:pt x="169" y="263"/>
                    <a:pt x="169" y="263"/>
                  </a:cubicBezTo>
                  <a:cubicBezTo>
                    <a:pt x="173" y="261"/>
                    <a:pt x="173" y="261"/>
                    <a:pt x="173" y="261"/>
                  </a:cubicBezTo>
                  <a:cubicBezTo>
                    <a:pt x="170" y="259"/>
                    <a:pt x="170" y="259"/>
                    <a:pt x="170" y="259"/>
                  </a:cubicBezTo>
                  <a:cubicBezTo>
                    <a:pt x="158" y="252"/>
                    <a:pt x="155" y="239"/>
                    <a:pt x="152" y="225"/>
                  </a:cubicBezTo>
                  <a:cubicBezTo>
                    <a:pt x="151" y="223"/>
                    <a:pt x="151" y="220"/>
                    <a:pt x="150" y="217"/>
                  </a:cubicBezTo>
                  <a:cubicBezTo>
                    <a:pt x="151" y="218"/>
                    <a:pt x="151" y="218"/>
                    <a:pt x="151" y="218"/>
                  </a:cubicBezTo>
                  <a:cubicBezTo>
                    <a:pt x="155" y="219"/>
                    <a:pt x="159" y="220"/>
                    <a:pt x="164" y="221"/>
                  </a:cubicBezTo>
                  <a:cubicBezTo>
                    <a:pt x="167" y="221"/>
                    <a:pt x="167" y="221"/>
                    <a:pt x="167" y="221"/>
                  </a:cubicBezTo>
                  <a:cubicBezTo>
                    <a:pt x="167" y="222"/>
                    <a:pt x="168" y="222"/>
                    <a:pt x="168" y="222"/>
                  </a:cubicBezTo>
                  <a:cubicBezTo>
                    <a:pt x="168" y="227"/>
                    <a:pt x="172" y="231"/>
                    <a:pt x="175" y="231"/>
                  </a:cubicBezTo>
                  <a:cubicBezTo>
                    <a:pt x="176" y="231"/>
                    <a:pt x="176" y="231"/>
                    <a:pt x="177" y="231"/>
                  </a:cubicBezTo>
                  <a:cubicBezTo>
                    <a:pt x="177" y="233"/>
                    <a:pt x="178" y="235"/>
                    <a:pt x="179" y="237"/>
                  </a:cubicBezTo>
                  <a:cubicBezTo>
                    <a:pt x="178" y="237"/>
                    <a:pt x="178" y="237"/>
                    <a:pt x="178" y="238"/>
                  </a:cubicBezTo>
                  <a:cubicBezTo>
                    <a:pt x="175" y="240"/>
                    <a:pt x="177" y="246"/>
                    <a:pt x="181" y="250"/>
                  </a:cubicBezTo>
                  <a:cubicBezTo>
                    <a:pt x="184" y="253"/>
                    <a:pt x="190" y="254"/>
                    <a:pt x="192" y="252"/>
                  </a:cubicBezTo>
                  <a:cubicBezTo>
                    <a:pt x="194" y="254"/>
                    <a:pt x="195" y="257"/>
                    <a:pt x="196" y="260"/>
                  </a:cubicBezTo>
                  <a:cubicBezTo>
                    <a:pt x="196" y="263"/>
                    <a:pt x="197" y="265"/>
                    <a:pt x="198" y="268"/>
                  </a:cubicBezTo>
                  <a:cubicBezTo>
                    <a:pt x="201" y="271"/>
                    <a:pt x="204" y="274"/>
                    <a:pt x="207" y="277"/>
                  </a:cubicBezTo>
                  <a:cubicBezTo>
                    <a:pt x="209" y="280"/>
                    <a:pt x="211" y="282"/>
                    <a:pt x="213" y="284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1" y="287"/>
                    <a:pt x="209" y="290"/>
                    <a:pt x="209" y="293"/>
                  </a:cubicBezTo>
                  <a:cubicBezTo>
                    <a:pt x="207" y="299"/>
                    <a:pt x="210" y="304"/>
                    <a:pt x="213" y="305"/>
                  </a:cubicBezTo>
                  <a:cubicBezTo>
                    <a:pt x="214" y="305"/>
                    <a:pt x="214" y="305"/>
                    <a:pt x="214" y="305"/>
                  </a:cubicBezTo>
                  <a:cubicBezTo>
                    <a:pt x="214" y="306"/>
                    <a:pt x="214" y="306"/>
                    <a:pt x="214" y="306"/>
                  </a:cubicBezTo>
                  <a:cubicBezTo>
                    <a:pt x="213" y="329"/>
                    <a:pt x="213" y="329"/>
                    <a:pt x="213" y="329"/>
                  </a:cubicBezTo>
                  <a:cubicBezTo>
                    <a:pt x="213" y="337"/>
                    <a:pt x="213" y="337"/>
                    <a:pt x="213" y="337"/>
                  </a:cubicBezTo>
                  <a:cubicBezTo>
                    <a:pt x="210" y="384"/>
                    <a:pt x="210" y="384"/>
                    <a:pt x="210" y="384"/>
                  </a:cubicBezTo>
                  <a:cubicBezTo>
                    <a:pt x="210" y="385"/>
                    <a:pt x="210" y="386"/>
                    <a:pt x="210" y="387"/>
                  </a:cubicBezTo>
                  <a:cubicBezTo>
                    <a:pt x="210" y="396"/>
                    <a:pt x="212" y="404"/>
                    <a:pt x="217" y="412"/>
                  </a:cubicBezTo>
                  <a:cubicBezTo>
                    <a:pt x="221" y="420"/>
                    <a:pt x="221" y="420"/>
                    <a:pt x="221" y="420"/>
                  </a:cubicBezTo>
                  <a:cubicBezTo>
                    <a:pt x="221" y="420"/>
                    <a:pt x="222" y="423"/>
                    <a:pt x="223" y="425"/>
                  </a:cubicBezTo>
                  <a:cubicBezTo>
                    <a:pt x="223" y="425"/>
                    <a:pt x="223" y="425"/>
                    <a:pt x="223" y="425"/>
                  </a:cubicBezTo>
                  <a:cubicBezTo>
                    <a:pt x="224" y="426"/>
                    <a:pt x="224" y="426"/>
                    <a:pt x="224" y="426"/>
                  </a:cubicBezTo>
                  <a:cubicBezTo>
                    <a:pt x="221" y="431"/>
                    <a:pt x="221" y="431"/>
                    <a:pt x="221" y="431"/>
                  </a:cubicBezTo>
                  <a:cubicBezTo>
                    <a:pt x="219" y="437"/>
                    <a:pt x="219" y="446"/>
                    <a:pt x="218" y="453"/>
                  </a:cubicBezTo>
                  <a:cubicBezTo>
                    <a:pt x="218" y="456"/>
                    <a:pt x="218" y="456"/>
                    <a:pt x="218" y="456"/>
                  </a:cubicBezTo>
                  <a:cubicBezTo>
                    <a:pt x="218" y="468"/>
                    <a:pt x="222" y="479"/>
                    <a:pt x="225" y="491"/>
                  </a:cubicBezTo>
                  <a:cubicBezTo>
                    <a:pt x="230" y="506"/>
                    <a:pt x="230" y="506"/>
                    <a:pt x="230" y="506"/>
                  </a:cubicBezTo>
                  <a:cubicBezTo>
                    <a:pt x="232" y="521"/>
                    <a:pt x="232" y="521"/>
                    <a:pt x="232" y="521"/>
                  </a:cubicBezTo>
                  <a:cubicBezTo>
                    <a:pt x="233" y="526"/>
                    <a:pt x="234" y="532"/>
                    <a:pt x="236" y="538"/>
                  </a:cubicBezTo>
                  <a:cubicBezTo>
                    <a:pt x="233" y="543"/>
                    <a:pt x="230" y="548"/>
                    <a:pt x="230" y="553"/>
                  </a:cubicBezTo>
                  <a:cubicBezTo>
                    <a:pt x="230" y="560"/>
                    <a:pt x="230" y="560"/>
                    <a:pt x="230" y="560"/>
                  </a:cubicBezTo>
                  <a:cubicBezTo>
                    <a:pt x="230" y="563"/>
                    <a:pt x="231" y="566"/>
                    <a:pt x="231" y="568"/>
                  </a:cubicBezTo>
                  <a:cubicBezTo>
                    <a:pt x="231" y="574"/>
                    <a:pt x="230" y="580"/>
                    <a:pt x="229" y="585"/>
                  </a:cubicBezTo>
                  <a:cubicBezTo>
                    <a:pt x="227" y="591"/>
                    <a:pt x="225" y="597"/>
                    <a:pt x="225" y="604"/>
                  </a:cubicBezTo>
                  <a:cubicBezTo>
                    <a:pt x="225" y="609"/>
                    <a:pt x="226" y="615"/>
                    <a:pt x="229" y="621"/>
                  </a:cubicBezTo>
                  <a:cubicBezTo>
                    <a:pt x="234" y="635"/>
                    <a:pt x="241" y="654"/>
                    <a:pt x="242" y="678"/>
                  </a:cubicBezTo>
                  <a:cubicBezTo>
                    <a:pt x="242" y="680"/>
                    <a:pt x="242" y="680"/>
                    <a:pt x="242" y="680"/>
                  </a:cubicBezTo>
                  <a:cubicBezTo>
                    <a:pt x="244" y="703"/>
                    <a:pt x="244" y="717"/>
                    <a:pt x="254" y="736"/>
                  </a:cubicBezTo>
                  <a:cubicBezTo>
                    <a:pt x="268" y="760"/>
                    <a:pt x="268" y="760"/>
                    <a:pt x="268" y="760"/>
                  </a:cubicBezTo>
                  <a:cubicBezTo>
                    <a:pt x="282" y="786"/>
                    <a:pt x="282" y="786"/>
                    <a:pt x="282" y="786"/>
                  </a:cubicBezTo>
                  <a:cubicBezTo>
                    <a:pt x="289" y="801"/>
                    <a:pt x="304" y="829"/>
                    <a:pt x="304" y="854"/>
                  </a:cubicBezTo>
                  <a:cubicBezTo>
                    <a:pt x="304" y="861"/>
                    <a:pt x="303" y="867"/>
                    <a:pt x="301" y="873"/>
                  </a:cubicBezTo>
                  <a:cubicBezTo>
                    <a:pt x="296" y="886"/>
                    <a:pt x="291" y="894"/>
                    <a:pt x="287" y="901"/>
                  </a:cubicBezTo>
                  <a:cubicBezTo>
                    <a:pt x="282" y="910"/>
                    <a:pt x="278" y="917"/>
                    <a:pt x="278" y="928"/>
                  </a:cubicBezTo>
                  <a:cubicBezTo>
                    <a:pt x="278" y="929"/>
                    <a:pt x="278" y="930"/>
                    <a:pt x="278" y="931"/>
                  </a:cubicBezTo>
                  <a:cubicBezTo>
                    <a:pt x="278" y="933"/>
                    <a:pt x="278" y="935"/>
                    <a:pt x="278" y="937"/>
                  </a:cubicBezTo>
                  <a:cubicBezTo>
                    <a:pt x="278" y="937"/>
                    <a:pt x="278" y="938"/>
                    <a:pt x="278" y="938"/>
                  </a:cubicBezTo>
                  <a:cubicBezTo>
                    <a:pt x="277" y="940"/>
                    <a:pt x="277" y="940"/>
                    <a:pt x="277" y="940"/>
                  </a:cubicBezTo>
                  <a:cubicBezTo>
                    <a:pt x="276" y="950"/>
                    <a:pt x="276" y="950"/>
                    <a:pt x="276" y="950"/>
                  </a:cubicBezTo>
                  <a:cubicBezTo>
                    <a:pt x="275" y="956"/>
                    <a:pt x="275" y="956"/>
                    <a:pt x="275" y="956"/>
                  </a:cubicBezTo>
                  <a:cubicBezTo>
                    <a:pt x="273" y="964"/>
                    <a:pt x="273" y="964"/>
                    <a:pt x="273" y="964"/>
                  </a:cubicBezTo>
                  <a:cubicBezTo>
                    <a:pt x="272" y="969"/>
                    <a:pt x="271" y="976"/>
                    <a:pt x="271" y="982"/>
                  </a:cubicBezTo>
                  <a:cubicBezTo>
                    <a:pt x="271" y="988"/>
                    <a:pt x="273" y="994"/>
                    <a:pt x="275" y="1001"/>
                  </a:cubicBezTo>
                  <a:cubicBezTo>
                    <a:pt x="278" y="1009"/>
                    <a:pt x="278" y="1009"/>
                    <a:pt x="278" y="1009"/>
                  </a:cubicBezTo>
                  <a:cubicBezTo>
                    <a:pt x="279" y="1014"/>
                    <a:pt x="279" y="1018"/>
                    <a:pt x="279" y="1022"/>
                  </a:cubicBezTo>
                  <a:cubicBezTo>
                    <a:pt x="279" y="1027"/>
                    <a:pt x="279" y="1031"/>
                    <a:pt x="280" y="1035"/>
                  </a:cubicBezTo>
                  <a:cubicBezTo>
                    <a:pt x="281" y="1035"/>
                    <a:pt x="281" y="1035"/>
                    <a:pt x="281" y="1035"/>
                  </a:cubicBezTo>
                  <a:cubicBezTo>
                    <a:pt x="280" y="1031"/>
                    <a:pt x="281" y="1024"/>
                    <a:pt x="281" y="1020"/>
                  </a:cubicBezTo>
                  <a:cubicBezTo>
                    <a:pt x="281" y="1016"/>
                    <a:pt x="283" y="1013"/>
                    <a:pt x="282" y="1008"/>
                  </a:cubicBezTo>
                  <a:cubicBezTo>
                    <a:pt x="279" y="999"/>
                    <a:pt x="279" y="999"/>
                    <a:pt x="279" y="999"/>
                  </a:cubicBezTo>
                  <a:cubicBezTo>
                    <a:pt x="277" y="994"/>
                    <a:pt x="275" y="988"/>
                    <a:pt x="275" y="982"/>
                  </a:cubicBezTo>
                  <a:cubicBezTo>
                    <a:pt x="275" y="976"/>
                    <a:pt x="276" y="970"/>
                    <a:pt x="277" y="964"/>
                  </a:cubicBezTo>
                  <a:cubicBezTo>
                    <a:pt x="279" y="956"/>
                    <a:pt x="279" y="956"/>
                    <a:pt x="279" y="956"/>
                  </a:cubicBezTo>
                  <a:cubicBezTo>
                    <a:pt x="280" y="951"/>
                    <a:pt x="280" y="951"/>
                    <a:pt x="280" y="951"/>
                  </a:cubicBezTo>
                  <a:cubicBezTo>
                    <a:pt x="280" y="947"/>
                    <a:pt x="280" y="947"/>
                    <a:pt x="280" y="947"/>
                  </a:cubicBezTo>
                  <a:cubicBezTo>
                    <a:pt x="282" y="953"/>
                    <a:pt x="287" y="958"/>
                    <a:pt x="295" y="960"/>
                  </a:cubicBezTo>
                  <a:cubicBezTo>
                    <a:pt x="299" y="961"/>
                    <a:pt x="299" y="961"/>
                    <a:pt x="299" y="961"/>
                  </a:cubicBezTo>
                  <a:cubicBezTo>
                    <a:pt x="302" y="962"/>
                    <a:pt x="305" y="963"/>
                    <a:pt x="307" y="964"/>
                  </a:cubicBezTo>
                  <a:cubicBezTo>
                    <a:pt x="307" y="968"/>
                    <a:pt x="306" y="972"/>
                    <a:pt x="305" y="976"/>
                  </a:cubicBezTo>
                  <a:cubicBezTo>
                    <a:pt x="303" y="980"/>
                    <a:pt x="302" y="984"/>
                    <a:pt x="302" y="988"/>
                  </a:cubicBezTo>
                  <a:cubicBezTo>
                    <a:pt x="302" y="994"/>
                    <a:pt x="303" y="999"/>
                    <a:pt x="304" y="1004"/>
                  </a:cubicBezTo>
                  <a:cubicBezTo>
                    <a:pt x="304" y="1008"/>
                    <a:pt x="305" y="1012"/>
                    <a:pt x="305" y="1017"/>
                  </a:cubicBezTo>
                  <a:cubicBezTo>
                    <a:pt x="304" y="1030"/>
                    <a:pt x="304" y="1030"/>
                    <a:pt x="304" y="1030"/>
                  </a:cubicBezTo>
                  <a:cubicBezTo>
                    <a:pt x="304" y="1037"/>
                    <a:pt x="303" y="1044"/>
                    <a:pt x="304" y="1052"/>
                  </a:cubicBezTo>
                  <a:cubicBezTo>
                    <a:pt x="305" y="1060"/>
                    <a:pt x="304" y="1067"/>
                    <a:pt x="304" y="1075"/>
                  </a:cubicBezTo>
                  <a:cubicBezTo>
                    <a:pt x="303" y="1084"/>
                    <a:pt x="303" y="1084"/>
                    <a:pt x="303" y="1084"/>
                  </a:cubicBezTo>
                  <a:cubicBezTo>
                    <a:pt x="303" y="1084"/>
                    <a:pt x="303" y="1084"/>
                    <a:pt x="303" y="1084"/>
                  </a:cubicBezTo>
                  <a:cubicBezTo>
                    <a:pt x="305" y="1074"/>
                    <a:pt x="305" y="1074"/>
                    <a:pt x="305" y="1074"/>
                  </a:cubicBezTo>
                  <a:cubicBezTo>
                    <a:pt x="306" y="1066"/>
                    <a:pt x="309" y="1060"/>
                    <a:pt x="308" y="1051"/>
                  </a:cubicBezTo>
                  <a:cubicBezTo>
                    <a:pt x="307" y="1044"/>
                    <a:pt x="307" y="1037"/>
                    <a:pt x="308" y="1030"/>
                  </a:cubicBezTo>
                  <a:cubicBezTo>
                    <a:pt x="309" y="1017"/>
                    <a:pt x="309" y="1017"/>
                    <a:pt x="309" y="1017"/>
                  </a:cubicBezTo>
                  <a:cubicBezTo>
                    <a:pt x="309" y="1012"/>
                    <a:pt x="308" y="1007"/>
                    <a:pt x="308" y="1003"/>
                  </a:cubicBezTo>
                  <a:cubicBezTo>
                    <a:pt x="307" y="998"/>
                    <a:pt x="306" y="993"/>
                    <a:pt x="306" y="989"/>
                  </a:cubicBezTo>
                  <a:cubicBezTo>
                    <a:pt x="306" y="985"/>
                    <a:pt x="307" y="981"/>
                    <a:pt x="308" y="977"/>
                  </a:cubicBezTo>
                  <a:cubicBezTo>
                    <a:pt x="310" y="973"/>
                    <a:pt x="311" y="969"/>
                    <a:pt x="311" y="965"/>
                  </a:cubicBezTo>
                  <a:cubicBezTo>
                    <a:pt x="313" y="966"/>
                    <a:pt x="315" y="967"/>
                    <a:pt x="319" y="969"/>
                  </a:cubicBezTo>
                  <a:cubicBezTo>
                    <a:pt x="324" y="972"/>
                    <a:pt x="329" y="974"/>
                    <a:pt x="333" y="974"/>
                  </a:cubicBezTo>
                  <a:cubicBezTo>
                    <a:pt x="333" y="983"/>
                    <a:pt x="333" y="983"/>
                    <a:pt x="333" y="983"/>
                  </a:cubicBezTo>
                  <a:cubicBezTo>
                    <a:pt x="333" y="990"/>
                    <a:pt x="333" y="997"/>
                    <a:pt x="332" y="1005"/>
                  </a:cubicBezTo>
                  <a:cubicBezTo>
                    <a:pt x="331" y="1012"/>
                    <a:pt x="331" y="1012"/>
                    <a:pt x="331" y="1012"/>
                  </a:cubicBezTo>
                  <a:cubicBezTo>
                    <a:pt x="330" y="1016"/>
                    <a:pt x="329" y="1020"/>
                    <a:pt x="329" y="1024"/>
                  </a:cubicBezTo>
                  <a:cubicBezTo>
                    <a:pt x="330" y="1037"/>
                    <a:pt x="330" y="1037"/>
                    <a:pt x="330" y="1037"/>
                  </a:cubicBezTo>
                  <a:cubicBezTo>
                    <a:pt x="330" y="1041"/>
                    <a:pt x="331" y="1045"/>
                    <a:pt x="331" y="1050"/>
                  </a:cubicBezTo>
                  <a:cubicBezTo>
                    <a:pt x="331" y="1050"/>
                    <a:pt x="331" y="1050"/>
                    <a:pt x="331" y="1050"/>
                  </a:cubicBezTo>
                  <a:cubicBezTo>
                    <a:pt x="331" y="1045"/>
                    <a:pt x="332" y="1039"/>
                    <a:pt x="332" y="1035"/>
                  </a:cubicBezTo>
                  <a:cubicBezTo>
                    <a:pt x="333" y="1024"/>
                    <a:pt x="333" y="1024"/>
                    <a:pt x="333" y="1024"/>
                  </a:cubicBezTo>
                  <a:cubicBezTo>
                    <a:pt x="333" y="1020"/>
                    <a:pt x="334" y="1017"/>
                    <a:pt x="334" y="1013"/>
                  </a:cubicBezTo>
                  <a:cubicBezTo>
                    <a:pt x="336" y="1005"/>
                    <a:pt x="336" y="1005"/>
                    <a:pt x="336" y="1005"/>
                  </a:cubicBezTo>
                  <a:cubicBezTo>
                    <a:pt x="336" y="1005"/>
                    <a:pt x="336" y="1005"/>
                    <a:pt x="336" y="1005"/>
                  </a:cubicBezTo>
                  <a:cubicBezTo>
                    <a:pt x="338" y="1010"/>
                    <a:pt x="340" y="1015"/>
                    <a:pt x="342" y="1019"/>
                  </a:cubicBezTo>
                  <a:cubicBezTo>
                    <a:pt x="342" y="1020"/>
                    <a:pt x="342" y="1020"/>
                    <a:pt x="342" y="1020"/>
                  </a:cubicBezTo>
                  <a:cubicBezTo>
                    <a:pt x="347" y="1032"/>
                    <a:pt x="350" y="1046"/>
                    <a:pt x="350" y="1062"/>
                  </a:cubicBezTo>
                  <a:cubicBezTo>
                    <a:pt x="350" y="1062"/>
                    <a:pt x="350" y="1062"/>
                    <a:pt x="350" y="1062"/>
                  </a:cubicBezTo>
                  <a:cubicBezTo>
                    <a:pt x="350" y="1045"/>
                    <a:pt x="351" y="1030"/>
                    <a:pt x="346" y="1018"/>
                  </a:cubicBezTo>
                  <a:cubicBezTo>
                    <a:pt x="345" y="1017"/>
                    <a:pt x="345" y="1017"/>
                    <a:pt x="345" y="1017"/>
                  </a:cubicBezTo>
                  <a:cubicBezTo>
                    <a:pt x="342" y="1010"/>
                    <a:pt x="338" y="1000"/>
                    <a:pt x="338" y="992"/>
                  </a:cubicBezTo>
                  <a:cubicBezTo>
                    <a:pt x="337" y="992"/>
                    <a:pt x="337" y="992"/>
                    <a:pt x="337" y="992"/>
                  </a:cubicBezTo>
                  <a:cubicBezTo>
                    <a:pt x="337" y="989"/>
                    <a:pt x="337" y="986"/>
                    <a:pt x="337" y="983"/>
                  </a:cubicBezTo>
                  <a:cubicBezTo>
                    <a:pt x="337" y="972"/>
                    <a:pt x="337" y="972"/>
                    <a:pt x="337" y="972"/>
                  </a:cubicBezTo>
                  <a:cubicBezTo>
                    <a:pt x="339" y="971"/>
                    <a:pt x="340" y="969"/>
                    <a:pt x="341" y="967"/>
                  </a:cubicBezTo>
                  <a:cubicBezTo>
                    <a:pt x="342" y="964"/>
                    <a:pt x="342" y="961"/>
                    <a:pt x="342" y="958"/>
                  </a:cubicBezTo>
                  <a:cubicBezTo>
                    <a:pt x="343" y="954"/>
                    <a:pt x="343" y="949"/>
                    <a:pt x="347" y="942"/>
                  </a:cubicBezTo>
                  <a:cubicBezTo>
                    <a:pt x="352" y="934"/>
                    <a:pt x="354" y="926"/>
                    <a:pt x="354" y="920"/>
                  </a:cubicBezTo>
                  <a:cubicBezTo>
                    <a:pt x="354" y="917"/>
                    <a:pt x="353" y="915"/>
                    <a:pt x="353" y="913"/>
                  </a:cubicBezTo>
                  <a:cubicBezTo>
                    <a:pt x="359" y="918"/>
                    <a:pt x="359" y="918"/>
                    <a:pt x="359" y="918"/>
                  </a:cubicBezTo>
                  <a:cubicBezTo>
                    <a:pt x="363" y="920"/>
                    <a:pt x="366" y="922"/>
                    <a:pt x="369" y="926"/>
                  </a:cubicBezTo>
                  <a:cubicBezTo>
                    <a:pt x="372" y="930"/>
                    <a:pt x="374" y="935"/>
                    <a:pt x="376" y="940"/>
                  </a:cubicBezTo>
                  <a:cubicBezTo>
                    <a:pt x="379" y="946"/>
                    <a:pt x="379" y="946"/>
                    <a:pt x="379" y="946"/>
                  </a:cubicBezTo>
                  <a:cubicBezTo>
                    <a:pt x="380" y="948"/>
                    <a:pt x="381" y="950"/>
                    <a:pt x="383" y="951"/>
                  </a:cubicBezTo>
                  <a:cubicBezTo>
                    <a:pt x="385" y="953"/>
                    <a:pt x="387" y="956"/>
                    <a:pt x="387" y="958"/>
                  </a:cubicBezTo>
                  <a:cubicBezTo>
                    <a:pt x="387" y="958"/>
                    <a:pt x="387" y="958"/>
                    <a:pt x="387" y="958"/>
                  </a:cubicBezTo>
                  <a:cubicBezTo>
                    <a:pt x="387" y="954"/>
                    <a:pt x="389" y="951"/>
                    <a:pt x="386" y="949"/>
                  </a:cubicBezTo>
                  <a:close/>
                  <a:moveTo>
                    <a:pt x="239" y="272"/>
                  </a:moveTo>
                  <a:cubicBezTo>
                    <a:pt x="239" y="272"/>
                    <a:pt x="239" y="272"/>
                    <a:pt x="239" y="272"/>
                  </a:cubicBezTo>
                  <a:cubicBezTo>
                    <a:pt x="238" y="278"/>
                    <a:pt x="238" y="278"/>
                    <a:pt x="238" y="278"/>
                  </a:cubicBezTo>
                  <a:cubicBezTo>
                    <a:pt x="238" y="276"/>
                    <a:pt x="237" y="275"/>
                    <a:pt x="237" y="274"/>
                  </a:cubicBezTo>
                  <a:cubicBezTo>
                    <a:pt x="238" y="274"/>
                    <a:pt x="238" y="273"/>
                    <a:pt x="239" y="272"/>
                  </a:cubicBezTo>
                  <a:close/>
                  <a:moveTo>
                    <a:pt x="254" y="432"/>
                  </a:moveTo>
                  <a:cubicBezTo>
                    <a:pt x="255" y="440"/>
                    <a:pt x="255" y="440"/>
                    <a:pt x="255" y="440"/>
                  </a:cubicBezTo>
                  <a:cubicBezTo>
                    <a:pt x="255" y="443"/>
                    <a:pt x="255" y="445"/>
                    <a:pt x="255" y="448"/>
                  </a:cubicBezTo>
                  <a:cubicBezTo>
                    <a:pt x="254" y="454"/>
                    <a:pt x="252" y="460"/>
                    <a:pt x="250" y="465"/>
                  </a:cubicBezTo>
                  <a:cubicBezTo>
                    <a:pt x="249" y="467"/>
                    <a:pt x="249" y="467"/>
                    <a:pt x="249" y="467"/>
                  </a:cubicBezTo>
                  <a:cubicBezTo>
                    <a:pt x="248" y="470"/>
                    <a:pt x="246" y="473"/>
                    <a:pt x="245" y="477"/>
                  </a:cubicBezTo>
                  <a:cubicBezTo>
                    <a:pt x="244" y="469"/>
                    <a:pt x="241" y="463"/>
                    <a:pt x="239" y="458"/>
                  </a:cubicBezTo>
                  <a:cubicBezTo>
                    <a:pt x="237" y="454"/>
                    <a:pt x="235" y="450"/>
                    <a:pt x="234" y="446"/>
                  </a:cubicBezTo>
                  <a:cubicBezTo>
                    <a:pt x="234" y="445"/>
                    <a:pt x="234" y="445"/>
                    <a:pt x="234" y="444"/>
                  </a:cubicBezTo>
                  <a:cubicBezTo>
                    <a:pt x="234" y="440"/>
                    <a:pt x="237" y="435"/>
                    <a:pt x="241" y="430"/>
                  </a:cubicBezTo>
                  <a:cubicBezTo>
                    <a:pt x="243" y="427"/>
                    <a:pt x="245" y="424"/>
                    <a:pt x="247" y="420"/>
                  </a:cubicBezTo>
                  <a:cubicBezTo>
                    <a:pt x="251" y="423"/>
                    <a:pt x="253" y="427"/>
                    <a:pt x="254" y="432"/>
                  </a:cubicBezTo>
                  <a:close/>
                  <a:moveTo>
                    <a:pt x="229" y="257"/>
                  </a:moveTo>
                  <a:cubicBezTo>
                    <a:pt x="228" y="259"/>
                    <a:pt x="227" y="262"/>
                    <a:pt x="227" y="265"/>
                  </a:cubicBezTo>
                  <a:cubicBezTo>
                    <a:pt x="227" y="265"/>
                    <a:pt x="227" y="266"/>
                    <a:pt x="227" y="266"/>
                  </a:cubicBezTo>
                  <a:cubicBezTo>
                    <a:pt x="227" y="267"/>
                    <a:pt x="226" y="269"/>
                    <a:pt x="225" y="270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3" y="273"/>
                    <a:pt x="222" y="275"/>
                    <a:pt x="220" y="278"/>
                  </a:cubicBezTo>
                  <a:cubicBezTo>
                    <a:pt x="220" y="272"/>
                    <a:pt x="220" y="266"/>
                    <a:pt x="218" y="260"/>
                  </a:cubicBezTo>
                  <a:cubicBezTo>
                    <a:pt x="220" y="258"/>
                    <a:pt x="222" y="256"/>
                    <a:pt x="222" y="254"/>
                  </a:cubicBezTo>
                  <a:cubicBezTo>
                    <a:pt x="222" y="253"/>
                    <a:pt x="222" y="252"/>
                    <a:pt x="221" y="251"/>
                  </a:cubicBezTo>
                  <a:cubicBezTo>
                    <a:pt x="223" y="249"/>
                    <a:pt x="224" y="247"/>
                    <a:pt x="225" y="244"/>
                  </a:cubicBezTo>
                  <a:cubicBezTo>
                    <a:pt x="227" y="248"/>
                    <a:pt x="229" y="253"/>
                    <a:pt x="229" y="257"/>
                  </a:cubicBezTo>
                  <a:close/>
                  <a:moveTo>
                    <a:pt x="208" y="217"/>
                  </a:moveTo>
                  <a:cubicBezTo>
                    <a:pt x="209" y="216"/>
                    <a:pt x="209" y="215"/>
                    <a:pt x="209" y="214"/>
                  </a:cubicBezTo>
                  <a:cubicBezTo>
                    <a:pt x="211" y="219"/>
                    <a:pt x="214" y="224"/>
                    <a:pt x="217" y="229"/>
                  </a:cubicBezTo>
                  <a:cubicBezTo>
                    <a:pt x="219" y="233"/>
                    <a:pt x="222" y="237"/>
                    <a:pt x="223" y="240"/>
                  </a:cubicBezTo>
                  <a:cubicBezTo>
                    <a:pt x="223" y="240"/>
                    <a:pt x="223" y="240"/>
                    <a:pt x="223" y="240"/>
                  </a:cubicBezTo>
                  <a:cubicBezTo>
                    <a:pt x="222" y="243"/>
                    <a:pt x="220" y="246"/>
                    <a:pt x="218" y="249"/>
                  </a:cubicBezTo>
                  <a:cubicBezTo>
                    <a:pt x="217" y="248"/>
                    <a:pt x="214" y="247"/>
                    <a:pt x="212" y="247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11" y="243"/>
                    <a:pt x="211" y="243"/>
                    <a:pt x="211" y="243"/>
                  </a:cubicBezTo>
                  <a:cubicBezTo>
                    <a:pt x="209" y="237"/>
                    <a:pt x="208" y="233"/>
                    <a:pt x="208" y="229"/>
                  </a:cubicBezTo>
                  <a:lnTo>
                    <a:pt x="208" y="217"/>
                  </a:lnTo>
                  <a:close/>
                  <a:moveTo>
                    <a:pt x="162" y="140"/>
                  </a:moveTo>
                  <a:cubicBezTo>
                    <a:pt x="162" y="140"/>
                    <a:pt x="162" y="138"/>
                    <a:pt x="162" y="136"/>
                  </a:cubicBezTo>
                  <a:cubicBezTo>
                    <a:pt x="164" y="135"/>
                    <a:pt x="165" y="132"/>
                    <a:pt x="165" y="129"/>
                  </a:cubicBezTo>
                  <a:cubicBezTo>
                    <a:pt x="172" y="133"/>
                    <a:pt x="180" y="135"/>
                    <a:pt x="188" y="137"/>
                  </a:cubicBezTo>
                  <a:cubicBezTo>
                    <a:pt x="191" y="138"/>
                    <a:pt x="191" y="138"/>
                    <a:pt x="191" y="138"/>
                  </a:cubicBezTo>
                  <a:cubicBezTo>
                    <a:pt x="194" y="139"/>
                    <a:pt x="194" y="139"/>
                    <a:pt x="194" y="139"/>
                  </a:cubicBezTo>
                  <a:cubicBezTo>
                    <a:pt x="194" y="139"/>
                    <a:pt x="194" y="139"/>
                    <a:pt x="194" y="139"/>
                  </a:cubicBezTo>
                  <a:cubicBezTo>
                    <a:pt x="193" y="143"/>
                    <a:pt x="197" y="147"/>
                    <a:pt x="202" y="147"/>
                  </a:cubicBezTo>
                  <a:cubicBezTo>
                    <a:pt x="202" y="151"/>
                    <a:pt x="203" y="155"/>
                    <a:pt x="203" y="158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2" y="159"/>
                    <a:pt x="201" y="159"/>
                    <a:pt x="200" y="160"/>
                  </a:cubicBezTo>
                  <a:cubicBezTo>
                    <a:pt x="197" y="157"/>
                    <a:pt x="194" y="156"/>
                    <a:pt x="191" y="154"/>
                  </a:cubicBezTo>
                  <a:cubicBezTo>
                    <a:pt x="185" y="152"/>
                    <a:pt x="179" y="152"/>
                    <a:pt x="173" y="152"/>
                  </a:cubicBezTo>
                  <a:cubicBezTo>
                    <a:pt x="173" y="152"/>
                    <a:pt x="170" y="152"/>
                    <a:pt x="170" y="152"/>
                  </a:cubicBezTo>
                  <a:cubicBezTo>
                    <a:pt x="168" y="152"/>
                    <a:pt x="166" y="152"/>
                    <a:pt x="165" y="152"/>
                  </a:cubicBezTo>
                  <a:cubicBezTo>
                    <a:pt x="164" y="148"/>
                    <a:pt x="163" y="144"/>
                    <a:pt x="162" y="140"/>
                  </a:cubicBezTo>
                  <a:close/>
                  <a:moveTo>
                    <a:pt x="180" y="193"/>
                  </a:moveTo>
                  <a:cubicBezTo>
                    <a:pt x="175" y="181"/>
                    <a:pt x="170" y="169"/>
                    <a:pt x="166" y="156"/>
                  </a:cubicBezTo>
                  <a:cubicBezTo>
                    <a:pt x="167" y="156"/>
                    <a:pt x="169" y="156"/>
                    <a:pt x="170" y="156"/>
                  </a:cubicBezTo>
                  <a:cubicBezTo>
                    <a:pt x="173" y="156"/>
                    <a:pt x="173" y="156"/>
                    <a:pt x="173" y="156"/>
                  </a:cubicBezTo>
                  <a:cubicBezTo>
                    <a:pt x="179" y="156"/>
                    <a:pt x="184" y="156"/>
                    <a:pt x="189" y="158"/>
                  </a:cubicBezTo>
                  <a:cubicBezTo>
                    <a:pt x="193" y="159"/>
                    <a:pt x="195" y="161"/>
                    <a:pt x="198" y="163"/>
                  </a:cubicBezTo>
                  <a:cubicBezTo>
                    <a:pt x="197" y="165"/>
                    <a:pt x="197" y="167"/>
                    <a:pt x="197" y="170"/>
                  </a:cubicBezTo>
                  <a:cubicBezTo>
                    <a:pt x="198" y="174"/>
                    <a:pt x="200" y="178"/>
                    <a:pt x="203" y="179"/>
                  </a:cubicBezTo>
                  <a:cubicBezTo>
                    <a:pt x="204" y="187"/>
                    <a:pt x="204" y="195"/>
                    <a:pt x="205" y="203"/>
                  </a:cubicBezTo>
                  <a:cubicBezTo>
                    <a:pt x="205" y="208"/>
                    <a:pt x="205" y="212"/>
                    <a:pt x="204" y="217"/>
                  </a:cubicBezTo>
                  <a:cubicBezTo>
                    <a:pt x="204" y="224"/>
                    <a:pt x="204" y="224"/>
                    <a:pt x="204" y="224"/>
                  </a:cubicBezTo>
                  <a:cubicBezTo>
                    <a:pt x="202" y="219"/>
                    <a:pt x="197" y="217"/>
                    <a:pt x="194" y="218"/>
                  </a:cubicBezTo>
                  <a:cubicBezTo>
                    <a:pt x="193" y="218"/>
                    <a:pt x="192" y="219"/>
                    <a:pt x="192" y="220"/>
                  </a:cubicBezTo>
                  <a:cubicBezTo>
                    <a:pt x="187" y="208"/>
                    <a:pt x="181" y="194"/>
                    <a:pt x="180" y="193"/>
                  </a:cubicBezTo>
                  <a:close/>
                  <a:moveTo>
                    <a:pt x="206" y="240"/>
                  </a:moveTo>
                  <a:cubicBezTo>
                    <a:pt x="205" y="239"/>
                    <a:pt x="205" y="239"/>
                    <a:pt x="205" y="239"/>
                  </a:cubicBezTo>
                  <a:cubicBezTo>
                    <a:pt x="204" y="238"/>
                    <a:pt x="203" y="237"/>
                    <a:pt x="202" y="237"/>
                  </a:cubicBezTo>
                  <a:cubicBezTo>
                    <a:pt x="203" y="236"/>
                    <a:pt x="204" y="235"/>
                    <a:pt x="204" y="235"/>
                  </a:cubicBezTo>
                  <a:cubicBezTo>
                    <a:pt x="205" y="236"/>
                    <a:pt x="205" y="238"/>
                    <a:pt x="206" y="240"/>
                  </a:cubicBezTo>
                  <a:close/>
                  <a:moveTo>
                    <a:pt x="209" y="274"/>
                  </a:moveTo>
                  <a:cubicBezTo>
                    <a:pt x="207" y="272"/>
                    <a:pt x="204" y="269"/>
                    <a:pt x="202" y="266"/>
                  </a:cubicBezTo>
                  <a:cubicBezTo>
                    <a:pt x="201" y="264"/>
                    <a:pt x="200" y="261"/>
                    <a:pt x="200" y="259"/>
                  </a:cubicBezTo>
                  <a:cubicBezTo>
                    <a:pt x="199" y="255"/>
                    <a:pt x="198" y="251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5" y="247"/>
                    <a:pt x="194" y="244"/>
                    <a:pt x="192" y="241"/>
                  </a:cubicBezTo>
                  <a:cubicBezTo>
                    <a:pt x="193" y="238"/>
                    <a:pt x="194" y="236"/>
                    <a:pt x="194" y="234"/>
                  </a:cubicBezTo>
                  <a:cubicBezTo>
                    <a:pt x="195" y="235"/>
                    <a:pt x="196" y="236"/>
                    <a:pt x="197" y="236"/>
                  </a:cubicBezTo>
                  <a:cubicBezTo>
                    <a:pt x="198" y="238"/>
                    <a:pt x="200" y="240"/>
                    <a:pt x="201" y="242"/>
                  </a:cubicBezTo>
                  <a:cubicBezTo>
                    <a:pt x="203" y="243"/>
                    <a:pt x="203" y="243"/>
                    <a:pt x="203" y="243"/>
                  </a:cubicBezTo>
                  <a:cubicBezTo>
                    <a:pt x="204" y="244"/>
                    <a:pt x="205" y="246"/>
                    <a:pt x="207" y="248"/>
                  </a:cubicBezTo>
                  <a:cubicBezTo>
                    <a:pt x="204" y="249"/>
                    <a:pt x="202" y="251"/>
                    <a:pt x="201" y="254"/>
                  </a:cubicBezTo>
                  <a:cubicBezTo>
                    <a:pt x="201" y="258"/>
                    <a:pt x="206" y="261"/>
                    <a:pt x="212" y="261"/>
                  </a:cubicBezTo>
                  <a:cubicBezTo>
                    <a:pt x="212" y="261"/>
                    <a:pt x="213" y="261"/>
                    <a:pt x="214" y="261"/>
                  </a:cubicBezTo>
                  <a:cubicBezTo>
                    <a:pt x="214" y="261"/>
                    <a:pt x="214" y="261"/>
                    <a:pt x="214" y="261"/>
                  </a:cubicBezTo>
                  <a:cubicBezTo>
                    <a:pt x="216" y="267"/>
                    <a:pt x="217" y="274"/>
                    <a:pt x="217" y="281"/>
                  </a:cubicBezTo>
                  <a:cubicBezTo>
                    <a:pt x="217" y="281"/>
                    <a:pt x="217" y="282"/>
                    <a:pt x="217" y="283"/>
                  </a:cubicBezTo>
                  <a:cubicBezTo>
                    <a:pt x="216" y="282"/>
                    <a:pt x="216" y="282"/>
                    <a:pt x="216" y="282"/>
                  </a:cubicBezTo>
                  <a:cubicBezTo>
                    <a:pt x="214" y="279"/>
                    <a:pt x="212" y="277"/>
                    <a:pt x="209" y="274"/>
                  </a:cubicBezTo>
                  <a:close/>
                  <a:moveTo>
                    <a:pt x="220" y="410"/>
                  </a:moveTo>
                  <a:cubicBezTo>
                    <a:pt x="216" y="402"/>
                    <a:pt x="214" y="394"/>
                    <a:pt x="214" y="385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217" y="329"/>
                    <a:pt x="217" y="329"/>
                    <a:pt x="217" y="329"/>
                  </a:cubicBezTo>
                  <a:cubicBezTo>
                    <a:pt x="218" y="307"/>
                    <a:pt x="218" y="307"/>
                    <a:pt x="218" y="307"/>
                  </a:cubicBezTo>
                  <a:cubicBezTo>
                    <a:pt x="219" y="303"/>
                    <a:pt x="219" y="303"/>
                    <a:pt x="219" y="303"/>
                  </a:cubicBezTo>
                  <a:cubicBezTo>
                    <a:pt x="220" y="301"/>
                    <a:pt x="222" y="299"/>
                    <a:pt x="222" y="296"/>
                  </a:cubicBezTo>
                  <a:cubicBezTo>
                    <a:pt x="223" y="292"/>
                    <a:pt x="223" y="289"/>
                    <a:pt x="221" y="287"/>
                  </a:cubicBezTo>
                  <a:cubicBezTo>
                    <a:pt x="222" y="282"/>
                    <a:pt x="225" y="277"/>
                    <a:pt x="228" y="273"/>
                  </a:cubicBezTo>
                  <a:cubicBezTo>
                    <a:pt x="228" y="272"/>
                    <a:pt x="228" y="272"/>
                    <a:pt x="228" y="272"/>
                  </a:cubicBezTo>
                  <a:cubicBezTo>
                    <a:pt x="229" y="272"/>
                    <a:pt x="229" y="271"/>
                    <a:pt x="229" y="271"/>
                  </a:cubicBezTo>
                  <a:cubicBezTo>
                    <a:pt x="230" y="273"/>
                    <a:pt x="232" y="274"/>
                    <a:pt x="233" y="275"/>
                  </a:cubicBezTo>
                  <a:cubicBezTo>
                    <a:pt x="234" y="279"/>
                    <a:pt x="235" y="284"/>
                    <a:pt x="235" y="289"/>
                  </a:cubicBezTo>
                  <a:cubicBezTo>
                    <a:pt x="235" y="291"/>
                    <a:pt x="235" y="292"/>
                    <a:pt x="235" y="293"/>
                  </a:cubicBezTo>
                  <a:cubicBezTo>
                    <a:pt x="235" y="293"/>
                    <a:pt x="235" y="293"/>
                    <a:pt x="235" y="293"/>
                  </a:cubicBezTo>
                  <a:cubicBezTo>
                    <a:pt x="235" y="296"/>
                    <a:pt x="235" y="299"/>
                    <a:pt x="234" y="303"/>
                  </a:cubicBezTo>
                  <a:cubicBezTo>
                    <a:pt x="234" y="303"/>
                    <a:pt x="233" y="306"/>
                    <a:pt x="233" y="306"/>
                  </a:cubicBezTo>
                  <a:cubicBezTo>
                    <a:pt x="232" y="311"/>
                    <a:pt x="231" y="317"/>
                    <a:pt x="231" y="324"/>
                  </a:cubicBezTo>
                  <a:cubicBezTo>
                    <a:pt x="231" y="328"/>
                    <a:pt x="231" y="332"/>
                    <a:pt x="233" y="337"/>
                  </a:cubicBezTo>
                  <a:cubicBezTo>
                    <a:pt x="235" y="344"/>
                    <a:pt x="237" y="353"/>
                    <a:pt x="238" y="362"/>
                  </a:cubicBezTo>
                  <a:cubicBezTo>
                    <a:pt x="238" y="369"/>
                    <a:pt x="236" y="379"/>
                    <a:pt x="235" y="387"/>
                  </a:cubicBezTo>
                  <a:cubicBezTo>
                    <a:pt x="234" y="393"/>
                    <a:pt x="234" y="393"/>
                    <a:pt x="234" y="393"/>
                  </a:cubicBezTo>
                  <a:cubicBezTo>
                    <a:pt x="234" y="397"/>
                    <a:pt x="232" y="401"/>
                    <a:pt x="231" y="405"/>
                  </a:cubicBezTo>
                  <a:cubicBezTo>
                    <a:pt x="228" y="415"/>
                    <a:pt x="228" y="415"/>
                    <a:pt x="228" y="415"/>
                  </a:cubicBezTo>
                  <a:cubicBezTo>
                    <a:pt x="227" y="417"/>
                    <a:pt x="226" y="419"/>
                    <a:pt x="226" y="421"/>
                  </a:cubicBezTo>
                  <a:cubicBezTo>
                    <a:pt x="224" y="418"/>
                    <a:pt x="224" y="418"/>
                    <a:pt x="224" y="418"/>
                  </a:cubicBezTo>
                  <a:lnTo>
                    <a:pt x="220" y="410"/>
                  </a:lnTo>
                  <a:close/>
                  <a:moveTo>
                    <a:pt x="234" y="505"/>
                  </a:moveTo>
                  <a:cubicBezTo>
                    <a:pt x="229" y="489"/>
                    <a:pt x="229" y="489"/>
                    <a:pt x="229" y="489"/>
                  </a:cubicBezTo>
                  <a:cubicBezTo>
                    <a:pt x="226" y="478"/>
                    <a:pt x="222" y="467"/>
                    <a:pt x="222" y="456"/>
                  </a:cubicBezTo>
                  <a:cubicBezTo>
                    <a:pt x="222" y="453"/>
                    <a:pt x="222" y="453"/>
                    <a:pt x="222" y="453"/>
                  </a:cubicBezTo>
                  <a:cubicBezTo>
                    <a:pt x="223" y="446"/>
                    <a:pt x="223" y="438"/>
                    <a:pt x="225" y="433"/>
                  </a:cubicBezTo>
                  <a:cubicBezTo>
                    <a:pt x="227" y="427"/>
                    <a:pt x="227" y="427"/>
                    <a:pt x="227" y="427"/>
                  </a:cubicBezTo>
                  <a:cubicBezTo>
                    <a:pt x="229" y="424"/>
                    <a:pt x="230" y="420"/>
                    <a:pt x="231" y="416"/>
                  </a:cubicBezTo>
                  <a:cubicBezTo>
                    <a:pt x="234" y="407"/>
                    <a:pt x="234" y="407"/>
                    <a:pt x="234" y="407"/>
                  </a:cubicBezTo>
                  <a:cubicBezTo>
                    <a:pt x="236" y="403"/>
                    <a:pt x="237" y="398"/>
                    <a:pt x="238" y="393"/>
                  </a:cubicBezTo>
                  <a:cubicBezTo>
                    <a:pt x="239" y="387"/>
                    <a:pt x="239" y="387"/>
                    <a:pt x="239" y="387"/>
                  </a:cubicBezTo>
                  <a:cubicBezTo>
                    <a:pt x="240" y="385"/>
                    <a:pt x="240" y="382"/>
                    <a:pt x="240" y="380"/>
                  </a:cubicBezTo>
                  <a:cubicBezTo>
                    <a:pt x="240" y="380"/>
                    <a:pt x="240" y="380"/>
                    <a:pt x="240" y="380"/>
                  </a:cubicBezTo>
                  <a:cubicBezTo>
                    <a:pt x="241" y="385"/>
                    <a:pt x="242" y="390"/>
                    <a:pt x="243" y="394"/>
                  </a:cubicBezTo>
                  <a:cubicBezTo>
                    <a:pt x="245" y="398"/>
                    <a:pt x="246" y="401"/>
                    <a:pt x="246" y="406"/>
                  </a:cubicBezTo>
                  <a:cubicBezTo>
                    <a:pt x="246" y="408"/>
                    <a:pt x="246" y="409"/>
                    <a:pt x="246" y="411"/>
                  </a:cubicBezTo>
                  <a:cubicBezTo>
                    <a:pt x="245" y="417"/>
                    <a:pt x="241" y="422"/>
                    <a:pt x="237" y="428"/>
                  </a:cubicBezTo>
                  <a:cubicBezTo>
                    <a:pt x="233" y="433"/>
                    <a:pt x="230" y="438"/>
                    <a:pt x="230" y="444"/>
                  </a:cubicBezTo>
                  <a:cubicBezTo>
                    <a:pt x="230" y="445"/>
                    <a:pt x="230" y="446"/>
                    <a:pt x="230" y="447"/>
                  </a:cubicBezTo>
                  <a:cubicBezTo>
                    <a:pt x="231" y="451"/>
                    <a:pt x="233" y="456"/>
                    <a:pt x="235" y="460"/>
                  </a:cubicBezTo>
                  <a:cubicBezTo>
                    <a:pt x="238" y="466"/>
                    <a:pt x="241" y="472"/>
                    <a:pt x="242" y="480"/>
                  </a:cubicBezTo>
                  <a:cubicBezTo>
                    <a:pt x="243" y="502"/>
                    <a:pt x="243" y="502"/>
                    <a:pt x="243" y="502"/>
                  </a:cubicBezTo>
                  <a:cubicBezTo>
                    <a:pt x="244" y="506"/>
                    <a:pt x="244" y="510"/>
                    <a:pt x="244" y="514"/>
                  </a:cubicBezTo>
                  <a:cubicBezTo>
                    <a:pt x="244" y="514"/>
                    <a:pt x="244" y="514"/>
                    <a:pt x="244" y="514"/>
                  </a:cubicBezTo>
                  <a:cubicBezTo>
                    <a:pt x="244" y="514"/>
                    <a:pt x="244" y="514"/>
                    <a:pt x="244" y="514"/>
                  </a:cubicBezTo>
                  <a:cubicBezTo>
                    <a:pt x="245" y="517"/>
                    <a:pt x="245" y="519"/>
                    <a:pt x="245" y="521"/>
                  </a:cubicBezTo>
                  <a:cubicBezTo>
                    <a:pt x="245" y="524"/>
                    <a:pt x="242" y="529"/>
                    <a:pt x="239" y="533"/>
                  </a:cubicBezTo>
                  <a:cubicBezTo>
                    <a:pt x="238" y="529"/>
                    <a:pt x="237" y="524"/>
                    <a:pt x="236" y="520"/>
                  </a:cubicBezTo>
                  <a:lnTo>
                    <a:pt x="234" y="505"/>
                  </a:lnTo>
                  <a:close/>
                  <a:moveTo>
                    <a:pt x="240" y="539"/>
                  </a:moveTo>
                  <a:cubicBezTo>
                    <a:pt x="240" y="539"/>
                    <a:pt x="240" y="539"/>
                    <a:pt x="240" y="539"/>
                  </a:cubicBezTo>
                  <a:cubicBezTo>
                    <a:pt x="240" y="539"/>
                    <a:pt x="240" y="539"/>
                    <a:pt x="240" y="538"/>
                  </a:cubicBezTo>
                  <a:cubicBezTo>
                    <a:pt x="241" y="537"/>
                    <a:pt x="241" y="536"/>
                    <a:pt x="242" y="535"/>
                  </a:cubicBezTo>
                  <a:cubicBezTo>
                    <a:pt x="246" y="530"/>
                    <a:pt x="249" y="525"/>
                    <a:pt x="249" y="521"/>
                  </a:cubicBezTo>
                  <a:cubicBezTo>
                    <a:pt x="249" y="521"/>
                    <a:pt x="249" y="520"/>
                    <a:pt x="249" y="519"/>
                  </a:cubicBezTo>
                  <a:cubicBezTo>
                    <a:pt x="253" y="525"/>
                    <a:pt x="261" y="535"/>
                    <a:pt x="261" y="535"/>
                  </a:cubicBezTo>
                  <a:cubicBezTo>
                    <a:pt x="262" y="537"/>
                    <a:pt x="276" y="557"/>
                    <a:pt x="277" y="580"/>
                  </a:cubicBezTo>
                  <a:cubicBezTo>
                    <a:pt x="277" y="594"/>
                    <a:pt x="277" y="594"/>
                    <a:pt x="277" y="594"/>
                  </a:cubicBezTo>
                  <a:cubicBezTo>
                    <a:pt x="277" y="597"/>
                    <a:pt x="276" y="600"/>
                    <a:pt x="276" y="604"/>
                  </a:cubicBezTo>
                  <a:cubicBezTo>
                    <a:pt x="276" y="612"/>
                    <a:pt x="277" y="620"/>
                    <a:pt x="279" y="630"/>
                  </a:cubicBezTo>
                  <a:cubicBezTo>
                    <a:pt x="275" y="625"/>
                    <a:pt x="271" y="622"/>
                    <a:pt x="269" y="620"/>
                  </a:cubicBezTo>
                  <a:cubicBezTo>
                    <a:pt x="258" y="612"/>
                    <a:pt x="258" y="612"/>
                    <a:pt x="258" y="612"/>
                  </a:cubicBezTo>
                  <a:cubicBezTo>
                    <a:pt x="252" y="608"/>
                    <a:pt x="246" y="604"/>
                    <a:pt x="242" y="598"/>
                  </a:cubicBezTo>
                  <a:cubicBezTo>
                    <a:pt x="238" y="593"/>
                    <a:pt x="237" y="586"/>
                    <a:pt x="236" y="580"/>
                  </a:cubicBezTo>
                  <a:cubicBezTo>
                    <a:pt x="235" y="575"/>
                    <a:pt x="235" y="575"/>
                    <a:pt x="235" y="575"/>
                  </a:cubicBezTo>
                  <a:cubicBezTo>
                    <a:pt x="234" y="575"/>
                    <a:pt x="234" y="575"/>
                    <a:pt x="234" y="575"/>
                  </a:cubicBezTo>
                  <a:cubicBezTo>
                    <a:pt x="234" y="573"/>
                    <a:pt x="235" y="571"/>
                    <a:pt x="235" y="568"/>
                  </a:cubicBezTo>
                  <a:cubicBezTo>
                    <a:pt x="235" y="566"/>
                    <a:pt x="234" y="563"/>
                    <a:pt x="234" y="560"/>
                  </a:cubicBezTo>
                  <a:cubicBezTo>
                    <a:pt x="234" y="553"/>
                    <a:pt x="234" y="553"/>
                    <a:pt x="234" y="553"/>
                  </a:cubicBezTo>
                  <a:cubicBezTo>
                    <a:pt x="234" y="549"/>
                    <a:pt x="237" y="544"/>
                    <a:pt x="240" y="539"/>
                  </a:cubicBezTo>
                  <a:close/>
                  <a:moveTo>
                    <a:pt x="271" y="758"/>
                  </a:moveTo>
                  <a:cubicBezTo>
                    <a:pt x="257" y="734"/>
                    <a:pt x="257" y="734"/>
                    <a:pt x="257" y="734"/>
                  </a:cubicBezTo>
                  <a:cubicBezTo>
                    <a:pt x="249" y="717"/>
                    <a:pt x="248" y="705"/>
                    <a:pt x="247" y="684"/>
                  </a:cubicBezTo>
                  <a:cubicBezTo>
                    <a:pt x="248" y="686"/>
                    <a:pt x="250" y="688"/>
                    <a:pt x="252" y="690"/>
                  </a:cubicBezTo>
                  <a:cubicBezTo>
                    <a:pt x="255" y="694"/>
                    <a:pt x="258" y="697"/>
                    <a:pt x="261" y="701"/>
                  </a:cubicBezTo>
                  <a:cubicBezTo>
                    <a:pt x="268" y="714"/>
                    <a:pt x="273" y="727"/>
                    <a:pt x="274" y="741"/>
                  </a:cubicBezTo>
                  <a:cubicBezTo>
                    <a:pt x="274" y="750"/>
                    <a:pt x="276" y="760"/>
                    <a:pt x="277" y="768"/>
                  </a:cubicBezTo>
                  <a:lnTo>
                    <a:pt x="271" y="758"/>
                  </a:lnTo>
                  <a:close/>
                  <a:moveTo>
                    <a:pt x="344" y="940"/>
                  </a:moveTo>
                  <a:cubicBezTo>
                    <a:pt x="339" y="948"/>
                    <a:pt x="339" y="953"/>
                    <a:pt x="338" y="958"/>
                  </a:cubicBezTo>
                  <a:cubicBezTo>
                    <a:pt x="338" y="961"/>
                    <a:pt x="338" y="963"/>
                    <a:pt x="337" y="966"/>
                  </a:cubicBezTo>
                  <a:cubicBezTo>
                    <a:pt x="336" y="968"/>
                    <a:pt x="335" y="969"/>
                    <a:pt x="334" y="970"/>
                  </a:cubicBezTo>
                  <a:cubicBezTo>
                    <a:pt x="331" y="971"/>
                    <a:pt x="325" y="968"/>
                    <a:pt x="321" y="966"/>
                  </a:cubicBezTo>
                  <a:cubicBezTo>
                    <a:pt x="312" y="961"/>
                    <a:pt x="310" y="960"/>
                    <a:pt x="300" y="957"/>
                  </a:cubicBezTo>
                  <a:cubicBezTo>
                    <a:pt x="297" y="956"/>
                    <a:pt x="297" y="956"/>
                    <a:pt x="297" y="956"/>
                  </a:cubicBezTo>
                  <a:cubicBezTo>
                    <a:pt x="287" y="953"/>
                    <a:pt x="283" y="949"/>
                    <a:pt x="282" y="937"/>
                  </a:cubicBezTo>
                  <a:cubicBezTo>
                    <a:pt x="282" y="936"/>
                    <a:pt x="283" y="935"/>
                    <a:pt x="283" y="933"/>
                  </a:cubicBezTo>
                  <a:cubicBezTo>
                    <a:pt x="282" y="933"/>
                    <a:pt x="282" y="933"/>
                    <a:pt x="282" y="933"/>
                  </a:cubicBezTo>
                  <a:cubicBezTo>
                    <a:pt x="282" y="933"/>
                    <a:pt x="282" y="932"/>
                    <a:pt x="282" y="931"/>
                  </a:cubicBezTo>
                  <a:cubicBezTo>
                    <a:pt x="282" y="930"/>
                    <a:pt x="282" y="929"/>
                    <a:pt x="282" y="928"/>
                  </a:cubicBezTo>
                  <a:cubicBezTo>
                    <a:pt x="282" y="918"/>
                    <a:pt x="286" y="912"/>
                    <a:pt x="291" y="903"/>
                  </a:cubicBezTo>
                  <a:cubicBezTo>
                    <a:pt x="295" y="896"/>
                    <a:pt x="300" y="887"/>
                    <a:pt x="305" y="874"/>
                  </a:cubicBezTo>
                  <a:cubicBezTo>
                    <a:pt x="307" y="868"/>
                    <a:pt x="308" y="861"/>
                    <a:pt x="308" y="854"/>
                  </a:cubicBezTo>
                  <a:cubicBezTo>
                    <a:pt x="308" y="828"/>
                    <a:pt x="293" y="800"/>
                    <a:pt x="285" y="784"/>
                  </a:cubicBezTo>
                  <a:cubicBezTo>
                    <a:pt x="281" y="777"/>
                    <a:pt x="281" y="777"/>
                    <a:pt x="281" y="777"/>
                  </a:cubicBezTo>
                  <a:cubicBezTo>
                    <a:pt x="282" y="777"/>
                    <a:pt x="282" y="777"/>
                    <a:pt x="282" y="777"/>
                  </a:cubicBezTo>
                  <a:cubicBezTo>
                    <a:pt x="280" y="766"/>
                    <a:pt x="279" y="753"/>
                    <a:pt x="278" y="740"/>
                  </a:cubicBezTo>
                  <a:cubicBezTo>
                    <a:pt x="277" y="726"/>
                    <a:pt x="272" y="712"/>
                    <a:pt x="264" y="699"/>
                  </a:cubicBezTo>
                  <a:cubicBezTo>
                    <a:pt x="262" y="695"/>
                    <a:pt x="258" y="691"/>
                    <a:pt x="255" y="688"/>
                  </a:cubicBezTo>
                  <a:cubicBezTo>
                    <a:pt x="252" y="685"/>
                    <a:pt x="250" y="682"/>
                    <a:pt x="248" y="679"/>
                  </a:cubicBezTo>
                  <a:cubicBezTo>
                    <a:pt x="246" y="678"/>
                    <a:pt x="246" y="678"/>
                    <a:pt x="246" y="678"/>
                  </a:cubicBezTo>
                  <a:cubicBezTo>
                    <a:pt x="245" y="653"/>
                    <a:pt x="238" y="634"/>
                    <a:pt x="232" y="619"/>
                  </a:cubicBezTo>
                  <a:cubicBezTo>
                    <a:pt x="230" y="614"/>
                    <a:pt x="229" y="609"/>
                    <a:pt x="229" y="604"/>
                  </a:cubicBezTo>
                  <a:cubicBezTo>
                    <a:pt x="229" y="598"/>
                    <a:pt x="231" y="592"/>
                    <a:pt x="232" y="586"/>
                  </a:cubicBezTo>
                  <a:cubicBezTo>
                    <a:pt x="232" y="586"/>
                    <a:pt x="233" y="586"/>
                    <a:pt x="233" y="585"/>
                  </a:cubicBezTo>
                  <a:cubicBezTo>
                    <a:pt x="234" y="591"/>
                    <a:pt x="235" y="596"/>
                    <a:pt x="238" y="600"/>
                  </a:cubicBezTo>
                  <a:cubicBezTo>
                    <a:pt x="243" y="607"/>
                    <a:pt x="250" y="611"/>
                    <a:pt x="256" y="615"/>
                  </a:cubicBezTo>
                  <a:cubicBezTo>
                    <a:pt x="266" y="623"/>
                    <a:pt x="266" y="623"/>
                    <a:pt x="266" y="623"/>
                  </a:cubicBezTo>
                  <a:cubicBezTo>
                    <a:pt x="269" y="626"/>
                    <a:pt x="279" y="635"/>
                    <a:pt x="282" y="645"/>
                  </a:cubicBezTo>
                  <a:cubicBezTo>
                    <a:pt x="283" y="648"/>
                    <a:pt x="284" y="651"/>
                    <a:pt x="285" y="654"/>
                  </a:cubicBezTo>
                  <a:cubicBezTo>
                    <a:pt x="291" y="669"/>
                    <a:pt x="296" y="681"/>
                    <a:pt x="300" y="693"/>
                  </a:cubicBezTo>
                  <a:cubicBezTo>
                    <a:pt x="307" y="708"/>
                    <a:pt x="312" y="721"/>
                    <a:pt x="316" y="736"/>
                  </a:cubicBezTo>
                  <a:cubicBezTo>
                    <a:pt x="319" y="748"/>
                    <a:pt x="320" y="759"/>
                    <a:pt x="320" y="771"/>
                  </a:cubicBezTo>
                  <a:cubicBezTo>
                    <a:pt x="320" y="779"/>
                    <a:pt x="320" y="788"/>
                    <a:pt x="319" y="797"/>
                  </a:cubicBezTo>
                  <a:cubicBezTo>
                    <a:pt x="318" y="816"/>
                    <a:pt x="318" y="816"/>
                    <a:pt x="318" y="816"/>
                  </a:cubicBezTo>
                  <a:cubicBezTo>
                    <a:pt x="318" y="817"/>
                    <a:pt x="318" y="818"/>
                    <a:pt x="318" y="818"/>
                  </a:cubicBezTo>
                  <a:cubicBezTo>
                    <a:pt x="318" y="832"/>
                    <a:pt x="322" y="842"/>
                    <a:pt x="325" y="852"/>
                  </a:cubicBezTo>
                  <a:cubicBezTo>
                    <a:pt x="327" y="859"/>
                    <a:pt x="330" y="866"/>
                    <a:pt x="331" y="875"/>
                  </a:cubicBezTo>
                  <a:cubicBezTo>
                    <a:pt x="334" y="890"/>
                    <a:pt x="340" y="898"/>
                    <a:pt x="344" y="904"/>
                  </a:cubicBezTo>
                  <a:cubicBezTo>
                    <a:pt x="345" y="904"/>
                    <a:pt x="345" y="905"/>
                    <a:pt x="345" y="905"/>
                  </a:cubicBezTo>
                  <a:cubicBezTo>
                    <a:pt x="345" y="905"/>
                    <a:pt x="345" y="905"/>
                    <a:pt x="345" y="905"/>
                  </a:cubicBezTo>
                  <a:cubicBezTo>
                    <a:pt x="345" y="906"/>
                    <a:pt x="346" y="906"/>
                    <a:pt x="346" y="906"/>
                  </a:cubicBezTo>
                  <a:cubicBezTo>
                    <a:pt x="347" y="908"/>
                    <a:pt x="348" y="910"/>
                    <a:pt x="349" y="911"/>
                  </a:cubicBezTo>
                  <a:cubicBezTo>
                    <a:pt x="349" y="914"/>
                    <a:pt x="349" y="917"/>
                    <a:pt x="349" y="920"/>
                  </a:cubicBezTo>
                  <a:cubicBezTo>
                    <a:pt x="349" y="926"/>
                    <a:pt x="348" y="932"/>
                    <a:pt x="344" y="940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Freeform 180">
              <a:extLst>
                <a:ext uri="{FF2B5EF4-FFF2-40B4-BE49-F238E27FC236}">
                  <a16:creationId xmlns:a16="http://schemas.microsoft.com/office/drawing/2014/main" id="{2FCD1DA4-A98C-427F-B7D8-62C572DDD2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" y="1978"/>
              <a:ext cx="585" cy="2365"/>
            </a:xfrm>
            <a:custGeom>
              <a:avLst/>
              <a:gdLst>
                <a:gd name="T0" fmla="*/ 1155 w 435"/>
                <a:gd name="T1" fmla="*/ 2236 h 1759"/>
                <a:gd name="T2" fmla="*/ 1334 w 435"/>
                <a:gd name="T3" fmla="*/ 2026 h 1759"/>
                <a:gd name="T4" fmla="*/ 1263 w 435"/>
                <a:gd name="T5" fmla="*/ 1643 h 1759"/>
                <a:gd name="T6" fmla="*/ 1138 w 435"/>
                <a:gd name="T7" fmla="*/ 1312 h 1759"/>
                <a:gd name="T8" fmla="*/ 1045 w 435"/>
                <a:gd name="T9" fmla="*/ 898 h 1759"/>
                <a:gd name="T10" fmla="*/ 917 w 435"/>
                <a:gd name="T11" fmla="*/ 609 h 1759"/>
                <a:gd name="T12" fmla="*/ 1101 w 435"/>
                <a:gd name="T13" fmla="*/ 477 h 1759"/>
                <a:gd name="T14" fmla="*/ 1072 w 435"/>
                <a:gd name="T15" fmla="*/ 379 h 1759"/>
                <a:gd name="T16" fmla="*/ 1186 w 435"/>
                <a:gd name="T17" fmla="*/ 141 h 1759"/>
                <a:gd name="T18" fmla="*/ 1064 w 435"/>
                <a:gd name="T19" fmla="*/ 106 h 1759"/>
                <a:gd name="T20" fmla="*/ 854 w 435"/>
                <a:gd name="T21" fmla="*/ 866 h 1759"/>
                <a:gd name="T22" fmla="*/ 666 w 435"/>
                <a:gd name="T23" fmla="*/ 524 h 1759"/>
                <a:gd name="T24" fmla="*/ 399 w 435"/>
                <a:gd name="T25" fmla="*/ 117 h 1759"/>
                <a:gd name="T26" fmla="*/ 409 w 435"/>
                <a:gd name="T27" fmla="*/ 294 h 1759"/>
                <a:gd name="T28" fmla="*/ 304 w 435"/>
                <a:gd name="T29" fmla="*/ 467 h 1759"/>
                <a:gd name="T30" fmla="*/ 628 w 435"/>
                <a:gd name="T31" fmla="*/ 503 h 1759"/>
                <a:gd name="T32" fmla="*/ 465 w 435"/>
                <a:gd name="T33" fmla="*/ 770 h 1759"/>
                <a:gd name="T34" fmla="*/ 266 w 435"/>
                <a:gd name="T35" fmla="*/ 696 h 1759"/>
                <a:gd name="T36" fmla="*/ 418 w 435"/>
                <a:gd name="T37" fmla="*/ 1059 h 1759"/>
                <a:gd name="T38" fmla="*/ 592 w 435"/>
                <a:gd name="T39" fmla="*/ 959 h 1759"/>
                <a:gd name="T40" fmla="*/ 421 w 435"/>
                <a:gd name="T41" fmla="*/ 1312 h 1759"/>
                <a:gd name="T42" fmla="*/ 452 w 435"/>
                <a:gd name="T43" fmla="*/ 1452 h 1759"/>
                <a:gd name="T44" fmla="*/ 239 w 435"/>
                <a:gd name="T45" fmla="*/ 1673 h 1759"/>
                <a:gd name="T46" fmla="*/ 217 w 435"/>
                <a:gd name="T47" fmla="*/ 1963 h 1759"/>
                <a:gd name="T48" fmla="*/ 258 w 435"/>
                <a:gd name="T49" fmla="*/ 2151 h 1759"/>
                <a:gd name="T50" fmla="*/ 161 w 435"/>
                <a:gd name="T51" fmla="*/ 2407 h 1759"/>
                <a:gd name="T52" fmla="*/ 303 w 435"/>
                <a:gd name="T53" fmla="*/ 3321 h 1759"/>
                <a:gd name="T54" fmla="*/ 551 w 435"/>
                <a:gd name="T55" fmla="*/ 3169 h 1759"/>
                <a:gd name="T56" fmla="*/ 455 w 435"/>
                <a:gd name="T57" fmla="*/ 3758 h 1759"/>
                <a:gd name="T58" fmla="*/ 515 w 435"/>
                <a:gd name="T59" fmla="*/ 4924 h 1759"/>
                <a:gd name="T60" fmla="*/ 487 w 435"/>
                <a:gd name="T61" fmla="*/ 4733 h 1759"/>
                <a:gd name="T62" fmla="*/ 467 w 435"/>
                <a:gd name="T63" fmla="*/ 3762 h 1759"/>
                <a:gd name="T64" fmla="*/ 487 w 435"/>
                <a:gd name="T65" fmla="*/ 2702 h 1759"/>
                <a:gd name="T66" fmla="*/ 644 w 435"/>
                <a:gd name="T67" fmla="*/ 1842 h 1759"/>
                <a:gd name="T68" fmla="*/ 619 w 435"/>
                <a:gd name="T69" fmla="*/ 1648 h 1759"/>
                <a:gd name="T70" fmla="*/ 515 w 435"/>
                <a:gd name="T71" fmla="*/ 1596 h 1759"/>
                <a:gd name="T72" fmla="*/ 697 w 435"/>
                <a:gd name="T73" fmla="*/ 1355 h 1759"/>
                <a:gd name="T74" fmla="*/ 975 w 435"/>
                <a:gd name="T75" fmla="*/ 1904 h 1759"/>
                <a:gd name="T76" fmla="*/ 1011 w 435"/>
                <a:gd name="T77" fmla="*/ 2560 h 1759"/>
                <a:gd name="T78" fmla="*/ 919 w 435"/>
                <a:gd name="T79" fmla="*/ 3633 h 1759"/>
                <a:gd name="T80" fmla="*/ 1034 w 435"/>
                <a:gd name="T81" fmla="*/ 3796 h 1759"/>
                <a:gd name="T82" fmla="*/ 917 w 435"/>
                <a:gd name="T83" fmla="*/ 5010 h 1759"/>
                <a:gd name="T84" fmla="*/ 1080 w 435"/>
                <a:gd name="T85" fmla="*/ 5522 h 1759"/>
                <a:gd name="T86" fmla="*/ 1296 w 435"/>
                <a:gd name="T87" fmla="*/ 4355 h 1759"/>
                <a:gd name="T88" fmla="*/ 1064 w 435"/>
                <a:gd name="T89" fmla="*/ 3512 h 1759"/>
                <a:gd name="T90" fmla="*/ 1233 w 435"/>
                <a:gd name="T91" fmla="*/ 2990 h 1759"/>
                <a:gd name="T92" fmla="*/ 1405 w 435"/>
                <a:gd name="T93" fmla="*/ 2412 h 1759"/>
                <a:gd name="T94" fmla="*/ 588 w 435"/>
                <a:gd name="T95" fmla="*/ 169 h 1759"/>
                <a:gd name="T96" fmla="*/ 503 w 435"/>
                <a:gd name="T97" fmla="*/ 4297 h 1759"/>
                <a:gd name="T98" fmla="*/ 487 w 435"/>
                <a:gd name="T99" fmla="*/ 3540 h 1759"/>
                <a:gd name="T100" fmla="*/ 484 w 435"/>
                <a:gd name="T101" fmla="*/ 1904 h 1759"/>
                <a:gd name="T102" fmla="*/ 507 w 435"/>
                <a:gd name="T103" fmla="*/ 2370 h 1759"/>
                <a:gd name="T104" fmla="*/ 551 w 435"/>
                <a:gd name="T105" fmla="*/ 1878 h 1759"/>
                <a:gd name="T106" fmla="*/ 515 w 435"/>
                <a:gd name="T107" fmla="*/ 1553 h 1759"/>
                <a:gd name="T108" fmla="*/ 749 w 435"/>
                <a:gd name="T109" fmla="*/ 445 h 1759"/>
                <a:gd name="T110" fmla="*/ 959 w 435"/>
                <a:gd name="T111" fmla="*/ 4266 h 1759"/>
                <a:gd name="T112" fmla="*/ 1053 w 435"/>
                <a:gd name="T113" fmla="*/ 3726 h 1759"/>
                <a:gd name="T114" fmla="*/ 1070 w 435"/>
                <a:gd name="T115" fmla="*/ 1941 h 1759"/>
                <a:gd name="T116" fmla="*/ 1127 w 435"/>
                <a:gd name="T117" fmla="*/ 1623 h 1759"/>
                <a:gd name="T118" fmla="*/ 1050 w 435"/>
                <a:gd name="T119" fmla="*/ 1663 h 1759"/>
                <a:gd name="T120" fmla="*/ 1011 w 435"/>
                <a:gd name="T121" fmla="*/ 2041 h 1759"/>
                <a:gd name="T122" fmla="*/ 1175 w 435"/>
                <a:gd name="T123" fmla="*/ 2525 h 17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35" h="1759">
                  <a:moveTo>
                    <a:pt x="203" y="1703"/>
                  </a:moveTo>
                  <a:cubicBezTo>
                    <a:pt x="202" y="1705"/>
                    <a:pt x="202" y="1705"/>
                    <a:pt x="202" y="1705"/>
                  </a:cubicBezTo>
                  <a:cubicBezTo>
                    <a:pt x="201" y="1706"/>
                    <a:pt x="198" y="1707"/>
                    <a:pt x="197" y="1708"/>
                  </a:cubicBezTo>
                  <a:cubicBezTo>
                    <a:pt x="192" y="1709"/>
                    <a:pt x="192" y="1709"/>
                    <a:pt x="192" y="1709"/>
                  </a:cubicBezTo>
                  <a:cubicBezTo>
                    <a:pt x="188" y="1711"/>
                    <a:pt x="185" y="1712"/>
                    <a:pt x="181" y="1715"/>
                  </a:cubicBezTo>
                  <a:cubicBezTo>
                    <a:pt x="176" y="1721"/>
                    <a:pt x="176" y="1721"/>
                    <a:pt x="176" y="1721"/>
                  </a:cubicBezTo>
                  <a:cubicBezTo>
                    <a:pt x="174" y="1724"/>
                    <a:pt x="172" y="1726"/>
                    <a:pt x="169" y="1729"/>
                  </a:cubicBezTo>
                  <a:cubicBezTo>
                    <a:pt x="162" y="1734"/>
                    <a:pt x="153" y="1740"/>
                    <a:pt x="151" y="1739"/>
                  </a:cubicBezTo>
                  <a:cubicBezTo>
                    <a:pt x="151" y="1739"/>
                    <a:pt x="151" y="1739"/>
                    <a:pt x="151" y="1739"/>
                  </a:cubicBezTo>
                  <a:cubicBezTo>
                    <a:pt x="156" y="1742"/>
                    <a:pt x="165" y="1737"/>
                    <a:pt x="171" y="1732"/>
                  </a:cubicBezTo>
                  <a:cubicBezTo>
                    <a:pt x="174" y="1729"/>
                    <a:pt x="177" y="1727"/>
                    <a:pt x="179" y="1724"/>
                  </a:cubicBezTo>
                  <a:cubicBezTo>
                    <a:pt x="179" y="1728"/>
                    <a:pt x="178" y="1732"/>
                    <a:pt x="179" y="1736"/>
                  </a:cubicBezTo>
                  <a:cubicBezTo>
                    <a:pt x="179" y="1742"/>
                    <a:pt x="182" y="1754"/>
                    <a:pt x="176" y="1759"/>
                  </a:cubicBezTo>
                  <a:cubicBezTo>
                    <a:pt x="176" y="1759"/>
                    <a:pt x="176" y="1759"/>
                    <a:pt x="176" y="1759"/>
                  </a:cubicBezTo>
                  <a:cubicBezTo>
                    <a:pt x="183" y="1753"/>
                    <a:pt x="184" y="1743"/>
                    <a:pt x="183" y="1736"/>
                  </a:cubicBezTo>
                  <a:cubicBezTo>
                    <a:pt x="182" y="1730"/>
                    <a:pt x="183" y="1725"/>
                    <a:pt x="183" y="1719"/>
                  </a:cubicBezTo>
                  <a:cubicBezTo>
                    <a:pt x="184" y="1718"/>
                    <a:pt x="184" y="1718"/>
                    <a:pt x="184" y="1718"/>
                  </a:cubicBezTo>
                  <a:cubicBezTo>
                    <a:pt x="187" y="1715"/>
                    <a:pt x="190" y="1714"/>
                    <a:pt x="193" y="1713"/>
                  </a:cubicBezTo>
                  <a:cubicBezTo>
                    <a:pt x="198" y="1711"/>
                    <a:pt x="198" y="1711"/>
                    <a:pt x="198" y="1711"/>
                  </a:cubicBezTo>
                  <a:cubicBezTo>
                    <a:pt x="200" y="1711"/>
                    <a:pt x="201" y="1708"/>
                    <a:pt x="203" y="1706"/>
                  </a:cubicBezTo>
                  <a:cubicBezTo>
                    <a:pt x="205" y="1704"/>
                    <a:pt x="205" y="1704"/>
                    <a:pt x="205" y="1704"/>
                  </a:cubicBezTo>
                  <a:cubicBezTo>
                    <a:pt x="206" y="1703"/>
                    <a:pt x="206" y="1703"/>
                    <a:pt x="206" y="1703"/>
                  </a:cubicBezTo>
                  <a:cubicBezTo>
                    <a:pt x="205" y="1702"/>
                    <a:pt x="205" y="1702"/>
                    <a:pt x="205" y="1702"/>
                  </a:cubicBezTo>
                  <a:lnTo>
                    <a:pt x="203" y="1703"/>
                  </a:lnTo>
                  <a:close/>
                  <a:moveTo>
                    <a:pt x="431" y="719"/>
                  </a:moveTo>
                  <a:cubicBezTo>
                    <a:pt x="431" y="719"/>
                    <a:pt x="431" y="719"/>
                    <a:pt x="431" y="719"/>
                  </a:cubicBezTo>
                  <a:cubicBezTo>
                    <a:pt x="426" y="720"/>
                    <a:pt x="426" y="720"/>
                    <a:pt x="426" y="720"/>
                  </a:cubicBezTo>
                  <a:cubicBezTo>
                    <a:pt x="422" y="723"/>
                    <a:pt x="418" y="724"/>
                    <a:pt x="414" y="724"/>
                  </a:cubicBezTo>
                  <a:cubicBezTo>
                    <a:pt x="413" y="723"/>
                    <a:pt x="411" y="723"/>
                    <a:pt x="409" y="722"/>
                  </a:cubicBezTo>
                  <a:cubicBezTo>
                    <a:pt x="398" y="722"/>
                    <a:pt x="398" y="722"/>
                    <a:pt x="398" y="722"/>
                  </a:cubicBezTo>
                  <a:cubicBezTo>
                    <a:pt x="391" y="721"/>
                    <a:pt x="385" y="721"/>
                    <a:pt x="379" y="719"/>
                  </a:cubicBezTo>
                  <a:cubicBezTo>
                    <a:pt x="370" y="715"/>
                    <a:pt x="359" y="705"/>
                    <a:pt x="355" y="694"/>
                  </a:cubicBezTo>
                  <a:cubicBezTo>
                    <a:pt x="354" y="691"/>
                    <a:pt x="354" y="688"/>
                    <a:pt x="354" y="685"/>
                  </a:cubicBezTo>
                  <a:cubicBezTo>
                    <a:pt x="354" y="685"/>
                    <a:pt x="353" y="685"/>
                    <a:pt x="353" y="684"/>
                  </a:cubicBezTo>
                  <a:cubicBezTo>
                    <a:pt x="354" y="673"/>
                    <a:pt x="360" y="663"/>
                    <a:pt x="366" y="653"/>
                  </a:cubicBezTo>
                  <a:cubicBezTo>
                    <a:pt x="369" y="648"/>
                    <a:pt x="372" y="643"/>
                    <a:pt x="375" y="638"/>
                  </a:cubicBezTo>
                  <a:cubicBezTo>
                    <a:pt x="378" y="643"/>
                    <a:pt x="382" y="646"/>
                    <a:pt x="387" y="650"/>
                  </a:cubicBezTo>
                  <a:cubicBezTo>
                    <a:pt x="391" y="653"/>
                    <a:pt x="394" y="656"/>
                    <a:pt x="398" y="660"/>
                  </a:cubicBezTo>
                  <a:cubicBezTo>
                    <a:pt x="402" y="665"/>
                    <a:pt x="407" y="672"/>
                    <a:pt x="410" y="679"/>
                  </a:cubicBezTo>
                  <a:cubicBezTo>
                    <a:pt x="412" y="683"/>
                    <a:pt x="412" y="683"/>
                    <a:pt x="412" y="683"/>
                  </a:cubicBezTo>
                  <a:cubicBezTo>
                    <a:pt x="414" y="689"/>
                    <a:pt x="421" y="696"/>
                    <a:pt x="422" y="702"/>
                  </a:cubicBezTo>
                  <a:cubicBezTo>
                    <a:pt x="422" y="702"/>
                    <a:pt x="422" y="702"/>
                    <a:pt x="422" y="702"/>
                  </a:cubicBezTo>
                  <a:cubicBezTo>
                    <a:pt x="422" y="695"/>
                    <a:pt x="418" y="688"/>
                    <a:pt x="416" y="681"/>
                  </a:cubicBezTo>
                  <a:cubicBezTo>
                    <a:pt x="414" y="677"/>
                    <a:pt x="414" y="677"/>
                    <a:pt x="414" y="677"/>
                  </a:cubicBezTo>
                  <a:cubicBezTo>
                    <a:pt x="414" y="677"/>
                    <a:pt x="413" y="676"/>
                    <a:pt x="413" y="675"/>
                  </a:cubicBezTo>
                  <a:cubicBezTo>
                    <a:pt x="415" y="675"/>
                    <a:pt x="417" y="676"/>
                    <a:pt x="420" y="676"/>
                  </a:cubicBezTo>
                  <a:cubicBezTo>
                    <a:pt x="423" y="676"/>
                    <a:pt x="426" y="673"/>
                    <a:pt x="429" y="672"/>
                  </a:cubicBezTo>
                  <a:cubicBezTo>
                    <a:pt x="435" y="667"/>
                    <a:pt x="435" y="667"/>
                    <a:pt x="435" y="667"/>
                  </a:cubicBezTo>
                  <a:cubicBezTo>
                    <a:pt x="435" y="667"/>
                    <a:pt x="435" y="667"/>
                    <a:pt x="435" y="667"/>
                  </a:cubicBezTo>
                  <a:cubicBezTo>
                    <a:pt x="428" y="669"/>
                    <a:pt x="428" y="669"/>
                    <a:pt x="428" y="669"/>
                  </a:cubicBezTo>
                  <a:cubicBezTo>
                    <a:pt x="425" y="671"/>
                    <a:pt x="422" y="672"/>
                    <a:pt x="419" y="672"/>
                  </a:cubicBezTo>
                  <a:cubicBezTo>
                    <a:pt x="417" y="672"/>
                    <a:pt x="414" y="671"/>
                    <a:pt x="411" y="670"/>
                  </a:cubicBezTo>
                  <a:cubicBezTo>
                    <a:pt x="410" y="670"/>
                    <a:pt x="410" y="670"/>
                    <a:pt x="410" y="670"/>
                  </a:cubicBezTo>
                  <a:cubicBezTo>
                    <a:pt x="407" y="665"/>
                    <a:pt x="404" y="661"/>
                    <a:pt x="401" y="657"/>
                  </a:cubicBezTo>
                  <a:cubicBezTo>
                    <a:pt x="397" y="653"/>
                    <a:pt x="393" y="650"/>
                    <a:pt x="389" y="647"/>
                  </a:cubicBezTo>
                  <a:cubicBezTo>
                    <a:pt x="385" y="643"/>
                    <a:pt x="381" y="640"/>
                    <a:pt x="378" y="636"/>
                  </a:cubicBezTo>
                  <a:cubicBezTo>
                    <a:pt x="373" y="629"/>
                    <a:pt x="372" y="620"/>
                    <a:pt x="372" y="612"/>
                  </a:cubicBezTo>
                  <a:cubicBezTo>
                    <a:pt x="372" y="603"/>
                    <a:pt x="372" y="603"/>
                    <a:pt x="372" y="603"/>
                  </a:cubicBezTo>
                  <a:cubicBezTo>
                    <a:pt x="372" y="601"/>
                    <a:pt x="371" y="599"/>
                    <a:pt x="371" y="598"/>
                  </a:cubicBezTo>
                  <a:cubicBezTo>
                    <a:pt x="382" y="598"/>
                    <a:pt x="391" y="589"/>
                    <a:pt x="399" y="583"/>
                  </a:cubicBezTo>
                  <a:cubicBezTo>
                    <a:pt x="399" y="582"/>
                    <a:pt x="399" y="582"/>
                    <a:pt x="399" y="582"/>
                  </a:cubicBezTo>
                  <a:cubicBezTo>
                    <a:pt x="402" y="579"/>
                    <a:pt x="408" y="576"/>
                    <a:pt x="411" y="578"/>
                  </a:cubicBezTo>
                  <a:cubicBezTo>
                    <a:pt x="411" y="579"/>
                    <a:pt x="412" y="579"/>
                    <a:pt x="412" y="580"/>
                  </a:cubicBezTo>
                  <a:cubicBezTo>
                    <a:pt x="413" y="582"/>
                    <a:pt x="414" y="585"/>
                    <a:pt x="416" y="587"/>
                  </a:cubicBezTo>
                  <a:cubicBezTo>
                    <a:pt x="415" y="587"/>
                    <a:pt x="415" y="587"/>
                    <a:pt x="415" y="587"/>
                  </a:cubicBezTo>
                  <a:cubicBezTo>
                    <a:pt x="413" y="592"/>
                    <a:pt x="413" y="592"/>
                    <a:pt x="413" y="592"/>
                  </a:cubicBezTo>
                  <a:cubicBezTo>
                    <a:pt x="411" y="595"/>
                    <a:pt x="411" y="595"/>
                    <a:pt x="411" y="595"/>
                  </a:cubicBezTo>
                  <a:cubicBezTo>
                    <a:pt x="407" y="603"/>
                    <a:pt x="407" y="612"/>
                    <a:pt x="408" y="620"/>
                  </a:cubicBezTo>
                  <a:cubicBezTo>
                    <a:pt x="408" y="620"/>
                    <a:pt x="408" y="620"/>
                    <a:pt x="408" y="620"/>
                  </a:cubicBezTo>
                  <a:cubicBezTo>
                    <a:pt x="407" y="613"/>
                    <a:pt x="411" y="604"/>
                    <a:pt x="415" y="597"/>
                  </a:cubicBezTo>
                  <a:cubicBezTo>
                    <a:pt x="416" y="594"/>
                    <a:pt x="416" y="594"/>
                    <a:pt x="416" y="594"/>
                  </a:cubicBezTo>
                  <a:cubicBezTo>
                    <a:pt x="418" y="591"/>
                    <a:pt x="418" y="591"/>
                    <a:pt x="418" y="591"/>
                  </a:cubicBezTo>
                  <a:cubicBezTo>
                    <a:pt x="421" y="595"/>
                    <a:pt x="426" y="599"/>
                    <a:pt x="433" y="601"/>
                  </a:cubicBezTo>
                  <a:cubicBezTo>
                    <a:pt x="433" y="600"/>
                    <a:pt x="433" y="600"/>
                    <a:pt x="433" y="600"/>
                  </a:cubicBezTo>
                  <a:cubicBezTo>
                    <a:pt x="423" y="598"/>
                    <a:pt x="420" y="587"/>
                    <a:pt x="416" y="578"/>
                  </a:cubicBezTo>
                  <a:cubicBezTo>
                    <a:pt x="412" y="571"/>
                    <a:pt x="409" y="564"/>
                    <a:pt x="402" y="560"/>
                  </a:cubicBezTo>
                  <a:cubicBezTo>
                    <a:pt x="410" y="555"/>
                    <a:pt x="415" y="545"/>
                    <a:pt x="416" y="533"/>
                  </a:cubicBezTo>
                  <a:cubicBezTo>
                    <a:pt x="416" y="533"/>
                    <a:pt x="416" y="533"/>
                    <a:pt x="416" y="533"/>
                  </a:cubicBezTo>
                  <a:cubicBezTo>
                    <a:pt x="415" y="544"/>
                    <a:pt x="406" y="554"/>
                    <a:pt x="397" y="558"/>
                  </a:cubicBezTo>
                  <a:cubicBezTo>
                    <a:pt x="397" y="558"/>
                    <a:pt x="397" y="558"/>
                    <a:pt x="397" y="558"/>
                  </a:cubicBezTo>
                  <a:cubicBezTo>
                    <a:pt x="397" y="558"/>
                    <a:pt x="396" y="558"/>
                    <a:pt x="396" y="558"/>
                  </a:cubicBezTo>
                  <a:cubicBezTo>
                    <a:pt x="395" y="554"/>
                    <a:pt x="390" y="552"/>
                    <a:pt x="385" y="552"/>
                  </a:cubicBezTo>
                  <a:cubicBezTo>
                    <a:pt x="381" y="552"/>
                    <a:pt x="378" y="554"/>
                    <a:pt x="377" y="556"/>
                  </a:cubicBezTo>
                  <a:cubicBezTo>
                    <a:pt x="376" y="556"/>
                    <a:pt x="376" y="556"/>
                    <a:pt x="376" y="556"/>
                  </a:cubicBezTo>
                  <a:cubicBezTo>
                    <a:pt x="374" y="554"/>
                    <a:pt x="371" y="553"/>
                    <a:pt x="368" y="552"/>
                  </a:cubicBezTo>
                  <a:cubicBezTo>
                    <a:pt x="368" y="552"/>
                    <a:pt x="368" y="552"/>
                    <a:pt x="367" y="552"/>
                  </a:cubicBezTo>
                  <a:cubicBezTo>
                    <a:pt x="367" y="551"/>
                    <a:pt x="367" y="551"/>
                    <a:pt x="367" y="551"/>
                  </a:cubicBezTo>
                  <a:cubicBezTo>
                    <a:pt x="366" y="551"/>
                    <a:pt x="366" y="550"/>
                    <a:pt x="365" y="550"/>
                  </a:cubicBezTo>
                  <a:cubicBezTo>
                    <a:pt x="366" y="547"/>
                    <a:pt x="367" y="545"/>
                    <a:pt x="366" y="541"/>
                  </a:cubicBezTo>
                  <a:cubicBezTo>
                    <a:pt x="366" y="539"/>
                    <a:pt x="364" y="537"/>
                    <a:pt x="363" y="535"/>
                  </a:cubicBezTo>
                  <a:cubicBezTo>
                    <a:pt x="365" y="530"/>
                    <a:pt x="370" y="527"/>
                    <a:pt x="374" y="523"/>
                  </a:cubicBezTo>
                  <a:cubicBezTo>
                    <a:pt x="379" y="520"/>
                    <a:pt x="379" y="520"/>
                    <a:pt x="379" y="520"/>
                  </a:cubicBezTo>
                  <a:cubicBezTo>
                    <a:pt x="383" y="516"/>
                    <a:pt x="386" y="512"/>
                    <a:pt x="388" y="508"/>
                  </a:cubicBezTo>
                  <a:cubicBezTo>
                    <a:pt x="388" y="508"/>
                    <a:pt x="388" y="508"/>
                    <a:pt x="388" y="508"/>
                  </a:cubicBezTo>
                  <a:cubicBezTo>
                    <a:pt x="394" y="505"/>
                    <a:pt x="402" y="504"/>
                    <a:pt x="406" y="507"/>
                  </a:cubicBezTo>
                  <a:cubicBezTo>
                    <a:pt x="406" y="507"/>
                    <a:pt x="406" y="507"/>
                    <a:pt x="406" y="507"/>
                  </a:cubicBezTo>
                  <a:cubicBezTo>
                    <a:pt x="401" y="503"/>
                    <a:pt x="395" y="502"/>
                    <a:pt x="390" y="504"/>
                  </a:cubicBezTo>
                  <a:cubicBezTo>
                    <a:pt x="391" y="500"/>
                    <a:pt x="390" y="496"/>
                    <a:pt x="390" y="493"/>
                  </a:cubicBezTo>
                  <a:cubicBezTo>
                    <a:pt x="390" y="487"/>
                    <a:pt x="390" y="487"/>
                    <a:pt x="390" y="487"/>
                  </a:cubicBezTo>
                  <a:cubicBezTo>
                    <a:pt x="390" y="487"/>
                    <a:pt x="390" y="487"/>
                    <a:pt x="390" y="487"/>
                  </a:cubicBezTo>
                  <a:cubicBezTo>
                    <a:pt x="389" y="494"/>
                    <a:pt x="389" y="494"/>
                    <a:pt x="389" y="494"/>
                  </a:cubicBezTo>
                  <a:cubicBezTo>
                    <a:pt x="389" y="497"/>
                    <a:pt x="387" y="499"/>
                    <a:pt x="386" y="503"/>
                  </a:cubicBezTo>
                  <a:cubicBezTo>
                    <a:pt x="384" y="508"/>
                    <a:pt x="381" y="513"/>
                    <a:pt x="376" y="517"/>
                  </a:cubicBezTo>
                  <a:cubicBezTo>
                    <a:pt x="372" y="520"/>
                    <a:pt x="372" y="520"/>
                    <a:pt x="372" y="520"/>
                  </a:cubicBezTo>
                  <a:cubicBezTo>
                    <a:pt x="367" y="524"/>
                    <a:pt x="362" y="527"/>
                    <a:pt x="360" y="533"/>
                  </a:cubicBezTo>
                  <a:cubicBezTo>
                    <a:pt x="359" y="533"/>
                    <a:pt x="358" y="532"/>
                    <a:pt x="357" y="533"/>
                  </a:cubicBezTo>
                  <a:cubicBezTo>
                    <a:pt x="355" y="533"/>
                    <a:pt x="353" y="535"/>
                    <a:pt x="353" y="537"/>
                  </a:cubicBezTo>
                  <a:cubicBezTo>
                    <a:pt x="350" y="537"/>
                    <a:pt x="347" y="536"/>
                    <a:pt x="345" y="535"/>
                  </a:cubicBezTo>
                  <a:cubicBezTo>
                    <a:pt x="341" y="531"/>
                    <a:pt x="339" y="524"/>
                    <a:pt x="340" y="519"/>
                  </a:cubicBezTo>
                  <a:cubicBezTo>
                    <a:pt x="342" y="513"/>
                    <a:pt x="342" y="513"/>
                    <a:pt x="342" y="513"/>
                  </a:cubicBezTo>
                  <a:cubicBezTo>
                    <a:pt x="344" y="510"/>
                    <a:pt x="346" y="506"/>
                    <a:pt x="347" y="502"/>
                  </a:cubicBezTo>
                  <a:cubicBezTo>
                    <a:pt x="350" y="492"/>
                    <a:pt x="342" y="472"/>
                    <a:pt x="340" y="467"/>
                  </a:cubicBezTo>
                  <a:cubicBezTo>
                    <a:pt x="341" y="465"/>
                    <a:pt x="341" y="462"/>
                    <a:pt x="341" y="460"/>
                  </a:cubicBezTo>
                  <a:cubicBezTo>
                    <a:pt x="346" y="462"/>
                    <a:pt x="352" y="464"/>
                    <a:pt x="357" y="460"/>
                  </a:cubicBezTo>
                  <a:cubicBezTo>
                    <a:pt x="357" y="460"/>
                    <a:pt x="357" y="460"/>
                    <a:pt x="357" y="460"/>
                  </a:cubicBezTo>
                  <a:cubicBezTo>
                    <a:pt x="353" y="463"/>
                    <a:pt x="344" y="457"/>
                    <a:pt x="341" y="455"/>
                  </a:cubicBezTo>
                  <a:cubicBezTo>
                    <a:pt x="339" y="450"/>
                    <a:pt x="336" y="446"/>
                    <a:pt x="333" y="442"/>
                  </a:cubicBezTo>
                  <a:cubicBezTo>
                    <a:pt x="329" y="437"/>
                    <a:pt x="329" y="437"/>
                    <a:pt x="329" y="437"/>
                  </a:cubicBezTo>
                  <a:cubicBezTo>
                    <a:pt x="330" y="436"/>
                    <a:pt x="330" y="436"/>
                    <a:pt x="330" y="436"/>
                  </a:cubicBezTo>
                  <a:cubicBezTo>
                    <a:pt x="331" y="433"/>
                    <a:pt x="333" y="429"/>
                    <a:pt x="336" y="426"/>
                  </a:cubicBezTo>
                  <a:cubicBezTo>
                    <a:pt x="340" y="426"/>
                    <a:pt x="343" y="427"/>
                    <a:pt x="347" y="430"/>
                  </a:cubicBezTo>
                  <a:cubicBezTo>
                    <a:pt x="354" y="435"/>
                    <a:pt x="357" y="436"/>
                    <a:pt x="365" y="432"/>
                  </a:cubicBezTo>
                  <a:cubicBezTo>
                    <a:pt x="367" y="431"/>
                    <a:pt x="367" y="431"/>
                    <a:pt x="367" y="431"/>
                  </a:cubicBezTo>
                  <a:cubicBezTo>
                    <a:pt x="375" y="426"/>
                    <a:pt x="384" y="419"/>
                    <a:pt x="392" y="421"/>
                  </a:cubicBezTo>
                  <a:cubicBezTo>
                    <a:pt x="392" y="421"/>
                    <a:pt x="392" y="421"/>
                    <a:pt x="392" y="421"/>
                  </a:cubicBezTo>
                  <a:cubicBezTo>
                    <a:pt x="389" y="420"/>
                    <a:pt x="385" y="419"/>
                    <a:pt x="382" y="420"/>
                  </a:cubicBezTo>
                  <a:cubicBezTo>
                    <a:pt x="385" y="414"/>
                    <a:pt x="386" y="407"/>
                    <a:pt x="386" y="400"/>
                  </a:cubicBezTo>
                  <a:cubicBezTo>
                    <a:pt x="386" y="397"/>
                    <a:pt x="386" y="397"/>
                    <a:pt x="386" y="397"/>
                  </a:cubicBezTo>
                  <a:cubicBezTo>
                    <a:pt x="386" y="397"/>
                    <a:pt x="386" y="397"/>
                    <a:pt x="386" y="397"/>
                  </a:cubicBezTo>
                  <a:cubicBezTo>
                    <a:pt x="386" y="400"/>
                    <a:pt x="386" y="400"/>
                    <a:pt x="386" y="400"/>
                  </a:cubicBezTo>
                  <a:cubicBezTo>
                    <a:pt x="386" y="408"/>
                    <a:pt x="382" y="417"/>
                    <a:pt x="379" y="421"/>
                  </a:cubicBezTo>
                  <a:cubicBezTo>
                    <a:pt x="374" y="423"/>
                    <a:pt x="369" y="425"/>
                    <a:pt x="365" y="427"/>
                  </a:cubicBezTo>
                  <a:cubicBezTo>
                    <a:pt x="363" y="428"/>
                    <a:pt x="363" y="428"/>
                    <a:pt x="363" y="428"/>
                  </a:cubicBezTo>
                  <a:cubicBezTo>
                    <a:pt x="356" y="432"/>
                    <a:pt x="355" y="431"/>
                    <a:pt x="349" y="427"/>
                  </a:cubicBezTo>
                  <a:cubicBezTo>
                    <a:pt x="346" y="425"/>
                    <a:pt x="343" y="423"/>
                    <a:pt x="338" y="422"/>
                  </a:cubicBezTo>
                  <a:cubicBezTo>
                    <a:pt x="343" y="416"/>
                    <a:pt x="347" y="410"/>
                    <a:pt x="348" y="402"/>
                  </a:cubicBezTo>
                  <a:cubicBezTo>
                    <a:pt x="347" y="402"/>
                    <a:pt x="347" y="402"/>
                    <a:pt x="347" y="402"/>
                  </a:cubicBezTo>
                  <a:cubicBezTo>
                    <a:pt x="346" y="410"/>
                    <a:pt x="339" y="415"/>
                    <a:pt x="334" y="422"/>
                  </a:cubicBezTo>
                  <a:cubicBezTo>
                    <a:pt x="331" y="426"/>
                    <a:pt x="328" y="430"/>
                    <a:pt x="326" y="434"/>
                  </a:cubicBezTo>
                  <a:cubicBezTo>
                    <a:pt x="325" y="437"/>
                    <a:pt x="325" y="437"/>
                    <a:pt x="325" y="437"/>
                  </a:cubicBezTo>
                  <a:cubicBezTo>
                    <a:pt x="322" y="444"/>
                    <a:pt x="317" y="456"/>
                    <a:pt x="310" y="454"/>
                  </a:cubicBezTo>
                  <a:cubicBezTo>
                    <a:pt x="309" y="453"/>
                    <a:pt x="308" y="452"/>
                    <a:pt x="307" y="451"/>
                  </a:cubicBezTo>
                  <a:cubicBezTo>
                    <a:pt x="304" y="445"/>
                    <a:pt x="304" y="445"/>
                    <a:pt x="304" y="445"/>
                  </a:cubicBezTo>
                  <a:cubicBezTo>
                    <a:pt x="305" y="442"/>
                    <a:pt x="305" y="439"/>
                    <a:pt x="304" y="435"/>
                  </a:cubicBezTo>
                  <a:cubicBezTo>
                    <a:pt x="302" y="432"/>
                    <a:pt x="300" y="430"/>
                    <a:pt x="298" y="428"/>
                  </a:cubicBezTo>
                  <a:cubicBezTo>
                    <a:pt x="297" y="420"/>
                    <a:pt x="294" y="384"/>
                    <a:pt x="290" y="374"/>
                  </a:cubicBezTo>
                  <a:cubicBezTo>
                    <a:pt x="287" y="362"/>
                    <a:pt x="286" y="354"/>
                    <a:pt x="277" y="344"/>
                  </a:cubicBezTo>
                  <a:cubicBezTo>
                    <a:pt x="269" y="335"/>
                    <a:pt x="269" y="319"/>
                    <a:pt x="271" y="313"/>
                  </a:cubicBezTo>
                  <a:cubicBezTo>
                    <a:pt x="271" y="313"/>
                    <a:pt x="271" y="312"/>
                    <a:pt x="271" y="311"/>
                  </a:cubicBezTo>
                  <a:cubicBezTo>
                    <a:pt x="274" y="310"/>
                    <a:pt x="275" y="307"/>
                    <a:pt x="276" y="303"/>
                  </a:cubicBezTo>
                  <a:cubicBezTo>
                    <a:pt x="281" y="303"/>
                    <a:pt x="286" y="302"/>
                    <a:pt x="291" y="300"/>
                  </a:cubicBezTo>
                  <a:cubicBezTo>
                    <a:pt x="293" y="301"/>
                    <a:pt x="293" y="301"/>
                    <a:pt x="293" y="301"/>
                  </a:cubicBezTo>
                  <a:cubicBezTo>
                    <a:pt x="298" y="303"/>
                    <a:pt x="301" y="302"/>
                    <a:pt x="306" y="298"/>
                  </a:cubicBezTo>
                  <a:cubicBezTo>
                    <a:pt x="306" y="298"/>
                    <a:pt x="306" y="298"/>
                    <a:pt x="306" y="298"/>
                  </a:cubicBezTo>
                  <a:cubicBezTo>
                    <a:pt x="303" y="301"/>
                    <a:pt x="300" y="299"/>
                    <a:pt x="295" y="297"/>
                  </a:cubicBezTo>
                  <a:cubicBezTo>
                    <a:pt x="299" y="294"/>
                    <a:pt x="302" y="291"/>
                    <a:pt x="303" y="286"/>
                  </a:cubicBezTo>
                  <a:cubicBezTo>
                    <a:pt x="303" y="285"/>
                    <a:pt x="303" y="285"/>
                    <a:pt x="303" y="285"/>
                  </a:cubicBezTo>
                  <a:cubicBezTo>
                    <a:pt x="301" y="295"/>
                    <a:pt x="286" y="299"/>
                    <a:pt x="275" y="299"/>
                  </a:cubicBezTo>
                  <a:cubicBezTo>
                    <a:pt x="274" y="294"/>
                    <a:pt x="271" y="291"/>
                    <a:pt x="268" y="291"/>
                  </a:cubicBezTo>
                  <a:cubicBezTo>
                    <a:pt x="267" y="291"/>
                    <a:pt x="267" y="291"/>
                    <a:pt x="267" y="291"/>
                  </a:cubicBezTo>
                  <a:cubicBezTo>
                    <a:pt x="267" y="289"/>
                    <a:pt x="266" y="287"/>
                    <a:pt x="266" y="284"/>
                  </a:cubicBezTo>
                  <a:cubicBezTo>
                    <a:pt x="266" y="284"/>
                    <a:pt x="266" y="283"/>
                    <a:pt x="266" y="283"/>
                  </a:cubicBezTo>
                  <a:cubicBezTo>
                    <a:pt x="267" y="283"/>
                    <a:pt x="267" y="283"/>
                    <a:pt x="268" y="283"/>
                  </a:cubicBezTo>
                  <a:cubicBezTo>
                    <a:pt x="271" y="282"/>
                    <a:pt x="273" y="279"/>
                    <a:pt x="274" y="274"/>
                  </a:cubicBezTo>
                  <a:cubicBezTo>
                    <a:pt x="279" y="273"/>
                    <a:pt x="283" y="270"/>
                    <a:pt x="289" y="266"/>
                  </a:cubicBezTo>
                  <a:cubicBezTo>
                    <a:pt x="292" y="262"/>
                    <a:pt x="297" y="261"/>
                    <a:pt x="301" y="260"/>
                  </a:cubicBezTo>
                  <a:cubicBezTo>
                    <a:pt x="304" y="259"/>
                    <a:pt x="304" y="259"/>
                    <a:pt x="304" y="259"/>
                  </a:cubicBezTo>
                  <a:cubicBezTo>
                    <a:pt x="305" y="261"/>
                    <a:pt x="307" y="263"/>
                    <a:pt x="308" y="265"/>
                  </a:cubicBezTo>
                  <a:cubicBezTo>
                    <a:pt x="310" y="267"/>
                    <a:pt x="312" y="269"/>
                    <a:pt x="314" y="270"/>
                  </a:cubicBezTo>
                  <a:cubicBezTo>
                    <a:pt x="316" y="271"/>
                    <a:pt x="318" y="273"/>
                    <a:pt x="320" y="275"/>
                  </a:cubicBezTo>
                  <a:cubicBezTo>
                    <a:pt x="326" y="283"/>
                    <a:pt x="328" y="292"/>
                    <a:pt x="330" y="305"/>
                  </a:cubicBezTo>
                  <a:cubicBezTo>
                    <a:pt x="330" y="316"/>
                    <a:pt x="330" y="325"/>
                    <a:pt x="328" y="334"/>
                  </a:cubicBezTo>
                  <a:cubicBezTo>
                    <a:pt x="327" y="347"/>
                    <a:pt x="327" y="347"/>
                    <a:pt x="327" y="347"/>
                  </a:cubicBezTo>
                  <a:cubicBezTo>
                    <a:pt x="327" y="347"/>
                    <a:pt x="327" y="347"/>
                    <a:pt x="327" y="347"/>
                  </a:cubicBezTo>
                  <a:cubicBezTo>
                    <a:pt x="329" y="336"/>
                    <a:pt x="329" y="336"/>
                    <a:pt x="329" y="336"/>
                  </a:cubicBezTo>
                  <a:cubicBezTo>
                    <a:pt x="330" y="332"/>
                    <a:pt x="331" y="329"/>
                    <a:pt x="332" y="325"/>
                  </a:cubicBezTo>
                  <a:cubicBezTo>
                    <a:pt x="335" y="331"/>
                    <a:pt x="341" y="336"/>
                    <a:pt x="346" y="340"/>
                  </a:cubicBezTo>
                  <a:cubicBezTo>
                    <a:pt x="346" y="340"/>
                    <a:pt x="346" y="340"/>
                    <a:pt x="346" y="340"/>
                  </a:cubicBezTo>
                  <a:cubicBezTo>
                    <a:pt x="339" y="334"/>
                    <a:pt x="334" y="324"/>
                    <a:pt x="334" y="315"/>
                  </a:cubicBezTo>
                  <a:cubicBezTo>
                    <a:pt x="334" y="315"/>
                    <a:pt x="334" y="315"/>
                    <a:pt x="334" y="315"/>
                  </a:cubicBezTo>
                  <a:cubicBezTo>
                    <a:pt x="334" y="312"/>
                    <a:pt x="334" y="308"/>
                    <a:pt x="334" y="305"/>
                  </a:cubicBezTo>
                  <a:cubicBezTo>
                    <a:pt x="332" y="292"/>
                    <a:pt x="329" y="282"/>
                    <a:pt x="324" y="273"/>
                  </a:cubicBezTo>
                  <a:cubicBezTo>
                    <a:pt x="325" y="273"/>
                    <a:pt x="326" y="272"/>
                    <a:pt x="328" y="271"/>
                  </a:cubicBezTo>
                  <a:cubicBezTo>
                    <a:pt x="333" y="267"/>
                    <a:pt x="337" y="255"/>
                    <a:pt x="336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3" y="254"/>
                    <a:pt x="330" y="265"/>
                    <a:pt x="325" y="268"/>
                  </a:cubicBezTo>
                  <a:cubicBezTo>
                    <a:pt x="324" y="269"/>
                    <a:pt x="322" y="270"/>
                    <a:pt x="321" y="269"/>
                  </a:cubicBezTo>
                  <a:cubicBezTo>
                    <a:pt x="321" y="270"/>
                    <a:pt x="321" y="270"/>
                    <a:pt x="321" y="270"/>
                  </a:cubicBezTo>
                  <a:cubicBezTo>
                    <a:pt x="319" y="269"/>
                    <a:pt x="318" y="268"/>
                    <a:pt x="317" y="267"/>
                  </a:cubicBezTo>
                  <a:cubicBezTo>
                    <a:pt x="315" y="265"/>
                    <a:pt x="313" y="264"/>
                    <a:pt x="311" y="262"/>
                  </a:cubicBezTo>
                  <a:cubicBezTo>
                    <a:pt x="307" y="257"/>
                    <a:pt x="303" y="250"/>
                    <a:pt x="302" y="244"/>
                  </a:cubicBezTo>
                  <a:cubicBezTo>
                    <a:pt x="301" y="241"/>
                    <a:pt x="302" y="238"/>
                    <a:pt x="302" y="235"/>
                  </a:cubicBezTo>
                  <a:cubicBezTo>
                    <a:pt x="303" y="231"/>
                    <a:pt x="303" y="231"/>
                    <a:pt x="303" y="231"/>
                  </a:cubicBezTo>
                  <a:cubicBezTo>
                    <a:pt x="304" y="225"/>
                    <a:pt x="303" y="221"/>
                    <a:pt x="302" y="215"/>
                  </a:cubicBezTo>
                  <a:cubicBezTo>
                    <a:pt x="308" y="217"/>
                    <a:pt x="314" y="217"/>
                    <a:pt x="320" y="216"/>
                  </a:cubicBezTo>
                  <a:cubicBezTo>
                    <a:pt x="323" y="216"/>
                    <a:pt x="328" y="217"/>
                    <a:pt x="332" y="218"/>
                  </a:cubicBezTo>
                  <a:cubicBezTo>
                    <a:pt x="338" y="219"/>
                    <a:pt x="344" y="217"/>
                    <a:pt x="350" y="214"/>
                  </a:cubicBezTo>
                  <a:cubicBezTo>
                    <a:pt x="349" y="210"/>
                    <a:pt x="349" y="210"/>
                    <a:pt x="349" y="210"/>
                  </a:cubicBezTo>
                  <a:cubicBezTo>
                    <a:pt x="344" y="213"/>
                    <a:pt x="338" y="215"/>
                    <a:pt x="332" y="214"/>
                  </a:cubicBezTo>
                  <a:cubicBezTo>
                    <a:pt x="328" y="213"/>
                    <a:pt x="324" y="212"/>
                    <a:pt x="319" y="212"/>
                  </a:cubicBezTo>
                  <a:cubicBezTo>
                    <a:pt x="312" y="213"/>
                    <a:pt x="306" y="213"/>
                    <a:pt x="299" y="210"/>
                  </a:cubicBezTo>
                  <a:cubicBezTo>
                    <a:pt x="293" y="208"/>
                    <a:pt x="287" y="206"/>
                    <a:pt x="281" y="205"/>
                  </a:cubicBezTo>
                  <a:cubicBezTo>
                    <a:pt x="282" y="201"/>
                    <a:pt x="280" y="197"/>
                    <a:pt x="278" y="196"/>
                  </a:cubicBezTo>
                  <a:cubicBezTo>
                    <a:pt x="278" y="193"/>
                    <a:pt x="279" y="190"/>
                    <a:pt x="280" y="187"/>
                  </a:cubicBezTo>
                  <a:cubicBezTo>
                    <a:pt x="283" y="186"/>
                    <a:pt x="285" y="183"/>
                    <a:pt x="287" y="179"/>
                  </a:cubicBezTo>
                  <a:cubicBezTo>
                    <a:pt x="288" y="180"/>
                    <a:pt x="289" y="180"/>
                    <a:pt x="290" y="180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300" y="183"/>
                    <a:pt x="300" y="183"/>
                    <a:pt x="300" y="183"/>
                  </a:cubicBezTo>
                  <a:cubicBezTo>
                    <a:pt x="303" y="184"/>
                    <a:pt x="306" y="185"/>
                    <a:pt x="311" y="185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20" y="182"/>
                    <a:pt x="320" y="182"/>
                    <a:pt x="320" y="182"/>
                  </a:cubicBezTo>
                  <a:cubicBezTo>
                    <a:pt x="323" y="186"/>
                    <a:pt x="323" y="186"/>
                    <a:pt x="323" y="186"/>
                  </a:cubicBezTo>
                  <a:cubicBezTo>
                    <a:pt x="325" y="187"/>
                    <a:pt x="326" y="189"/>
                    <a:pt x="327" y="191"/>
                  </a:cubicBezTo>
                  <a:cubicBezTo>
                    <a:pt x="327" y="191"/>
                    <a:pt x="327" y="191"/>
                    <a:pt x="327" y="191"/>
                  </a:cubicBezTo>
                  <a:cubicBezTo>
                    <a:pt x="327" y="187"/>
                    <a:pt x="328" y="184"/>
                    <a:pt x="325" y="183"/>
                  </a:cubicBezTo>
                  <a:cubicBezTo>
                    <a:pt x="324" y="182"/>
                    <a:pt x="324" y="182"/>
                    <a:pt x="324" y="182"/>
                  </a:cubicBezTo>
                  <a:cubicBezTo>
                    <a:pt x="326" y="182"/>
                    <a:pt x="327" y="182"/>
                    <a:pt x="329" y="182"/>
                  </a:cubicBezTo>
                  <a:cubicBezTo>
                    <a:pt x="334" y="182"/>
                    <a:pt x="334" y="182"/>
                    <a:pt x="334" y="182"/>
                  </a:cubicBezTo>
                  <a:cubicBezTo>
                    <a:pt x="334" y="182"/>
                    <a:pt x="334" y="182"/>
                    <a:pt x="334" y="182"/>
                  </a:cubicBezTo>
                  <a:cubicBezTo>
                    <a:pt x="329" y="180"/>
                    <a:pt x="329" y="180"/>
                    <a:pt x="329" y="180"/>
                  </a:cubicBezTo>
                  <a:cubicBezTo>
                    <a:pt x="326" y="180"/>
                    <a:pt x="324" y="177"/>
                    <a:pt x="321" y="178"/>
                  </a:cubicBezTo>
                  <a:cubicBezTo>
                    <a:pt x="316" y="179"/>
                    <a:pt x="316" y="179"/>
                    <a:pt x="316" y="179"/>
                  </a:cubicBezTo>
                  <a:cubicBezTo>
                    <a:pt x="310" y="181"/>
                    <a:pt x="310" y="181"/>
                    <a:pt x="310" y="181"/>
                  </a:cubicBezTo>
                  <a:cubicBezTo>
                    <a:pt x="307" y="181"/>
                    <a:pt x="305" y="180"/>
                    <a:pt x="301" y="179"/>
                  </a:cubicBezTo>
                  <a:cubicBezTo>
                    <a:pt x="297" y="177"/>
                    <a:pt x="297" y="177"/>
                    <a:pt x="297" y="177"/>
                  </a:cubicBezTo>
                  <a:cubicBezTo>
                    <a:pt x="290" y="176"/>
                    <a:pt x="290" y="176"/>
                    <a:pt x="290" y="176"/>
                  </a:cubicBezTo>
                  <a:cubicBezTo>
                    <a:pt x="289" y="176"/>
                    <a:pt x="288" y="176"/>
                    <a:pt x="287" y="176"/>
                  </a:cubicBezTo>
                  <a:cubicBezTo>
                    <a:pt x="287" y="171"/>
                    <a:pt x="286" y="168"/>
                    <a:pt x="283" y="167"/>
                  </a:cubicBezTo>
                  <a:cubicBezTo>
                    <a:pt x="284" y="163"/>
                    <a:pt x="284" y="159"/>
                    <a:pt x="284" y="156"/>
                  </a:cubicBezTo>
                  <a:cubicBezTo>
                    <a:pt x="287" y="155"/>
                    <a:pt x="290" y="151"/>
                    <a:pt x="290" y="147"/>
                  </a:cubicBezTo>
                  <a:cubicBezTo>
                    <a:pt x="293" y="148"/>
                    <a:pt x="296" y="149"/>
                    <a:pt x="300" y="150"/>
                  </a:cubicBezTo>
                  <a:cubicBezTo>
                    <a:pt x="304" y="152"/>
                    <a:pt x="309" y="154"/>
                    <a:pt x="314" y="155"/>
                  </a:cubicBezTo>
                  <a:cubicBezTo>
                    <a:pt x="317" y="155"/>
                    <a:pt x="320" y="154"/>
                    <a:pt x="322" y="153"/>
                  </a:cubicBezTo>
                  <a:cubicBezTo>
                    <a:pt x="330" y="153"/>
                    <a:pt x="339" y="154"/>
                    <a:pt x="346" y="158"/>
                  </a:cubicBezTo>
                  <a:cubicBezTo>
                    <a:pt x="346" y="158"/>
                    <a:pt x="346" y="158"/>
                    <a:pt x="346" y="158"/>
                  </a:cubicBezTo>
                  <a:cubicBezTo>
                    <a:pt x="341" y="155"/>
                    <a:pt x="335" y="151"/>
                    <a:pt x="329" y="150"/>
                  </a:cubicBezTo>
                  <a:cubicBezTo>
                    <a:pt x="329" y="150"/>
                    <a:pt x="329" y="150"/>
                    <a:pt x="329" y="150"/>
                  </a:cubicBezTo>
                  <a:cubicBezTo>
                    <a:pt x="332" y="148"/>
                    <a:pt x="334" y="146"/>
                    <a:pt x="337" y="146"/>
                  </a:cubicBezTo>
                  <a:cubicBezTo>
                    <a:pt x="340" y="145"/>
                    <a:pt x="343" y="142"/>
                    <a:pt x="346" y="141"/>
                  </a:cubicBezTo>
                  <a:cubicBezTo>
                    <a:pt x="346" y="141"/>
                    <a:pt x="346" y="141"/>
                    <a:pt x="346" y="141"/>
                  </a:cubicBezTo>
                  <a:cubicBezTo>
                    <a:pt x="344" y="142"/>
                    <a:pt x="341" y="143"/>
                    <a:pt x="338" y="143"/>
                  </a:cubicBezTo>
                  <a:cubicBezTo>
                    <a:pt x="334" y="144"/>
                    <a:pt x="331" y="144"/>
                    <a:pt x="328" y="146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3" y="148"/>
                    <a:pt x="322" y="148"/>
                    <a:pt x="321" y="149"/>
                  </a:cubicBezTo>
                  <a:cubicBezTo>
                    <a:pt x="321" y="149"/>
                    <a:pt x="321" y="149"/>
                    <a:pt x="321" y="149"/>
                  </a:cubicBezTo>
                  <a:cubicBezTo>
                    <a:pt x="321" y="149"/>
                    <a:pt x="321" y="149"/>
                    <a:pt x="321" y="149"/>
                  </a:cubicBezTo>
                  <a:cubicBezTo>
                    <a:pt x="319" y="150"/>
                    <a:pt x="317" y="151"/>
                    <a:pt x="314" y="151"/>
                  </a:cubicBezTo>
                  <a:cubicBezTo>
                    <a:pt x="310" y="150"/>
                    <a:pt x="306" y="148"/>
                    <a:pt x="301" y="147"/>
                  </a:cubicBezTo>
                  <a:cubicBezTo>
                    <a:pt x="297" y="145"/>
                    <a:pt x="294" y="143"/>
                    <a:pt x="290" y="143"/>
                  </a:cubicBezTo>
                  <a:cubicBezTo>
                    <a:pt x="289" y="140"/>
                    <a:pt x="288" y="138"/>
                    <a:pt x="286" y="136"/>
                  </a:cubicBezTo>
                  <a:cubicBezTo>
                    <a:pt x="286" y="130"/>
                    <a:pt x="287" y="124"/>
                    <a:pt x="287" y="117"/>
                  </a:cubicBezTo>
                  <a:cubicBezTo>
                    <a:pt x="290" y="117"/>
                    <a:pt x="292" y="113"/>
                    <a:pt x="292" y="108"/>
                  </a:cubicBezTo>
                  <a:cubicBezTo>
                    <a:pt x="295" y="107"/>
                    <a:pt x="298" y="106"/>
                    <a:pt x="301" y="105"/>
                  </a:cubicBezTo>
                  <a:cubicBezTo>
                    <a:pt x="301" y="106"/>
                    <a:pt x="301" y="106"/>
                    <a:pt x="301" y="106"/>
                  </a:cubicBezTo>
                  <a:cubicBezTo>
                    <a:pt x="309" y="103"/>
                    <a:pt x="319" y="113"/>
                    <a:pt x="325" y="118"/>
                  </a:cubicBezTo>
                  <a:cubicBezTo>
                    <a:pt x="325" y="119"/>
                    <a:pt x="325" y="119"/>
                    <a:pt x="325" y="119"/>
                  </a:cubicBezTo>
                  <a:cubicBezTo>
                    <a:pt x="326" y="120"/>
                    <a:pt x="328" y="121"/>
                    <a:pt x="329" y="122"/>
                  </a:cubicBezTo>
                  <a:cubicBezTo>
                    <a:pt x="329" y="122"/>
                    <a:pt x="329" y="122"/>
                    <a:pt x="329" y="122"/>
                  </a:cubicBezTo>
                  <a:cubicBezTo>
                    <a:pt x="329" y="122"/>
                    <a:pt x="329" y="122"/>
                    <a:pt x="330" y="122"/>
                  </a:cubicBezTo>
                  <a:cubicBezTo>
                    <a:pt x="333" y="124"/>
                    <a:pt x="337" y="123"/>
                    <a:pt x="341" y="123"/>
                  </a:cubicBezTo>
                  <a:cubicBezTo>
                    <a:pt x="346" y="123"/>
                    <a:pt x="346" y="123"/>
                    <a:pt x="346" y="123"/>
                  </a:cubicBezTo>
                  <a:cubicBezTo>
                    <a:pt x="346" y="123"/>
                    <a:pt x="346" y="123"/>
                    <a:pt x="346" y="123"/>
                  </a:cubicBezTo>
                  <a:cubicBezTo>
                    <a:pt x="345" y="122"/>
                    <a:pt x="345" y="122"/>
                    <a:pt x="345" y="122"/>
                  </a:cubicBezTo>
                  <a:cubicBezTo>
                    <a:pt x="345" y="122"/>
                    <a:pt x="345" y="123"/>
                    <a:pt x="345" y="123"/>
                  </a:cubicBezTo>
                  <a:cubicBezTo>
                    <a:pt x="344" y="122"/>
                    <a:pt x="341" y="122"/>
                    <a:pt x="341" y="122"/>
                  </a:cubicBezTo>
                  <a:cubicBezTo>
                    <a:pt x="339" y="121"/>
                    <a:pt x="338" y="121"/>
                    <a:pt x="336" y="121"/>
                  </a:cubicBezTo>
                  <a:cubicBezTo>
                    <a:pt x="340" y="119"/>
                    <a:pt x="341" y="115"/>
                    <a:pt x="344" y="112"/>
                  </a:cubicBezTo>
                  <a:cubicBezTo>
                    <a:pt x="347" y="104"/>
                    <a:pt x="347" y="104"/>
                    <a:pt x="347" y="104"/>
                  </a:cubicBezTo>
                  <a:cubicBezTo>
                    <a:pt x="347" y="104"/>
                    <a:pt x="347" y="104"/>
                    <a:pt x="347" y="104"/>
                  </a:cubicBezTo>
                  <a:cubicBezTo>
                    <a:pt x="342" y="109"/>
                    <a:pt x="342" y="109"/>
                    <a:pt x="342" y="109"/>
                  </a:cubicBezTo>
                  <a:cubicBezTo>
                    <a:pt x="339" y="114"/>
                    <a:pt x="336" y="117"/>
                    <a:pt x="331" y="118"/>
                  </a:cubicBezTo>
                  <a:cubicBezTo>
                    <a:pt x="330" y="118"/>
                    <a:pt x="329" y="117"/>
                    <a:pt x="328" y="116"/>
                  </a:cubicBezTo>
                  <a:cubicBezTo>
                    <a:pt x="327" y="115"/>
                    <a:pt x="327" y="115"/>
                    <a:pt x="327" y="115"/>
                  </a:cubicBezTo>
                  <a:cubicBezTo>
                    <a:pt x="322" y="110"/>
                    <a:pt x="314" y="102"/>
                    <a:pt x="305" y="101"/>
                  </a:cubicBezTo>
                  <a:cubicBezTo>
                    <a:pt x="306" y="101"/>
                    <a:pt x="306" y="101"/>
                    <a:pt x="306" y="101"/>
                  </a:cubicBezTo>
                  <a:cubicBezTo>
                    <a:pt x="308" y="99"/>
                    <a:pt x="309" y="95"/>
                    <a:pt x="310" y="90"/>
                  </a:cubicBezTo>
                  <a:cubicBezTo>
                    <a:pt x="312" y="85"/>
                    <a:pt x="314" y="78"/>
                    <a:pt x="317" y="77"/>
                  </a:cubicBezTo>
                  <a:cubicBezTo>
                    <a:pt x="319" y="76"/>
                    <a:pt x="323" y="77"/>
                    <a:pt x="326" y="78"/>
                  </a:cubicBezTo>
                  <a:cubicBezTo>
                    <a:pt x="333" y="79"/>
                    <a:pt x="333" y="79"/>
                    <a:pt x="333" y="79"/>
                  </a:cubicBezTo>
                  <a:cubicBezTo>
                    <a:pt x="334" y="79"/>
                    <a:pt x="334" y="79"/>
                    <a:pt x="334" y="79"/>
                  </a:cubicBezTo>
                  <a:cubicBezTo>
                    <a:pt x="339" y="79"/>
                    <a:pt x="344" y="76"/>
                    <a:pt x="347" y="73"/>
                  </a:cubicBezTo>
                  <a:cubicBezTo>
                    <a:pt x="347" y="73"/>
                    <a:pt x="347" y="73"/>
                    <a:pt x="347" y="73"/>
                  </a:cubicBezTo>
                  <a:cubicBezTo>
                    <a:pt x="345" y="75"/>
                    <a:pt x="341" y="75"/>
                    <a:pt x="337" y="75"/>
                  </a:cubicBezTo>
                  <a:cubicBezTo>
                    <a:pt x="339" y="71"/>
                    <a:pt x="339" y="71"/>
                    <a:pt x="339" y="71"/>
                  </a:cubicBezTo>
                  <a:cubicBezTo>
                    <a:pt x="339" y="68"/>
                    <a:pt x="340" y="65"/>
                    <a:pt x="342" y="62"/>
                  </a:cubicBezTo>
                  <a:cubicBezTo>
                    <a:pt x="343" y="62"/>
                    <a:pt x="343" y="62"/>
                    <a:pt x="343" y="62"/>
                  </a:cubicBezTo>
                  <a:cubicBezTo>
                    <a:pt x="344" y="62"/>
                    <a:pt x="344" y="62"/>
                    <a:pt x="344" y="62"/>
                  </a:cubicBezTo>
                  <a:cubicBezTo>
                    <a:pt x="344" y="62"/>
                    <a:pt x="344" y="61"/>
                    <a:pt x="344" y="61"/>
                  </a:cubicBezTo>
                  <a:cubicBezTo>
                    <a:pt x="346" y="60"/>
                    <a:pt x="347" y="59"/>
                    <a:pt x="349" y="59"/>
                  </a:cubicBezTo>
                  <a:cubicBezTo>
                    <a:pt x="354" y="57"/>
                    <a:pt x="354" y="57"/>
                    <a:pt x="354" y="57"/>
                  </a:cubicBezTo>
                  <a:cubicBezTo>
                    <a:pt x="358" y="55"/>
                    <a:pt x="361" y="52"/>
                    <a:pt x="363" y="49"/>
                  </a:cubicBezTo>
                  <a:cubicBezTo>
                    <a:pt x="366" y="49"/>
                    <a:pt x="366" y="49"/>
                    <a:pt x="366" y="49"/>
                  </a:cubicBezTo>
                  <a:cubicBezTo>
                    <a:pt x="370" y="49"/>
                    <a:pt x="372" y="49"/>
                    <a:pt x="375" y="49"/>
                  </a:cubicBezTo>
                  <a:cubicBezTo>
                    <a:pt x="377" y="50"/>
                    <a:pt x="381" y="48"/>
                    <a:pt x="384" y="49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4" y="49"/>
                    <a:pt x="384" y="49"/>
                    <a:pt x="384" y="49"/>
                  </a:cubicBezTo>
                  <a:cubicBezTo>
                    <a:pt x="382" y="48"/>
                    <a:pt x="379" y="46"/>
                    <a:pt x="375" y="45"/>
                  </a:cubicBezTo>
                  <a:cubicBezTo>
                    <a:pt x="372" y="45"/>
                    <a:pt x="369" y="45"/>
                    <a:pt x="366" y="45"/>
                  </a:cubicBezTo>
                  <a:cubicBezTo>
                    <a:pt x="366" y="45"/>
                    <a:pt x="366" y="45"/>
                    <a:pt x="366" y="45"/>
                  </a:cubicBezTo>
                  <a:cubicBezTo>
                    <a:pt x="366" y="45"/>
                    <a:pt x="366" y="45"/>
                    <a:pt x="366" y="45"/>
                  </a:cubicBezTo>
                  <a:cubicBezTo>
                    <a:pt x="368" y="40"/>
                    <a:pt x="368" y="40"/>
                    <a:pt x="368" y="40"/>
                  </a:cubicBezTo>
                  <a:cubicBezTo>
                    <a:pt x="369" y="38"/>
                    <a:pt x="369" y="31"/>
                    <a:pt x="370" y="30"/>
                  </a:cubicBezTo>
                  <a:cubicBezTo>
                    <a:pt x="370" y="30"/>
                    <a:pt x="370" y="30"/>
                    <a:pt x="370" y="30"/>
                  </a:cubicBezTo>
                  <a:cubicBezTo>
                    <a:pt x="368" y="31"/>
                    <a:pt x="367" y="34"/>
                    <a:pt x="365" y="38"/>
                  </a:cubicBezTo>
                  <a:cubicBezTo>
                    <a:pt x="363" y="43"/>
                    <a:pt x="363" y="43"/>
                    <a:pt x="363" y="43"/>
                  </a:cubicBezTo>
                  <a:cubicBezTo>
                    <a:pt x="362" y="44"/>
                    <a:pt x="361" y="44"/>
                    <a:pt x="361" y="45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58" y="49"/>
                    <a:pt x="356" y="51"/>
                    <a:pt x="352" y="53"/>
                  </a:cubicBezTo>
                  <a:cubicBezTo>
                    <a:pt x="348" y="55"/>
                    <a:pt x="348" y="55"/>
                    <a:pt x="348" y="55"/>
                  </a:cubicBezTo>
                  <a:cubicBezTo>
                    <a:pt x="347" y="55"/>
                    <a:pt x="347" y="55"/>
                    <a:pt x="347" y="55"/>
                  </a:cubicBezTo>
                  <a:cubicBezTo>
                    <a:pt x="348" y="51"/>
                    <a:pt x="346" y="47"/>
                    <a:pt x="344" y="42"/>
                  </a:cubicBezTo>
                  <a:cubicBezTo>
                    <a:pt x="343" y="38"/>
                    <a:pt x="338" y="32"/>
                    <a:pt x="339" y="29"/>
                  </a:cubicBezTo>
                  <a:cubicBezTo>
                    <a:pt x="339" y="29"/>
                    <a:pt x="339" y="29"/>
                    <a:pt x="339" y="29"/>
                  </a:cubicBezTo>
                  <a:cubicBezTo>
                    <a:pt x="338" y="33"/>
                    <a:pt x="339" y="38"/>
                    <a:pt x="341" y="42"/>
                  </a:cubicBezTo>
                  <a:cubicBezTo>
                    <a:pt x="343" y="48"/>
                    <a:pt x="344" y="54"/>
                    <a:pt x="341" y="58"/>
                  </a:cubicBezTo>
                  <a:cubicBezTo>
                    <a:pt x="341" y="59"/>
                    <a:pt x="340" y="59"/>
                    <a:pt x="340" y="59"/>
                  </a:cubicBezTo>
                  <a:cubicBezTo>
                    <a:pt x="337" y="62"/>
                    <a:pt x="336" y="66"/>
                    <a:pt x="335" y="70"/>
                  </a:cubicBezTo>
                  <a:cubicBezTo>
                    <a:pt x="333" y="75"/>
                    <a:pt x="333" y="75"/>
                    <a:pt x="333" y="75"/>
                  </a:cubicBezTo>
                  <a:cubicBezTo>
                    <a:pt x="333" y="75"/>
                    <a:pt x="333" y="75"/>
                    <a:pt x="333" y="75"/>
                  </a:cubicBezTo>
                  <a:cubicBezTo>
                    <a:pt x="327" y="74"/>
                    <a:pt x="327" y="74"/>
                    <a:pt x="327" y="74"/>
                  </a:cubicBezTo>
                  <a:cubicBezTo>
                    <a:pt x="324" y="73"/>
                    <a:pt x="322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18" y="72"/>
                    <a:pt x="316" y="70"/>
                    <a:pt x="313" y="69"/>
                  </a:cubicBezTo>
                  <a:cubicBezTo>
                    <a:pt x="311" y="67"/>
                    <a:pt x="309" y="65"/>
                    <a:pt x="306" y="64"/>
                  </a:cubicBezTo>
                  <a:cubicBezTo>
                    <a:pt x="300" y="62"/>
                    <a:pt x="295" y="64"/>
                    <a:pt x="290" y="67"/>
                  </a:cubicBezTo>
                  <a:cubicBezTo>
                    <a:pt x="289" y="64"/>
                    <a:pt x="287" y="62"/>
                    <a:pt x="284" y="62"/>
                  </a:cubicBezTo>
                  <a:cubicBezTo>
                    <a:pt x="284" y="62"/>
                    <a:pt x="284" y="62"/>
                    <a:pt x="284" y="62"/>
                  </a:cubicBezTo>
                  <a:cubicBezTo>
                    <a:pt x="284" y="59"/>
                    <a:pt x="283" y="55"/>
                    <a:pt x="283" y="53"/>
                  </a:cubicBezTo>
                  <a:cubicBezTo>
                    <a:pt x="285" y="52"/>
                    <a:pt x="287" y="50"/>
                    <a:pt x="288" y="47"/>
                  </a:cubicBezTo>
                  <a:cubicBezTo>
                    <a:pt x="295" y="48"/>
                    <a:pt x="303" y="45"/>
                    <a:pt x="306" y="44"/>
                  </a:cubicBezTo>
                  <a:cubicBezTo>
                    <a:pt x="307" y="43"/>
                    <a:pt x="308" y="43"/>
                    <a:pt x="310" y="42"/>
                  </a:cubicBezTo>
                  <a:cubicBezTo>
                    <a:pt x="310" y="42"/>
                    <a:pt x="310" y="42"/>
                    <a:pt x="310" y="42"/>
                  </a:cubicBezTo>
                  <a:cubicBezTo>
                    <a:pt x="315" y="42"/>
                    <a:pt x="323" y="40"/>
                    <a:pt x="327" y="44"/>
                  </a:cubicBezTo>
                  <a:cubicBezTo>
                    <a:pt x="327" y="44"/>
                    <a:pt x="327" y="44"/>
                    <a:pt x="327" y="44"/>
                  </a:cubicBezTo>
                  <a:cubicBezTo>
                    <a:pt x="324" y="40"/>
                    <a:pt x="319" y="39"/>
                    <a:pt x="314" y="38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8" y="35"/>
                    <a:pt x="321" y="33"/>
                    <a:pt x="325" y="33"/>
                  </a:cubicBezTo>
                  <a:cubicBezTo>
                    <a:pt x="325" y="33"/>
                    <a:pt x="325" y="33"/>
                    <a:pt x="325" y="33"/>
                  </a:cubicBezTo>
                  <a:cubicBezTo>
                    <a:pt x="320" y="33"/>
                    <a:pt x="316" y="32"/>
                    <a:pt x="312" y="35"/>
                  </a:cubicBezTo>
                  <a:cubicBezTo>
                    <a:pt x="310" y="37"/>
                    <a:pt x="307" y="39"/>
                    <a:pt x="305" y="40"/>
                  </a:cubicBezTo>
                  <a:cubicBezTo>
                    <a:pt x="299" y="42"/>
                    <a:pt x="293" y="43"/>
                    <a:pt x="288" y="43"/>
                  </a:cubicBezTo>
                  <a:cubicBezTo>
                    <a:pt x="288" y="43"/>
                    <a:pt x="288" y="43"/>
                    <a:pt x="288" y="42"/>
                  </a:cubicBezTo>
                  <a:cubicBezTo>
                    <a:pt x="288" y="37"/>
                    <a:pt x="285" y="33"/>
                    <a:pt x="282" y="32"/>
                  </a:cubicBezTo>
                  <a:cubicBezTo>
                    <a:pt x="282" y="32"/>
                    <a:pt x="282" y="32"/>
                    <a:pt x="282" y="32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8" y="32"/>
                    <a:pt x="278" y="32"/>
                    <a:pt x="278" y="32"/>
                  </a:cubicBezTo>
                  <a:cubicBezTo>
                    <a:pt x="278" y="33"/>
                    <a:pt x="278" y="33"/>
                    <a:pt x="278" y="34"/>
                  </a:cubicBezTo>
                  <a:cubicBezTo>
                    <a:pt x="275" y="35"/>
                    <a:pt x="274" y="39"/>
                    <a:pt x="274" y="43"/>
                  </a:cubicBezTo>
                  <a:cubicBezTo>
                    <a:pt x="274" y="47"/>
                    <a:pt x="276" y="50"/>
                    <a:pt x="279" y="52"/>
                  </a:cubicBezTo>
                  <a:cubicBezTo>
                    <a:pt x="279" y="55"/>
                    <a:pt x="280" y="59"/>
                    <a:pt x="280" y="64"/>
                  </a:cubicBezTo>
                  <a:cubicBezTo>
                    <a:pt x="280" y="64"/>
                    <a:pt x="280" y="64"/>
                    <a:pt x="280" y="64"/>
                  </a:cubicBezTo>
                  <a:cubicBezTo>
                    <a:pt x="279" y="66"/>
                    <a:pt x="277" y="69"/>
                    <a:pt x="278" y="73"/>
                  </a:cubicBezTo>
                  <a:cubicBezTo>
                    <a:pt x="278" y="77"/>
                    <a:pt x="280" y="80"/>
                    <a:pt x="282" y="82"/>
                  </a:cubicBezTo>
                  <a:cubicBezTo>
                    <a:pt x="283" y="87"/>
                    <a:pt x="283" y="92"/>
                    <a:pt x="283" y="98"/>
                  </a:cubicBezTo>
                  <a:cubicBezTo>
                    <a:pt x="280" y="99"/>
                    <a:pt x="278" y="103"/>
                    <a:pt x="278" y="108"/>
                  </a:cubicBezTo>
                  <a:cubicBezTo>
                    <a:pt x="278" y="112"/>
                    <a:pt x="280" y="116"/>
                    <a:pt x="283" y="117"/>
                  </a:cubicBezTo>
                  <a:cubicBezTo>
                    <a:pt x="283" y="123"/>
                    <a:pt x="282" y="129"/>
                    <a:pt x="282" y="135"/>
                  </a:cubicBezTo>
                  <a:cubicBezTo>
                    <a:pt x="278" y="136"/>
                    <a:pt x="276" y="140"/>
                    <a:pt x="276" y="146"/>
                  </a:cubicBezTo>
                  <a:cubicBezTo>
                    <a:pt x="276" y="150"/>
                    <a:pt x="278" y="153"/>
                    <a:pt x="280" y="155"/>
                  </a:cubicBezTo>
                  <a:cubicBezTo>
                    <a:pt x="280" y="159"/>
                    <a:pt x="280" y="163"/>
                    <a:pt x="279" y="167"/>
                  </a:cubicBezTo>
                  <a:cubicBezTo>
                    <a:pt x="276" y="168"/>
                    <a:pt x="274" y="171"/>
                    <a:pt x="273" y="175"/>
                  </a:cubicBezTo>
                  <a:cubicBezTo>
                    <a:pt x="272" y="179"/>
                    <a:pt x="273" y="184"/>
                    <a:pt x="276" y="185"/>
                  </a:cubicBezTo>
                  <a:cubicBezTo>
                    <a:pt x="275" y="189"/>
                    <a:pt x="274" y="192"/>
                    <a:pt x="274" y="196"/>
                  </a:cubicBezTo>
                  <a:cubicBezTo>
                    <a:pt x="271" y="197"/>
                    <a:pt x="268" y="200"/>
                    <a:pt x="267" y="204"/>
                  </a:cubicBezTo>
                  <a:cubicBezTo>
                    <a:pt x="266" y="208"/>
                    <a:pt x="267" y="211"/>
                    <a:pt x="269" y="213"/>
                  </a:cubicBezTo>
                  <a:cubicBezTo>
                    <a:pt x="269" y="214"/>
                    <a:pt x="269" y="214"/>
                    <a:pt x="269" y="214"/>
                  </a:cubicBezTo>
                  <a:cubicBezTo>
                    <a:pt x="267" y="219"/>
                    <a:pt x="266" y="224"/>
                    <a:pt x="264" y="229"/>
                  </a:cubicBezTo>
                  <a:cubicBezTo>
                    <a:pt x="263" y="231"/>
                    <a:pt x="261" y="233"/>
                    <a:pt x="260" y="236"/>
                  </a:cubicBezTo>
                  <a:cubicBezTo>
                    <a:pt x="259" y="240"/>
                    <a:pt x="260" y="243"/>
                    <a:pt x="262" y="246"/>
                  </a:cubicBezTo>
                  <a:cubicBezTo>
                    <a:pt x="261" y="248"/>
                    <a:pt x="261" y="250"/>
                    <a:pt x="261" y="252"/>
                  </a:cubicBezTo>
                  <a:cubicBezTo>
                    <a:pt x="261" y="256"/>
                    <a:pt x="261" y="261"/>
                    <a:pt x="261" y="265"/>
                  </a:cubicBezTo>
                  <a:cubicBezTo>
                    <a:pt x="260" y="267"/>
                    <a:pt x="259" y="270"/>
                    <a:pt x="260" y="273"/>
                  </a:cubicBezTo>
                  <a:cubicBezTo>
                    <a:pt x="260" y="276"/>
                    <a:pt x="261" y="278"/>
                    <a:pt x="262" y="280"/>
                  </a:cubicBezTo>
                  <a:cubicBezTo>
                    <a:pt x="262" y="281"/>
                    <a:pt x="262" y="283"/>
                    <a:pt x="262" y="285"/>
                  </a:cubicBezTo>
                  <a:cubicBezTo>
                    <a:pt x="263" y="288"/>
                    <a:pt x="263" y="292"/>
                    <a:pt x="263" y="295"/>
                  </a:cubicBezTo>
                  <a:cubicBezTo>
                    <a:pt x="262" y="297"/>
                    <a:pt x="261" y="299"/>
                    <a:pt x="262" y="302"/>
                  </a:cubicBezTo>
                  <a:cubicBezTo>
                    <a:pt x="262" y="303"/>
                    <a:pt x="262" y="305"/>
                    <a:pt x="262" y="306"/>
                  </a:cubicBezTo>
                  <a:cubicBezTo>
                    <a:pt x="262" y="309"/>
                    <a:pt x="261" y="312"/>
                    <a:pt x="256" y="314"/>
                  </a:cubicBezTo>
                  <a:cubicBezTo>
                    <a:pt x="248" y="318"/>
                    <a:pt x="240" y="322"/>
                    <a:pt x="236" y="291"/>
                  </a:cubicBezTo>
                  <a:cubicBezTo>
                    <a:pt x="232" y="260"/>
                    <a:pt x="233" y="226"/>
                    <a:pt x="229" y="206"/>
                  </a:cubicBezTo>
                  <a:cubicBezTo>
                    <a:pt x="225" y="186"/>
                    <a:pt x="238" y="174"/>
                    <a:pt x="241" y="155"/>
                  </a:cubicBezTo>
                  <a:cubicBezTo>
                    <a:pt x="243" y="142"/>
                    <a:pt x="247" y="118"/>
                    <a:pt x="242" y="101"/>
                  </a:cubicBezTo>
                  <a:cubicBezTo>
                    <a:pt x="237" y="84"/>
                    <a:pt x="237" y="79"/>
                    <a:pt x="235" y="62"/>
                  </a:cubicBezTo>
                  <a:cubicBezTo>
                    <a:pt x="233" y="44"/>
                    <a:pt x="233" y="3"/>
                    <a:pt x="233" y="3"/>
                  </a:cubicBezTo>
                  <a:cubicBezTo>
                    <a:pt x="225" y="1"/>
                    <a:pt x="225" y="1"/>
                    <a:pt x="225" y="1"/>
                  </a:cubicBezTo>
                  <a:cubicBezTo>
                    <a:pt x="227" y="39"/>
                    <a:pt x="227" y="65"/>
                    <a:pt x="227" y="73"/>
                  </a:cubicBezTo>
                  <a:cubicBezTo>
                    <a:pt x="227" y="87"/>
                    <a:pt x="219" y="99"/>
                    <a:pt x="220" y="146"/>
                  </a:cubicBezTo>
                  <a:cubicBezTo>
                    <a:pt x="221" y="192"/>
                    <a:pt x="221" y="196"/>
                    <a:pt x="223" y="231"/>
                  </a:cubicBezTo>
                  <a:cubicBezTo>
                    <a:pt x="224" y="266"/>
                    <a:pt x="221" y="299"/>
                    <a:pt x="224" y="319"/>
                  </a:cubicBezTo>
                  <a:cubicBezTo>
                    <a:pt x="226" y="327"/>
                    <a:pt x="227" y="332"/>
                    <a:pt x="226" y="337"/>
                  </a:cubicBezTo>
                  <a:cubicBezTo>
                    <a:pt x="225" y="335"/>
                    <a:pt x="223" y="332"/>
                    <a:pt x="222" y="330"/>
                  </a:cubicBezTo>
                  <a:cubicBezTo>
                    <a:pt x="213" y="317"/>
                    <a:pt x="213" y="317"/>
                    <a:pt x="213" y="317"/>
                  </a:cubicBezTo>
                  <a:cubicBezTo>
                    <a:pt x="211" y="315"/>
                    <a:pt x="210" y="310"/>
                    <a:pt x="208" y="304"/>
                  </a:cubicBezTo>
                  <a:cubicBezTo>
                    <a:pt x="210" y="302"/>
                    <a:pt x="209" y="298"/>
                    <a:pt x="208" y="295"/>
                  </a:cubicBezTo>
                  <a:cubicBezTo>
                    <a:pt x="207" y="294"/>
                    <a:pt x="207" y="294"/>
                    <a:pt x="207" y="293"/>
                  </a:cubicBezTo>
                  <a:cubicBezTo>
                    <a:pt x="205" y="286"/>
                    <a:pt x="205" y="277"/>
                    <a:pt x="204" y="266"/>
                  </a:cubicBezTo>
                  <a:cubicBezTo>
                    <a:pt x="206" y="264"/>
                    <a:pt x="207" y="259"/>
                    <a:pt x="206" y="255"/>
                  </a:cubicBezTo>
                  <a:cubicBezTo>
                    <a:pt x="206" y="253"/>
                    <a:pt x="204" y="251"/>
                    <a:pt x="203" y="249"/>
                  </a:cubicBezTo>
                  <a:cubicBezTo>
                    <a:pt x="203" y="244"/>
                    <a:pt x="203" y="238"/>
                    <a:pt x="203" y="232"/>
                  </a:cubicBezTo>
                  <a:cubicBezTo>
                    <a:pt x="206" y="231"/>
                    <a:pt x="208" y="226"/>
                    <a:pt x="208" y="222"/>
                  </a:cubicBezTo>
                  <a:cubicBezTo>
                    <a:pt x="207" y="217"/>
                    <a:pt x="205" y="214"/>
                    <a:pt x="203" y="212"/>
                  </a:cubicBezTo>
                  <a:cubicBezTo>
                    <a:pt x="203" y="208"/>
                    <a:pt x="203" y="203"/>
                    <a:pt x="203" y="198"/>
                  </a:cubicBezTo>
                  <a:cubicBezTo>
                    <a:pt x="206" y="197"/>
                    <a:pt x="208" y="193"/>
                    <a:pt x="207" y="188"/>
                  </a:cubicBezTo>
                  <a:cubicBezTo>
                    <a:pt x="207" y="185"/>
                    <a:pt x="206" y="181"/>
                    <a:pt x="203" y="180"/>
                  </a:cubicBezTo>
                  <a:cubicBezTo>
                    <a:pt x="204" y="174"/>
                    <a:pt x="204" y="168"/>
                    <a:pt x="204" y="161"/>
                  </a:cubicBezTo>
                  <a:cubicBezTo>
                    <a:pt x="205" y="159"/>
                    <a:pt x="206" y="156"/>
                    <a:pt x="206" y="153"/>
                  </a:cubicBezTo>
                  <a:cubicBezTo>
                    <a:pt x="206" y="150"/>
                    <a:pt x="205" y="147"/>
                    <a:pt x="203" y="145"/>
                  </a:cubicBezTo>
                  <a:cubicBezTo>
                    <a:pt x="203" y="139"/>
                    <a:pt x="203" y="133"/>
                    <a:pt x="202" y="127"/>
                  </a:cubicBezTo>
                  <a:cubicBezTo>
                    <a:pt x="203" y="125"/>
                    <a:pt x="204" y="123"/>
                    <a:pt x="203" y="121"/>
                  </a:cubicBezTo>
                  <a:cubicBezTo>
                    <a:pt x="203" y="121"/>
                    <a:pt x="203" y="121"/>
                    <a:pt x="203" y="120"/>
                  </a:cubicBezTo>
                  <a:cubicBezTo>
                    <a:pt x="203" y="120"/>
                    <a:pt x="203" y="119"/>
                    <a:pt x="203" y="118"/>
                  </a:cubicBezTo>
                  <a:cubicBezTo>
                    <a:pt x="203" y="116"/>
                    <a:pt x="202" y="113"/>
                    <a:pt x="201" y="111"/>
                  </a:cubicBezTo>
                  <a:cubicBezTo>
                    <a:pt x="200" y="103"/>
                    <a:pt x="200" y="95"/>
                    <a:pt x="199" y="87"/>
                  </a:cubicBezTo>
                  <a:cubicBezTo>
                    <a:pt x="201" y="85"/>
                    <a:pt x="202" y="82"/>
                    <a:pt x="202" y="78"/>
                  </a:cubicBezTo>
                  <a:cubicBezTo>
                    <a:pt x="202" y="73"/>
                    <a:pt x="200" y="70"/>
                    <a:pt x="197" y="69"/>
                  </a:cubicBezTo>
                  <a:cubicBezTo>
                    <a:pt x="196" y="64"/>
                    <a:pt x="195" y="59"/>
                    <a:pt x="195" y="54"/>
                  </a:cubicBezTo>
                  <a:cubicBezTo>
                    <a:pt x="197" y="52"/>
                    <a:pt x="198" y="49"/>
                    <a:pt x="198" y="45"/>
                  </a:cubicBezTo>
                  <a:cubicBezTo>
                    <a:pt x="197" y="40"/>
                    <a:pt x="195" y="36"/>
                    <a:pt x="192" y="35"/>
                  </a:cubicBezTo>
                  <a:cubicBezTo>
                    <a:pt x="191" y="31"/>
                    <a:pt x="190" y="27"/>
                    <a:pt x="190" y="23"/>
                  </a:cubicBezTo>
                  <a:cubicBezTo>
                    <a:pt x="192" y="21"/>
                    <a:pt x="193" y="18"/>
                    <a:pt x="193" y="14"/>
                  </a:cubicBezTo>
                  <a:cubicBezTo>
                    <a:pt x="192" y="9"/>
                    <a:pt x="189" y="5"/>
                    <a:pt x="186" y="4"/>
                  </a:cubicBezTo>
                  <a:cubicBezTo>
                    <a:pt x="185" y="2"/>
                    <a:pt x="185" y="1"/>
                    <a:pt x="185" y="0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1" y="2"/>
                    <a:pt x="182" y="3"/>
                    <a:pt x="182" y="5"/>
                  </a:cubicBezTo>
                  <a:cubicBezTo>
                    <a:pt x="180" y="7"/>
                    <a:pt x="178" y="11"/>
                    <a:pt x="179" y="15"/>
                  </a:cubicBezTo>
                  <a:cubicBezTo>
                    <a:pt x="176" y="15"/>
                    <a:pt x="174" y="17"/>
                    <a:pt x="172" y="18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65" y="23"/>
                    <a:pt x="159" y="24"/>
                    <a:pt x="154" y="24"/>
                  </a:cubicBezTo>
                  <a:cubicBezTo>
                    <a:pt x="153" y="21"/>
                    <a:pt x="149" y="18"/>
                    <a:pt x="144" y="18"/>
                  </a:cubicBezTo>
                  <a:cubicBezTo>
                    <a:pt x="144" y="18"/>
                    <a:pt x="143" y="18"/>
                    <a:pt x="142" y="19"/>
                  </a:cubicBezTo>
                  <a:cubicBezTo>
                    <a:pt x="141" y="16"/>
                    <a:pt x="139" y="13"/>
                    <a:pt x="138" y="10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7" y="14"/>
                    <a:pt x="137" y="17"/>
                    <a:pt x="138" y="20"/>
                  </a:cubicBezTo>
                  <a:cubicBezTo>
                    <a:pt x="136" y="21"/>
                    <a:pt x="134" y="23"/>
                    <a:pt x="134" y="25"/>
                  </a:cubicBezTo>
                  <a:cubicBezTo>
                    <a:pt x="134" y="26"/>
                    <a:pt x="134" y="28"/>
                    <a:pt x="135" y="29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130" y="31"/>
                    <a:pt x="126" y="34"/>
                    <a:pt x="122" y="36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29" y="34"/>
                    <a:pt x="132" y="35"/>
                    <a:pt x="137" y="32"/>
                  </a:cubicBezTo>
                  <a:cubicBezTo>
                    <a:pt x="137" y="32"/>
                    <a:pt x="138" y="31"/>
                    <a:pt x="138" y="31"/>
                  </a:cubicBezTo>
                  <a:cubicBezTo>
                    <a:pt x="140" y="32"/>
                    <a:pt x="142" y="32"/>
                    <a:pt x="144" y="32"/>
                  </a:cubicBezTo>
                  <a:cubicBezTo>
                    <a:pt x="148" y="33"/>
                    <a:pt x="152" y="31"/>
                    <a:pt x="154" y="28"/>
                  </a:cubicBezTo>
                  <a:cubicBezTo>
                    <a:pt x="159" y="28"/>
                    <a:pt x="166" y="27"/>
                    <a:pt x="172" y="23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6" y="20"/>
                    <a:pt x="178" y="19"/>
                    <a:pt x="179" y="19"/>
                  </a:cubicBezTo>
                  <a:cubicBezTo>
                    <a:pt x="180" y="22"/>
                    <a:pt x="183" y="25"/>
                    <a:pt x="186" y="25"/>
                  </a:cubicBezTo>
                  <a:cubicBezTo>
                    <a:pt x="187" y="28"/>
                    <a:pt x="187" y="32"/>
                    <a:pt x="188" y="36"/>
                  </a:cubicBezTo>
                  <a:cubicBezTo>
                    <a:pt x="185" y="37"/>
                    <a:pt x="183" y="41"/>
                    <a:pt x="184" y="46"/>
                  </a:cubicBezTo>
                  <a:cubicBezTo>
                    <a:pt x="184" y="46"/>
                    <a:pt x="184" y="47"/>
                    <a:pt x="184" y="47"/>
                  </a:cubicBezTo>
                  <a:cubicBezTo>
                    <a:pt x="178" y="49"/>
                    <a:pt x="172" y="49"/>
                    <a:pt x="166" y="48"/>
                  </a:cubicBezTo>
                  <a:cubicBezTo>
                    <a:pt x="155" y="47"/>
                    <a:pt x="155" y="47"/>
                    <a:pt x="155" y="47"/>
                  </a:cubicBezTo>
                  <a:cubicBezTo>
                    <a:pt x="155" y="47"/>
                    <a:pt x="155" y="47"/>
                    <a:pt x="155" y="47"/>
                  </a:cubicBezTo>
                  <a:cubicBezTo>
                    <a:pt x="166" y="50"/>
                    <a:pt x="166" y="50"/>
                    <a:pt x="166" y="50"/>
                  </a:cubicBezTo>
                  <a:cubicBezTo>
                    <a:pt x="169" y="50"/>
                    <a:pt x="172" y="53"/>
                    <a:pt x="175" y="53"/>
                  </a:cubicBezTo>
                  <a:cubicBezTo>
                    <a:pt x="171" y="59"/>
                    <a:pt x="171" y="68"/>
                    <a:pt x="172" y="76"/>
                  </a:cubicBezTo>
                  <a:cubicBezTo>
                    <a:pt x="172" y="83"/>
                    <a:pt x="172" y="83"/>
                    <a:pt x="172" y="83"/>
                  </a:cubicBezTo>
                  <a:cubicBezTo>
                    <a:pt x="171" y="90"/>
                    <a:pt x="170" y="97"/>
                    <a:pt x="167" y="103"/>
                  </a:cubicBezTo>
                  <a:cubicBezTo>
                    <a:pt x="163" y="103"/>
                    <a:pt x="159" y="103"/>
                    <a:pt x="155" y="104"/>
                  </a:cubicBezTo>
                  <a:cubicBezTo>
                    <a:pt x="152" y="104"/>
                    <a:pt x="150" y="105"/>
                    <a:pt x="148" y="105"/>
                  </a:cubicBezTo>
                  <a:cubicBezTo>
                    <a:pt x="147" y="103"/>
                    <a:pt x="143" y="101"/>
                    <a:pt x="139" y="101"/>
                  </a:cubicBezTo>
                  <a:cubicBezTo>
                    <a:pt x="138" y="101"/>
                    <a:pt x="138" y="101"/>
                    <a:pt x="137" y="101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32" y="96"/>
                    <a:pt x="130" y="93"/>
                    <a:pt x="129" y="90"/>
                  </a:cubicBezTo>
                  <a:cubicBezTo>
                    <a:pt x="127" y="86"/>
                    <a:pt x="128" y="82"/>
                    <a:pt x="129" y="78"/>
                  </a:cubicBezTo>
                  <a:cubicBezTo>
                    <a:pt x="130" y="73"/>
                    <a:pt x="131" y="69"/>
                    <a:pt x="130" y="64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1" y="68"/>
                    <a:pt x="126" y="73"/>
                    <a:pt x="125" y="77"/>
                  </a:cubicBezTo>
                  <a:cubicBezTo>
                    <a:pt x="124" y="81"/>
                    <a:pt x="123" y="86"/>
                    <a:pt x="125" y="90"/>
                  </a:cubicBezTo>
                  <a:cubicBezTo>
                    <a:pt x="118" y="89"/>
                    <a:pt x="111" y="94"/>
                    <a:pt x="106" y="98"/>
                  </a:cubicBezTo>
                  <a:cubicBezTo>
                    <a:pt x="103" y="98"/>
                    <a:pt x="100" y="98"/>
                    <a:pt x="98" y="100"/>
                  </a:cubicBezTo>
                  <a:cubicBezTo>
                    <a:pt x="95" y="101"/>
                    <a:pt x="93" y="103"/>
                    <a:pt x="92" y="105"/>
                  </a:cubicBezTo>
                  <a:cubicBezTo>
                    <a:pt x="88" y="105"/>
                    <a:pt x="83" y="104"/>
                    <a:pt x="78" y="100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4" y="97"/>
                    <a:pt x="74" y="97"/>
                    <a:pt x="73" y="96"/>
                  </a:cubicBezTo>
                  <a:cubicBezTo>
                    <a:pt x="71" y="93"/>
                    <a:pt x="71" y="89"/>
                    <a:pt x="72" y="85"/>
                  </a:cubicBezTo>
                  <a:cubicBezTo>
                    <a:pt x="72" y="83"/>
                    <a:pt x="71" y="82"/>
                    <a:pt x="72" y="79"/>
                  </a:cubicBezTo>
                  <a:cubicBezTo>
                    <a:pt x="73" y="74"/>
                    <a:pt x="74" y="69"/>
                    <a:pt x="72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2" y="68"/>
                    <a:pt x="71" y="72"/>
                    <a:pt x="69" y="76"/>
                  </a:cubicBezTo>
                  <a:cubicBezTo>
                    <a:pt x="68" y="79"/>
                    <a:pt x="68" y="82"/>
                    <a:pt x="68" y="84"/>
                  </a:cubicBezTo>
                  <a:cubicBezTo>
                    <a:pt x="67" y="87"/>
                    <a:pt x="67" y="90"/>
                    <a:pt x="68" y="93"/>
                  </a:cubicBezTo>
                  <a:cubicBezTo>
                    <a:pt x="67" y="93"/>
                    <a:pt x="67" y="93"/>
                    <a:pt x="66" y="92"/>
                  </a:cubicBezTo>
                  <a:cubicBezTo>
                    <a:pt x="63" y="91"/>
                    <a:pt x="60" y="91"/>
                    <a:pt x="57" y="91"/>
                  </a:cubicBezTo>
                  <a:cubicBezTo>
                    <a:pt x="54" y="91"/>
                    <a:pt x="52" y="92"/>
                    <a:pt x="50" y="91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3" y="92"/>
                    <a:pt x="55" y="94"/>
                    <a:pt x="57" y="93"/>
                  </a:cubicBezTo>
                  <a:cubicBezTo>
                    <a:pt x="60" y="93"/>
                    <a:pt x="62" y="95"/>
                    <a:pt x="65" y="96"/>
                  </a:cubicBezTo>
                  <a:cubicBezTo>
                    <a:pt x="66" y="97"/>
                    <a:pt x="68" y="98"/>
                    <a:pt x="70" y="99"/>
                  </a:cubicBezTo>
                  <a:cubicBezTo>
                    <a:pt x="70" y="99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2" y="101"/>
                    <a:pt x="73" y="101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0" y="106"/>
                    <a:pt x="85" y="109"/>
                    <a:pt x="91" y="109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93" y="113"/>
                    <a:pt x="95" y="114"/>
                    <a:pt x="99" y="114"/>
                  </a:cubicBezTo>
                  <a:cubicBezTo>
                    <a:pt x="99" y="122"/>
                    <a:pt x="97" y="131"/>
                    <a:pt x="92" y="137"/>
                  </a:cubicBezTo>
                  <a:cubicBezTo>
                    <a:pt x="86" y="138"/>
                    <a:pt x="73" y="134"/>
                    <a:pt x="70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2" y="134"/>
                    <a:pt x="80" y="139"/>
                    <a:pt x="87" y="141"/>
                  </a:cubicBezTo>
                  <a:cubicBezTo>
                    <a:pt x="81" y="143"/>
                    <a:pt x="75" y="146"/>
                    <a:pt x="71" y="154"/>
                  </a:cubicBezTo>
                  <a:cubicBezTo>
                    <a:pt x="72" y="154"/>
                    <a:pt x="72" y="154"/>
                    <a:pt x="72" y="154"/>
                  </a:cubicBezTo>
                  <a:cubicBezTo>
                    <a:pt x="76" y="145"/>
                    <a:pt x="85" y="145"/>
                    <a:pt x="93" y="143"/>
                  </a:cubicBezTo>
                  <a:cubicBezTo>
                    <a:pt x="98" y="142"/>
                    <a:pt x="104" y="141"/>
                    <a:pt x="109" y="137"/>
                  </a:cubicBezTo>
                  <a:cubicBezTo>
                    <a:pt x="114" y="133"/>
                    <a:pt x="118" y="128"/>
                    <a:pt x="122" y="123"/>
                  </a:cubicBezTo>
                  <a:cubicBezTo>
                    <a:pt x="125" y="119"/>
                    <a:pt x="128" y="115"/>
                    <a:pt x="131" y="112"/>
                  </a:cubicBezTo>
                  <a:cubicBezTo>
                    <a:pt x="133" y="114"/>
                    <a:pt x="136" y="115"/>
                    <a:pt x="139" y="115"/>
                  </a:cubicBezTo>
                  <a:cubicBezTo>
                    <a:pt x="144" y="115"/>
                    <a:pt x="149" y="112"/>
                    <a:pt x="149" y="109"/>
                  </a:cubicBezTo>
                  <a:cubicBezTo>
                    <a:pt x="151" y="109"/>
                    <a:pt x="153" y="108"/>
                    <a:pt x="155" y="108"/>
                  </a:cubicBezTo>
                  <a:cubicBezTo>
                    <a:pt x="160" y="107"/>
                    <a:pt x="165" y="106"/>
                    <a:pt x="170" y="107"/>
                  </a:cubicBezTo>
                  <a:cubicBezTo>
                    <a:pt x="173" y="111"/>
                    <a:pt x="181" y="120"/>
                    <a:pt x="190" y="123"/>
                  </a:cubicBezTo>
                  <a:cubicBezTo>
                    <a:pt x="190" y="128"/>
                    <a:pt x="193" y="132"/>
                    <a:pt x="197" y="132"/>
                  </a:cubicBezTo>
                  <a:cubicBezTo>
                    <a:pt x="197" y="132"/>
                    <a:pt x="198" y="131"/>
                    <a:pt x="198" y="131"/>
                  </a:cubicBezTo>
                  <a:cubicBezTo>
                    <a:pt x="199" y="135"/>
                    <a:pt x="199" y="139"/>
                    <a:pt x="199" y="143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6" y="143"/>
                    <a:pt x="193" y="146"/>
                    <a:pt x="192" y="150"/>
                  </a:cubicBezTo>
                  <a:cubicBezTo>
                    <a:pt x="188" y="149"/>
                    <a:pt x="184" y="149"/>
                    <a:pt x="179" y="149"/>
                  </a:cubicBezTo>
                  <a:cubicBezTo>
                    <a:pt x="174" y="149"/>
                    <a:pt x="170" y="146"/>
                    <a:pt x="166" y="142"/>
                  </a:cubicBezTo>
                  <a:cubicBezTo>
                    <a:pt x="163" y="140"/>
                    <a:pt x="163" y="140"/>
                    <a:pt x="163" y="140"/>
                  </a:cubicBezTo>
                  <a:cubicBezTo>
                    <a:pt x="154" y="134"/>
                    <a:pt x="146" y="137"/>
                    <a:pt x="137" y="140"/>
                  </a:cubicBezTo>
                  <a:cubicBezTo>
                    <a:pt x="133" y="141"/>
                    <a:pt x="129" y="143"/>
                    <a:pt x="125" y="143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9" y="142"/>
                    <a:pt x="134" y="145"/>
                    <a:pt x="139" y="144"/>
                  </a:cubicBezTo>
                  <a:cubicBezTo>
                    <a:pt x="147" y="141"/>
                    <a:pt x="153" y="139"/>
                    <a:pt x="160" y="143"/>
                  </a:cubicBezTo>
                  <a:cubicBezTo>
                    <a:pt x="159" y="144"/>
                    <a:pt x="157" y="145"/>
                    <a:pt x="155" y="146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0" y="148"/>
                    <a:pt x="147" y="150"/>
                    <a:pt x="144" y="154"/>
                  </a:cubicBezTo>
                  <a:cubicBezTo>
                    <a:pt x="142" y="157"/>
                    <a:pt x="142" y="157"/>
                    <a:pt x="142" y="157"/>
                  </a:cubicBezTo>
                  <a:cubicBezTo>
                    <a:pt x="141" y="159"/>
                    <a:pt x="140" y="161"/>
                    <a:pt x="139" y="161"/>
                  </a:cubicBezTo>
                  <a:cubicBezTo>
                    <a:pt x="139" y="161"/>
                    <a:pt x="139" y="161"/>
                    <a:pt x="139" y="161"/>
                  </a:cubicBezTo>
                  <a:cubicBezTo>
                    <a:pt x="142" y="160"/>
                    <a:pt x="145" y="159"/>
                    <a:pt x="146" y="157"/>
                  </a:cubicBezTo>
                  <a:cubicBezTo>
                    <a:pt x="148" y="154"/>
                    <a:pt x="148" y="154"/>
                    <a:pt x="148" y="154"/>
                  </a:cubicBezTo>
                  <a:cubicBezTo>
                    <a:pt x="150" y="151"/>
                    <a:pt x="152" y="152"/>
                    <a:pt x="156" y="150"/>
                  </a:cubicBezTo>
                  <a:cubicBezTo>
                    <a:pt x="157" y="150"/>
                    <a:pt x="157" y="150"/>
                    <a:pt x="157" y="150"/>
                  </a:cubicBezTo>
                  <a:cubicBezTo>
                    <a:pt x="159" y="149"/>
                    <a:pt x="161" y="148"/>
                    <a:pt x="163" y="146"/>
                  </a:cubicBezTo>
                  <a:cubicBezTo>
                    <a:pt x="168" y="149"/>
                    <a:pt x="172" y="153"/>
                    <a:pt x="179" y="153"/>
                  </a:cubicBezTo>
                  <a:cubicBezTo>
                    <a:pt x="184" y="153"/>
                    <a:pt x="188" y="153"/>
                    <a:pt x="192" y="154"/>
                  </a:cubicBezTo>
                  <a:cubicBezTo>
                    <a:pt x="193" y="159"/>
                    <a:pt x="196" y="164"/>
                    <a:pt x="200" y="163"/>
                  </a:cubicBezTo>
                  <a:cubicBezTo>
                    <a:pt x="200" y="169"/>
                    <a:pt x="200" y="174"/>
                    <a:pt x="199" y="179"/>
                  </a:cubicBezTo>
                  <a:cubicBezTo>
                    <a:pt x="197" y="179"/>
                    <a:pt x="195" y="181"/>
                    <a:pt x="194" y="184"/>
                  </a:cubicBezTo>
                  <a:cubicBezTo>
                    <a:pt x="191" y="183"/>
                    <a:pt x="187" y="183"/>
                    <a:pt x="184" y="183"/>
                  </a:cubicBezTo>
                  <a:cubicBezTo>
                    <a:pt x="178" y="182"/>
                    <a:pt x="178" y="182"/>
                    <a:pt x="178" y="182"/>
                  </a:cubicBezTo>
                  <a:cubicBezTo>
                    <a:pt x="176" y="182"/>
                    <a:pt x="176" y="182"/>
                    <a:pt x="175" y="180"/>
                  </a:cubicBezTo>
                  <a:cubicBezTo>
                    <a:pt x="174" y="179"/>
                    <a:pt x="174" y="179"/>
                    <a:pt x="174" y="179"/>
                  </a:cubicBezTo>
                  <a:cubicBezTo>
                    <a:pt x="172" y="177"/>
                    <a:pt x="172" y="177"/>
                    <a:pt x="172" y="177"/>
                  </a:cubicBezTo>
                  <a:cubicBezTo>
                    <a:pt x="170" y="174"/>
                    <a:pt x="168" y="172"/>
                    <a:pt x="168" y="168"/>
                  </a:cubicBezTo>
                  <a:cubicBezTo>
                    <a:pt x="167" y="168"/>
                    <a:pt x="167" y="168"/>
                    <a:pt x="167" y="168"/>
                  </a:cubicBezTo>
                  <a:cubicBezTo>
                    <a:pt x="168" y="173"/>
                    <a:pt x="167" y="176"/>
                    <a:pt x="169" y="179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66" y="184"/>
                    <a:pt x="159" y="188"/>
                    <a:pt x="156" y="192"/>
                  </a:cubicBezTo>
                  <a:cubicBezTo>
                    <a:pt x="156" y="192"/>
                    <a:pt x="156" y="192"/>
                    <a:pt x="156" y="192"/>
                  </a:cubicBezTo>
                  <a:cubicBezTo>
                    <a:pt x="159" y="188"/>
                    <a:pt x="171" y="186"/>
                    <a:pt x="176" y="186"/>
                  </a:cubicBezTo>
                  <a:cubicBezTo>
                    <a:pt x="176" y="186"/>
                    <a:pt x="177" y="186"/>
                    <a:pt x="177" y="186"/>
                  </a:cubicBezTo>
                  <a:cubicBezTo>
                    <a:pt x="184" y="186"/>
                    <a:pt x="184" y="186"/>
                    <a:pt x="184" y="186"/>
                  </a:cubicBezTo>
                  <a:cubicBezTo>
                    <a:pt x="187" y="187"/>
                    <a:pt x="190" y="187"/>
                    <a:pt x="193" y="188"/>
                  </a:cubicBezTo>
                  <a:cubicBezTo>
                    <a:pt x="193" y="188"/>
                    <a:pt x="193" y="189"/>
                    <a:pt x="193" y="189"/>
                  </a:cubicBezTo>
                  <a:cubicBezTo>
                    <a:pt x="194" y="194"/>
                    <a:pt x="196" y="198"/>
                    <a:pt x="199" y="199"/>
                  </a:cubicBezTo>
                  <a:cubicBezTo>
                    <a:pt x="199" y="203"/>
                    <a:pt x="199" y="208"/>
                    <a:pt x="199" y="212"/>
                  </a:cubicBezTo>
                  <a:cubicBezTo>
                    <a:pt x="196" y="213"/>
                    <a:pt x="193" y="217"/>
                    <a:pt x="194" y="222"/>
                  </a:cubicBezTo>
                  <a:cubicBezTo>
                    <a:pt x="194" y="224"/>
                    <a:pt x="194" y="226"/>
                    <a:pt x="195" y="227"/>
                  </a:cubicBezTo>
                  <a:cubicBezTo>
                    <a:pt x="191" y="229"/>
                    <a:pt x="187" y="228"/>
                    <a:pt x="183" y="227"/>
                  </a:cubicBezTo>
                  <a:cubicBezTo>
                    <a:pt x="182" y="225"/>
                    <a:pt x="179" y="223"/>
                    <a:pt x="176" y="222"/>
                  </a:cubicBezTo>
                  <a:cubicBezTo>
                    <a:pt x="174" y="221"/>
                    <a:pt x="172" y="221"/>
                    <a:pt x="171" y="221"/>
                  </a:cubicBezTo>
                  <a:cubicBezTo>
                    <a:pt x="168" y="216"/>
                    <a:pt x="161" y="211"/>
                    <a:pt x="160" y="206"/>
                  </a:cubicBezTo>
                  <a:cubicBezTo>
                    <a:pt x="160" y="206"/>
                    <a:pt x="160" y="206"/>
                    <a:pt x="160" y="206"/>
                  </a:cubicBezTo>
                  <a:cubicBezTo>
                    <a:pt x="160" y="206"/>
                    <a:pt x="162" y="215"/>
                    <a:pt x="166" y="222"/>
                  </a:cubicBezTo>
                  <a:cubicBezTo>
                    <a:pt x="165" y="223"/>
                    <a:pt x="165" y="223"/>
                    <a:pt x="164" y="224"/>
                  </a:cubicBezTo>
                  <a:cubicBezTo>
                    <a:pt x="163" y="224"/>
                    <a:pt x="161" y="225"/>
                    <a:pt x="160" y="225"/>
                  </a:cubicBezTo>
                  <a:cubicBezTo>
                    <a:pt x="154" y="227"/>
                    <a:pt x="149" y="231"/>
                    <a:pt x="144" y="235"/>
                  </a:cubicBezTo>
                  <a:cubicBezTo>
                    <a:pt x="142" y="236"/>
                    <a:pt x="142" y="236"/>
                    <a:pt x="142" y="236"/>
                  </a:cubicBezTo>
                  <a:cubicBezTo>
                    <a:pt x="136" y="240"/>
                    <a:pt x="136" y="240"/>
                    <a:pt x="136" y="240"/>
                  </a:cubicBezTo>
                  <a:cubicBezTo>
                    <a:pt x="134" y="242"/>
                    <a:pt x="132" y="243"/>
                    <a:pt x="130" y="244"/>
                  </a:cubicBezTo>
                  <a:cubicBezTo>
                    <a:pt x="127" y="243"/>
                    <a:pt x="123" y="245"/>
                    <a:pt x="120" y="248"/>
                  </a:cubicBezTo>
                  <a:cubicBezTo>
                    <a:pt x="119" y="249"/>
                    <a:pt x="118" y="250"/>
                    <a:pt x="117" y="251"/>
                  </a:cubicBezTo>
                  <a:cubicBezTo>
                    <a:pt x="114" y="250"/>
                    <a:pt x="114" y="250"/>
                    <a:pt x="114" y="250"/>
                  </a:cubicBezTo>
                  <a:cubicBezTo>
                    <a:pt x="105" y="249"/>
                    <a:pt x="98" y="247"/>
                    <a:pt x="94" y="237"/>
                  </a:cubicBezTo>
                  <a:cubicBezTo>
                    <a:pt x="91" y="228"/>
                    <a:pt x="91" y="228"/>
                    <a:pt x="91" y="228"/>
                  </a:cubicBezTo>
                  <a:cubicBezTo>
                    <a:pt x="91" y="224"/>
                    <a:pt x="90" y="221"/>
                    <a:pt x="88" y="217"/>
                  </a:cubicBezTo>
                  <a:cubicBezTo>
                    <a:pt x="85" y="211"/>
                    <a:pt x="85" y="211"/>
                    <a:pt x="85" y="211"/>
                  </a:cubicBezTo>
                  <a:cubicBezTo>
                    <a:pt x="84" y="210"/>
                    <a:pt x="83" y="208"/>
                    <a:pt x="82" y="207"/>
                  </a:cubicBezTo>
                  <a:cubicBezTo>
                    <a:pt x="81" y="204"/>
                    <a:pt x="81" y="201"/>
                    <a:pt x="81" y="199"/>
                  </a:cubicBezTo>
                  <a:cubicBezTo>
                    <a:pt x="81" y="196"/>
                    <a:pt x="82" y="193"/>
                    <a:pt x="83" y="190"/>
                  </a:cubicBezTo>
                  <a:cubicBezTo>
                    <a:pt x="85" y="185"/>
                    <a:pt x="85" y="185"/>
                    <a:pt x="85" y="185"/>
                  </a:cubicBezTo>
                  <a:cubicBezTo>
                    <a:pt x="88" y="180"/>
                    <a:pt x="88" y="175"/>
                    <a:pt x="88" y="169"/>
                  </a:cubicBezTo>
                  <a:cubicBezTo>
                    <a:pt x="88" y="168"/>
                    <a:pt x="87" y="167"/>
                    <a:pt x="87" y="165"/>
                  </a:cubicBezTo>
                  <a:cubicBezTo>
                    <a:pt x="86" y="166"/>
                    <a:pt x="86" y="166"/>
                    <a:pt x="86" y="166"/>
                  </a:cubicBezTo>
                  <a:cubicBezTo>
                    <a:pt x="86" y="167"/>
                    <a:pt x="86" y="169"/>
                    <a:pt x="86" y="170"/>
                  </a:cubicBezTo>
                  <a:cubicBezTo>
                    <a:pt x="86" y="175"/>
                    <a:pt x="84" y="178"/>
                    <a:pt x="82" y="183"/>
                  </a:cubicBezTo>
                  <a:cubicBezTo>
                    <a:pt x="79" y="188"/>
                    <a:pt x="79" y="188"/>
                    <a:pt x="79" y="188"/>
                  </a:cubicBezTo>
                  <a:cubicBezTo>
                    <a:pt x="78" y="192"/>
                    <a:pt x="77" y="195"/>
                    <a:pt x="77" y="199"/>
                  </a:cubicBezTo>
                  <a:cubicBezTo>
                    <a:pt x="77" y="200"/>
                    <a:pt x="77" y="200"/>
                    <a:pt x="77" y="201"/>
                  </a:cubicBezTo>
                  <a:cubicBezTo>
                    <a:pt x="75" y="200"/>
                    <a:pt x="73" y="199"/>
                    <a:pt x="71" y="198"/>
                  </a:cubicBezTo>
                  <a:cubicBezTo>
                    <a:pt x="68" y="196"/>
                    <a:pt x="65" y="194"/>
                    <a:pt x="63" y="191"/>
                  </a:cubicBezTo>
                  <a:cubicBezTo>
                    <a:pt x="59" y="185"/>
                    <a:pt x="59" y="178"/>
                    <a:pt x="59" y="170"/>
                  </a:cubicBezTo>
                  <a:cubicBezTo>
                    <a:pt x="59" y="162"/>
                    <a:pt x="59" y="153"/>
                    <a:pt x="53" y="146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57" y="152"/>
                    <a:pt x="55" y="162"/>
                    <a:pt x="55" y="170"/>
                  </a:cubicBezTo>
                  <a:cubicBezTo>
                    <a:pt x="55" y="178"/>
                    <a:pt x="55" y="186"/>
                    <a:pt x="60" y="194"/>
                  </a:cubicBezTo>
                  <a:cubicBezTo>
                    <a:pt x="62" y="197"/>
                    <a:pt x="66" y="199"/>
                    <a:pt x="70" y="201"/>
                  </a:cubicBezTo>
                  <a:cubicBezTo>
                    <a:pt x="74" y="203"/>
                    <a:pt x="77" y="205"/>
                    <a:pt x="79" y="209"/>
                  </a:cubicBezTo>
                  <a:cubicBezTo>
                    <a:pt x="79" y="209"/>
                    <a:pt x="79" y="209"/>
                    <a:pt x="79" y="209"/>
                  </a:cubicBezTo>
                  <a:cubicBezTo>
                    <a:pt x="79" y="209"/>
                    <a:pt x="79" y="209"/>
                    <a:pt x="79" y="209"/>
                  </a:cubicBezTo>
                  <a:cubicBezTo>
                    <a:pt x="79" y="209"/>
                    <a:pt x="79" y="209"/>
                    <a:pt x="79" y="209"/>
                  </a:cubicBezTo>
                  <a:cubicBezTo>
                    <a:pt x="80" y="211"/>
                    <a:pt x="81" y="212"/>
                    <a:pt x="81" y="213"/>
                  </a:cubicBezTo>
                  <a:cubicBezTo>
                    <a:pt x="85" y="219"/>
                    <a:pt x="85" y="219"/>
                    <a:pt x="85" y="219"/>
                  </a:cubicBezTo>
                  <a:cubicBezTo>
                    <a:pt x="86" y="222"/>
                    <a:pt x="87" y="225"/>
                    <a:pt x="88" y="229"/>
                  </a:cubicBezTo>
                  <a:cubicBezTo>
                    <a:pt x="90" y="238"/>
                    <a:pt x="90" y="238"/>
                    <a:pt x="90" y="238"/>
                  </a:cubicBezTo>
                  <a:cubicBezTo>
                    <a:pt x="95" y="251"/>
                    <a:pt x="104" y="252"/>
                    <a:pt x="113" y="254"/>
                  </a:cubicBezTo>
                  <a:cubicBezTo>
                    <a:pt x="116" y="255"/>
                    <a:pt x="116" y="255"/>
                    <a:pt x="116" y="255"/>
                  </a:cubicBezTo>
                  <a:cubicBezTo>
                    <a:pt x="116" y="257"/>
                    <a:pt x="116" y="259"/>
                    <a:pt x="118" y="260"/>
                  </a:cubicBezTo>
                  <a:cubicBezTo>
                    <a:pt x="115" y="264"/>
                    <a:pt x="113" y="269"/>
                    <a:pt x="111" y="274"/>
                  </a:cubicBezTo>
                  <a:cubicBezTo>
                    <a:pt x="108" y="275"/>
                    <a:pt x="106" y="278"/>
                    <a:pt x="105" y="281"/>
                  </a:cubicBezTo>
                  <a:cubicBezTo>
                    <a:pt x="94" y="285"/>
                    <a:pt x="82" y="282"/>
                    <a:pt x="74" y="277"/>
                  </a:cubicBezTo>
                  <a:cubicBezTo>
                    <a:pt x="71" y="275"/>
                    <a:pt x="67" y="274"/>
                    <a:pt x="65" y="271"/>
                  </a:cubicBezTo>
                  <a:cubicBezTo>
                    <a:pt x="62" y="267"/>
                    <a:pt x="59" y="261"/>
                    <a:pt x="59" y="256"/>
                  </a:cubicBezTo>
                  <a:cubicBezTo>
                    <a:pt x="59" y="253"/>
                    <a:pt x="59" y="253"/>
                    <a:pt x="59" y="253"/>
                  </a:cubicBezTo>
                  <a:cubicBezTo>
                    <a:pt x="58" y="253"/>
                    <a:pt x="58" y="253"/>
                    <a:pt x="58" y="253"/>
                  </a:cubicBezTo>
                  <a:cubicBezTo>
                    <a:pt x="58" y="256"/>
                    <a:pt x="58" y="256"/>
                    <a:pt x="58" y="256"/>
                  </a:cubicBezTo>
                  <a:cubicBezTo>
                    <a:pt x="58" y="261"/>
                    <a:pt x="58" y="266"/>
                    <a:pt x="62" y="271"/>
                  </a:cubicBezTo>
                  <a:cubicBezTo>
                    <a:pt x="64" y="273"/>
                    <a:pt x="66" y="275"/>
                    <a:pt x="68" y="277"/>
                  </a:cubicBezTo>
                  <a:cubicBezTo>
                    <a:pt x="64" y="279"/>
                    <a:pt x="61" y="285"/>
                    <a:pt x="59" y="290"/>
                  </a:cubicBezTo>
                  <a:cubicBezTo>
                    <a:pt x="58" y="293"/>
                    <a:pt x="57" y="295"/>
                    <a:pt x="56" y="296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8" y="295"/>
                    <a:pt x="60" y="293"/>
                    <a:pt x="61" y="290"/>
                  </a:cubicBezTo>
                  <a:cubicBezTo>
                    <a:pt x="63" y="286"/>
                    <a:pt x="67" y="281"/>
                    <a:pt x="70" y="280"/>
                  </a:cubicBezTo>
                  <a:cubicBezTo>
                    <a:pt x="70" y="280"/>
                    <a:pt x="71" y="280"/>
                    <a:pt x="72" y="281"/>
                  </a:cubicBezTo>
                  <a:cubicBezTo>
                    <a:pt x="72" y="281"/>
                    <a:pt x="72" y="281"/>
                    <a:pt x="72" y="281"/>
                  </a:cubicBezTo>
                  <a:cubicBezTo>
                    <a:pt x="77" y="284"/>
                    <a:pt x="91" y="289"/>
                    <a:pt x="105" y="286"/>
                  </a:cubicBezTo>
                  <a:cubicBezTo>
                    <a:pt x="106" y="290"/>
                    <a:pt x="108" y="294"/>
                    <a:pt x="111" y="294"/>
                  </a:cubicBezTo>
                  <a:cubicBezTo>
                    <a:pt x="112" y="296"/>
                    <a:pt x="113" y="297"/>
                    <a:pt x="113" y="298"/>
                  </a:cubicBezTo>
                  <a:cubicBezTo>
                    <a:pt x="115" y="301"/>
                    <a:pt x="116" y="304"/>
                    <a:pt x="118" y="307"/>
                  </a:cubicBezTo>
                  <a:cubicBezTo>
                    <a:pt x="118" y="307"/>
                    <a:pt x="118" y="307"/>
                    <a:pt x="118" y="307"/>
                  </a:cubicBezTo>
                  <a:cubicBezTo>
                    <a:pt x="118" y="314"/>
                    <a:pt x="110" y="327"/>
                    <a:pt x="104" y="330"/>
                  </a:cubicBezTo>
                  <a:cubicBezTo>
                    <a:pt x="104" y="331"/>
                    <a:pt x="104" y="331"/>
                    <a:pt x="104" y="331"/>
                  </a:cubicBezTo>
                  <a:cubicBezTo>
                    <a:pt x="110" y="328"/>
                    <a:pt x="118" y="319"/>
                    <a:pt x="121" y="311"/>
                  </a:cubicBezTo>
                  <a:cubicBezTo>
                    <a:pt x="122" y="314"/>
                    <a:pt x="123" y="316"/>
                    <a:pt x="124" y="319"/>
                  </a:cubicBezTo>
                  <a:cubicBezTo>
                    <a:pt x="128" y="326"/>
                    <a:pt x="128" y="326"/>
                    <a:pt x="128" y="326"/>
                  </a:cubicBezTo>
                  <a:cubicBezTo>
                    <a:pt x="128" y="324"/>
                    <a:pt x="128" y="324"/>
                    <a:pt x="128" y="324"/>
                  </a:cubicBezTo>
                  <a:cubicBezTo>
                    <a:pt x="126" y="315"/>
                    <a:pt x="126" y="315"/>
                    <a:pt x="126" y="315"/>
                  </a:cubicBezTo>
                  <a:cubicBezTo>
                    <a:pt x="125" y="312"/>
                    <a:pt x="126" y="311"/>
                    <a:pt x="124" y="308"/>
                  </a:cubicBezTo>
                  <a:cubicBezTo>
                    <a:pt x="121" y="304"/>
                    <a:pt x="119" y="301"/>
                    <a:pt x="117" y="297"/>
                  </a:cubicBezTo>
                  <a:cubicBezTo>
                    <a:pt x="116" y="296"/>
                    <a:pt x="116" y="295"/>
                    <a:pt x="115" y="293"/>
                  </a:cubicBezTo>
                  <a:cubicBezTo>
                    <a:pt x="118" y="292"/>
                    <a:pt x="119" y="288"/>
                    <a:pt x="119" y="284"/>
                  </a:cubicBezTo>
                  <a:cubicBezTo>
                    <a:pt x="119" y="280"/>
                    <a:pt x="117" y="277"/>
                    <a:pt x="115" y="275"/>
                  </a:cubicBezTo>
                  <a:cubicBezTo>
                    <a:pt x="117" y="270"/>
                    <a:pt x="119" y="266"/>
                    <a:pt x="121" y="261"/>
                  </a:cubicBezTo>
                  <a:cubicBezTo>
                    <a:pt x="124" y="262"/>
                    <a:pt x="127" y="260"/>
                    <a:pt x="130" y="258"/>
                  </a:cubicBezTo>
                  <a:cubicBezTo>
                    <a:pt x="133" y="254"/>
                    <a:pt x="134" y="250"/>
                    <a:pt x="133" y="247"/>
                  </a:cubicBezTo>
                  <a:cubicBezTo>
                    <a:pt x="135" y="246"/>
                    <a:pt x="136" y="245"/>
                    <a:pt x="138" y="244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46" y="238"/>
                    <a:pt x="146" y="238"/>
                    <a:pt x="146" y="238"/>
                  </a:cubicBezTo>
                  <a:cubicBezTo>
                    <a:pt x="151" y="234"/>
                    <a:pt x="155" y="231"/>
                    <a:pt x="161" y="229"/>
                  </a:cubicBezTo>
                  <a:cubicBezTo>
                    <a:pt x="162" y="229"/>
                    <a:pt x="163" y="228"/>
                    <a:pt x="164" y="228"/>
                  </a:cubicBezTo>
                  <a:cubicBezTo>
                    <a:pt x="165" y="231"/>
                    <a:pt x="168" y="234"/>
                    <a:pt x="171" y="235"/>
                  </a:cubicBezTo>
                  <a:cubicBezTo>
                    <a:pt x="177" y="237"/>
                    <a:pt x="182" y="235"/>
                    <a:pt x="183" y="232"/>
                  </a:cubicBezTo>
                  <a:cubicBezTo>
                    <a:pt x="183" y="232"/>
                    <a:pt x="183" y="232"/>
                    <a:pt x="183" y="232"/>
                  </a:cubicBezTo>
                  <a:cubicBezTo>
                    <a:pt x="188" y="232"/>
                    <a:pt x="193" y="233"/>
                    <a:pt x="197" y="231"/>
                  </a:cubicBezTo>
                  <a:cubicBezTo>
                    <a:pt x="198" y="231"/>
                    <a:pt x="198" y="231"/>
                    <a:pt x="199" y="232"/>
                  </a:cubicBezTo>
                  <a:cubicBezTo>
                    <a:pt x="199" y="237"/>
                    <a:pt x="199" y="242"/>
                    <a:pt x="199" y="247"/>
                  </a:cubicBezTo>
                  <a:cubicBezTo>
                    <a:pt x="198" y="247"/>
                    <a:pt x="198" y="247"/>
                    <a:pt x="197" y="247"/>
                  </a:cubicBezTo>
                  <a:cubicBezTo>
                    <a:pt x="194" y="248"/>
                    <a:pt x="192" y="251"/>
                    <a:pt x="192" y="255"/>
                  </a:cubicBezTo>
                  <a:cubicBezTo>
                    <a:pt x="189" y="256"/>
                    <a:pt x="186" y="255"/>
                    <a:pt x="183" y="255"/>
                  </a:cubicBezTo>
                  <a:cubicBezTo>
                    <a:pt x="173" y="254"/>
                    <a:pt x="173" y="254"/>
                    <a:pt x="173" y="254"/>
                  </a:cubicBezTo>
                  <a:cubicBezTo>
                    <a:pt x="165" y="255"/>
                    <a:pt x="151" y="259"/>
                    <a:pt x="149" y="269"/>
                  </a:cubicBezTo>
                  <a:cubicBezTo>
                    <a:pt x="153" y="270"/>
                    <a:pt x="153" y="270"/>
                    <a:pt x="153" y="270"/>
                  </a:cubicBezTo>
                  <a:cubicBezTo>
                    <a:pt x="154" y="263"/>
                    <a:pt x="166" y="259"/>
                    <a:pt x="173" y="258"/>
                  </a:cubicBezTo>
                  <a:cubicBezTo>
                    <a:pt x="182" y="259"/>
                    <a:pt x="182" y="259"/>
                    <a:pt x="182" y="259"/>
                  </a:cubicBezTo>
                  <a:cubicBezTo>
                    <a:pt x="186" y="259"/>
                    <a:pt x="189" y="260"/>
                    <a:pt x="193" y="259"/>
                  </a:cubicBezTo>
                  <a:cubicBezTo>
                    <a:pt x="194" y="264"/>
                    <a:pt x="197" y="266"/>
                    <a:pt x="200" y="267"/>
                  </a:cubicBezTo>
                  <a:cubicBezTo>
                    <a:pt x="200" y="275"/>
                    <a:pt x="201" y="283"/>
                    <a:pt x="202" y="289"/>
                  </a:cubicBezTo>
                  <a:cubicBezTo>
                    <a:pt x="200" y="288"/>
                    <a:pt x="198" y="288"/>
                    <a:pt x="197" y="289"/>
                  </a:cubicBezTo>
                  <a:cubicBezTo>
                    <a:pt x="194" y="290"/>
                    <a:pt x="193" y="292"/>
                    <a:pt x="193" y="295"/>
                  </a:cubicBezTo>
                  <a:cubicBezTo>
                    <a:pt x="189" y="294"/>
                    <a:pt x="185" y="294"/>
                    <a:pt x="181" y="293"/>
                  </a:cubicBezTo>
                  <a:cubicBezTo>
                    <a:pt x="179" y="293"/>
                    <a:pt x="179" y="293"/>
                    <a:pt x="179" y="293"/>
                  </a:cubicBezTo>
                  <a:cubicBezTo>
                    <a:pt x="176" y="293"/>
                    <a:pt x="176" y="293"/>
                    <a:pt x="176" y="293"/>
                  </a:cubicBezTo>
                  <a:cubicBezTo>
                    <a:pt x="173" y="293"/>
                    <a:pt x="169" y="293"/>
                    <a:pt x="167" y="291"/>
                  </a:cubicBezTo>
                  <a:cubicBezTo>
                    <a:pt x="165" y="289"/>
                    <a:pt x="163" y="289"/>
                    <a:pt x="162" y="286"/>
                  </a:cubicBezTo>
                  <a:cubicBezTo>
                    <a:pt x="158" y="278"/>
                    <a:pt x="158" y="278"/>
                    <a:pt x="158" y="278"/>
                  </a:cubicBezTo>
                  <a:cubicBezTo>
                    <a:pt x="158" y="278"/>
                    <a:pt x="158" y="278"/>
                    <a:pt x="158" y="278"/>
                  </a:cubicBezTo>
                  <a:cubicBezTo>
                    <a:pt x="159" y="283"/>
                    <a:pt x="159" y="283"/>
                    <a:pt x="159" y="283"/>
                  </a:cubicBezTo>
                  <a:cubicBezTo>
                    <a:pt x="160" y="287"/>
                    <a:pt x="161" y="291"/>
                    <a:pt x="164" y="293"/>
                  </a:cubicBezTo>
                  <a:cubicBezTo>
                    <a:pt x="158" y="296"/>
                    <a:pt x="153" y="302"/>
                    <a:pt x="151" y="307"/>
                  </a:cubicBezTo>
                  <a:cubicBezTo>
                    <a:pt x="151" y="307"/>
                    <a:pt x="151" y="307"/>
                    <a:pt x="151" y="307"/>
                  </a:cubicBezTo>
                  <a:cubicBezTo>
                    <a:pt x="153" y="301"/>
                    <a:pt x="162" y="297"/>
                    <a:pt x="168" y="296"/>
                  </a:cubicBezTo>
                  <a:cubicBezTo>
                    <a:pt x="171" y="297"/>
                    <a:pt x="174" y="297"/>
                    <a:pt x="176" y="297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80" y="297"/>
                    <a:pt x="180" y="297"/>
                    <a:pt x="180" y="297"/>
                  </a:cubicBezTo>
                  <a:cubicBezTo>
                    <a:pt x="185" y="298"/>
                    <a:pt x="190" y="298"/>
                    <a:pt x="194" y="300"/>
                  </a:cubicBezTo>
                  <a:cubicBezTo>
                    <a:pt x="195" y="300"/>
                    <a:pt x="195" y="301"/>
                    <a:pt x="195" y="301"/>
                  </a:cubicBezTo>
                  <a:cubicBezTo>
                    <a:pt x="197" y="306"/>
                    <a:pt x="202" y="309"/>
                    <a:pt x="205" y="308"/>
                  </a:cubicBezTo>
                  <a:cubicBezTo>
                    <a:pt x="206" y="313"/>
                    <a:pt x="208" y="317"/>
                    <a:pt x="209" y="319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221" y="336"/>
                    <a:pt x="223" y="339"/>
                    <a:pt x="225" y="342"/>
                  </a:cubicBezTo>
                  <a:cubicBezTo>
                    <a:pt x="224" y="346"/>
                    <a:pt x="222" y="349"/>
                    <a:pt x="220" y="355"/>
                  </a:cubicBezTo>
                  <a:cubicBezTo>
                    <a:pt x="213" y="369"/>
                    <a:pt x="203" y="397"/>
                    <a:pt x="201" y="406"/>
                  </a:cubicBezTo>
                  <a:cubicBezTo>
                    <a:pt x="200" y="408"/>
                    <a:pt x="198" y="411"/>
                    <a:pt x="197" y="412"/>
                  </a:cubicBezTo>
                  <a:cubicBezTo>
                    <a:pt x="197" y="414"/>
                    <a:pt x="197" y="414"/>
                    <a:pt x="197" y="414"/>
                  </a:cubicBezTo>
                  <a:cubicBezTo>
                    <a:pt x="195" y="417"/>
                    <a:pt x="192" y="420"/>
                    <a:pt x="189" y="424"/>
                  </a:cubicBezTo>
                  <a:cubicBezTo>
                    <a:pt x="189" y="424"/>
                    <a:pt x="188" y="425"/>
                    <a:pt x="188" y="425"/>
                  </a:cubicBezTo>
                  <a:cubicBezTo>
                    <a:pt x="185" y="423"/>
                    <a:pt x="180" y="425"/>
                    <a:pt x="177" y="430"/>
                  </a:cubicBezTo>
                  <a:cubicBezTo>
                    <a:pt x="176" y="430"/>
                    <a:pt x="176" y="431"/>
                    <a:pt x="176" y="431"/>
                  </a:cubicBezTo>
                  <a:cubicBezTo>
                    <a:pt x="173" y="430"/>
                    <a:pt x="169" y="430"/>
                    <a:pt x="166" y="429"/>
                  </a:cubicBezTo>
                  <a:cubicBezTo>
                    <a:pt x="164" y="429"/>
                    <a:pt x="161" y="429"/>
                    <a:pt x="159" y="428"/>
                  </a:cubicBezTo>
                  <a:cubicBezTo>
                    <a:pt x="155" y="426"/>
                    <a:pt x="153" y="423"/>
                    <a:pt x="151" y="419"/>
                  </a:cubicBezTo>
                  <a:cubicBezTo>
                    <a:pt x="149" y="415"/>
                    <a:pt x="149" y="415"/>
                    <a:pt x="149" y="415"/>
                  </a:cubicBezTo>
                  <a:cubicBezTo>
                    <a:pt x="148" y="413"/>
                    <a:pt x="142" y="407"/>
                    <a:pt x="138" y="405"/>
                  </a:cubicBezTo>
                  <a:cubicBezTo>
                    <a:pt x="136" y="403"/>
                    <a:pt x="132" y="402"/>
                    <a:pt x="129" y="402"/>
                  </a:cubicBezTo>
                  <a:cubicBezTo>
                    <a:pt x="125" y="403"/>
                    <a:pt x="123" y="404"/>
                    <a:pt x="121" y="406"/>
                  </a:cubicBezTo>
                  <a:cubicBezTo>
                    <a:pt x="121" y="406"/>
                    <a:pt x="120" y="405"/>
                    <a:pt x="119" y="405"/>
                  </a:cubicBezTo>
                  <a:cubicBezTo>
                    <a:pt x="114" y="404"/>
                    <a:pt x="114" y="404"/>
                    <a:pt x="114" y="404"/>
                  </a:cubicBezTo>
                  <a:cubicBezTo>
                    <a:pt x="106" y="400"/>
                    <a:pt x="106" y="400"/>
                    <a:pt x="106" y="400"/>
                  </a:cubicBezTo>
                  <a:cubicBezTo>
                    <a:pt x="102" y="398"/>
                    <a:pt x="98" y="396"/>
                    <a:pt x="94" y="394"/>
                  </a:cubicBezTo>
                  <a:cubicBezTo>
                    <a:pt x="93" y="393"/>
                    <a:pt x="92" y="392"/>
                    <a:pt x="91" y="390"/>
                  </a:cubicBezTo>
                  <a:cubicBezTo>
                    <a:pt x="89" y="387"/>
                    <a:pt x="89" y="387"/>
                    <a:pt x="89" y="387"/>
                  </a:cubicBezTo>
                  <a:cubicBezTo>
                    <a:pt x="85" y="383"/>
                    <a:pt x="85" y="383"/>
                    <a:pt x="85" y="383"/>
                  </a:cubicBezTo>
                  <a:cubicBezTo>
                    <a:pt x="81" y="379"/>
                    <a:pt x="81" y="379"/>
                    <a:pt x="81" y="379"/>
                  </a:cubicBezTo>
                  <a:cubicBezTo>
                    <a:pt x="78" y="377"/>
                    <a:pt x="78" y="377"/>
                    <a:pt x="78" y="377"/>
                  </a:cubicBezTo>
                  <a:cubicBezTo>
                    <a:pt x="74" y="373"/>
                    <a:pt x="74" y="373"/>
                    <a:pt x="74" y="373"/>
                  </a:cubicBezTo>
                  <a:cubicBezTo>
                    <a:pt x="74" y="373"/>
                    <a:pt x="74" y="373"/>
                    <a:pt x="74" y="373"/>
                  </a:cubicBezTo>
                  <a:cubicBezTo>
                    <a:pt x="75" y="376"/>
                    <a:pt x="75" y="376"/>
                    <a:pt x="75" y="376"/>
                  </a:cubicBezTo>
                  <a:cubicBezTo>
                    <a:pt x="78" y="382"/>
                    <a:pt x="78" y="382"/>
                    <a:pt x="78" y="382"/>
                  </a:cubicBezTo>
                  <a:cubicBezTo>
                    <a:pt x="82" y="386"/>
                    <a:pt x="82" y="386"/>
                    <a:pt x="82" y="386"/>
                  </a:cubicBezTo>
                  <a:cubicBezTo>
                    <a:pt x="86" y="390"/>
                    <a:pt x="86" y="390"/>
                    <a:pt x="86" y="390"/>
                  </a:cubicBezTo>
                  <a:cubicBezTo>
                    <a:pt x="87" y="392"/>
                    <a:pt x="87" y="392"/>
                    <a:pt x="87" y="392"/>
                  </a:cubicBezTo>
                  <a:cubicBezTo>
                    <a:pt x="88" y="393"/>
                    <a:pt x="88" y="393"/>
                    <a:pt x="88" y="394"/>
                  </a:cubicBezTo>
                  <a:cubicBezTo>
                    <a:pt x="80" y="394"/>
                    <a:pt x="72" y="399"/>
                    <a:pt x="67" y="404"/>
                  </a:cubicBezTo>
                  <a:cubicBezTo>
                    <a:pt x="67" y="404"/>
                    <a:pt x="67" y="404"/>
                    <a:pt x="67" y="404"/>
                  </a:cubicBezTo>
                  <a:cubicBezTo>
                    <a:pt x="72" y="399"/>
                    <a:pt x="84" y="397"/>
                    <a:pt x="92" y="398"/>
                  </a:cubicBezTo>
                  <a:cubicBezTo>
                    <a:pt x="92" y="398"/>
                    <a:pt x="92" y="398"/>
                    <a:pt x="92" y="398"/>
                  </a:cubicBezTo>
                  <a:cubicBezTo>
                    <a:pt x="92" y="398"/>
                    <a:pt x="92" y="398"/>
                    <a:pt x="92" y="398"/>
                  </a:cubicBezTo>
                  <a:cubicBezTo>
                    <a:pt x="92" y="398"/>
                    <a:pt x="92" y="398"/>
                    <a:pt x="93" y="398"/>
                  </a:cubicBezTo>
                  <a:cubicBezTo>
                    <a:pt x="97" y="399"/>
                    <a:pt x="101" y="401"/>
                    <a:pt x="104" y="403"/>
                  </a:cubicBezTo>
                  <a:cubicBezTo>
                    <a:pt x="113" y="408"/>
                    <a:pt x="113" y="408"/>
                    <a:pt x="113" y="408"/>
                  </a:cubicBezTo>
                  <a:cubicBezTo>
                    <a:pt x="118" y="409"/>
                    <a:pt x="118" y="409"/>
                    <a:pt x="118" y="409"/>
                  </a:cubicBezTo>
                  <a:cubicBezTo>
                    <a:pt x="119" y="409"/>
                    <a:pt x="119" y="409"/>
                    <a:pt x="119" y="409"/>
                  </a:cubicBezTo>
                  <a:cubicBezTo>
                    <a:pt x="119" y="410"/>
                    <a:pt x="119" y="410"/>
                    <a:pt x="119" y="410"/>
                  </a:cubicBezTo>
                  <a:cubicBezTo>
                    <a:pt x="119" y="414"/>
                    <a:pt x="124" y="417"/>
                    <a:pt x="129" y="416"/>
                  </a:cubicBezTo>
                  <a:cubicBezTo>
                    <a:pt x="130" y="418"/>
                    <a:pt x="132" y="420"/>
                    <a:pt x="133" y="421"/>
                  </a:cubicBezTo>
                  <a:cubicBezTo>
                    <a:pt x="134" y="423"/>
                    <a:pt x="134" y="423"/>
                    <a:pt x="134" y="423"/>
                  </a:cubicBezTo>
                  <a:cubicBezTo>
                    <a:pt x="137" y="426"/>
                    <a:pt x="139" y="431"/>
                    <a:pt x="140" y="435"/>
                  </a:cubicBezTo>
                  <a:cubicBezTo>
                    <a:pt x="140" y="438"/>
                    <a:pt x="139" y="441"/>
                    <a:pt x="138" y="444"/>
                  </a:cubicBezTo>
                  <a:cubicBezTo>
                    <a:pt x="136" y="447"/>
                    <a:pt x="136" y="447"/>
                    <a:pt x="136" y="447"/>
                  </a:cubicBezTo>
                  <a:cubicBezTo>
                    <a:pt x="136" y="447"/>
                    <a:pt x="136" y="447"/>
                    <a:pt x="136" y="447"/>
                  </a:cubicBezTo>
                  <a:cubicBezTo>
                    <a:pt x="136" y="451"/>
                    <a:pt x="130" y="457"/>
                    <a:pt x="125" y="458"/>
                  </a:cubicBezTo>
                  <a:cubicBezTo>
                    <a:pt x="123" y="459"/>
                    <a:pt x="122" y="459"/>
                    <a:pt x="121" y="458"/>
                  </a:cubicBezTo>
                  <a:cubicBezTo>
                    <a:pt x="121" y="458"/>
                    <a:pt x="121" y="458"/>
                    <a:pt x="121" y="458"/>
                  </a:cubicBezTo>
                  <a:cubicBezTo>
                    <a:pt x="122" y="459"/>
                    <a:pt x="124" y="462"/>
                    <a:pt x="128" y="460"/>
                  </a:cubicBezTo>
                  <a:cubicBezTo>
                    <a:pt x="131" y="459"/>
                    <a:pt x="132" y="459"/>
                    <a:pt x="135" y="456"/>
                  </a:cubicBezTo>
                  <a:cubicBezTo>
                    <a:pt x="135" y="459"/>
                    <a:pt x="136" y="461"/>
                    <a:pt x="136" y="463"/>
                  </a:cubicBezTo>
                  <a:cubicBezTo>
                    <a:pt x="136" y="463"/>
                    <a:pt x="136" y="463"/>
                    <a:pt x="136" y="463"/>
                  </a:cubicBezTo>
                  <a:cubicBezTo>
                    <a:pt x="136" y="466"/>
                    <a:pt x="134" y="472"/>
                    <a:pt x="132" y="475"/>
                  </a:cubicBezTo>
                  <a:cubicBezTo>
                    <a:pt x="131" y="477"/>
                    <a:pt x="131" y="477"/>
                    <a:pt x="131" y="477"/>
                  </a:cubicBezTo>
                  <a:cubicBezTo>
                    <a:pt x="130" y="481"/>
                    <a:pt x="129" y="485"/>
                    <a:pt x="129" y="489"/>
                  </a:cubicBezTo>
                  <a:cubicBezTo>
                    <a:pt x="128" y="491"/>
                    <a:pt x="128" y="491"/>
                    <a:pt x="128" y="491"/>
                  </a:cubicBezTo>
                  <a:cubicBezTo>
                    <a:pt x="127" y="500"/>
                    <a:pt x="129" y="507"/>
                    <a:pt x="132" y="515"/>
                  </a:cubicBezTo>
                  <a:cubicBezTo>
                    <a:pt x="131" y="518"/>
                    <a:pt x="130" y="522"/>
                    <a:pt x="129" y="527"/>
                  </a:cubicBezTo>
                  <a:cubicBezTo>
                    <a:pt x="126" y="536"/>
                    <a:pt x="126" y="536"/>
                    <a:pt x="126" y="536"/>
                  </a:cubicBezTo>
                  <a:cubicBezTo>
                    <a:pt x="126" y="538"/>
                    <a:pt x="126" y="540"/>
                    <a:pt x="126" y="542"/>
                  </a:cubicBezTo>
                  <a:cubicBezTo>
                    <a:pt x="124" y="542"/>
                    <a:pt x="122" y="542"/>
                    <a:pt x="120" y="543"/>
                  </a:cubicBezTo>
                  <a:cubicBezTo>
                    <a:pt x="119" y="541"/>
                    <a:pt x="117" y="539"/>
                    <a:pt x="116" y="536"/>
                  </a:cubicBezTo>
                  <a:cubicBezTo>
                    <a:pt x="115" y="536"/>
                    <a:pt x="115" y="536"/>
                    <a:pt x="115" y="536"/>
                  </a:cubicBezTo>
                  <a:cubicBezTo>
                    <a:pt x="113" y="532"/>
                    <a:pt x="111" y="528"/>
                    <a:pt x="110" y="524"/>
                  </a:cubicBezTo>
                  <a:cubicBezTo>
                    <a:pt x="110" y="523"/>
                    <a:pt x="110" y="522"/>
                    <a:pt x="110" y="520"/>
                  </a:cubicBezTo>
                  <a:cubicBezTo>
                    <a:pt x="110" y="520"/>
                    <a:pt x="110" y="520"/>
                    <a:pt x="110" y="520"/>
                  </a:cubicBezTo>
                  <a:cubicBezTo>
                    <a:pt x="110" y="520"/>
                    <a:pt x="110" y="520"/>
                    <a:pt x="110" y="520"/>
                  </a:cubicBezTo>
                  <a:cubicBezTo>
                    <a:pt x="110" y="518"/>
                    <a:pt x="110" y="517"/>
                    <a:pt x="111" y="515"/>
                  </a:cubicBezTo>
                  <a:cubicBezTo>
                    <a:pt x="111" y="509"/>
                    <a:pt x="111" y="509"/>
                    <a:pt x="111" y="509"/>
                  </a:cubicBezTo>
                  <a:cubicBezTo>
                    <a:pt x="111" y="502"/>
                    <a:pt x="107" y="497"/>
                    <a:pt x="105" y="491"/>
                  </a:cubicBezTo>
                  <a:cubicBezTo>
                    <a:pt x="104" y="491"/>
                    <a:pt x="104" y="491"/>
                    <a:pt x="104" y="491"/>
                  </a:cubicBezTo>
                  <a:cubicBezTo>
                    <a:pt x="106" y="497"/>
                    <a:pt x="107" y="503"/>
                    <a:pt x="107" y="509"/>
                  </a:cubicBezTo>
                  <a:cubicBezTo>
                    <a:pt x="107" y="515"/>
                    <a:pt x="107" y="515"/>
                    <a:pt x="107" y="515"/>
                  </a:cubicBezTo>
                  <a:cubicBezTo>
                    <a:pt x="107" y="515"/>
                    <a:pt x="107" y="515"/>
                    <a:pt x="107" y="515"/>
                  </a:cubicBezTo>
                  <a:cubicBezTo>
                    <a:pt x="104" y="513"/>
                    <a:pt x="99" y="512"/>
                    <a:pt x="96" y="511"/>
                  </a:cubicBezTo>
                  <a:cubicBezTo>
                    <a:pt x="94" y="511"/>
                    <a:pt x="92" y="511"/>
                    <a:pt x="89" y="512"/>
                  </a:cubicBezTo>
                  <a:cubicBezTo>
                    <a:pt x="86" y="512"/>
                    <a:pt x="74" y="514"/>
                    <a:pt x="73" y="512"/>
                  </a:cubicBezTo>
                  <a:cubicBezTo>
                    <a:pt x="73" y="512"/>
                    <a:pt x="73" y="512"/>
                    <a:pt x="73" y="512"/>
                  </a:cubicBezTo>
                  <a:cubicBezTo>
                    <a:pt x="74" y="518"/>
                    <a:pt x="83" y="517"/>
                    <a:pt x="90" y="516"/>
                  </a:cubicBezTo>
                  <a:cubicBezTo>
                    <a:pt x="92" y="516"/>
                    <a:pt x="94" y="515"/>
                    <a:pt x="95" y="515"/>
                  </a:cubicBezTo>
                  <a:cubicBezTo>
                    <a:pt x="101" y="516"/>
                    <a:pt x="105" y="518"/>
                    <a:pt x="106" y="520"/>
                  </a:cubicBezTo>
                  <a:cubicBezTo>
                    <a:pt x="106" y="522"/>
                    <a:pt x="106" y="523"/>
                    <a:pt x="106" y="525"/>
                  </a:cubicBezTo>
                  <a:cubicBezTo>
                    <a:pt x="107" y="530"/>
                    <a:pt x="109" y="534"/>
                    <a:pt x="112" y="538"/>
                  </a:cubicBezTo>
                  <a:cubicBezTo>
                    <a:pt x="112" y="539"/>
                    <a:pt x="112" y="539"/>
                    <a:pt x="112" y="539"/>
                  </a:cubicBezTo>
                  <a:cubicBezTo>
                    <a:pt x="114" y="541"/>
                    <a:pt x="115" y="543"/>
                    <a:pt x="117" y="546"/>
                  </a:cubicBezTo>
                  <a:cubicBezTo>
                    <a:pt x="117" y="546"/>
                    <a:pt x="117" y="546"/>
                    <a:pt x="117" y="547"/>
                  </a:cubicBezTo>
                  <a:cubicBezTo>
                    <a:pt x="116" y="547"/>
                    <a:pt x="116" y="548"/>
                    <a:pt x="116" y="549"/>
                  </a:cubicBezTo>
                  <a:cubicBezTo>
                    <a:pt x="116" y="549"/>
                    <a:pt x="116" y="549"/>
                    <a:pt x="115" y="549"/>
                  </a:cubicBezTo>
                  <a:cubicBezTo>
                    <a:pt x="109" y="549"/>
                    <a:pt x="104" y="552"/>
                    <a:pt x="100" y="556"/>
                  </a:cubicBezTo>
                  <a:cubicBezTo>
                    <a:pt x="99" y="554"/>
                    <a:pt x="97" y="553"/>
                    <a:pt x="95" y="552"/>
                  </a:cubicBezTo>
                  <a:cubicBezTo>
                    <a:pt x="91" y="550"/>
                    <a:pt x="87" y="550"/>
                    <a:pt x="84" y="552"/>
                  </a:cubicBezTo>
                  <a:cubicBezTo>
                    <a:pt x="78" y="548"/>
                    <a:pt x="72" y="543"/>
                    <a:pt x="64" y="544"/>
                  </a:cubicBezTo>
                  <a:cubicBezTo>
                    <a:pt x="63" y="544"/>
                    <a:pt x="62" y="544"/>
                    <a:pt x="61" y="544"/>
                  </a:cubicBezTo>
                  <a:cubicBezTo>
                    <a:pt x="61" y="544"/>
                    <a:pt x="61" y="544"/>
                    <a:pt x="61" y="544"/>
                  </a:cubicBezTo>
                  <a:cubicBezTo>
                    <a:pt x="56" y="540"/>
                    <a:pt x="49" y="535"/>
                    <a:pt x="47" y="527"/>
                  </a:cubicBezTo>
                  <a:cubicBezTo>
                    <a:pt x="47" y="527"/>
                    <a:pt x="47" y="527"/>
                    <a:pt x="47" y="527"/>
                  </a:cubicBezTo>
                  <a:cubicBezTo>
                    <a:pt x="49" y="535"/>
                    <a:pt x="52" y="541"/>
                    <a:pt x="57" y="546"/>
                  </a:cubicBezTo>
                  <a:cubicBezTo>
                    <a:pt x="54" y="547"/>
                    <a:pt x="52" y="548"/>
                    <a:pt x="50" y="550"/>
                  </a:cubicBezTo>
                  <a:cubicBezTo>
                    <a:pt x="49" y="550"/>
                    <a:pt x="39" y="556"/>
                    <a:pt x="39" y="556"/>
                  </a:cubicBezTo>
                  <a:cubicBezTo>
                    <a:pt x="38" y="557"/>
                    <a:pt x="38" y="557"/>
                    <a:pt x="38" y="557"/>
                  </a:cubicBezTo>
                  <a:cubicBezTo>
                    <a:pt x="37" y="558"/>
                    <a:pt x="37" y="558"/>
                    <a:pt x="36" y="558"/>
                  </a:cubicBezTo>
                  <a:cubicBezTo>
                    <a:pt x="36" y="558"/>
                    <a:pt x="36" y="558"/>
                    <a:pt x="36" y="558"/>
                  </a:cubicBezTo>
                  <a:cubicBezTo>
                    <a:pt x="38" y="558"/>
                    <a:pt x="40" y="558"/>
                    <a:pt x="42" y="556"/>
                  </a:cubicBezTo>
                  <a:cubicBezTo>
                    <a:pt x="43" y="556"/>
                    <a:pt x="43" y="556"/>
                    <a:pt x="43" y="556"/>
                  </a:cubicBezTo>
                  <a:cubicBezTo>
                    <a:pt x="53" y="551"/>
                    <a:pt x="53" y="551"/>
                    <a:pt x="53" y="551"/>
                  </a:cubicBezTo>
                  <a:cubicBezTo>
                    <a:pt x="57" y="549"/>
                    <a:pt x="60" y="548"/>
                    <a:pt x="64" y="548"/>
                  </a:cubicBezTo>
                  <a:cubicBezTo>
                    <a:pt x="71" y="547"/>
                    <a:pt x="76" y="551"/>
                    <a:pt x="82" y="556"/>
                  </a:cubicBezTo>
                  <a:cubicBezTo>
                    <a:pt x="82" y="559"/>
                    <a:pt x="84" y="562"/>
                    <a:pt x="88" y="564"/>
                  </a:cubicBezTo>
                  <a:cubicBezTo>
                    <a:pt x="87" y="572"/>
                    <a:pt x="83" y="581"/>
                    <a:pt x="78" y="588"/>
                  </a:cubicBezTo>
                  <a:cubicBezTo>
                    <a:pt x="75" y="587"/>
                    <a:pt x="71" y="590"/>
                    <a:pt x="68" y="594"/>
                  </a:cubicBezTo>
                  <a:cubicBezTo>
                    <a:pt x="67" y="596"/>
                    <a:pt x="66" y="599"/>
                    <a:pt x="66" y="601"/>
                  </a:cubicBezTo>
                  <a:cubicBezTo>
                    <a:pt x="65" y="603"/>
                    <a:pt x="64" y="603"/>
                    <a:pt x="63" y="604"/>
                  </a:cubicBezTo>
                  <a:cubicBezTo>
                    <a:pt x="61" y="606"/>
                    <a:pt x="58" y="607"/>
                    <a:pt x="56" y="610"/>
                  </a:cubicBezTo>
                  <a:cubicBezTo>
                    <a:pt x="54" y="609"/>
                    <a:pt x="51" y="610"/>
                    <a:pt x="47" y="611"/>
                  </a:cubicBezTo>
                  <a:cubicBezTo>
                    <a:pt x="46" y="612"/>
                    <a:pt x="46" y="612"/>
                    <a:pt x="46" y="612"/>
                  </a:cubicBezTo>
                  <a:cubicBezTo>
                    <a:pt x="43" y="612"/>
                    <a:pt x="40" y="614"/>
                    <a:pt x="38" y="616"/>
                  </a:cubicBezTo>
                  <a:cubicBezTo>
                    <a:pt x="36" y="617"/>
                    <a:pt x="36" y="617"/>
                    <a:pt x="36" y="617"/>
                  </a:cubicBezTo>
                  <a:cubicBezTo>
                    <a:pt x="32" y="619"/>
                    <a:pt x="28" y="621"/>
                    <a:pt x="24" y="622"/>
                  </a:cubicBezTo>
                  <a:cubicBezTo>
                    <a:pt x="18" y="623"/>
                    <a:pt x="13" y="625"/>
                    <a:pt x="8" y="629"/>
                  </a:cubicBezTo>
                  <a:cubicBezTo>
                    <a:pt x="9" y="629"/>
                    <a:pt x="9" y="629"/>
                    <a:pt x="9" y="629"/>
                  </a:cubicBezTo>
                  <a:cubicBezTo>
                    <a:pt x="13" y="626"/>
                    <a:pt x="20" y="626"/>
                    <a:pt x="25" y="624"/>
                  </a:cubicBezTo>
                  <a:cubicBezTo>
                    <a:pt x="30" y="623"/>
                    <a:pt x="34" y="623"/>
                    <a:pt x="38" y="620"/>
                  </a:cubicBezTo>
                  <a:cubicBezTo>
                    <a:pt x="40" y="619"/>
                    <a:pt x="40" y="619"/>
                    <a:pt x="40" y="619"/>
                  </a:cubicBezTo>
                  <a:cubicBezTo>
                    <a:pt x="42" y="617"/>
                    <a:pt x="44" y="616"/>
                    <a:pt x="47" y="615"/>
                  </a:cubicBezTo>
                  <a:cubicBezTo>
                    <a:pt x="48" y="615"/>
                    <a:pt x="48" y="615"/>
                    <a:pt x="48" y="615"/>
                  </a:cubicBezTo>
                  <a:cubicBezTo>
                    <a:pt x="50" y="615"/>
                    <a:pt x="51" y="614"/>
                    <a:pt x="52" y="614"/>
                  </a:cubicBezTo>
                  <a:cubicBezTo>
                    <a:pt x="50" y="617"/>
                    <a:pt x="47" y="621"/>
                    <a:pt x="44" y="627"/>
                  </a:cubicBezTo>
                  <a:cubicBezTo>
                    <a:pt x="35" y="644"/>
                    <a:pt x="27" y="655"/>
                    <a:pt x="20" y="665"/>
                  </a:cubicBezTo>
                  <a:cubicBezTo>
                    <a:pt x="14" y="675"/>
                    <a:pt x="14" y="675"/>
                    <a:pt x="14" y="675"/>
                  </a:cubicBezTo>
                  <a:cubicBezTo>
                    <a:pt x="6" y="686"/>
                    <a:pt x="0" y="705"/>
                    <a:pt x="0" y="714"/>
                  </a:cubicBezTo>
                  <a:cubicBezTo>
                    <a:pt x="1" y="715"/>
                    <a:pt x="1" y="715"/>
                    <a:pt x="1" y="715"/>
                  </a:cubicBezTo>
                  <a:cubicBezTo>
                    <a:pt x="1" y="706"/>
                    <a:pt x="10" y="688"/>
                    <a:pt x="17" y="677"/>
                  </a:cubicBezTo>
                  <a:cubicBezTo>
                    <a:pt x="24" y="667"/>
                    <a:pt x="24" y="667"/>
                    <a:pt x="24" y="667"/>
                  </a:cubicBezTo>
                  <a:cubicBezTo>
                    <a:pt x="30" y="658"/>
                    <a:pt x="38" y="646"/>
                    <a:pt x="48" y="629"/>
                  </a:cubicBezTo>
                  <a:cubicBezTo>
                    <a:pt x="56" y="614"/>
                    <a:pt x="60" y="611"/>
                    <a:pt x="65" y="608"/>
                  </a:cubicBezTo>
                  <a:cubicBezTo>
                    <a:pt x="66" y="607"/>
                    <a:pt x="67" y="606"/>
                    <a:pt x="68" y="605"/>
                  </a:cubicBezTo>
                  <a:cubicBezTo>
                    <a:pt x="68" y="606"/>
                    <a:pt x="69" y="606"/>
                    <a:pt x="69" y="606"/>
                  </a:cubicBezTo>
                  <a:cubicBezTo>
                    <a:pt x="71" y="607"/>
                    <a:pt x="72" y="607"/>
                    <a:pt x="74" y="607"/>
                  </a:cubicBezTo>
                  <a:cubicBezTo>
                    <a:pt x="74" y="608"/>
                    <a:pt x="75" y="610"/>
                    <a:pt x="76" y="611"/>
                  </a:cubicBezTo>
                  <a:cubicBezTo>
                    <a:pt x="77" y="613"/>
                    <a:pt x="77" y="613"/>
                    <a:pt x="77" y="613"/>
                  </a:cubicBezTo>
                  <a:cubicBezTo>
                    <a:pt x="82" y="626"/>
                    <a:pt x="82" y="626"/>
                    <a:pt x="82" y="626"/>
                  </a:cubicBezTo>
                  <a:cubicBezTo>
                    <a:pt x="83" y="630"/>
                    <a:pt x="83" y="634"/>
                    <a:pt x="82" y="639"/>
                  </a:cubicBezTo>
                  <a:cubicBezTo>
                    <a:pt x="80" y="644"/>
                    <a:pt x="80" y="644"/>
                    <a:pt x="80" y="644"/>
                  </a:cubicBezTo>
                  <a:cubicBezTo>
                    <a:pt x="79" y="649"/>
                    <a:pt x="77" y="654"/>
                    <a:pt x="79" y="659"/>
                  </a:cubicBezTo>
                  <a:cubicBezTo>
                    <a:pt x="79" y="658"/>
                    <a:pt x="79" y="658"/>
                    <a:pt x="79" y="658"/>
                  </a:cubicBezTo>
                  <a:cubicBezTo>
                    <a:pt x="79" y="655"/>
                    <a:pt x="83" y="649"/>
                    <a:pt x="84" y="645"/>
                  </a:cubicBezTo>
                  <a:cubicBezTo>
                    <a:pt x="86" y="640"/>
                    <a:pt x="86" y="640"/>
                    <a:pt x="86" y="640"/>
                  </a:cubicBezTo>
                  <a:cubicBezTo>
                    <a:pt x="86" y="639"/>
                    <a:pt x="86" y="638"/>
                    <a:pt x="86" y="637"/>
                  </a:cubicBezTo>
                  <a:cubicBezTo>
                    <a:pt x="86" y="637"/>
                    <a:pt x="86" y="637"/>
                    <a:pt x="86" y="637"/>
                  </a:cubicBezTo>
                  <a:cubicBezTo>
                    <a:pt x="90" y="634"/>
                    <a:pt x="98" y="635"/>
                    <a:pt x="107" y="639"/>
                  </a:cubicBezTo>
                  <a:cubicBezTo>
                    <a:pt x="107" y="638"/>
                    <a:pt x="107" y="638"/>
                    <a:pt x="107" y="638"/>
                  </a:cubicBezTo>
                  <a:cubicBezTo>
                    <a:pt x="98" y="634"/>
                    <a:pt x="92" y="630"/>
                    <a:pt x="86" y="633"/>
                  </a:cubicBezTo>
                  <a:cubicBezTo>
                    <a:pt x="87" y="630"/>
                    <a:pt x="86" y="628"/>
                    <a:pt x="85" y="625"/>
                  </a:cubicBezTo>
                  <a:cubicBezTo>
                    <a:pt x="80" y="611"/>
                    <a:pt x="80" y="611"/>
                    <a:pt x="80" y="611"/>
                  </a:cubicBezTo>
                  <a:cubicBezTo>
                    <a:pt x="80" y="611"/>
                    <a:pt x="80" y="610"/>
                    <a:pt x="80" y="610"/>
                  </a:cubicBezTo>
                  <a:cubicBezTo>
                    <a:pt x="79" y="607"/>
                    <a:pt x="78" y="606"/>
                    <a:pt x="77" y="605"/>
                  </a:cubicBezTo>
                  <a:cubicBezTo>
                    <a:pt x="78" y="604"/>
                    <a:pt x="80" y="602"/>
                    <a:pt x="80" y="601"/>
                  </a:cubicBezTo>
                  <a:cubicBezTo>
                    <a:pt x="83" y="597"/>
                    <a:pt x="83" y="593"/>
                    <a:pt x="81" y="590"/>
                  </a:cubicBezTo>
                  <a:cubicBezTo>
                    <a:pt x="86" y="583"/>
                    <a:pt x="91" y="574"/>
                    <a:pt x="92" y="566"/>
                  </a:cubicBezTo>
                  <a:cubicBezTo>
                    <a:pt x="96" y="566"/>
                    <a:pt x="100" y="565"/>
                    <a:pt x="101" y="562"/>
                  </a:cubicBezTo>
                  <a:cubicBezTo>
                    <a:pt x="102" y="562"/>
                    <a:pt x="102" y="561"/>
                    <a:pt x="102" y="560"/>
                  </a:cubicBezTo>
                  <a:cubicBezTo>
                    <a:pt x="106" y="556"/>
                    <a:pt x="110" y="553"/>
                    <a:pt x="116" y="553"/>
                  </a:cubicBezTo>
                  <a:cubicBezTo>
                    <a:pt x="116" y="553"/>
                    <a:pt x="117" y="553"/>
                    <a:pt x="118" y="553"/>
                  </a:cubicBezTo>
                  <a:cubicBezTo>
                    <a:pt x="118" y="553"/>
                    <a:pt x="119" y="554"/>
                    <a:pt x="119" y="554"/>
                  </a:cubicBezTo>
                  <a:cubicBezTo>
                    <a:pt x="120" y="558"/>
                    <a:pt x="121" y="564"/>
                    <a:pt x="122" y="567"/>
                  </a:cubicBezTo>
                  <a:cubicBezTo>
                    <a:pt x="126" y="573"/>
                    <a:pt x="129" y="577"/>
                    <a:pt x="132" y="580"/>
                  </a:cubicBezTo>
                  <a:cubicBezTo>
                    <a:pt x="135" y="582"/>
                    <a:pt x="138" y="584"/>
                    <a:pt x="141" y="585"/>
                  </a:cubicBezTo>
                  <a:cubicBezTo>
                    <a:pt x="145" y="587"/>
                    <a:pt x="145" y="587"/>
                    <a:pt x="145" y="587"/>
                  </a:cubicBezTo>
                  <a:cubicBezTo>
                    <a:pt x="146" y="588"/>
                    <a:pt x="149" y="591"/>
                    <a:pt x="150" y="592"/>
                  </a:cubicBezTo>
                  <a:cubicBezTo>
                    <a:pt x="150" y="592"/>
                    <a:pt x="150" y="592"/>
                    <a:pt x="150" y="592"/>
                  </a:cubicBezTo>
                  <a:cubicBezTo>
                    <a:pt x="151" y="600"/>
                    <a:pt x="151" y="611"/>
                    <a:pt x="147" y="624"/>
                  </a:cubicBezTo>
                  <a:cubicBezTo>
                    <a:pt x="144" y="636"/>
                    <a:pt x="139" y="647"/>
                    <a:pt x="134" y="657"/>
                  </a:cubicBezTo>
                  <a:cubicBezTo>
                    <a:pt x="129" y="669"/>
                    <a:pt x="124" y="680"/>
                    <a:pt x="123" y="690"/>
                  </a:cubicBezTo>
                  <a:cubicBezTo>
                    <a:pt x="122" y="690"/>
                    <a:pt x="122" y="690"/>
                    <a:pt x="122" y="690"/>
                  </a:cubicBezTo>
                  <a:cubicBezTo>
                    <a:pt x="119" y="703"/>
                    <a:pt x="106" y="711"/>
                    <a:pt x="95" y="717"/>
                  </a:cubicBezTo>
                  <a:cubicBezTo>
                    <a:pt x="88" y="722"/>
                    <a:pt x="88" y="722"/>
                    <a:pt x="88" y="722"/>
                  </a:cubicBezTo>
                  <a:cubicBezTo>
                    <a:pt x="83" y="726"/>
                    <a:pt x="77" y="730"/>
                    <a:pt x="72" y="730"/>
                  </a:cubicBezTo>
                  <a:cubicBezTo>
                    <a:pt x="66" y="730"/>
                    <a:pt x="66" y="730"/>
                    <a:pt x="66" y="730"/>
                  </a:cubicBezTo>
                  <a:cubicBezTo>
                    <a:pt x="59" y="729"/>
                    <a:pt x="54" y="730"/>
                    <a:pt x="49" y="736"/>
                  </a:cubicBezTo>
                  <a:cubicBezTo>
                    <a:pt x="49" y="736"/>
                    <a:pt x="49" y="736"/>
                    <a:pt x="49" y="736"/>
                  </a:cubicBezTo>
                  <a:cubicBezTo>
                    <a:pt x="53" y="732"/>
                    <a:pt x="59" y="733"/>
                    <a:pt x="66" y="734"/>
                  </a:cubicBezTo>
                  <a:cubicBezTo>
                    <a:pt x="70" y="734"/>
                    <a:pt x="70" y="734"/>
                    <a:pt x="70" y="734"/>
                  </a:cubicBezTo>
                  <a:cubicBezTo>
                    <a:pt x="67" y="739"/>
                    <a:pt x="67" y="746"/>
                    <a:pt x="67" y="752"/>
                  </a:cubicBezTo>
                  <a:cubicBezTo>
                    <a:pt x="67" y="756"/>
                    <a:pt x="66" y="759"/>
                    <a:pt x="66" y="762"/>
                  </a:cubicBezTo>
                  <a:cubicBezTo>
                    <a:pt x="66" y="762"/>
                    <a:pt x="66" y="762"/>
                    <a:pt x="66" y="762"/>
                  </a:cubicBezTo>
                  <a:cubicBezTo>
                    <a:pt x="67" y="759"/>
                    <a:pt x="69" y="754"/>
                    <a:pt x="69" y="750"/>
                  </a:cubicBezTo>
                  <a:cubicBezTo>
                    <a:pt x="69" y="743"/>
                    <a:pt x="71" y="738"/>
                    <a:pt x="75" y="734"/>
                  </a:cubicBezTo>
                  <a:cubicBezTo>
                    <a:pt x="75" y="734"/>
                    <a:pt x="75" y="734"/>
                    <a:pt x="75" y="734"/>
                  </a:cubicBezTo>
                  <a:cubicBezTo>
                    <a:pt x="81" y="733"/>
                    <a:pt x="86" y="729"/>
                    <a:pt x="90" y="725"/>
                  </a:cubicBezTo>
                  <a:cubicBezTo>
                    <a:pt x="97" y="720"/>
                    <a:pt x="97" y="720"/>
                    <a:pt x="97" y="720"/>
                  </a:cubicBezTo>
                  <a:cubicBezTo>
                    <a:pt x="106" y="715"/>
                    <a:pt x="116" y="710"/>
                    <a:pt x="122" y="701"/>
                  </a:cubicBezTo>
                  <a:cubicBezTo>
                    <a:pt x="120" y="718"/>
                    <a:pt x="118" y="738"/>
                    <a:pt x="115" y="756"/>
                  </a:cubicBezTo>
                  <a:cubicBezTo>
                    <a:pt x="113" y="771"/>
                    <a:pt x="113" y="771"/>
                    <a:pt x="113" y="771"/>
                  </a:cubicBezTo>
                  <a:cubicBezTo>
                    <a:pt x="112" y="781"/>
                    <a:pt x="112" y="786"/>
                    <a:pt x="104" y="796"/>
                  </a:cubicBezTo>
                  <a:cubicBezTo>
                    <a:pt x="102" y="799"/>
                    <a:pt x="99" y="803"/>
                    <a:pt x="95" y="806"/>
                  </a:cubicBezTo>
                  <a:cubicBezTo>
                    <a:pt x="86" y="817"/>
                    <a:pt x="74" y="830"/>
                    <a:pt x="67" y="849"/>
                  </a:cubicBezTo>
                  <a:cubicBezTo>
                    <a:pt x="60" y="857"/>
                    <a:pt x="60" y="857"/>
                    <a:pt x="60" y="857"/>
                  </a:cubicBezTo>
                  <a:cubicBezTo>
                    <a:pt x="57" y="860"/>
                    <a:pt x="54" y="866"/>
                    <a:pt x="50" y="868"/>
                  </a:cubicBezTo>
                  <a:cubicBezTo>
                    <a:pt x="46" y="871"/>
                    <a:pt x="40" y="873"/>
                    <a:pt x="39" y="872"/>
                  </a:cubicBezTo>
                  <a:cubicBezTo>
                    <a:pt x="39" y="872"/>
                    <a:pt x="39" y="872"/>
                    <a:pt x="39" y="872"/>
                  </a:cubicBezTo>
                  <a:cubicBezTo>
                    <a:pt x="42" y="875"/>
                    <a:pt x="49" y="871"/>
                    <a:pt x="52" y="869"/>
                  </a:cubicBezTo>
                  <a:cubicBezTo>
                    <a:pt x="56" y="867"/>
                    <a:pt x="59" y="863"/>
                    <a:pt x="62" y="860"/>
                  </a:cubicBezTo>
                  <a:cubicBezTo>
                    <a:pt x="64" y="858"/>
                    <a:pt x="64" y="858"/>
                    <a:pt x="64" y="858"/>
                  </a:cubicBezTo>
                  <a:cubicBezTo>
                    <a:pt x="62" y="868"/>
                    <a:pt x="64" y="878"/>
                    <a:pt x="65" y="890"/>
                  </a:cubicBezTo>
                  <a:cubicBezTo>
                    <a:pt x="66" y="890"/>
                    <a:pt x="66" y="890"/>
                    <a:pt x="66" y="890"/>
                  </a:cubicBezTo>
                  <a:cubicBezTo>
                    <a:pt x="61" y="850"/>
                    <a:pt x="84" y="825"/>
                    <a:pt x="98" y="809"/>
                  </a:cubicBezTo>
                  <a:cubicBezTo>
                    <a:pt x="102" y="805"/>
                    <a:pt x="105" y="802"/>
                    <a:pt x="107" y="799"/>
                  </a:cubicBezTo>
                  <a:cubicBezTo>
                    <a:pt x="110" y="795"/>
                    <a:pt x="112" y="791"/>
                    <a:pt x="114" y="788"/>
                  </a:cubicBezTo>
                  <a:cubicBezTo>
                    <a:pt x="115" y="799"/>
                    <a:pt x="118" y="812"/>
                    <a:pt x="122" y="825"/>
                  </a:cubicBezTo>
                  <a:cubicBezTo>
                    <a:pt x="127" y="844"/>
                    <a:pt x="125" y="865"/>
                    <a:pt x="118" y="893"/>
                  </a:cubicBezTo>
                  <a:cubicBezTo>
                    <a:pt x="108" y="926"/>
                    <a:pt x="106" y="943"/>
                    <a:pt x="107" y="961"/>
                  </a:cubicBezTo>
                  <a:cubicBezTo>
                    <a:pt x="109" y="985"/>
                    <a:pt x="105" y="1001"/>
                    <a:pt x="97" y="1010"/>
                  </a:cubicBezTo>
                  <a:cubicBezTo>
                    <a:pt x="92" y="1016"/>
                    <a:pt x="92" y="1016"/>
                    <a:pt x="92" y="1016"/>
                  </a:cubicBezTo>
                  <a:cubicBezTo>
                    <a:pt x="83" y="1024"/>
                    <a:pt x="78" y="1030"/>
                    <a:pt x="75" y="1040"/>
                  </a:cubicBezTo>
                  <a:cubicBezTo>
                    <a:pt x="75" y="1040"/>
                    <a:pt x="75" y="1040"/>
                    <a:pt x="75" y="1040"/>
                  </a:cubicBezTo>
                  <a:cubicBezTo>
                    <a:pt x="77" y="1031"/>
                    <a:pt x="86" y="1027"/>
                    <a:pt x="95" y="1018"/>
                  </a:cubicBezTo>
                  <a:cubicBezTo>
                    <a:pt x="100" y="1013"/>
                    <a:pt x="100" y="1013"/>
                    <a:pt x="100" y="1013"/>
                  </a:cubicBezTo>
                  <a:cubicBezTo>
                    <a:pt x="109" y="1003"/>
                    <a:pt x="113" y="986"/>
                    <a:pt x="111" y="961"/>
                  </a:cubicBezTo>
                  <a:cubicBezTo>
                    <a:pt x="110" y="946"/>
                    <a:pt x="112" y="931"/>
                    <a:pt x="118" y="906"/>
                  </a:cubicBezTo>
                  <a:cubicBezTo>
                    <a:pt x="119" y="907"/>
                    <a:pt x="119" y="908"/>
                    <a:pt x="119" y="909"/>
                  </a:cubicBezTo>
                  <a:cubicBezTo>
                    <a:pt x="120" y="911"/>
                    <a:pt x="120" y="911"/>
                    <a:pt x="120" y="911"/>
                  </a:cubicBezTo>
                  <a:cubicBezTo>
                    <a:pt x="121" y="917"/>
                    <a:pt x="121" y="922"/>
                    <a:pt x="122" y="928"/>
                  </a:cubicBezTo>
                  <a:cubicBezTo>
                    <a:pt x="122" y="935"/>
                    <a:pt x="122" y="935"/>
                    <a:pt x="122" y="935"/>
                  </a:cubicBezTo>
                  <a:cubicBezTo>
                    <a:pt x="123" y="943"/>
                    <a:pt x="126" y="951"/>
                    <a:pt x="130" y="959"/>
                  </a:cubicBezTo>
                  <a:cubicBezTo>
                    <a:pt x="133" y="963"/>
                    <a:pt x="135" y="969"/>
                    <a:pt x="136" y="974"/>
                  </a:cubicBezTo>
                  <a:cubicBezTo>
                    <a:pt x="137" y="978"/>
                    <a:pt x="137" y="978"/>
                    <a:pt x="137" y="978"/>
                  </a:cubicBezTo>
                  <a:cubicBezTo>
                    <a:pt x="138" y="981"/>
                    <a:pt x="139" y="984"/>
                    <a:pt x="139" y="987"/>
                  </a:cubicBezTo>
                  <a:cubicBezTo>
                    <a:pt x="140" y="987"/>
                    <a:pt x="140" y="987"/>
                    <a:pt x="140" y="987"/>
                  </a:cubicBezTo>
                  <a:cubicBezTo>
                    <a:pt x="140" y="984"/>
                    <a:pt x="141" y="978"/>
                    <a:pt x="140" y="975"/>
                  </a:cubicBezTo>
                  <a:cubicBezTo>
                    <a:pt x="139" y="972"/>
                    <a:pt x="139" y="972"/>
                    <a:pt x="139" y="972"/>
                  </a:cubicBezTo>
                  <a:cubicBezTo>
                    <a:pt x="137" y="967"/>
                    <a:pt x="137" y="962"/>
                    <a:pt x="134" y="957"/>
                  </a:cubicBezTo>
                  <a:cubicBezTo>
                    <a:pt x="129" y="949"/>
                    <a:pt x="127" y="942"/>
                    <a:pt x="126" y="935"/>
                  </a:cubicBezTo>
                  <a:cubicBezTo>
                    <a:pt x="126" y="928"/>
                    <a:pt x="126" y="928"/>
                    <a:pt x="126" y="928"/>
                  </a:cubicBezTo>
                  <a:cubicBezTo>
                    <a:pt x="125" y="922"/>
                    <a:pt x="125" y="916"/>
                    <a:pt x="124" y="910"/>
                  </a:cubicBezTo>
                  <a:cubicBezTo>
                    <a:pt x="123" y="908"/>
                    <a:pt x="123" y="908"/>
                    <a:pt x="123" y="908"/>
                  </a:cubicBezTo>
                  <a:cubicBezTo>
                    <a:pt x="122" y="905"/>
                    <a:pt x="120" y="899"/>
                    <a:pt x="121" y="897"/>
                  </a:cubicBezTo>
                  <a:cubicBezTo>
                    <a:pt x="121" y="897"/>
                    <a:pt x="121" y="897"/>
                    <a:pt x="121" y="897"/>
                  </a:cubicBezTo>
                  <a:cubicBezTo>
                    <a:pt x="121" y="896"/>
                    <a:pt x="121" y="895"/>
                    <a:pt x="121" y="894"/>
                  </a:cubicBezTo>
                  <a:cubicBezTo>
                    <a:pt x="127" y="876"/>
                    <a:pt x="129" y="861"/>
                    <a:pt x="129" y="847"/>
                  </a:cubicBezTo>
                  <a:cubicBezTo>
                    <a:pt x="129" y="847"/>
                    <a:pt x="129" y="847"/>
                    <a:pt x="129" y="847"/>
                  </a:cubicBezTo>
                  <a:cubicBezTo>
                    <a:pt x="136" y="842"/>
                    <a:pt x="141" y="837"/>
                    <a:pt x="145" y="833"/>
                  </a:cubicBezTo>
                  <a:cubicBezTo>
                    <a:pt x="146" y="843"/>
                    <a:pt x="148" y="853"/>
                    <a:pt x="153" y="864"/>
                  </a:cubicBezTo>
                  <a:cubicBezTo>
                    <a:pt x="156" y="871"/>
                    <a:pt x="154" y="876"/>
                    <a:pt x="152" y="882"/>
                  </a:cubicBezTo>
                  <a:cubicBezTo>
                    <a:pt x="150" y="890"/>
                    <a:pt x="150" y="890"/>
                    <a:pt x="150" y="890"/>
                  </a:cubicBezTo>
                  <a:cubicBezTo>
                    <a:pt x="148" y="901"/>
                    <a:pt x="150" y="906"/>
                    <a:pt x="162" y="919"/>
                  </a:cubicBezTo>
                  <a:cubicBezTo>
                    <a:pt x="173" y="931"/>
                    <a:pt x="184" y="942"/>
                    <a:pt x="184" y="952"/>
                  </a:cubicBezTo>
                  <a:cubicBezTo>
                    <a:pt x="180" y="954"/>
                    <a:pt x="175" y="959"/>
                    <a:pt x="169" y="970"/>
                  </a:cubicBezTo>
                  <a:cubicBezTo>
                    <a:pt x="159" y="990"/>
                    <a:pt x="159" y="990"/>
                    <a:pt x="159" y="990"/>
                  </a:cubicBezTo>
                  <a:cubicBezTo>
                    <a:pt x="151" y="1005"/>
                    <a:pt x="151" y="1005"/>
                    <a:pt x="151" y="1005"/>
                  </a:cubicBezTo>
                  <a:cubicBezTo>
                    <a:pt x="150" y="1007"/>
                    <a:pt x="150" y="1007"/>
                    <a:pt x="150" y="1007"/>
                  </a:cubicBezTo>
                  <a:cubicBezTo>
                    <a:pt x="144" y="1018"/>
                    <a:pt x="139" y="1026"/>
                    <a:pt x="137" y="1035"/>
                  </a:cubicBezTo>
                  <a:cubicBezTo>
                    <a:pt x="135" y="1036"/>
                    <a:pt x="133" y="1039"/>
                    <a:pt x="132" y="1042"/>
                  </a:cubicBezTo>
                  <a:cubicBezTo>
                    <a:pt x="132" y="1045"/>
                    <a:pt x="132" y="1047"/>
                    <a:pt x="133" y="1049"/>
                  </a:cubicBezTo>
                  <a:cubicBezTo>
                    <a:pt x="131" y="1052"/>
                    <a:pt x="128" y="1054"/>
                    <a:pt x="126" y="1056"/>
                  </a:cubicBezTo>
                  <a:cubicBezTo>
                    <a:pt x="118" y="1063"/>
                    <a:pt x="109" y="1071"/>
                    <a:pt x="105" y="1090"/>
                  </a:cubicBezTo>
                  <a:cubicBezTo>
                    <a:pt x="99" y="1110"/>
                    <a:pt x="99" y="1110"/>
                    <a:pt x="99" y="1110"/>
                  </a:cubicBezTo>
                  <a:cubicBezTo>
                    <a:pt x="97" y="1118"/>
                    <a:pt x="95" y="1125"/>
                    <a:pt x="94" y="1131"/>
                  </a:cubicBezTo>
                  <a:cubicBezTo>
                    <a:pt x="94" y="1131"/>
                    <a:pt x="94" y="1131"/>
                    <a:pt x="94" y="1131"/>
                  </a:cubicBezTo>
                  <a:cubicBezTo>
                    <a:pt x="93" y="1135"/>
                    <a:pt x="90" y="1139"/>
                    <a:pt x="88" y="1143"/>
                  </a:cubicBezTo>
                  <a:cubicBezTo>
                    <a:pt x="84" y="1148"/>
                    <a:pt x="81" y="1154"/>
                    <a:pt x="79" y="1161"/>
                  </a:cubicBezTo>
                  <a:cubicBezTo>
                    <a:pt x="79" y="1161"/>
                    <a:pt x="79" y="1161"/>
                    <a:pt x="79" y="1161"/>
                  </a:cubicBezTo>
                  <a:cubicBezTo>
                    <a:pt x="81" y="1154"/>
                    <a:pt x="88" y="1150"/>
                    <a:pt x="91" y="1145"/>
                  </a:cubicBezTo>
                  <a:cubicBezTo>
                    <a:pt x="92" y="1144"/>
                    <a:pt x="93" y="1142"/>
                    <a:pt x="95" y="1140"/>
                  </a:cubicBezTo>
                  <a:cubicBezTo>
                    <a:pt x="95" y="1141"/>
                    <a:pt x="95" y="1143"/>
                    <a:pt x="96" y="1145"/>
                  </a:cubicBezTo>
                  <a:cubicBezTo>
                    <a:pt x="98" y="1151"/>
                    <a:pt x="98" y="1151"/>
                    <a:pt x="98" y="1151"/>
                  </a:cubicBezTo>
                  <a:cubicBezTo>
                    <a:pt x="102" y="1163"/>
                    <a:pt x="109" y="1175"/>
                    <a:pt x="105" y="1191"/>
                  </a:cubicBezTo>
                  <a:cubicBezTo>
                    <a:pt x="105" y="1191"/>
                    <a:pt x="105" y="1191"/>
                    <a:pt x="105" y="1191"/>
                  </a:cubicBezTo>
                  <a:cubicBezTo>
                    <a:pt x="110" y="1174"/>
                    <a:pt x="106" y="1162"/>
                    <a:pt x="102" y="1150"/>
                  </a:cubicBezTo>
                  <a:cubicBezTo>
                    <a:pt x="100" y="1144"/>
                    <a:pt x="100" y="1144"/>
                    <a:pt x="100" y="1144"/>
                  </a:cubicBezTo>
                  <a:cubicBezTo>
                    <a:pt x="96" y="1134"/>
                    <a:pt x="99" y="1126"/>
                    <a:pt x="103" y="1111"/>
                  </a:cubicBezTo>
                  <a:cubicBezTo>
                    <a:pt x="109" y="1091"/>
                    <a:pt x="109" y="1091"/>
                    <a:pt x="109" y="1091"/>
                  </a:cubicBezTo>
                  <a:cubicBezTo>
                    <a:pt x="113" y="1073"/>
                    <a:pt x="121" y="1066"/>
                    <a:pt x="128" y="1059"/>
                  </a:cubicBezTo>
                  <a:cubicBezTo>
                    <a:pt x="131" y="1057"/>
                    <a:pt x="133" y="1055"/>
                    <a:pt x="135" y="1053"/>
                  </a:cubicBezTo>
                  <a:cubicBezTo>
                    <a:pt x="136" y="1053"/>
                    <a:pt x="136" y="1054"/>
                    <a:pt x="137" y="1054"/>
                  </a:cubicBezTo>
                  <a:cubicBezTo>
                    <a:pt x="137" y="1054"/>
                    <a:pt x="138" y="1054"/>
                    <a:pt x="138" y="1054"/>
                  </a:cubicBezTo>
                  <a:cubicBezTo>
                    <a:pt x="138" y="1055"/>
                    <a:pt x="139" y="1056"/>
                    <a:pt x="139" y="1058"/>
                  </a:cubicBezTo>
                  <a:cubicBezTo>
                    <a:pt x="141" y="1064"/>
                    <a:pt x="144" y="1073"/>
                    <a:pt x="145" y="1085"/>
                  </a:cubicBezTo>
                  <a:cubicBezTo>
                    <a:pt x="143" y="1087"/>
                    <a:pt x="142" y="1089"/>
                    <a:pt x="141" y="1092"/>
                  </a:cubicBezTo>
                  <a:cubicBezTo>
                    <a:pt x="140" y="1096"/>
                    <a:pt x="142" y="1101"/>
                    <a:pt x="144" y="1102"/>
                  </a:cubicBezTo>
                  <a:cubicBezTo>
                    <a:pt x="142" y="1126"/>
                    <a:pt x="142" y="1126"/>
                    <a:pt x="142" y="1126"/>
                  </a:cubicBezTo>
                  <a:cubicBezTo>
                    <a:pt x="141" y="1134"/>
                    <a:pt x="140" y="1142"/>
                    <a:pt x="139" y="1150"/>
                  </a:cubicBezTo>
                  <a:cubicBezTo>
                    <a:pt x="139" y="1150"/>
                    <a:pt x="139" y="1150"/>
                    <a:pt x="139" y="1150"/>
                  </a:cubicBezTo>
                  <a:cubicBezTo>
                    <a:pt x="139" y="1150"/>
                    <a:pt x="139" y="1150"/>
                    <a:pt x="139" y="1151"/>
                  </a:cubicBezTo>
                  <a:cubicBezTo>
                    <a:pt x="138" y="1161"/>
                    <a:pt x="136" y="1171"/>
                    <a:pt x="134" y="1184"/>
                  </a:cubicBezTo>
                  <a:cubicBezTo>
                    <a:pt x="132" y="1196"/>
                    <a:pt x="129" y="1205"/>
                    <a:pt x="127" y="1212"/>
                  </a:cubicBezTo>
                  <a:cubicBezTo>
                    <a:pt x="124" y="1224"/>
                    <a:pt x="121" y="1233"/>
                    <a:pt x="122" y="1249"/>
                  </a:cubicBezTo>
                  <a:cubicBezTo>
                    <a:pt x="122" y="1249"/>
                    <a:pt x="122" y="1249"/>
                    <a:pt x="122" y="1249"/>
                  </a:cubicBezTo>
                  <a:cubicBezTo>
                    <a:pt x="120" y="1253"/>
                    <a:pt x="119" y="1255"/>
                    <a:pt x="118" y="1258"/>
                  </a:cubicBezTo>
                  <a:cubicBezTo>
                    <a:pt x="115" y="1262"/>
                    <a:pt x="113" y="1266"/>
                    <a:pt x="113" y="1279"/>
                  </a:cubicBezTo>
                  <a:cubicBezTo>
                    <a:pt x="112" y="1289"/>
                    <a:pt x="110" y="1296"/>
                    <a:pt x="107" y="1302"/>
                  </a:cubicBezTo>
                  <a:cubicBezTo>
                    <a:pt x="107" y="1302"/>
                    <a:pt x="107" y="1302"/>
                    <a:pt x="107" y="1302"/>
                  </a:cubicBezTo>
                  <a:cubicBezTo>
                    <a:pt x="107" y="1302"/>
                    <a:pt x="107" y="1302"/>
                    <a:pt x="107" y="1302"/>
                  </a:cubicBezTo>
                  <a:cubicBezTo>
                    <a:pt x="104" y="1306"/>
                    <a:pt x="101" y="1310"/>
                    <a:pt x="99" y="1314"/>
                  </a:cubicBezTo>
                  <a:cubicBezTo>
                    <a:pt x="97" y="1316"/>
                    <a:pt x="97" y="1316"/>
                    <a:pt x="97" y="1316"/>
                  </a:cubicBezTo>
                  <a:cubicBezTo>
                    <a:pt x="89" y="1327"/>
                    <a:pt x="89" y="1340"/>
                    <a:pt x="91" y="1349"/>
                  </a:cubicBezTo>
                  <a:cubicBezTo>
                    <a:pt x="91" y="1349"/>
                    <a:pt x="91" y="1349"/>
                    <a:pt x="91" y="1349"/>
                  </a:cubicBezTo>
                  <a:cubicBezTo>
                    <a:pt x="89" y="1341"/>
                    <a:pt x="93" y="1329"/>
                    <a:pt x="100" y="1318"/>
                  </a:cubicBezTo>
                  <a:cubicBezTo>
                    <a:pt x="102" y="1316"/>
                    <a:pt x="102" y="1316"/>
                    <a:pt x="102" y="1316"/>
                  </a:cubicBezTo>
                  <a:cubicBezTo>
                    <a:pt x="103" y="1314"/>
                    <a:pt x="105" y="1312"/>
                    <a:pt x="106" y="1310"/>
                  </a:cubicBezTo>
                  <a:cubicBezTo>
                    <a:pt x="107" y="1313"/>
                    <a:pt x="108" y="1317"/>
                    <a:pt x="109" y="1321"/>
                  </a:cubicBezTo>
                  <a:cubicBezTo>
                    <a:pt x="111" y="1329"/>
                    <a:pt x="118" y="1339"/>
                    <a:pt x="118" y="1349"/>
                  </a:cubicBezTo>
                  <a:cubicBezTo>
                    <a:pt x="118" y="1349"/>
                    <a:pt x="118" y="1349"/>
                    <a:pt x="118" y="1349"/>
                  </a:cubicBezTo>
                  <a:cubicBezTo>
                    <a:pt x="118" y="1338"/>
                    <a:pt x="115" y="1328"/>
                    <a:pt x="113" y="1320"/>
                  </a:cubicBezTo>
                  <a:cubicBezTo>
                    <a:pt x="111" y="1313"/>
                    <a:pt x="109" y="1307"/>
                    <a:pt x="110" y="1304"/>
                  </a:cubicBezTo>
                  <a:cubicBezTo>
                    <a:pt x="114" y="1297"/>
                    <a:pt x="116" y="1289"/>
                    <a:pt x="117" y="1279"/>
                  </a:cubicBezTo>
                  <a:cubicBezTo>
                    <a:pt x="117" y="1267"/>
                    <a:pt x="119" y="1264"/>
                    <a:pt x="121" y="1260"/>
                  </a:cubicBezTo>
                  <a:cubicBezTo>
                    <a:pt x="122" y="1259"/>
                    <a:pt x="122" y="1258"/>
                    <a:pt x="122" y="1257"/>
                  </a:cubicBezTo>
                  <a:cubicBezTo>
                    <a:pt x="123" y="1258"/>
                    <a:pt x="123" y="1258"/>
                    <a:pt x="123" y="1259"/>
                  </a:cubicBezTo>
                  <a:cubicBezTo>
                    <a:pt x="124" y="1271"/>
                    <a:pt x="126" y="1281"/>
                    <a:pt x="128" y="1290"/>
                  </a:cubicBezTo>
                  <a:cubicBezTo>
                    <a:pt x="131" y="1308"/>
                    <a:pt x="135" y="1324"/>
                    <a:pt x="133" y="1350"/>
                  </a:cubicBezTo>
                  <a:cubicBezTo>
                    <a:pt x="131" y="1373"/>
                    <a:pt x="119" y="1453"/>
                    <a:pt x="104" y="1498"/>
                  </a:cubicBezTo>
                  <a:cubicBezTo>
                    <a:pt x="104" y="1498"/>
                    <a:pt x="104" y="1498"/>
                    <a:pt x="104" y="1498"/>
                  </a:cubicBezTo>
                  <a:cubicBezTo>
                    <a:pt x="113" y="1470"/>
                    <a:pt x="125" y="1429"/>
                    <a:pt x="131" y="1396"/>
                  </a:cubicBezTo>
                  <a:cubicBezTo>
                    <a:pt x="132" y="1409"/>
                    <a:pt x="136" y="1425"/>
                    <a:pt x="142" y="1438"/>
                  </a:cubicBezTo>
                  <a:cubicBezTo>
                    <a:pt x="149" y="1455"/>
                    <a:pt x="155" y="1483"/>
                    <a:pt x="158" y="1507"/>
                  </a:cubicBezTo>
                  <a:cubicBezTo>
                    <a:pt x="157" y="1507"/>
                    <a:pt x="157" y="1507"/>
                    <a:pt x="157" y="1507"/>
                  </a:cubicBezTo>
                  <a:cubicBezTo>
                    <a:pt x="152" y="1517"/>
                    <a:pt x="145" y="1537"/>
                    <a:pt x="143" y="1560"/>
                  </a:cubicBezTo>
                  <a:cubicBezTo>
                    <a:pt x="142" y="1570"/>
                    <a:pt x="143" y="1581"/>
                    <a:pt x="144" y="1592"/>
                  </a:cubicBezTo>
                  <a:cubicBezTo>
                    <a:pt x="145" y="1610"/>
                    <a:pt x="146" y="1627"/>
                    <a:pt x="142" y="1640"/>
                  </a:cubicBezTo>
                  <a:cubicBezTo>
                    <a:pt x="138" y="1649"/>
                    <a:pt x="129" y="1659"/>
                    <a:pt x="120" y="1670"/>
                  </a:cubicBezTo>
                  <a:cubicBezTo>
                    <a:pt x="108" y="1684"/>
                    <a:pt x="96" y="1698"/>
                    <a:pt x="97" y="1710"/>
                  </a:cubicBezTo>
                  <a:cubicBezTo>
                    <a:pt x="97" y="1710"/>
                    <a:pt x="97" y="1710"/>
                    <a:pt x="97" y="1710"/>
                  </a:cubicBezTo>
                  <a:cubicBezTo>
                    <a:pt x="96" y="1700"/>
                    <a:pt x="112" y="1686"/>
                    <a:pt x="124" y="1672"/>
                  </a:cubicBezTo>
                  <a:cubicBezTo>
                    <a:pt x="124" y="1671"/>
                    <a:pt x="125" y="1671"/>
                    <a:pt x="125" y="1670"/>
                  </a:cubicBezTo>
                  <a:cubicBezTo>
                    <a:pt x="126" y="1673"/>
                    <a:pt x="130" y="1675"/>
                    <a:pt x="134" y="1675"/>
                  </a:cubicBezTo>
                  <a:cubicBezTo>
                    <a:pt x="136" y="1676"/>
                    <a:pt x="139" y="1677"/>
                    <a:pt x="141" y="1678"/>
                  </a:cubicBezTo>
                  <a:cubicBezTo>
                    <a:pt x="144" y="1680"/>
                    <a:pt x="145" y="1683"/>
                    <a:pt x="146" y="1686"/>
                  </a:cubicBezTo>
                  <a:cubicBezTo>
                    <a:pt x="148" y="1689"/>
                    <a:pt x="149" y="1692"/>
                    <a:pt x="152" y="1694"/>
                  </a:cubicBezTo>
                  <a:cubicBezTo>
                    <a:pt x="152" y="1694"/>
                    <a:pt x="152" y="1694"/>
                    <a:pt x="152" y="1694"/>
                  </a:cubicBezTo>
                  <a:cubicBezTo>
                    <a:pt x="150" y="1693"/>
                    <a:pt x="149" y="1687"/>
                    <a:pt x="148" y="1684"/>
                  </a:cubicBezTo>
                  <a:cubicBezTo>
                    <a:pt x="146" y="1681"/>
                    <a:pt x="147" y="1678"/>
                    <a:pt x="143" y="1675"/>
                  </a:cubicBezTo>
                  <a:cubicBezTo>
                    <a:pt x="141" y="1673"/>
                    <a:pt x="138" y="1672"/>
                    <a:pt x="135" y="1672"/>
                  </a:cubicBezTo>
                  <a:cubicBezTo>
                    <a:pt x="129" y="1670"/>
                    <a:pt x="128" y="1669"/>
                    <a:pt x="129" y="1667"/>
                  </a:cubicBezTo>
                  <a:cubicBezTo>
                    <a:pt x="128" y="1666"/>
                    <a:pt x="128" y="1666"/>
                    <a:pt x="128" y="1666"/>
                  </a:cubicBezTo>
                  <a:cubicBezTo>
                    <a:pt x="135" y="1658"/>
                    <a:pt x="142" y="1649"/>
                    <a:pt x="145" y="1641"/>
                  </a:cubicBezTo>
                  <a:cubicBezTo>
                    <a:pt x="150" y="1628"/>
                    <a:pt x="149" y="1610"/>
                    <a:pt x="148" y="1592"/>
                  </a:cubicBezTo>
                  <a:cubicBezTo>
                    <a:pt x="147" y="1581"/>
                    <a:pt x="146" y="1570"/>
                    <a:pt x="147" y="1561"/>
                  </a:cubicBezTo>
                  <a:cubicBezTo>
                    <a:pt x="149" y="1542"/>
                    <a:pt x="154" y="1525"/>
                    <a:pt x="158" y="1514"/>
                  </a:cubicBezTo>
                  <a:cubicBezTo>
                    <a:pt x="159" y="1516"/>
                    <a:pt x="159" y="1519"/>
                    <a:pt x="159" y="1521"/>
                  </a:cubicBezTo>
                  <a:cubicBezTo>
                    <a:pt x="161" y="1545"/>
                    <a:pt x="159" y="1592"/>
                    <a:pt x="159" y="1593"/>
                  </a:cubicBezTo>
                  <a:cubicBezTo>
                    <a:pt x="159" y="1593"/>
                    <a:pt x="159" y="1593"/>
                    <a:pt x="159" y="1593"/>
                  </a:cubicBezTo>
                  <a:cubicBezTo>
                    <a:pt x="159" y="1592"/>
                    <a:pt x="164" y="1574"/>
                    <a:pt x="164" y="1553"/>
                  </a:cubicBezTo>
                  <a:cubicBezTo>
                    <a:pt x="165" y="1555"/>
                    <a:pt x="167" y="1557"/>
                    <a:pt x="169" y="1560"/>
                  </a:cubicBezTo>
                  <a:cubicBezTo>
                    <a:pt x="176" y="1567"/>
                    <a:pt x="188" y="1576"/>
                    <a:pt x="188" y="1588"/>
                  </a:cubicBezTo>
                  <a:cubicBezTo>
                    <a:pt x="188" y="1588"/>
                    <a:pt x="188" y="1588"/>
                    <a:pt x="188" y="1588"/>
                  </a:cubicBezTo>
                  <a:cubicBezTo>
                    <a:pt x="188" y="1575"/>
                    <a:pt x="179" y="1565"/>
                    <a:pt x="172" y="1557"/>
                  </a:cubicBezTo>
                  <a:cubicBezTo>
                    <a:pt x="168" y="1552"/>
                    <a:pt x="165" y="1548"/>
                    <a:pt x="164" y="1545"/>
                  </a:cubicBezTo>
                  <a:cubicBezTo>
                    <a:pt x="164" y="1536"/>
                    <a:pt x="164" y="1527"/>
                    <a:pt x="163" y="1520"/>
                  </a:cubicBezTo>
                  <a:cubicBezTo>
                    <a:pt x="162" y="1500"/>
                    <a:pt x="156" y="1470"/>
                    <a:pt x="149" y="1448"/>
                  </a:cubicBezTo>
                  <a:cubicBezTo>
                    <a:pt x="154" y="1443"/>
                    <a:pt x="163" y="1431"/>
                    <a:pt x="169" y="1418"/>
                  </a:cubicBezTo>
                  <a:cubicBezTo>
                    <a:pt x="169" y="1422"/>
                    <a:pt x="171" y="1424"/>
                    <a:pt x="176" y="1432"/>
                  </a:cubicBezTo>
                  <a:cubicBezTo>
                    <a:pt x="184" y="1445"/>
                    <a:pt x="190" y="1463"/>
                    <a:pt x="190" y="1471"/>
                  </a:cubicBezTo>
                  <a:cubicBezTo>
                    <a:pt x="190" y="1472"/>
                    <a:pt x="190" y="1472"/>
                    <a:pt x="190" y="1472"/>
                  </a:cubicBezTo>
                  <a:cubicBezTo>
                    <a:pt x="190" y="1472"/>
                    <a:pt x="190" y="1472"/>
                    <a:pt x="190" y="1472"/>
                  </a:cubicBezTo>
                  <a:cubicBezTo>
                    <a:pt x="190" y="1472"/>
                    <a:pt x="190" y="1472"/>
                    <a:pt x="190" y="1472"/>
                  </a:cubicBezTo>
                  <a:cubicBezTo>
                    <a:pt x="190" y="1463"/>
                    <a:pt x="188" y="1444"/>
                    <a:pt x="179" y="1430"/>
                  </a:cubicBezTo>
                  <a:cubicBezTo>
                    <a:pt x="173" y="1419"/>
                    <a:pt x="173" y="1419"/>
                    <a:pt x="173" y="1413"/>
                  </a:cubicBezTo>
                  <a:cubicBezTo>
                    <a:pt x="173" y="1407"/>
                    <a:pt x="173" y="1407"/>
                    <a:pt x="173" y="1407"/>
                  </a:cubicBezTo>
                  <a:cubicBezTo>
                    <a:pt x="174" y="1403"/>
                    <a:pt x="175" y="1398"/>
                    <a:pt x="175" y="1394"/>
                  </a:cubicBezTo>
                  <a:cubicBezTo>
                    <a:pt x="175" y="1385"/>
                    <a:pt x="175" y="1385"/>
                    <a:pt x="175" y="1385"/>
                  </a:cubicBezTo>
                  <a:cubicBezTo>
                    <a:pt x="175" y="1376"/>
                    <a:pt x="175" y="1372"/>
                    <a:pt x="179" y="1362"/>
                  </a:cubicBezTo>
                  <a:cubicBezTo>
                    <a:pt x="179" y="1362"/>
                    <a:pt x="179" y="1362"/>
                    <a:pt x="179" y="1362"/>
                  </a:cubicBezTo>
                  <a:cubicBezTo>
                    <a:pt x="179" y="1362"/>
                    <a:pt x="179" y="1362"/>
                    <a:pt x="179" y="1361"/>
                  </a:cubicBezTo>
                  <a:cubicBezTo>
                    <a:pt x="180" y="1359"/>
                    <a:pt x="181" y="1357"/>
                    <a:pt x="182" y="1355"/>
                  </a:cubicBezTo>
                  <a:cubicBezTo>
                    <a:pt x="185" y="1349"/>
                    <a:pt x="186" y="1344"/>
                    <a:pt x="188" y="1340"/>
                  </a:cubicBezTo>
                  <a:cubicBezTo>
                    <a:pt x="188" y="1341"/>
                    <a:pt x="189" y="1342"/>
                    <a:pt x="189" y="1344"/>
                  </a:cubicBezTo>
                  <a:cubicBezTo>
                    <a:pt x="194" y="1359"/>
                    <a:pt x="207" y="1385"/>
                    <a:pt x="201" y="1411"/>
                  </a:cubicBezTo>
                  <a:cubicBezTo>
                    <a:pt x="201" y="1411"/>
                    <a:pt x="201" y="1411"/>
                    <a:pt x="201" y="1411"/>
                  </a:cubicBezTo>
                  <a:cubicBezTo>
                    <a:pt x="208" y="1384"/>
                    <a:pt x="198" y="1358"/>
                    <a:pt x="193" y="1343"/>
                  </a:cubicBezTo>
                  <a:cubicBezTo>
                    <a:pt x="191" y="1337"/>
                    <a:pt x="190" y="1333"/>
                    <a:pt x="189" y="1331"/>
                  </a:cubicBezTo>
                  <a:cubicBezTo>
                    <a:pt x="190" y="1323"/>
                    <a:pt x="189" y="1314"/>
                    <a:pt x="188" y="1299"/>
                  </a:cubicBezTo>
                  <a:cubicBezTo>
                    <a:pt x="187" y="1295"/>
                    <a:pt x="187" y="1295"/>
                    <a:pt x="187" y="1295"/>
                  </a:cubicBezTo>
                  <a:cubicBezTo>
                    <a:pt x="185" y="1272"/>
                    <a:pt x="180" y="1261"/>
                    <a:pt x="173" y="1248"/>
                  </a:cubicBezTo>
                  <a:cubicBezTo>
                    <a:pt x="178" y="1249"/>
                    <a:pt x="182" y="1248"/>
                    <a:pt x="186" y="1247"/>
                  </a:cubicBezTo>
                  <a:cubicBezTo>
                    <a:pt x="192" y="1246"/>
                    <a:pt x="197" y="1244"/>
                    <a:pt x="200" y="1248"/>
                  </a:cubicBezTo>
                  <a:cubicBezTo>
                    <a:pt x="200" y="1247"/>
                    <a:pt x="200" y="1247"/>
                    <a:pt x="200" y="1247"/>
                  </a:cubicBezTo>
                  <a:cubicBezTo>
                    <a:pt x="195" y="1242"/>
                    <a:pt x="192" y="1242"/>
                    <a:pt x="185" y="1243"/>
                  </a:cubicBezTo>
                  <a:cubicBezTo>
                    <a:pt x="180" y="1244"/>
                    <a:pt x="175" y="1246"/>
                    <a:pt x="171" y="1243"/>
                  </a:cubicBezTo>
                  <a:cubicBezTo>
                    <a:pt x="169" y="1240"/>
                    <a:pt x="168" y="1237"/>
                    <a:pt x="166" y="1233"/>
                  </a:cubicBezTo>
                  <a:cubicBezTo>
                    <a:pt x="166" y="1233"/>
                    <a:pt x="166" y="1232"/>
                    <a:pt x="166" y="1232"/>
                  </a:cubicBezTo>
                  <a:cubicBezTo>
                    <a:pt x="166" y="1232"/>
                    <a:pt x="166" y="1232"/>
                    <a:pt x="166" y="1232"/>
                  </a:cubicBezTo>
                  <a:cubicBezTo>
                    <a:pt x="165" y="1230"/>
                    <a:pt x="164" y="1227"/>
                    <a:pt x="162" y="1224"/>
                  </a:cubicBezTo>
                  <a:cubicBezTo>
                    <a:pt x="150" y="1191"/>
                    <a:pt x="143" y="1165"/>
                    <a:pt x="143" y="1151"/>
                  </a:cubicBezTo>
                  <a:cubicBezTo>
                    <a:pt x="144" y="1142"/>
                    <a:pt x="145" y="1134"/>
                    <a:pt x="146" y="1126"/>
                  </a:cubicBezTo>
                  <a:cubicBezTo>
                    <a:pt x="148" y="1103"/>
                    <a:pt x="148" y="1103"/>
                    <a:pt x="148" y="1103"/>
                  </a:cubicBezTo>
                  <a:cubicBezTo>
                    <a:pt x="151" y="1103"/>
                    <a:pt x="154" y="1099"/>
                    <a:pt x="155" y="1095"/>
                  </a:cubicBezTo>
                  <a:cubicBezTo>
                    <a:pt x="155" y="1093"/>
                    <a:pt x="155" y="1090"/>
                    <a:pt x="155" y="1089"/>
                  </a:cubicBezTo>
                  <a:cubicBezTo>
                    <a:pt x="160" y="1081"/>
                    <a:pt x="167" y="1068"/>
                    <a:pt x="170" y="1058"/>
                  </a:cubicBezTo>
                  <a:cubicBezTo>
                    <a:pt x="172" y="1064"/>
                    <a:pt x="173" y="1070"/>
                    <a:pt x="175" y="1077"/>
                  </a:cubicBezTo>
                  <a:cubicBezTo>
                    <a:pt x="173" y="1079"/>
                    <a:pt x="172" y="1083"/>
                    <a:pt x="174" y="1087"/>
                  </a:cubicBezTo>
                  <a:cubicBezTo>
                    <a:pt x="175" y="1090"/>
                    <a:pt x="176" y="1092"/>
                    <a:pt x="178" y="1093"/>
                  </a:cubicBezTo>
                  <a:cubicBezTo>
                    <a:pt x="180" y="1109"/>
                    <a:pt x="183" y="1125"/>
                    <a:pt x="178" y="1135"/>
                  </a:cubicBezTo>
                  <a:cubicBezTo>
                    <a:pt x="178" y="1136"/>
                    <a:pt x="178" y="1136"/>
                    <a:pt x="178" y="1136"/>
                  </a:cubicBezTo>
                  <a:cubicBezTo>
                    <a:pt x="184" y="1125"/>
                    <a:pt x="184" y="1110"/>
                    <a:pt x="182" y="1095"/>
                  </a:cubicBezTo>
                  <a:cubicBezTo>
                    <a:pt x="183" y="1095"/>
                    <a:pt x="183" y="1095"/>
                    <a:pt x="184" y="1095"/>
                  </a:cubicBezTo>
                  <a:cubicBezTo>
                    <a:pt x="187" y="1094"/>
                    <a:pt x="189" y="1088"/>
                    <a:pt x="187" y="1083"/>
                  </a:cubicBezTo>
                  <a:cubicBezTo>
                    <a:pt x="186" y="1078"/>
                    <a:pt x="182" y="1075"/>
                    <a:pt x="179" y="1075"/>
                  </a:cubicBezTo>
                  <a:cubicBezTo>
                    <a:pt x="175" y="1060"/>
                    <a:pt x="171" y="1046"/>
                    <a:pt x="167" y="1037"/>
                  </a:cubicBezTo>
                  <a:cubicBezTo>
                    <a:pt x="166" y="1031"/>
                    <a:pt x="166" y="1031"/>
                    <a:pt x="166" y="1031"/>
                  </a:cubicBezTo>
                  <a:cubicBezTo>
                    <a:pt x="160" y="1013"/>
                    <a:pt x="161" y="1006"/>
                    <a:pt x="163" y="992"/>
                  </a:cubicBezTo>
                  <a:cubicBezTo>
                    <a:pt x="164" y="990"/>
                    <a:pt x="164" y="990"/>
                    <a:pt x="164" y="990"/>
                  </a:cubicBezTo>
                  <a:cubicBezTo>
                    <a:pt x="164" y="990"/>
                    <a:pt x="164" y="990"/>
                    <a:pt x="164" y="990"/>
                  </a:cubicBezTo>
                  <a:cubicBezTo>
                    <a:pt x="173" y="971"/>
                    <a:pt x="173" y="971"/>
                    <a:pt x="173" y="971"/>
                  </a:cubicBezTo>
                  <a:cubicBezTo>
                    <a:pt x="180" y="958"/>
                    <a:pt x="185" y="956"/>
                    <a:pt x="190" y="953"/>
                  </a:cubicBezTo>
                  <a:cubicBezTo>
                    <a:pt x="193" y="952"/>
                    <a:pt x="195" y="950"/>
                    <a:pt x="199" y="948"/>
                  </a:cubicBezTo>
                  <a:cubicBezTo>
                    <a:pt x="204" y="943"/>
                    <a:pt x="206" y="939"/>
                    <a:pt x="207" y="935"/>
                  </a:cubicBezTo>
                  <a:cubicBezTo>
                    <a:pt x="209" y="932"/>
                    <a:pt x="210" y="926"/>
                    <a:pt x="214" y="921"/>
                  </a:cubicBezTo>
                  <a:cubicBezTo>
                    <a:pt x="213" y="921"/>
                    <a:pt x="213" y="921"/>
                    <a:pt x="213" y="921"/>
                  </a:cubicBezTo>
                  <a:cubicBezTo>
                    <a:pt x="209" y="926"/>
                    <a:pt x="205" y="930"/>
                    <a:pt x="204" y="934"/>
                  </a:cubicBezTo>
                  <a:cubicBezTo>
                    <a:pt x="202" y="937"/>
                    <a:pt x="201" y="940"/>
                    <a:pt x="196" y="945"/>
                  </a:cubicBezTo>
                  <a:cubicBezTo>
                    <a:pt x="193" y="947"/>
                    <a:pt x="191" y="948"/>
                    <a:pt x="188" y="949"/>
                  </a:cubicBezTo>
                  <a:cubicBezTo>
                    <a:pt x="188" y="949"/>
                    <a:pt x="188" y="949"/>
                    <a:pt x="188" y="950"/>
                  </a:cubicBezTo>
                  <a:cubicBezTo>
                    <a:pt x="187" y="939"/>
                    <a:pt x="176" y="927"/>
                    <a:pt x="165" y="916"/>
                  </a:cubicBezTo>
                  <a:cubicBezTo>
                    <a:pt x="153" y="904"/>
                    <a:pt x="153" y="900"/>
                    <a:pt x="154" y="891"/>
                  </a:cubicBezTo>
                  <a:cubicBezTo>
                    <a:pt x="156" y="883"/>
                    <a:pt x="156" y="883"/>
                    <a:pt x="156" y="883"/>
                  </a:cubicBezTo>
                  <a:cubicBezTo>
                    <a:pt x="158" y="877"/>
                    <a:pt x="160" y="871"/>
                    <a:pt x="157" y="863"/>
                  </a:cubicBezTo>
                  <a:cubicBezTo>
                    <a:pt x="151" y="850"/>
                    <a:pt x="149" y="838"/>
                    <a:pt x="149" y="827"/>
                  </a:cubicBezTo>
                  <a:cubicBezTo>
                    <a:pt x="157" y="813"/>
                    <a:pt x="157" y="799"/>
                    <a:pt x="155" y="782"/>
                  </a:cubicBezTo>
                  <a:cubicBezTo>
                    <a:pt x="152" y="756"/>
                    <a:pt x="153" y="748"/>
                    <a:pt x="159" y="726"/>
                  </a:cubicBezTo>
                  <a:cubicBezTo>
                    <a:pt x="160" y="720"/>
                    <a:pt x="160" y="720"/>
                    <a:pt x="160" y="720"/>
                  </a:cubicBezTo>
                  <a:cubicBezTo>
                    <a:pt x="165" y="702"/>
                    <a:pt x="168" y="692"/>
                    <a:pt x="164" y="675"/>
                  </a:cubicBezTo>
                  <a:cubicBezTo>
                    <a:pt x="162" y="664"/>
                    <a:pt x="165" y="653"/>
                    <a:pt x="168" y="643"/>
                  </a:cubicBezTo>
                  <a:cubicBezTo>
                    <a:pt x="169" y="638"/>
                    <a:pt x="170" y="634"/>
                    <a:pt x="171" y="630"/>
                  </a:cubicBezTo>
                  <a:cubicBezTo>
                    <a:pt x="173" y="636"/>
                    <a:pt x="173" y="636"/>
                    <a:pt x="173" y="636"/>
                  </a:cubicBezTo>
                  <a:cubicBezTo>
                    <a:pt x="178" y="646"/>
                    <a:pt x="184" y="657"/>
                    <a:pt x="185" y="674"/>
                  </a:cubicBezTo>
                  <a:cubicBezTo>
                    <a:pt x="185" y="683"/>
                    <a:pt x="185" y="689"/>
                    <a:pt x="184" y="693"/>
                  </a:cubicBezTo>
                  <a:cubicBezTo>
                    <a:pt x="183" y="698"/>
                    <a:pt x="183" y="702"/>
                    <a:pt x="187" y="709"/>
                  </a:cubicBezTo>
                  <a:cubicBezTo>
                    <a:pt x="193" y="718"/>
                    <a:pt x="193" y="718"/>
                    <a:pt x="193" y="718"/>
                  </a:cubicBezTo>
                  <a:cubicBezTo>
                    <a:pt x="199" y="726"/>
                    <a:pt x="209" y="733"/>
                    <a:pt x="211" y="753"/>
                  </a:cubicBezTo>
                  <a:cubicBezTo>
                    <a:pt x="211" y="753"/>
                    <a:pt x="211" y="753"/>
                    <a:pt x="211" y="753"/>
                  </a:cubicBezTo>
                  <a:cubicBezTo>
                    <a:pt x="209" y="732"/>
                    <a:pt x="202" y="723"/>
                    <a:pt x="196" y="715"/>
                  </a:cubicBezTo>
                  <a:cubicBezTo>
                    <a:pt x="191" y="707"/>
                    <a:pt x="191" y="707"/>
                    <a:pt x="191" y="707"/>
                  </a:cubicBezTo>
                  <a:cubicBezTo>
                    <a:pt x="187" y="701"/>
                    <a:pt x="187" y="699"/>
                    <a:pt x="188" y="693"/>
                  </a:cubicBezTo>
                  <a:cubicBezTo>
                    <a:pt x="189" y="689"/>
                    <a:pt x="190" y="684"/>
                    <a:pt x="189" y="673"/>
                  </a:cubicBezTo>
                  <a:cubicBezTo>
                    <a:pt x="189" y="672"/>
                    <a:pt x="189" y="672"/>
                    <a:pt x="189" y="671"/>
                  </a:cubicBezTo>
                  <a:cubicBezTo>
                    <a:pt x="194" y="670"/>
                    <a:pt x="198" y="667"/>
                    <a:pt x="203" y="662"/>
                  </a:cubicBezTo>
                  <a:cubicBezTo>
                    <a:pt x="205" y="660"/>
                    <a:pt x="205" y="660"/>
                    <a:pt x="205" y="660"/>
                  </a:cubicBezTo>
                  <a:cubicBezTo>
                    <a:pt x="207" y="658"/>
                    <a:pt x="211" y="652"/>
                    <a:pt x="214" y="653"/>
                  </a:cubicBezTo>
                  <a:cubicBezTo>
                    <a:pt x="214" y="652"/>
                    <a:pt x="214" y="652"/>
                    <a:pt x="214" y="652"/>
                  </a:cubicBezTo>
                  <a:cubicBezTo>
                    <a:pt x="209" y="651"/>
                    <a:pt x="205" y="654"/>
                    <a:pt x="202" y="658"/>
                  </a:cubicBezTo>
                  <a:cubicBezTo>
                    <a:pt x="200" y="659"/>
                    <a:pt x="200" y="659"/>
                    <a:pt x="200" y="659"/>
                  </a:cubicBezTo>
                  <a:cubicBezTo>
                    <a:pt x="196" y="663"/>
                    <a:pt x="192" y="666"/>
                    <a:pt x="188" y="667"/>
                  </a:cubicBezTo>
                  <a:cubicBezTo>
                    <a:pt x="186" y="653"/>
                    <a:pt x="181" y="643"/>
                    <a:pt x="177" y="635"/>
                  </a:cubicBezTo>
                  <a:cubicBezTo>
                    <a:pt x="172" y="623"/>
                    <a:pt x="172" y="623"/>
                    <a:pt x="172" y="623"/>
                  </a:cubicBezTo>
                  <a:cubicBezTo>
                    <a:pt x="172" y="624"/>
                    <a:pt x="172" y="624"/>
                    <a:pt x="172" y="624"/>
                  </a:cubicBezTo>
                  <a:cubicBezTo>
                    <a:pt x="172" y="616"/>
                    <a:pt x="171" y="610"/>
                    <a:pt x="169" y="604"/>
                  </a:cubicBezTo>
                  <a:cubicBezTo>
                    <a:pt x="172" y="603"/>
                    <a:pt x="175" y="600"/>
                    <a:pt x="177" y="599"/>
                  </a:cubicBezTo>
                  <a:cubicBezTo>
                    <a:pt x="179" y="596"/>
                    <a:pt x="183" y="591"/>
                    <a:pt x="184" y="588"/>
                  </a:cubicBezTo>
                  <a:cubicBezTo>
                    <a:pt x="186" y="582"/>
                    <a:pt x="187" y="577"/>
                    <a:pt x="188" y="571"/>
                  </a:cubicBezTo>
                  <a:cubicBezTo>
                    <a:pt x="189" y="569"/>
                    <a:pt x="189" y="569"/>
                    <a:pt x="189" y="569"/>
                  </a:cubicBezTo>
                  <a:cubicBezTo>
                    <a:pt x="192" y="567"/>
                    <a:pt x="194" y="565"/>
                    <a:pt x="197" y="564"/>
                  </a:cubicBezTo>
                  <a:cubicBezTo>
                    <a:pt x="200" y="563"/>
                    <a:pt x="203" y="562"/>
                    <a:pt x="206" y="562"/>
                  </a:cubicBezTo>
                  <a:cubicBezTo>
                    <a:pt x="207" y="562"/>
                    <a:pt x="207" y="562"/>
                    <a:pt x="207" y="562"/>
                  </a:cubicBezTo>
                  <a:cubicBezTo>
                    <a:pt x="209" y="562"/>
                    <a:pt x="210" y="562"/>
                    <a:pt x="212" y="561"/>
                  </a:cubicBezTo>
                  <a:cubicBezTo>
                    <a:pt x="212" y="560"/>
                    <a:pt x="212" y="560"/>
                    <a:pt x="212" y="560"/>
                  </a:cubicBezTo>
                  <a:cubicBezTo>
                    <a:pt x="209" y="560"/>
                    <a:pt x="209" y="560"/>
                    <a:pt x="209" y="560"/>
                  </a:cubicBezTo>
                  <a:cubicBezTo>
                    <a:pt x="208" y="560"/>
                    <a:pt x="208" y="560"/>
                    <a:pt x="208" y="560"/>
                  </a:cubicBezTo>
                  <a:cubicBezTo>
                    <a:pt x="205" y="560"/>
                    <a:pt x="202" y="561"/>
                    <a:pt x="198" y="562"/>
                  </a:cubicBezTo>
                  <a:cubicBezTo>
                    <a:pt x="194" y="562"/>
                    <a:pt x="190" y="564"/>
                    <a:pt x="186" y="565"/>
                  </a:cubicBezTo>
                  <a:cubicBezTo>
                    <a:pt x="185" y="566"/>
                    <a:pt x="185" y="566"/>
                    <a:pt x="185" y="566"/>
                  </a:cubicBezTo>
                  <a:cubicBezTo>
                    <a:pt x="182" y="567"/>
                    <a:pt x="182" y="567"/>
                    <a:pt x="182" y="567"/>
                  </a:cubicBezTo>
                  <a:cubicBezTo>
                    <a:pt x="181" y="566"/>
                    <a:pt x="179" y="564"/>
                    <a:pt x="177" y="563"/>
                  </a:cubicBezTo>
                  <a:cubicBezTo>
                    <a:pt x="175" y="563"/>
                    <a:pt x="174" y="562"/>
                    <a:pt x="172" y="562"/>
                  </a:cubicBezTo>
                  <a:cubicBezTo>
                    <a:pt x="172" y="561"/>
                    <a:pt x="172" y="559"/>
                    <a:pt x="173" y="558"/>
                  </a:cubicBezTo>
                  <a:cubicBezTo>
                    <a:pt x="173" y="550"/>
                    <a:pt x="173" y="544"/>
                    <a:pt x="172" y="538"/>
                  </a:cubicBezTo>
                  <a:cubicBezTo>
                    <a:pt x="171" y="537"/>
                    <a:pt x="171" y="536"/>
                    <a:pt x="170" y="535"/>
                  </a:cubicBezTo>
                  <a:cubicBezTo>
                    <a:pt x="170" y="534"/>
                    <a:pt x="170" y="534"/>
                    <a:pt x="170" y="534"/>
                  </a:cubicBezTo>
                  <a:cubicBezTo>
                    <a:pt x="170" y="533"/>
                    <a:pt x="170" y="533"/>
                    <a:pt x="170" y="533"/>
                  </a:cubicBezTo>
                  <a:cubicBezTo>
                    <a:pt x="171" y="531"/>
                    <a:pt x="172" y="529"/>
                    <a:pt x="173" y="527"/>
                  </a:cubicBezTo>
                  <a:cubicBezTo>
                    <a:pt x="174" y="525"/>
                    <a:pt x="174" y="525"/>
                    <a:pt x="174" y="525"/>
                  </a:cubicBezTo>
                  <a:cubicBezTo>
                    <a:pt x="176" y="519"/>
                    <a:pt x="181" y="515"/>
                    <a:pt x="186" y="511"/>
                  </a:cubicBezTo>
                  <a:cubicBezTo>
                    <a:pt x="188" y="510"/>
                    <a:pt x="188" y="510"/>
                    <a:pt x="188" y="510"/>
                  </a:cubicBezTo>
                  <a:cubicBezTo>
                    <a:pt x="189" y="509"/>
                    <a:pt x="190" y="508"/>
                    <a:pt x="191" y="507"/>
                  </a:cubicBezTo>
                  <a:cubicBezTo>
                    <a:pt x="197" y="504"/>
                    <a:pt x="204" y="506"/>
                    <a:pt x="210" y="508"/>
                  </a:cubicBezTo>
                  <a:cubicBezTo>
                    <a:pt x="218" y="510"/>
                    <a:pt x="225" y="512"/>
                    <a:pt x="233" y="508"/>
                  </a:cubicBezTo>
                  <a:cubicBezTo>
                    <a:pt x="233" y="508"/>
                    <a:pt x="233" y="508"/>
                    <a:pt x="233" y="508"/>
                  </a:cubicBezTo>
                  <a:cubicBezTo>
                    <a:pt x="227" y="511"/>
                    <a:pt x="218" y="506"/>
                    <a:pt x="211" y="504"/>
                  </a:cubicBezTo>
                  <a:cubicBezTo>
                    <a:pt x="206" y="503"/>
                    <a:pt x="201" y="501"/>
                    <a:pt x="195" y="502"/>
                  </a:cubicBezTo>
                  <a:cubicBezTo>
                    <a:pt x="198" y="498"/>
                    <a:pt x="200" y="493"/>
                    <a:pt x="201" y="489"/>
                  </a:cubicBezTo>
                  <a:cubicBezTo>
                    <a:pt x="202" y="487"/>
                    <a:pt x="202" y="487"/>
                    <a:pt x="202" y="487"/>
                  </a:cubicBezTo>
                  <a:cubicBezTo>
                    <a:pt x="203" y="481"/>
                    <a:pt x="203" y="474"/>
                    <a:pt x="208" y="471"/>
                  </a:cubicBezTo>
                  <a:cubicBezTo>
                    <a:pt x="208" y="471"/>
                    <a:pt x="208" y="471"/>
                    <a:pt x="208" y="471"/>
                  </a:cubicBezTo>
                  <a:cubicBezTo>
                    <a:pt x="202" y="474"/>
                    <a:pt x="200" y="480"/>
                    <a:pt x="198" y="486"/>
                  </a:cubicBezTo>
                  <a:cubicBezTo>
                    <a:pt x="197" y="488"/>
                    <a:pt x="197" y="488"/>
                    <a:pt x="197" y="488"/>
                  </a:cubicBezTo>
                  <a:cubicBezTo>
                    <a:pt x="195" y="494"/>
                    <a:pt x="193" y="500"/>
                    <a:pt x="189" y="504"/>
                  </a:cubicBezTo>
                  <a:cubicBezTo>
                    <a:pt x="189" y="504"/>
                    <a:pt x="189" y="504"/>
                    <a:pt x="189" y="504"/>
                  </a:cubicBezTo>
                  <a:cubicBezTo>
                    <a:pt x="189" y="504"/>
                    <a:pt x="189" y="504"/>
                    <a:pt x="189" y="504"/>
                  </a:cubicBezTo>
                  <a:cubicBezTo>
                    <a:pt x="188" y="505"/>
                    <a:pt x="187" y="506"/>
                    <a:pt x="186" y="507"/>
                  </a:cubicBezTo>
                  <a:cubicBezTo>
                    <a:pt x="184" y="508"/>
                    <a:pt x="184" y="508"/>
                    <a:pt x="184" y="508"/>
                  </a:cubicBezTo>
                  <a:cubicBezTo>
                    <a:pt x="178" y="512"/>
                    <a:pt x="173" y="516"/>
                    <a:pt x="170" y="524"/>
                  </a:cubicBezTo>
                  <a:cubicBezTo>
                    <a:pt x="169" y="525"/>
                    <a:pt x="169" y="525"/>
                    <a:pt x="169" y="525"/>
                  </a:cubicBezTo>
                  <a:cubicBezTo>
                    <a:pt x="168" y="526"/>
                    <a:pt x="168" y="528"/>
                    <a:pt x="167" y="529"/>
                  </a:cubicBezTo>
                  <a:cubicBezTo>
                    <a:pt x="167" y="529"/>
                    <a:pt x="167" y="528"/>
                    <a:pt x="167" y="528"/>
                  </a:cubicBezTo>
                  <a:cubicBezTo>
                    <a:pt x="166" y="526"/>
                    <a:pt x="166" y="526"/>
                    <a:pt x="166" y="526"/>
                  </a:cubicBezTo>
                  <a:cubicBezTo>
                    <a:pt x="165" y="525"/>
                    <a:pt x="165" y="524"/>
                    <a:pt x="164" y="523"/>
                  </a:cubicBezTo>
                  <a:cubicBezTo>
                    <a:pt x="165" y="520"/>
                    <a:pt x="166" y="516"/>
                    <a:pt x="165" y="513"/>
                  </a:cubicBezTo>
                  <a:cubicBezTo>
                    <a:pt x="164" y="508"/>
                    <a:pt x="161" y="504"/>
                    <a:pt x="157" y="503"/>
                  </a:cubicBezTo>
                  <a:cubicBezTo>
                    <a:pt x="157" y="502"/>
                    <a:pt x="157" y="501"/>
                    <a:pt x="157" y="500"/>
                  </a:cubicBezTo>
                  <a:cubicBezTo>
                    <a:pt x="157" y="499"/>
                    <a:pt x="157" y="499"/>
                    <a:pt x="157" y="499"/>
                  </a:cubicBezTo>
                  <a:cubicBezTo>
                    <a:pt x="157" y="499"/>
                    <a:pt x="157" y="499"/>
                    <a:pt x="157" y="499"/>
                  </a:cubicBezTo>
                  <a:cubicBezTo>
                    <a:pt x="158" y="496"/>
                    <a:pt x="158" y="496"/>
                    <a:pt x="158" y="496"/>
                  </a:cubicBezTo>
                  <a:cubicBezTo>
                    <a:pt x="159" y="495"/>
                    <a:pt x="159" y="493"/>
                    <a:pt x="161" y="492"/>
                  </a:cubicBezTo>
                  <a:cubicBezTo>
                    <a:pt x="163" y="489"/>
                    <a:pt x="166" y="487"/>
                    <a:pt x="168" y="485"/>
                  </a:cubicBezTo>
                  <a:cubicBezTo>
                    <a:pt x="170" y="484"/>
                    <a:pt x="170" y="484"/>
                    <a:pt x="170" y="484"/>
                  </a:cubicBezTo>
                  <a:cubicBezTo>
                    <a:pt x="174" y="490"/>
                    <a:pt x="186" y="484"/>
                    <a:pt x="191" y="483"/>
                  </a:cubicBezTo>
                  <a:cubicBezTo>
                    <a:pt x="192" y="483"/>
                    <a:pt x="192" y="483"/>
                    <a:pt x="192" y="483"/>
                  </a:cubicBezTo>
                  <a:cubicBezTo>
                    <a:pt x="192" y="483"/>
                    <a:pt x="192" y="483"/>
                    <a:pt x="192" y="483"/>
                  </a:cubicBezTo>
                  <a:cubicBezTo>
                    <a:pt x="191" y="483"/>
                    <a:pt x="191" y="483"/>
                    <a:pt x="191" y="483"/>
                  </a:cubicBezTo>
                  <a:cubicBezTo>
                    <a:pt x="178" y="485"/>
                    <a:pt x="174" y="483"/>
                    <a:pt x="174" y="482"/>
                  </a:cubicBezTo>
                  <a:cubicBezTo>
                    <a:pt x="175" y="481"/>
                    <a:pt x="175" y="481"/>
                    <a:pt x="175" y="481"/>
                  </a:cubicBezTo>
                  <a:cubicBezTo>
                    <a:pt x="178" y="479"/>
                    <a:pt x="178" y="478"/>
                    <a:pt x="180" y="474"/>
                  </a:cubicBezTo>
                  <a:cubicBezTo>
                    <a:pt x="186" y="465"/>
                    <a:pt x="187" y="462"/>
                    <a:pt x="185" y="460"/>
                  </a:cubicBezTo>
                  <a:cubicBezTo>
                    <a:pt x="185" y="460"/>
                    <a:pt x="185" y="460"/>
                    <a:pt x="185" y="460"/>
                  </a:cubicBezTo>
                  <a:cubicBezTo>
                    <a:pt x="185" y="460"/>
                    <a:pt x="185" y="460"/>
                    <a:pt x="185" y="460"/>
                  </a:cubicBezTo>
                  <a:cubicBezTo>
                    <a:pt x="185" y="460"/>
                    <a:pt x="185" y="462"/>
                    <a:pt x="180" y="471"/>
                  </a:cubicBezTo>
                  <a:cubicBezTo>
                    <a:pt x="178" y="474"/>
                    <a:pt x="175" y="476"/>
                    <a:pt x="172" y="477"/>
                  </a:cubicBezTo>
                  <a:cubicBezTo>
                    <a:pt x="168" y="480"/>
                    <a:pt x="168" y="480"/>
                    <a:pt x="168" y="480"/>
                  </a:cubicBezTo>
                  <a:cubicBezTo>
                    <a:pt x="166" y="482"/>
                    <a:pt x="166" y="482"/>
                    <a:pt x="166" y="482"/>
                  </a:cubicBezTo>
                  <a:cubicBezTo>
                    <a:pt x="163" y="484"/>
                    <a:pt x="160" y="486"/>
                    <a:pt x="158" y="489"/>
                  </a:cubicBezTo>
                  <a:cubicBezTo>
                    <a:pt x="158" y="489"/>
                    <a:pt x="158" y="489"/>
                    <a:pt x="157" y="489"/>
                  </a:cubicBezTo>
                  <a:cubicBezTo>
                    <a:pt x="158" y="489"/>
                    <a:pt x="158" y="488"/>
                    <a:pt x="158" y="488"/>
                  </a:cubicBezTo>
                  <a:cubicBezTo>
                    <a:pt x="159" y="484"/>
                    <a:pt x="160" y="480"/>
                    <a:pt x="161" y="477"/>
                  </a:cubicBezTo>
                  <a:cubicBezTo>
                    <a:pt x="162" y="477"/>
                    <a:pt x="162" y="477"/>
                    <a:pt x="162" y="477"/>
                  </a:cubicBezTo>
                  <a:cubicBezTo>
                    <a:pt x="162" y="476"/>
                    <a:pt x="162" y="476"/>
                    <a:pt x="162" y="476"/>
                  </a:cubicBezTo>
                  <a:cubicBezTo>
                    <a:pt x="165" y="468"/>
                    <a:pt x="170" y="459"/>
                    <a:pt x="174" y="452"/>
                  </a:cubicBezTo>
                  <a:cubicBezTo>
                    <a:pt x="176" y="449"/>
                    <a:pt x="178" y="446"/>
                    <a:pt x="180" y="443"/>
                  </a:cubicBezTo>
                  <a:cubicBezTo>
                    <a:pt x="183" y="443"/>
                    <a:pt x="186" y="441"/>
                    <a:pt x="188" y="438"/>
                  </a:cubicBezTo>
                  <a:cubicBezTo>
                    <a:pt x="190" y="435"/>
                    <a:pt x="191" y="432"/>
                    <a:pt x="190" y="429"/>
                  </a:cubicBezTo>
                  <a:cubicBezTo>
                    <a:pt x="191" y="428"/>
                    <a:pt x="192" y="427"/>
                    <a:pt x="192" y="426"/>
                  </a:cubicBezTo>
                  <a:cubicBezTo>
                    <a:pt x="195" y="423"/>
                    <a:pt x="198" y="419"/>
                    <a:pt x="200" y="416"/>
                  </a:cubicBezTo>
                  <a:cubicBezTo>
                    <a:pt x="200" y="416"/>
                    <a:pt x="201" y="414"/>
                    <a:pt x="201" y="414"/>
                  </a:cubicBezTo>
                  <a:cubicBezTo>
                    <a:pt x="202" y="412"/>
                    <a:pt x="203" y="411"/>
                    <a:pt x="204" y="410"/>
                  </a:cubicBezTo>
                  <a:cubicBezTo>
                    <a:pt x="204" y="410"/>
                    <a:pt x="204" y="410"/>
                    <a:pt x="204" y="409"/>
                  </a:cubicBezTo>
                  <a:cubicBezTo>
                    <a:pt x="205" y="414"/>
                    <a:pt x="207" y="417"/>
                    <a:pt x="210" y="419"/>
                  </a:cubicBezTo>
                  <a:cubicBezTo>
                    <a:pt x="216" y="422"/>
                    <a:pt x="216" y="422"/>
                    <a:pt x="216" y="422"/>
                  </a:cubicBezTo>
                  <a:cubicBezTo>
                    <a:pt x="220" y="424"/>
                    <a:pt x="223" y="425"/>
                    <a:pt x="226" y="428"/>
                  </a:cubicBezTo>
                  <a:cubicBezTo>
                    <a:pt x="230" y="431"/>
                    <a:pt x="233" y="435"/>
                    <a:pt x="235" y="440"/>
                  </a:cubicBezTo>
                  <a:cubicBezTo>
                    <a:pt x="235" y="441"/>
                    <a:pt x="235" y="441"/>
                    <a:pt x="235" y="441"/>
                  </a:cubicBezTo>
                  <a:cubicBezTo>
                    <a:pt x="238" y="448"/>
                    <a:pt x="240" y="452"/>
                    <a:pt x="243" y="453"/>
                  </a:cubicBezTo>
                  <a:cubicBezTo>
                    <a:pt x="246" y="454"/>
                    <a:pt x="246" y="454"/>
                    <a:pt x="246" y="454"/>
                  </a:cubicBezTo>
                  <a:cubicBezTo>
                    <a:pt x="244" y="452"/>
                    <a:pt x="244" y="452"/>
                    <a:pt x="244" y="452"/>
                  </a:cubicBezTo>
                  <a:cubicBezTo>
                    <a:pt x="244" y="452"/>
                    <a:pt x="244" y="452"/>
                    <a:pt x="244" y="452"/>
                  </a:cubicBezTo>
                  <a:cubicBezTo>
                    <a:pt x="244" y="452"/>
                    <a:pt x="242" y="448"/>
                    <a:pt x="239" y="440"/>
                  </a:cubicBezTo>
                  <a:cubicBezTo>
                    <a:pt x="238" y="439"/>
                    <a:pt x="238" y="439"/>
                    <a:pt x="238" y="439"/>
                  </a:cubicBezTo>
                  <a:cubicBezTo>
                    <a:pt x="238" y="437"/>
                    <a:pt x="237" y="436"/>
                    <a:pt x="236" y="435"/>
                  </a:cubicBezTo>
                  <a:cubicBezTo>
                    <a:pt x="242" y="434"/>
                    <a:pt x="245" y="429"/>
                    <a:pt x="249" y="425"/>
                  </a:cubicBezTo>
                  <a:cubicBezTo>
                    <a:pt x="254" y="418"/>
                    <a:pt x="254" y="418"/>
                    <a:pt x="254" y="418"/>
                  </a:cubicBezTo>
                  <a:cubicBezTo>
                    <a:pt x="254" y="418"/>
                    <a:pt x="254" y="418"/>
                    <a:pt x="254" y="418"/>
                  </a:cubicBezTo>
                  <a:cubicBezTo>
                    <a:pt x="249" y="423"/>
                    <a:pt x="249" y="423"/>
                    <a:pt x="249" y="423"/>
                  </a:cubicBezTo>
                  <a:cubicBezTo>
                    <a:pt x="244" y="427"/>
                    <a:pt x="239" y="432"/>
                    <a:pt x="234" y="430"/>
                  </a:cubicBezTo>
                  <a:cubicBezTo>
                    <a:pt x="232" y="428"/>
                    <a:pt x="231" y="427"/>
                    <a:pt x="229" y="425"/>
                  </a:cubicBezTo>
                  <a:cubicBezTo>
                    <a:pt x="226" y="422"/>
                    <a:pt x="222" y="420"/>
                    <a:pt x="218" y="418"/>
                  </a:cubicBezTo>
                  <a:cubicBezTo>
                    <a:pt x="213" y="415"/>
                    <a:pt x="213" y="415"/>
                    <a:pt x="213" y="415"/>
                  </a:cubicBezTo>
                  <a:cubicBezTo>
                    <a:pt x="211" y="415"/>
                    <a:pt x="206" y="411"/>
                    <a:pt x="208" y="404"/>
                  </a:cubicBezTo>
                  <a:cubicBezTo>
                    <a:pt x="208" y="404"/>
                    <a:pt x="208" y="404"/>
                    <a:pt x="208" y="404"/>
                  </a:cubicBezTo>
                  <a:cubicBezTo>
                    <a:pt x="210" y="396"/>
                    <a:pt x="217" y="371"/>
                    <a:pt x="225" y="364"/>
                  </a:cubicBezTo>
                  <a:cubicBezTo>
                    <a:pt x="236" y="356"/>
                    <a:pt x="239" y="355"/>
                    <a:pt x="257" y="354"/>
                  </a:cubicBezTo>
                  <a:cubicBezTo>
                    <a:pt x="276" y="353"/>
                    <a:pt x="283" y="357"/>
                    <a:pt x="287" y="376"/>
                  </a:cubicBezTo>
                  <a:cubicBezTo>
                    <a:pt x="290" y="392"/>
                    <a:pt x="292" y="419"/>
                    <a:pt x="293" y="428"/>
                  </a:cubicBezTo>
                  <a:cubicBezTo>
                    <a:pt x="290" y="430"/>
                    <a:pt x="289" y="435"/>
                    <a:pt x="291" y="440"/>
                  </a:cubicBezTo>
                  <a:cubicBezTo>
                    <a:pt x="292" y="443"/>
                    <a:pt x="294" y="445"/>
                    <a:pt x="296" y="447"/>
                  </a:cubicBezTo>
                  <a:cubicBezTo>
                    <a:pt x="295" y="455"/>
                    <a:pt x="293" y="462"/>
                    <a:pt x="288" y="469"/>
                  </a:cubicBezTo>
                  <a:cubicBezTo>
                    <a:pt x="288" y="469"/>
                    <a:pt x="288" y="469"/>
                    <a:pt x="287" y="469"/>
                  </a:cubicBezTo>
                  <a:cubicBezTo>
                    <a:pt x="287" y="469"/>
                    <a:pt x="287" y="469"/>
                    <a:pt x="287" y="469"/>
                  </a:cubicBezTo>
                  <a:cubicBezTo>
                    <a:pt x="287" y="469"/>
                    <a:pt x="287" y="469"/>
                    <a:pt x="287" y="469"/>
                  </a:cubicBezTo>
                  <a:cubicBezTo>
                    <a:pt x="286" y="471"/>
                    <a:pt x="284" y="472"/>
                    <a:pt x="282" y="473"/>
                  </a:cubicBezTo>
                  <a:cubicBezTo>
                    <a:pt x="280" y="475"/>
                    <a:pt x="278" y="476"/>
                    <a:pt x="276" y="479"/>
                  </a:cubicBezTo>
                  <a:cubicBezTo>
                    <a:pt x="272" y="484"/>
                    <a:pt x="274" y="490"/>
                    <a:pt x="273" y="495"/>
                  </a:cubicBezTo>
                  <a:cubicBezTo>
                    <a:pt x="273" y="495"/>
                    <a:pt x="273" y="495"/>
                    <a:pt x="273" y="495"/>
                  </a:cubicBezTo>
                  <a:cubicBezTo>
                    <a:pt x="274" y="490"/>
                    <a:pt x="276" y="485"/>
                    <a:pt x="279" y="481"/>
                  </a:cubicBezTo>
                  <a:cubicBezTo>
                    <a:pt x="280" y="479"/>
                    <a:pt x="283" y="478"/>
                    <a:pt x="285" y="476"/>
                  </a:cubicBezTo>
                  <a:cubicBezTo>
                    <a:pt x="285" y="476"/>
                    <a:pt x="285" y="476"/>
                    <a:pt x="286" y="476"/>
                  </a:cubicBezTo>
                  <a:cubicBezTo>
                    <a:pt x="285" y="483"/>
                    <a:pt x="286" y="492"/>
                    <a:pt x="291" y="498"/>
                  </a:cubicBezTo>
                  <a:cubicBezTo>
                    <a:pt x="292" y="497"/>
                    <a:pt x="292" y="497"/>
                    <a:pt x="292" y="497"/>
                  </a:cubicBezTo>
                  <a:cubicBezTo>
                    <a:pt x="286" y="491"/>
                    <a:pt x="288" y="478"/>
                    <a:pt x="291" y="471"/>
                  </a:cubicBezTo>
                  <a:cubicBezTo>
                    <a:pt x="291" y="471"/>
                    <a:pt x="291" y="471"/>
                    <a:pt x="291" y="471"/>
                  </a:cubicBezTo>
                  <a:cubicBezTo>
                    <a:pt x="297" y="464"/>
                    <a:pt x="299" y="456"/>
                    <a:pt x="299" y="448"/>
                  </a:cubicBezTo>
                  <a:cubicBezTo>
                    <a:pt x="300" y="448"/>
                    <a:pt x="300" y="447"/>
                    <a:pt x="300" y="447"/>
                  </a:cubicBezTo>
                  <a:cubicBezTo>
                    <a:pt x="304" y="453"/>
                    <a:pt x="304" y="453"/>
                    <a:pt x="304" y="453"/>
                  </a:cubicBezTo>
                  <a:cubicBezTo>
                    <a:pt x="315" y="468"/>
                    <a:pt x="329" y="487"/>
                    <a:pt x="319" y="505"/>
                  </a:cubicBezTo>
                  <a:cubicBezTo>
                    <a:pt x="313" y="515"/>
                    <a:pt x="307" y="518"/>
                    <a:pt x="301" y="520"/>
                  </a:cubicBezTo>
                  <a:cubicBezTo>
                    <a:pt x="295" y="523"/>
                    <a:pt x="290" y="525"/>
                    <a:pt x="288" y="537"/>
                  </a:cubicBezTo>
                  <a:cubicBezTo>
                    <a:pt x="288" y="541"/>
                    <a:pt x="288" y="541"/>
                    <a:pt x="288" y="541"/>
                  </a:cubicBezTo>
                  <a:cubicBezTo>
                    <a:pt x="286" y="556"/>
                    <a:pt x="285" y="562"/>
                    <a:pt x="289" y="570"/>
                  </a:cubicBezTo>
                  <a:cubicBezTo>
                    <a:pt x="289" y="571"/>
                    <a:pt x="289" y="571"/>
                    <a:pt x="289" y="572"/>
                  </a:cubicBezTo>
                  <a:cubicBezTo>
                    <a:pt x="288" y="577"/>
                    <a:pt x="291" y="582"/>
                    <a:pt x="295" y="583"/>
                  </a:cubicBezTo>
                  <a:cubicBezTo>
                    <a:pt x="296" y="583"/>
                    <a:pt x="297" y="583"/>
                    <a:pt x="298" y="582"/>
                  </a:cubicBezTo>
                  <a:cubicBezTo>
                    <a:pt x="298" y="583"/>
                    <a:pt x="298" y="583"/>
                    <a:pt x="298" y="583"/>
                  </a:cubicBezTo>
                  <a:cubicBezTo>
                    <a:pt x="301" y="587"/>
                    <a:pt x="303" y="590"/>
                    <a:pt x="305" y="595"/>
                  </a:cubicBezTo>
                  <a:cubicBezTo>
                    <a:pt x="304" y="597"/>
                    <a:pt x="303" y="599"/>
                    <a:pt x="302" y="602"/>
                  </a:cubicBezTo>
                  <a:cubicBezTo>
                    <a:pt x="302" y="606"/>
                    <a:pt x="303" y="610"/>
                    <a:pt x="306" y="612"/>
                  </a:cubicBezTo>
                  <a:cubicBezTo>
                    <a:pt x="305" y="615"/>
                    <a:pt x="304" y="619"/>
                    <a:pt x="305" y="625"/>
                  </a:cubicBezTo>
                  <a:cubicBezTo>
                    <a:pt x="305" y="626"/>
                    <a:pt x="305" y="626"/>
                    <a:pt x="305" y="627"/>
                  </a:cubicBezTo>
                  <a:cubicBezTo>
                    <a:pt x="304" y="627"/>
                    <a:pt x="304" y="627"/>
                    <a:pt x="304" y="627"/>
                  </a:cubicBezTo>
                  <a:cubicBezTo>
                    <a:pt x="304" y="628"/>
                    <a:pt x="304" y="629"/>
                    <a:pt x="305" y="629"/>
                  </a:cubicBezTo>
                  <a:cubicBezTo>
                    <a:pt x="304" y="642"/>
                    <a:pt x="299" y="653"/>
                    <a:pt x="294" y="662"/>
                  </a:cubicBezTo>
                  <a:cubicBezTo>
                    <a:pt x="292" y="666"/>
                    <a:pt x="286" y="670"/>
                    <a:pt x="279" y="673"/>
                  </a:cubicBezTo>
                  <a:cubicBezTo>
                    <a:pt x="270" y="677"/>
                    <a:pt x="265" y="683"/>
                    <a:pt x="263" y="691"/>
                  </a:cubicBezTo>
                  <a:cubicBezTo>
                    <a:pt x="263" y="691"/>
                    <a:pt x="263" y="691"/>
                    <a:pt x="263" y="691"/>
                  </a:cubicBezTo>
                  <a:cubicBezTo>
                    <a:pt x="264" y="685"/>
                    <a:pt x="273" y="681"/>
                    <a:pt x="281" y="677"/>
                  </a:cubicBezTo>
                  <a:cubicBezTo>
                    <a:pt x="283" y="676"/>
                    <a:pt x="284" y="675"/>
                    <a:pt x="286" y="674"/>
                  </a:cubicBezTo>
                  <a:cubicBezTo>
                    <a:pt x="286" y="675"/>
                    <a:pt x="287" y="677"/>
                    <a:pt x="288" y="678"/>
                  </a:cubicBezTo>
                  <a:cubicBezTo>
                    <a:pt x="289" y="680"/>
                    <a:pt x="291" y="683"/>
                    <a:pt x="292" y="689"/>
                  </a:cubicBezTo>
                  <a:cubicBezTo>
                    <a:pt x="293" y="688"/>
                    <a:pt x="293" y="688"/>
                    <a:pt x="293" y="688"/>
                  </a:cubicBezTo>
                  <a:cubicBezTo>
                    <a:pt x="292" y="681"/>
                    <a:pt x="293" y="678"/>
                    <a:pt x="292" y="676"/>
                  </a:cubicBezTo>
                  <a:cubicBezTo>
                    <a:pt x="290" y="674"/>
                    <a:pt x="290" y="674"/>
                    <a:pt x="291" y="671"/>
                  </a:cubicBezTo>
                  <a:cubicBezTo>
                    <a:pt x="291" y="671"/>
                    <a:pt x="291" y="671"/>
                    <a:pt x="291" y="671"/>
                  </a:cubicBezTo>
                  <a:cubicBezTo>
                    <a:pt x="294" y="669"/>
                    <a:pt x="296" y="667"/>
                    <a:pt x="298" y="664"/>
                  </a:cubicBezTo>
                  <a:cubicBezTo>
                    <a:pt x="301" y="657"/>
                    <a:pt x="306" y="648"/>
                    <a:pt x="308" y="638"/>
                  </a:cubicBezTo>
                  <a:cubicBezTo>
                    <a:pt x="308" y="640"/>
                    <a:pt x="309" y="641"/>
                    <a:pt x="309" y="642"/>
                  </a:cubicBezTo>
                  <a:cubicBezTo>
                    <a:pt x="312" y="649"/>
                    <a:pt x="314" y="655"/>
                    <a:pt x="314" y="665"/>
                  </a:cubicBezTo>
                  <a:cubicBezTo>
                    <a:pt x="313" y="676"/>
                    <a:pt x="315" y="679"/>
                    <a:pt x="317" y="683"/>
                  </a:cubicBezTo>
                  <a:cubicBezTo>
                    <a:pt x="319" y="685"/>
                    <a:pt x="320" y="688"/>
                    <a:pt x="322" y="693"/>
                  </a:cubicBezTo>
                  <a:cubicBezTo>
                    <a:pt x="324" y="697"/>
                    <a:pt x="324" y="697"/>
                    <a:pt x="324" y="697"/>
                  </a:cubicBezTo>
                  <a:cubicBezTo>
                    <a:pt x="324" y="699"/>
                    <a:pt x="325" y="700"/>
                    <a:pt x="325" y="702"/>
                  </a:cubicBezTo>
                  <a:cubicBezTo>
                    <a:pt x="325" y="704"/>
                    <a:pt x="325" y="706"/>
                    <a:pt x="326" y="708"/>
                  </a:cubicBezTo>
                  <a:cubicBezTo>
                    <a:pt x="325" y="709"/>
                    <a:pt x="325" y="711"/>
                    <a:pt x="325" y="715"/>
                  </a:cubicBezTo>
                  <a:cubicBezTo>
                    <a:pt x="323" y="722"/>
                    <a:pt x="323" y="722"/>
                    <a:pt x="323" y="722"/>
                  </a:cubicBezTo>
                  <a:cubicBezTo>
                    <a:pt x="322" y="730"/>
                    <a:pt x="321" y="735"/>
                    <a:pt x="321" y="740"/>
                  </a:cubicBezTo>
                  <a:cubicBezTo>
                    <a:pt x="321" y="746"/>
                    <a:pt x="321" y="751"/>
                    <a:pt x="318" y="762"/>
                  </a:cubicBezTo>
                  <a:cubicBezTo>
                    <a:pt x="315" y="772"/>
                    <a:pt x="312" y="778"/>
                    <a:pt x="309" y="783"/>
                  </a:cubicBezTo>
                  <a:cubicBezTo>
                    <a:pt x="305" y="790"/>
                    <a:pt x="302" y="796"/>
                    <a:pt x="300" y="806"/>
                  </a:cubicBezTo>
                  <a:cubicBezTo>
                    <a:pt x="299" y="812"/>
                    <a:pt x="299" y="812"/>
                    <a:pt x="299" y="812"/>
                  </a:cubicBezTo>
                  <a:cubicBezTo>
                    <a:pt x="296" y="827"/>
                    <a:pt x="295" y="841"/>
                    <a:pt x="286" y="844"/>
                  </a:cubicBezTo>
                  <a:cubicBezTo>
                    <a:pt x="286" y="845"/>
                    <a:pt x="286" y="845"/>
                    <a:pt x="286" y="845"/>
                  </a:cubicBezTo>
                  <a:cubicBezTo>
                    <a:pt x="290" y="843"/>
                    <a:pt x="292" y="841"/>
                    <a:pt x="294" y="839"/>
                  </a:cubicBezTo>
                  <a:cubicBezTo>
                    <a:pt x="295" y="844"/>
                    <a:pt x="297" y="849"/>
                    <a:pt x="299" y="852"/>
                  </a:cubicBezTo>
                  <a:cubicBezTo>
                    <a:pt x="299" y="852"/>
                    <a:pt x="299" y="852"/>
                    <a:pt x="299" y="852"/>
                  </a:cubicBezTo>
                  <a:cubicBezTo>
                    <a:pt x="296" y="849"/>
                    <a:pt x="298" y="840"/>
                    <a:pt x="298" y="833"/>
                  </a:cubicBezTo>
                  <a:cubicBezTo>
                    <a:pt x="297" y="833"/>
                    <a:pt x="297" y="833"/>
                    <a:pt x="297" y="833"/>
                  </a:cubicBezTo>
                  <a:cubicBezTo>
                    <a:pt x="300" y="828"/>
                    <a:pt x="301" y="821"/>
                    <a:pt x="303" y="813"/>
                  </a:cubicBezTo>
                  <a:cubicBezTo>
                    <a:pt x="304" y="807"/>
                    <a:pt x="304" y="807"/>
                    <a:pt x="304" y="807"/>
                  </a:cubicBezTo>
                  <a:cubicBezTo>
                    <a:pt x="305" y="800"/>
                    <a:pt x="307" y="795"/>
                    <a:pt x="309" y="791"/>
                  </a:cubicBezTo>
                  <a:cubicBezTo>
                    <a:pt x="311" y="802"/>
                    <a:pt x="316" y="814"/>
                    <a:pt x="325" y="825"/>
                  </a:cubicBezTo>
                  <a:cubicBezTo>
                    <a:pt x="327" y="835"/>
                    <a:pt x="324" y="846"/>
                    <a:pt x="321" y="856"/>
                  </a:cubicBezTo>
                  <a:cubicBezTo>
                    <a:pt x="318" y="865"/>
                    <a:pt x="318" y="865"/>
                    <a:pt x="318" y="865"/>
                  </a:cubicBezTo>
                  <a:cubicBezTo>
                    <a:pt x="317" y="870"/>
                    <a:pt x="317" y="878"/>
                    <a:pt x="318" y="884"/>
                  </a:cubicBezTo>
                  <a:cubicBezTo>
                    <a:pt x="319" y="890"/>
                    <a:pt x="319" y="890"/>
                    <a:pt x="319" y="890"/>
                  </a:cubicBezTo>
                  <a:cubicBezTo>
                    <a:pt x="320" y="894"/>
                    <a:pt x="321" y="897"/>
                    <a:pt x="321" y="900"/>
                  </a:cubicBezTo>
                  <a:cubicBezTo>
                    <a:pt x="319" y="910"/>
                    <a:pt x="313" y="918"/>
                    <a:pt x="306" y="925"/>
                  </a:cubicBezTo>
                  <a:cubicBezTo>
                    <a:pt x="300" y="933"/>
                    <a:pt x="294" y="940"/>
                    <a:pt x="292" y="949"/>
                  </a:cubicBezTo>
                  <a:cubicBezTo>
                    <a:pt x="285" y="936"/>
                    <a:pt x="279" y="927"/>
                    <a:pt x="280" y="916"/>
                  </a:cubicBezTo>
                  <a:cubicBezTo>
                    <a:pt x="280" y="916"/>
                    <a:pt x="280" y="916"/>
                    <a:pt x="280" y="916"/>
                  </a:cubicBezTo>
                  <a:cubicBezTo>
                    <a:pt x="279" y="930"/>
                    <a:pt x="281" y="942"/>
                    <a:pt x="294" y="960"/>
                  </a:cubicBezTo>
                  <a:cubicBezTo>
                    <a:pt x="306" y="976"/>
                    <a:pt x="317" y="1002"/>
                    <a:pt x="316" y="1023"/>
                  </a:cubicBezTo>
                  <a:cubicBezTo>
                    <a:pt x="316" y="1023"/>
                    <a:pt x="316" y="1023"/>
                    <a:pt x="316" y="1023"/>
                  </a:cubicBezTo>
                  <a:cubicBezTo>
                    <a:pt x="316" y="1023"/>
                    <a:pt x="316" y="1023"/>
                    <a:pt x="316" y="1024"/>
                  </a:cubicBezTo>
                  <a:cubicBezTo>
                    <a:pt x="316" y="1024"/>
                    <a:pt x="316" y="1024"/>
                    <a:pt x="316" y="1025"/>
                  </a:cubicBezTo>
                  <a:cubicBezTo>
                    <a:pt x="316" y="1036"/>
                    <a:pt x="310" y="1045"/>
                    <a:pt x="304" y="1054"/>
                  </a:cubicBezTo>
                  <a:cubicBezTo>
                    <a:pt x="303" y="1055"/>
                    <a:pt x="302" y="1056"/>
                    <a:pt x="302" y="1057"/>
                  </a:cubicBezTo>
                  <a:cubicBezTo>
                    <a:pt x="299" y="1057"/>
                    <a:pt x="296" y="1059"/>
                    <a:pt x="294" y="1062"/>
                  </a:cubicBezTo>
                  <a:cubicBezTo>
                    <a:pt x="292" y="1065"/>
                    <a:pt x="291" y="1070"/>
                    <a:pt x="293" y="1073"/>
                  </a:cubicBezTo>
                  <a:cubicBezTo>
                    <a:pt x="292" y="1074"/>
                    <a:pt x="291" y="1076"/>
                    <a:pt x="291" y="1077"/>
                  </a:cubicBezTo>
                  <a:cubicBezTo>
                    <a:pt x="284" y="1097"/>
                    <a:pt x="284" y="1097"/>
                    <a:pt x="284" y="1097"/>
                  </a:cubicBezTo>
                  <a:cubicBezTo>
                    <a:pt x="282" y="1104"/>
                    <a:pt x="282" y="1111"/>
                    <a:pt x="281" y="1112"/>
                  </a:cubicBezTo>
                  <a:cubicBezTo>
                    <a:pt x="281" y="1112"/>
                    <a:pt x="281" y="1112"/>
                    <a:pt x="281" y="1112"/>
                  </a:cubicBezTo>
                  <a:cubicBezTo>
                    <a:pt x="283" y="1110"/>
                    <a:pt x="284" y="1106"/>
                    <a:pt x="287" y="1097"/>
                  </a:cubicBezTo>
                  <a:cubicBezTo>
                    <a:pt x="295" y="1078"/>
                    <a:pt x="295" y="1078"/>
                    <a:pt x="295" y="1078"/>
                  </a:cubicBezTo>
                  <a:cubicBezTo>
                    <a:pt x="295" y="1077"/>
                    <a:pt x="295" y="1076"/>
                    <a:pt x="296" y="1075"/>
                  </a:cubicBezTo>
                  <a:cubicBezTo>
                    <a:pt x="297" y="1075"/>
                    <a:pt x="298" y="1075"/>
                    <a:pt x="299" y="1075"/>
                  </a:cubicBezTo>
                  <a:cubicBezTo>
                    <a:pt x="301" y="1079"/>
                    <a:pt x="304" y="1082"/>
                    <a:pt x="307" y="1086"/>
                  </a:cubicBezTo>
                  <a:cubicBezTo>
                    <a:pt x="312" y="1091"/>
                    <a:pt x="317" y="1097"/>
                    <a:pt x="319" y="1106"/>
                  </a:cubicBezTo>
                  <a:cubicBezTo>
                    <a:pt x="319" y="1111"/>
                    <a:pt x="318" y="1116"/>
                    <a:pt x="317" y="1120"/>
                  </a:cubicBezTo>
                  <a:cubicBezTo>
                    <a:pt x="317" y="1120"/>
                    <a:pt x="317" y="1120"/>
                    <a:pt x="317" y="1120"/>
                  </a:cubicBezTo>
                  <a:cubicBezTo>
                    <a:pt x="315" y="1122"/>
                    <a:pt x="314" y="1126"/>
                    <a:pt x="314" y="1130"/>
                  </a:cubicBezTo>
                  <a:cubicBezTo>
                    <a:pt x="314" y="1133"/>
                    <a:pt x="315" y="1136"/>
                    <a:pt x="317" y="1137"/>
                  </a:cubicBezTo>
                  <a:cubicBezTo>
                    <a:pt x="316" y="1152"/>
                    <a:pt x="315" y="1159"/>
                    <a:pt x="306" y="1169"/>
                  </a:cubicBezTo>
                  <a:cubicBezTo>
                    <a:pt x="303" y="1173"/>
                    <a:pt x="300" y="1176"/>
                    <a:pt x="297" y="1178"/>
                  </a:cubicBezTo>
                  <a:cubicBezTo>
                    <a:pt x="292" y="1182"/>
                    <a:pt x="287" y="1186"/>
                    <a:pt x="284" y="1200"/>
                  </a:cubicBezTo>
                  <a:cubicBezTo>
                    <a:pt x="282" y="1206"/>
                    <a:pt x="281" y="1210"/>
                    <a:pt x="280" y="1213"/>
                  </a:cubicBezTo>
                  <a:cubicBezTo>
                    <a:pt x="279" y="1213"/>
                    <a:pt x="279" y="1214"/>
                    <a:pt x="279" y="1214"/>
                  </a:cubicBezTo>
                  <a:cubicBezTo>
                    <a:pt x="277" y="1217"/>
                    <a:pt x="274" y="1228"/>
                    <a:pt x="269" y="1231"/>
                  </a:cubicBezTo>
                  <a:cubicBezTo>
                    <a:pt x="269" y="1231"/>
                    <a:pt x="269" y="1231"/>
                    <a:pt x="269" y="1231"/>
                  </a:cubicBezTo>
                  <a:cubicBezTo>
                    <a:pt x="272" y="1230"/>
                    <a:pt x="275" y="1227"/>
                    <a:pt x="277" y="1224"/>
                  </a:cubicBezTo>
                  <a:cubicBezTo>
                    <a:pt x="277" y="1226"/>
                    <a:pt x="278" y="1229"/>
                    <a:pt x="279" y="1233"/>
                  </a:cubicBezTo>
                  <a:cubicBezTo>
                    <a:pt x="282" y="1247"/>
                    <a:pt x="279" y="1251"/>
                    <a:pt x="276" y="1255"/>
                  </a:cubicBezTo>
                  <a:cubicBezTo>
                    <a:pt x="275" y="1256"/>
                    <a:pt x="275" y="1256"/>
                    <a:pt x="275" y="1256"/>
                  </a:cubicBezTo>
                  <a:cubicBezTo>
                    <a:pt x="276" y="1256"/>
                    <a:pt x="276" y="1256"/>
                    <a:pt x="276" y="1256"/>
                  </a:cubicBezTo>
                  <a:cubicBezTo>
                    <a:pt x="276" y="1255"/>
                    <a:pt x="276" y="1255"/>
                    <a:pt x="276" y="1255"/>
                  </a:cubicBezTo>
                  <a:cubicBezTo>
                    <a:pt x="280" y="1250"/>
                    <a:pt x="286" y="1248"/>
                    <a:pt x="283" y="1232"/>
                  </a:cubicBezTo>
                  <a:cubicBezTo>
                    <a:pt x="281" y="1223"/>
                    <a:pt x="281" y="1220"/>
                    <a:pt x="283" y="1216"/>
                  </a:cubicBezTo>
                  <a:cubicBezTo>
                    <a:pt x="283" y="1216"/>
                    <a:pt x="283" y="1216"/>
                    <a:pt x="283" y="1216"/>
                  </a:cubicBezTo>
                  <a:cubicBezTo>
                    <a:pt x="283" y="1215"/>
                    <a:pt x="283" y="1215"/>
                    <a:pt x="283" y="1215"/>
                  </a:cubicBezTo>
                  <a:cubicBezTo>
                    <a:pt x="283" y="1215"/>
                    <a:pt x="283" y="1215"/>
                    <a:pt x="283" y="1215"/>
                  </a:cubicBezTo>
                  <a:cubicBezTo>
                    <a:pt x="283" y="1215"/>
                    <a:pt x="283" y="1215"/>
                    <a:pt x="283" y="1214"/>
                  </a:cubicBezTo>
                  <a:cubicBezTo>
                    <a:pt x="284" y="1211"/>
                    <a:pt x="286" y="1207"/>
                    <a:pt x="288" y="1201"/>
                  </a:cubicBezTo>
                  <a:cubicBezTo>
                    <a:pt x="290" y="1189"/>
                    <a:pt x="294" y="1185"/>
                    <a:pt x="300" y="1181"/>
                  </a:cubicBezTo>
                  <a:cubicBezTo>
                    <a:pt x="303" y="1179"/>
                    <a:pt x="306" y="1176"/>
                    <a:pt x="309" y="1172"/>
                  </a:cubicBezTo>
                  <a:cubicBezTo>
                    <a:pt x="312" y="1168"/>
                    <a:pt x="314" y="1165"/>
                    <a:pt x="316" y="1162"/>
                  </a:cubicBezTo>
                  <a:cubicBezTo>
                    <a:pt x="316" y="1169"/>
                    <a:pt x="316" y="1178"/>
                    <a:pt x="316" y="1190"/>
                  </a:cubicBezTo>
                  <a:cubicBezTo>
                    <a:pt x="317" y="1214"/>
                    <a:pt x="315" y="1219"/>
                    <a:pt x="313" y="1225"/>
                  </a:cubicBezTo>
                  <a:cubicBezTo>
                    <a:pt x="311" y="1231"/>
                    <a:pt x="311" y="1231"/>
                    <a:pt x="311" y="1231"/>
                  </a:cubicBezTo>
                  <a:cubicBezTo>
                    <a:pt x="309" y="1241"/>
                    <a:pt x="310" y="1249"/>
                    <a:pt x="318" y="1263"/>
                  </a:cubicBezTo>
                  <a:cubicBezTo>
                    <a:pt x="314" y="1269"/>
                    <a:pt x="314" y="1269"/>
                    <a:pt x="314" y="1269"/>
                  </a:cubicBezTo>
                  <a:cubicBezTo>
                    <a:pt x="312" y="1272"/>
                    <a:pt x="310" y="1275"/>
                    <a:pt x="309" y="1279"/>
                  </a:cubicBezTo>
                  <a:cubicBezTo>
                    <a:pt x="307" y="1282"/>
                    <a:pt x="305" y="1283"/>
                    <a:pt x="302" y="1285"/>
                  </a:cubicBezTo>
                  <a:cubicBezTo>
                    <a:pt x="297" y="1288"/>
                    <a:pt x="292" y="1292"/>
                    <a:pt x="289" y="1304"/>
                  </a:cubicBezTo>
                  <a:cubicBezTo>
                    <a:pt x="285" y="1322"/>
                    <a:pt x="285" y="1322"/>
                    <a:pt x="285" y="1322"/>
                  </a:cubicBezTo>
                  <a:cubicBezTo>
                    <a:pt x="283" y="1330"/>
                    <a:pt x="282" y="1341"/>
                    <a:pt x="278" y="1355"/>
                  </a:cubicBezTo>
                  <a:cubicBezTo>
                    <a:pt x="272" y="1375"/>
                    <a:pt x="269" y="1378"/>
                    <a:pt x="269" y="1378"/>
                  </a:cubicBezTo>
                  <a:cubicBezTo>
                    <a:pt x="269" y="1378"/>
                    <a:pt x="269" y="1378"/>
                    <a:pt x="269" y="1378"/>
                  </a:cubicBezTo>
                  <a:cubicBezTo>
                    <a:pt x="269" y="1378"/>
                    <a:pt x="275" y="1374"/>
                    <a:pt x="282" y="1352"/>
                  </a:cubicBezTo>
                  <a:cubicBezTo>
                    <a:pt x="284" y="1343"/>
                    <a:pt x="286" y="1336"/>
                    <a:pt x="287" y="1330"/>
                  </a:cubicBezTo>
                  <a:cubicBezTo>
                    <a:pt x="293" y="1328"/>
                    <a:pt x="293" y="1328"/>
                    <a:pt x="293" y="1328"/>
                  </a:cubicBezTo>
                  <a:cubicBezTo>
                    <a:pt x="298" y="1326"/>
                    <a:pt x="303" y="1324"/>
                    <a:pt x="307" y="1322"/>
                  </a:cubicBezTo>
                  <a:cubicBezTo>
                    <a:pt x="305" y="1328"/>
                    <a:pt x="305" y="1335"/>
                    <a:pt x="313" y="1342"/>
                  </a:cubicBezTo>
                  <a:cubicBezTo>
                    <a:pt x="321" y="1349"/>
                    <a:pt x="321" y="1349"/>
                    <a:pt x="321" y="1349"/>
                  </a:cubicBezTo>
                  <a:cubicBezTo>
                    <a:pt x="328" y="1354"/>
                    <a:pt x="336" y="1359"/>
                    <a:pt x="339" y="1370"/>
                  </a:cubicBezTo>
                  <a:cubicBezTo>
                    <a:pt x="338" y="1374"/>
                    <a:pt x="337" y="1378"/>
                    <a:pt x="336" y="1382"/>
                  </a:cubicBezTo>
                  <a:cubicBezTo>
                    <a:pt x="332" y="1397"/>
                    <a:pt x="326" y="1404"/>
                    <a:pt x="316" y="1414"/>
                  </a:cubicBezTo>
                  <a:cubicBezTo>
                    <a:pt x="307" y="1425"/>
                    <a:pt x="307" y="1425"/>
                    <a:pt x="307" y="1425"/>
                  </a:cubicBezTo>
                  <a:cubicBezTo>
                    <a:pt x="305" y="1427"/>
                    <a:pt x="305" y="1427"/>
                    <a:pt x="305" y="1427"/>
                  </a:cubicBezTo>
                  <a:cubicBezTo>
                    <a:pt x="290" y="1445"/>
                    <a:pt x="278" y="1466"/>
                    <a:pt x="277" y="1474"/>
                  </a:cubicBezTo>
                  <a:cubicBezTo>
                    <a:pt x="277" y="1474"/>
                    <a:pt x="277" y="1474"/>
                    <a:pt x="277" y="1474"/>
                  </a:cubicBezTo>
                  <a:cubicBezTo>
                    <a:pt x="277" y="1467"/>
                    <a:pt x="295" y="1445"/>
                    <a:pt x="308" y="1430"/>
                  </a:cubicBezTo>
                  <a:cubicBezTo>
                    <a:pt x="310" y="1428"/>
                    <a:pt x="310" y="1428"/>
                    <a:pt x="310" y="1428"/>
                  </a:cubicBezTo>
                  <a:cubicBezTo>
                    <a:pt x="319" y="1417"/>
                    <a:pt x="319" y="1417"/>
                    <a:pt x="319" y="1417"/>
                  </a:cubicBezTo>
                  <a:cubicBezTo>
                    <a:pt x="329" y="1406"/>
                    <a:pt x="336" y="1399"/>
                    <a:pt x="340" y="1383"/>
                  </a:cubicBezTo>
                  <a:cubicBezTo>
                    <a:pt x="340" y="1382"/>
                    <a:pt x="340" y="1382"/>
                    <a:pt x="340" y="1381"/>
                  </a:cubicBezTo>
                  <a:cubicBezTo>
                    <a:pt x="342" y="1399"/>
                    <a:pt x="341" y="1424"/>
                    <a:pt x="324" y="1456"/>
                  </a:cubicBezTo>
                  <a:cubicBezTo>
                    <a:pt x="315" y="1472"/>
                    <a:pt x="306" y="1485"/>
                    <a:pt x="298" y="1497"/>
                  </a:cubicBezTo>
                  <a:cubicBezTo>
                    <a:pt x="288" y="1511"/>
                    <a:pt x="283" y="1523"/>
                    <a:pt x="280" y="1533"/>
                  </a:cubicBezTo>
                  <a:cubicBezTo>
                    <a:pt x="280" y="1533"/>
                    <a:pt x="280" y="1533"/>
                    <a:pt x="280" y="1533"/>
                  </a:cubicBezTo>
                  <a:cubicBezTo>
                    <a:pt x="282" y="1528"/>
                    <a:pt x="286" y="1523"/>
                    <a:pt x="290" y="1517"/>
                  </a:cubicBezTo>
                  <a:cubicBezTo>
                    <a:pt x="288" y="1530"/>
                    <a:pt x="288" y="1540"/>
                    <a:pt x="291" y="1561"/>
                  </a:cubicBezTo>
                  <a:cubicBezTo>
                    <a:pt x="294" y="1589"/>
                    <a:pt x="292" y="1621"/>
                    <a:pt x="290" y="1639"/>
                  </a:cubicBezTo>
                  <a:cubicBezTo>
                    <a:pt x="288" y="1654"/>
                    <a:pt x="285" y="1662"/>
                    <a:pt x="282" y="1671"/>
                  </a:cubicBezTo>
                  <a:cubicBezTo>
                    <a:pt x="279" y="1683"/>
                    <a:pt x="279" y="1683"/>
                    <a:pt x="279" y="1683"/>
                  </a:cubicBezTo>
                  <a:cubicBezTo>
                    <a:pt x="274" y="1700"/>
                    <a:pt x="276" y="1704"/>
                    <a:pt x="281" y="1713"/>
                  </a:cubicBezTo>
                  <a:cubicBezTo>
                    <a:pt x="281" y="1714"/>
                    <a:pt x="281" y="1714"/>
                    <a:pt x="281" y="1714"/>
                  </a:cubicBezTo>
                  <a:cubicBezTo>
                    <a:pt x="281" y="1714"/>
                    <a:pt x="281" y="1714"/>
                    <a:pt x="281" y="1714"/>
                  </a:cubicBezTo>
                  <a:cubicBezTo>
                    <a:pt x="281" y="1713"/>
                    <a:pt x="281" y="1713"/>
                    <a:pt x="281" y="1713"/>
                  </a:cubicBezTo>
                  <a:cubicBezTo>
                    <a:pt x="276" y="1705"/>
                    <a:pt x="278" y="1699"/>
                    <a:pt x="283" y="1684"/>
                  </a:cubicBezTo>
                  <a:cubicBezTo>
                    <a:pt x="286" y="1672"/>
                    <a:pt x="286" y="1672"/>
                    <a:pt x="286" y="1672"/>
                  </a:cubicBezTo>
                  <a:cubicBezTo>
                    <a:pt x="289" y="1663"/>
                    <a:pt x="291" y="1656"/>
                    <a:pt x="293" y="1644"/>
                  </a:cubicBezTo>
                  <a:cubicBezTo>
                    <a:pt x="294" y="1654"/>
                    <a:pt x="296" y="1663"/>
                    <a:pt x="307" y="1675"/>
                  </a:cubicBezTo>
                  <a:cubicBezTo>
                    <a:pt x="316" y="1684"/>
                    <a:pt x="321" y="1688"/>
                    <a:pt x="328" y="1693"/>
                  </a:cubicBezTo>
                  <a:cubicBezTo>
                    <a:pt x="330" y="1695"/>
                    <a:pt x="330" y="1695"/>
                    <a:pt x="330" y="1695"/>
                  </a:cubicBezTo>
                  <a:cubicBezTo>
                    <a:pt x="333" y="1701"/>
                    <a:pt x="332" y="1708"/>
                    <a:pt x="330" y="1712"/>
                  </a:cubicBezTo>
                  <a:cubicBezTo>
                    <a:pt x="327" y="1720"/>
                    <a:pt x="327" y="1720"/>
                    <a:pt x="327" y="1720"/>
                  </a:cubicBezTo>
                  <a:cubicBezTo>
                    <a:pt x="322" y="1730"/>
                    <a:pt x="317" y="1742"/>
                    <a:pt x="320" y="1750"/>
                  </a:cubicBezTo>
                  <a:cubicBezTo>
                    <a:pt x="320" y="1750"/>
                    <a:pt x="320" y="1750"/>
                    <a:pt x="320" y="1750"/>
                  </a:cubicBezTo>
                  <a:cubicBezTo>
                    <a:pt x="318" y="1743"/>
                    <a:pt x="326" y="1731"/>
                    <a:pt x="331" y="1721"/>
                  </a:cubicBezTo>
                  <a:cubicBezTo>
                    <a:pt x="334" y="1714"/>
                    <a:pt x="334" y="1714"/>
                    <a:pt x="334" y="1714"/>
                  </a:cubicBezTo>
                  <a:cubicBezTo>
                    <a:pt x="336" y="1710"/>
                    <a:pt x="337" y="1705"/>
                    <a:pt x="336" y="1699"/>
                  </a:cubicBezTo>
                  <a:cubicBezTo>
                    <a:pt x="342" y="1704"/>
                    <a:pt x="342" y="1704"/>
                    <a:pt x="342" y="1704"/>
                  </a:cubicBezTo>
                  <a:cubicBezTo>
                    <a:pt x="355" y="1714"/>
                    <a:pt x="355" y="1714"/>
                    <a:pt x="355" y="1714"/>
                  </a:cubicBezTo>
                  <a:cubicBezTo>
                    <a:pt x="370" y="1725"/>
                    <a:pt x="392" y="1739"/>
                    <a:pt x="392" y="1751"/>
                  </a:cubicBezTo>
                  <a:cubicBezTo>
                    <a:pt x="392" y="1751"/>
                    <a:pt x="392" y="1751"/>
                    <a:pt x="392" y="1751"/>
                  </a:cubicBezTo>
                  <a:cubicBezTo>
                    <a:pt x="392" y="1742"/>
                    <a:pt x="385" y="1734"/>
                    <a:pt x="376" y="1725"/>
                  </a:cubicBezTo>
                  <a:cubicBezTo>
                    <a:pt x="383" y="1728"/>
                    <a:pt x="390" y="1727"/>
                    <a:pt x="398" y="1724"/>
                  </a:cubicBezTo>
                  <a:cubicBezTo>
                    <a:pt x="398" y="1724"/>
                    <a:pt x="398" y="1724"/>
                    <a:pt x="398" y="1724"/>
                  </a:cubicBezTo>
                  <a:cubicBezTo>
                    <a:pt x="386" y="1729"/>
                    <a:pt x="378" y="1723"/>
                    <a:pt x="366" y="1717"/>
                  </a:cubicBezTo>
                  <a:cubicBezTo>
                    <a:pt x="365" y="1717"/>
                    <a:pt x="365" y="1717"/>
                    <a:pt x="365" y="1717"/>
                  </a:cubicBezTo>
                  <a:cubicBezTo>
                    <a:pt x="363" y="1715"/>
                    <a:pt x="360" y="1713"/>
                    <a:pt x="357" y="1711"/>
                  </a:cubicBezTo>
                  <a:cubicBezTo>
                    <a:pt x="345" y="1701"/>
                    <a:pt x="345" y="1701"/>
                    <a:pt x="345" y="1701"/>
                  </a:cubicBezTo>
                  <a:cubicBezTo>
                    <a:pt x="330" y="1690"/>
                    <a:pt x="330" y="1690"/>
                    <a:pt x="330" y="1690"/>
                  </a:cubicBezTo>
                  <a:cubicBezTo>
                    <a:pt x="323" y="1685"/>
                    <a:pt x="318" y="1681"/>
                    <a:pt x="310" y="1672"/>
                  </a:cubicBezTo>
                  <a:cubicBezTo>
                    <a:pt x="299" y="1661"/>
                    <a:pt x="298" y="1652"/>
                    <a:pt x="297" y="1641"/>
                  </a:cubicBezTo>
                  <a:cubicBezTo>
                    <a:pt x="295" y="1631"/>
                    <a:pt x="295" y="1631"/>
                    <a:pt x="295" y="1631"/>
                  </a:cubicBezTo>
                  <a:cubicBezTo>
                    <a:pt x="295" y="1631"/>
                    <a:pt x="295" y="1631"/>
                    <a:pt x="295" y="1631"/>
                  </a:cubicBezTo>
                  <a:cubicBezTo>
                    <a:pt x="297" y="1612"/>
                    <a:pt x="297" y="1584"/>
                    <a:pt x="295" y="1561"/>
                  </a:cubicBezTo>
                  <a:cubicBezTo>
                    <a:pt x="292" y="1535"/>
                    <a:pt x="292" y="1525"/>
                    <a:pt x="296" y="1508"/>
                  </a:cubicBezTo>
                  <a:cubicBezTo>
                    <a:pt x="298" y="1505"/>
                    <a:pt x="300" y="1502"/>
                    <a:pt x="302" y="1499"/>
                  </a:cubicBezTo>
                  <a:cubicBezTo>
                    <a:pt x="307" y="1491"/>
                    <a:pt x="313" y="1482"/>
                    <a:pt x="319" y="1473"/>
                  </a:cubicBezTo>
                  <a:cubicBezTo>
                    <a:pt x="319" y="1477"/>
                    <a:pt x="318" y="1482"/>
                    <a:pt x="317" y="1489"/>
                  </a:cubicBezTo>
                  <a:cubicBezTo>
                    <a:pt x="315" y="1501"/>
                    <a:pt x="315" y="1501"/>
                    <a:pt x="315" y="1501"/>
                  </a:cubicBezTo>
                  <a:cubicBezTo>
                    <a:pt x="312" y="1519"/>
                    <a:pt x="311" y="1526"/>
                    <a:pt x="321" y="1548"/>
                  </a:cubicBezTo>
                  <a:cubicBezTo>
                    <a:pt x="321" y="1548"/>
                    <a:pt x="321" y="1548"/>
                    <a:pt x="321" y="1548"/>
                  </a:cubicBezTo>
                  <a:cubicBezTo>
                    <a:pt x="321" y="1548"/>
                    <a:pt x="321" y="1548"/>
                    <a:pt x="321" y="1548"/>
                  </a:cubicBezTo>
                  <a:cubicBezTo>
                    <a:pt x="321" y="1549"/>
                    <a:pt x="321" y="1549"/>
                    <a:pt x="322" y="1550"/>
                  </a:cubicBezTo>
                  <a:cubicBezTo>
                    <a:pt x="334" y="1575"/>
                    <a:pt x="349" y="1598"/>
                    <a:pt x="349" y="1620"/>
                  </a:cubicBezTo>
                  <a:cubicBezTo>
                    <a:pt x="349" y="1620"/>
                    <a:pt x="349" y="1620"/>
                    <a:pt x="349" y="1620"/>
                  </a:cubicBezTo>
                  <a:cubicBezTo>
                    <a:pt x="349" y="1599"/>
                    <a:pt x="339" y="1577"/>
                    <a:pt x="328" y="1555"/>
                  </a:cubicBezTo>
                  <a:cubicBezTo>
                    <a:pt x="334" y="1557"/>
                    <a:pt x="340" y="1552"/>
                    <a:pt x="345" y="1549"/>
                  </a:cubicBezTo>
                  <a:cubicBezTo>
                    <a:pt x="345" y="1549"/>
                    <a:pt x="345" y="1549"/>
                    <a:pt x="345" y="1549"/>
                  </a:cubicBezTo>
                  <a:cubicBezTo>
                    <a:pt x="343" y="1550"/>
                    <a:pt x="331" y="1556"/>
                    <a:pt x="324" y="1546"/>
                  </a:cubicBezTo>
                  <a:cubicBezTo>
                    <a:pt x="315" y="1526"/>
                    <a:pt x="316" y="1520"/>
                    <a:pt x="319" y="1502"/>
                  </a:cubicBezTo>
                  <a:cubicBezTo>
                    <a:pt x="321" y="1490"/>
                    <a:pt x="321" y="1490"/>
                    <a:pt x="321" y="1490"/>
                  </a:cubicBezTo>
                  <a:cubicBezTo>
                    <a:pt x="323" y="1479"/>
                    <a:pt x="324" y="1473"/>
                    <a:pt x="323" y="1467"/>
                  </a:cubicBezTo>
                  <a:cubicBezTo>
                    <a:pt x="324" y="1464"/>
                    <a:pt x="326" y="1461"/>
                    <a:pt x="327" y="1458"/>
                  </a:cubicBezTo>
                  <a:cubicBezTo>
                    <a:pt x="343" y="1430"/>
                    <a:pt x="348" y="1403"/>
                    <a:pt x="344" y="1374"/>
                  </a:cubicBezTo>
                  <a:cubicBezTo>
                    <a:pt x="343" y="1373"/>
                    <a:pt x="343" y="1371"/>
                    <a:pt x="343" y="1370"/>
                  </a:cubicBezTo>
                  <a:cubicBezTo>
                    <a:pt x="345" y="1356"/>
                    <a:pt x="345" y="1340"/>
                    <a:pt x="344" y="1320"/>
                  </a:cubicBezTo>
                  <a:cubicBezTo>
                    <a:pt x="344" y="1320"/>
                    <a:pt x="344" y="1320"/>
                    <a:pt x="344" y="1320"/>
                  </a:cubicBezTo>
                  <a:cubicBezTo>
                    <a:pt x="345" y="1316"/>
                    <a:pt x="345" y="1313"/>
                    <a:pt x="346" y="1309"/>
                  </a:cubicBezTo>
                  <a:cubicBezTo>
                    <a:pt x="349" y="1301"/>
                    <a:pt x="352" y="1289"/>
                    <a:pt x="352" y="1252"/>
                  </a:cubicBezTo>
                  <a:cubicBezTo>
                    <a:pt x="352" y="1249"/>
                    <a:pt x="352" y="1246"/>
                    <a:pt x="352" y="1243"/>
                  </a:cubicBezTo>
                  <a:cubicBezTo>
                    <a:pt x="354" y="1247"/>
                    <a:pt x="357" y="1251"/>
                    <a:pt x="361" y="1255"/>
                  </a:cubicBezTo>
                  <a:cubicBezTo>
                    <a:pt x="364" y="1261"/>
                    <a:pt x="369" y="1266"/>
                    <a:pt x="373" y="1274"/>
                  </a:cubicBezTo>
                  <a:cubicBezTo>
                    <a:pt x="383" y="1291"/>
                    <a:pt x="392" y="1314"/>
                    <a:pt x="396" y="1333"/>
                  </a:cubicBezTo>
                  <a:cubicBezTo>
                    <a:pt x="396" y="1333"/>
                    <a:pt x="396" y="1333"/>
                    <a:pt x="396" y="1333"/>
                  </a:cubicBezTo>
                  <a:cubicBezTo>
                    <a:pt x="396" y="1334"/>
                    <a:pt x="397" y="1334"/>
                    <a:pt x="397" y="1335"/>
                  </a:cubicBezTo>
                  <a:cubicBezTo>
                    <a:pt x="397" y="1338"/>
                    <a:pt x="398" y="1340"/>
                    <a:pt x="398" y="1343"/>
                  </a:cubicBezTo>
                  <a:cubicBezTo>
                    <a:pt x="400" y="1355"/>
                    <a:pt x="400" y="1367"/>
                    <a:pt x="399" y="1377"/>
                  </a:cubicBezTo>
                  <a:cubicBezTo>
                    <a:pt x="399" y="1383"/>
                    <a:pt x="399" y="1389"/>
                    <a:pt x="399" y="1393"/>
                  </a:cubicBezTo>
                  <a:cubicBezTo>
                    <a:pt x="401" y="1392"/>
                    <a:pt x="401" y="1392"/>
                    <a:pt x="401" y="1392"/>
                  </a:cubicBezTo>
                  <a:cubicBezTo>
                    <a:pt x="400" y="1388"/>
                    <a:pt x="401" y="1381"/>
                    <a:pt x="401" y="1375"/>
                  </a:cubicBezTo>
                  <a:cubicBezTo>
                    <a:pt x="401" y="1365"/>
                    <a:pt x="404" y="1356"/>
                    <a:pt x="402" y="1344"/>
                  </a:cubicBezTo>
                  <a:cubicBezTo>
                    <a:pt x="407" y="1348"/>
                    <a:pt x="410" y="1347"/>
                    <a:pt x="410" y="1347"/>
                  </a:cubicBezTo>
                  <a:cubicBezTo>
                    <a:pt x="410" y="1347"/>
                    <a:pt x="410" y="1347"/>
                    <a:pt x="410" y="1347"/>
                  </a:cubicBezTo>
                  <a:cubicBezTo>
                    <a:pt x="410" y="1347"/>
                    <a:pt x="404" y="1344"/>
                    <a:pt x="401" y="1334"/>
                  </a:cubicBezTo>
                  <a:cubicBezTo>
                    <a:pt x="396" y="1314"/>
                    <a:pt x="387" y="1289"/>
                    <a:pt x="376" y="1272"/>
                  </a:cubicBezTo>
                  <a:cubicBezTo>
                    <a:pt x="372" y="1264"/>
                    <a:pt x="368" y="1258"/>
                    <a:pt x="364" y="1253"/>
                  </a:cubicBezTo>
                  <a:cubicBezTo>
                    <a:pt x="358" y="1244"/>
                    <a:pt x="353" y="1238"/>
                    <a:pt x="351" y="1230"/>
                  </a:cubicBezTo>
                  <a:cubicBezTo>
                    <a:pt x="347" y="1190"/>
                    <a:pt x="334" y="1157"/>
                    <a:pt x="326" y="1137"/>
                  </a:cubicBezTo>
                  <a:cubicBezTo>
                    <a:pt x="328" y="1135"/>
                    <a:pt x="328" y="1132"/>
                    <a:pt x="328" y="1129"/>
                  </a:cubicBezTo>
                  <a:cubicBezTo>
                    <a:pt x="328" y="1124"/>
                    <a:pt x="325" y="1120"/>
                    <a:pt x="321" y="1119"/>
                  </a:cubicBezTo>
                  <a:cubicBezTo>
                    <a:pt x="323" y="1106"/>
                    <a:pt x="325" y="1094"/>
                    <a:pt x="325" y="1083"/>
                  </a:cubicBezTo>
                  <a:cubicBezTo>
                    <a:pt x="330" y="1089"/>
                    <a:pt x="338" y="1091"/>
                    <a:pt x="346" y="1093"/>
                  </a:cubicBezTo>
                  <a:cubicBezTo>
                    <a:pt x="352" y="1094"/>
                    <a:pt x="358" y="1096"/>
                    <a:pt x="365" y="1099"/>
                  </a:cubicBezTo>
                  <a:cubicBezTo>
                    <a:pt x="367" y="1100"/>
                    <a:pt x="368" y="1101"/>
                    <a:pt x="370" y="1102"/>
                  </a:cubicBezTo>
                  <a:cubicBezTo>
                    <a:pt x="376" y="1108"/>
                    <a:pt x="381" y="1119"/>
                    <a:pt x="377" y="1133"/>
                  </a:cubicBezTo>
                  <a:cubicBezTo>
                    <a:pt x="377" y="1133"/>
                    <a:pt x="377" y="1133"/>
                    <a:pt x="377" y="1133"/>
                  </a:cubicBezTo>
                  <a:cubicBezTo>
                    <a:pt x="380" y="1123"/>
                    <a:pt x="380" y="1115"/>
                    <a:pt x="379" y="1109"/>
                  </a:cubicBezTo>
                  <a:cubicBezTo>
                    <a:pt x="381" y="1111"/>
                    <a:pt x="383" y="1113"/>
                    <a:pt x="384" y="1115"/>
                  </a:cubicBezTo>
                  <a:cubicBezTo>
                    <a:pt x="389" y="1120"/>
                    <a:pt x="393" y="1125"/>
                    <a:pt x="399" y="1124"/>
                  </a:cubicBezTo>
                  <a:cubicBezTo>
                    <a:pt x="399" y="1124"/>
                    <a:pt x="399" y="1124"/>
                    <a:pt x="399" y="1124"/>
                  </a:cubicBezTo>
                  <a:cubicBezTo>
                    <a:pt x="395" y="1124"/>
                    <a:pt x="392" y="1117"/>
                    <a:pt x="387" y="1112"/>
                  </a:cubicBezTo>
                  <a:cubicBezTo>
                    <a:pt x="383" y="1108"/>
                    <a:pt x="379" y="1103"/>
                    <a:pt x="373" y="1099"/>
                  </a:cubicBezTo>
                  <a:cubicBezTo>
                    <a:pt x="372" y="1099"/>
                    <a:pt x="372" y="1098"/>
                    <a:pt x="372" y="1098"/>
                  </a:cubicBezTo>
                  <a:cubicBezTo>
                    <a:pt x="372" y="1098"/>
                    <a:pt x="372" y="1098"/>
                    <a:pt x="372" y="1098"/>
                  </a:cubicBezTo>
                  <a:cubicBezTo>
                    <a:pt x="370" y="1097"/>
                    <a:pt x="368" y="1096"/>
                    <a:pt x="366" y="1095"/>
                  </a:cubicBezTo>
                  <a:cubicBezTo>
                    <a:pt x="360" y="1092"/>
                    <a:pt x="353" y="1091"/>
                    <a:pt x="347" y="1089"/>
                  </a:cubicBezTo>
                  <a:cubicBezTo>
                    <a:pt x="336" y="1086"/>
                    <a:pt x="328" y="1084"/>
                    <a:pt x="325" y="1075"/>
                  </a:cubicBezTo>
                  <a:cubicBezTo>
                    <a:pt x="326" y="1050"/>
                    <a:pt x="323" y="1034"/>
                    <a:pt x="320" y="1023"/>
                  </a:cubicBezTo>
                  <a:cubicBezTo>
                    <a:pt x="321" y="1001"/>
                    <a:pt x="309" y="975"/>
                    <a:pt x="298" y="958"/>
                  </a:cubicBezTo>
                  <a:cubicBezTo>
                    <a:pt x="297" y="957"/>
                    <a:pt x="296" y="956"/>
                    <a:pt x="295" y="954"/>
                  </a:cubicBezTo>
                  <a:cubicBezTo>
                    <a:pt x="296" y="944"/>
                    <a:pt x="302" y="936"/>
                    <a:pt x="309" y="928"/>
                  </a:cubicBezTo>
                  <a:cubicBezTo>
                    <a:pt x="316" y="920"/>
                    <a:pt x="323" y="912"/>
                    <a:pt x="325" y="901"/>
                  </a:cubicBezTo>
                  <a:cubicBezTo>
                    <a:pt x="325" y="896"/>
                    <a:pt x="324" y="893"/>
                    <a:pt x="323" y="889"/>
                  </a:cubicBezTo>
                  <a:cubicBezTo>
                    <a:pt x="322" y="883"/>
                    <a:pt x="322" y="883"/>
                    <a:pt x="322" y="883"/>
                  </a:cubicBezTo>
                  <a:cubicBezTo>
                    <a:pt x="321" y="878"/>
                    <a:pt x="321" y="871"/>
                    <a:pt x="322" y="866"/>
                  </a:cubicBezTo>
                  <a:cubicBezTo>
                    <a:pt x="325" y="858"/>
                    <a:pt x="325" y="858"/>
                    <a:pt x="325" y="858"/>
                  </a:cubicBezTo>
                  <a:cubicBezTo>
                    <a:pt x="327" y="849"/>
                    <a:pt x="330" y="839"/>
                    <a:pt x="330" y="830"/>
                  </a:cubicBezTo>
                  <a:cubicBezTo>
                    <a:pt x="335" y="836"/>
                    <a:pt x="341" y="841"/>
                    <a:pt x="347" y="846"/>
                  </a:cubicBezTo>
                  <a:cubicBezTo>
                    <a:pt x="347" y="849"/>
                    <a:pt x="348" y="853"/>
                    <a:pt x="348" y="857"/>
                  </a:cubicBezTo>
                  <a:cubicBezTo>
                    <a:pt x="350" y="871"/>
                    <a:pt x="350" y="871"/>
                    <a:pt x="350" y="871"/>
                  </a:cubicBezTo>
                  <a:cubicBezTo>
                    <a:pt x="351" y="880"/>
                    <a:pt x="351" y="883"/>
                    <a:pt x="358" y="891"/>
                  </a:cubicBezTo>
                  <a:cubicBezTo>
                    <a:pt x="359" y="894"/>
                    <a:pt x="359" y="894"/>
                    <a:pt x="359" y="894"/>
                  </a:cubicBezTo>
                  <a:cubicBezTo>
                    <a:pt x="367" y="903"/>
                    <a:pt x="371" y="908"/>
                    <a:pt x="375" y="924"/>
                  </a:cubicBezTo>
                  <a:cubicBezTo>
                    <a:pt x="379" y="940"/>
                    <a:pt x="379" y="940"/>
                    <a:pt x="379" y="940"/>
                  </a:cubicBezTo>
                  <a:cubicBezTo>
                    <a:pt x="380" y="944"/>
                    <a:pt x="381" y="949"/>
                    <a:pt x="382" y="953"/>
                  </a:cubicBezTo>
                  <a:cubicBezTo>
                    <a:pt x="382" y="953"/>
                    <a:pt x="382" y="953"/>
                    <a:pt x="382" y="953"/>
                  </a:cubicBezTo>
                  <a:cubicBezTo>
                    <a:pt x="383" y="964"/>
                    <a:pt x="376" y="973"/>
                    <a:pt x="370" y="977"/>
                  </a:cubicBezTo>
                  <a:cubicBezTo>
                    <a:pt x="370" y="977"/>
                    <a:pt x="370" y="977"/>
                    <a:pt x="370" y="977"/>
                  </a:cubicBezTo>
                  <a:cubicBezTo>
                    <a:pt x="375" y="973"/>
                    <a:pt x="383" y="971"/>
                    <a:pt x="385" y="963"/>
                  </a:cubicBezTo>
                  <a:cubicBezTo>
                    <a:pt x="387" y="970"/>
                    <a:pt x="392" y="972"/>
                    <a:pt x="397" y="976"/>
                  </a:cubicBezTo>
                  <a:cubicBezTo>
                    <a:pt x="397" y="976"/>
                    <a:pt x="397" y="976"/>
                    <a:pt x="397" y="976"/>
                  </a:cubicBezTo>
                  <a:cubicBezTo>
                    <a:pt x="389" y="970"/>
                    <a:pt x="386" y="954"/>
                    <a:pt x="383" y="939"/>
                  </a:cubicBezTo>
                  <a:cubicBezTo>
                    <a:pt x="379" y="923"/>
                    <a:pt x="379" y="923"/>
                    <a:pt x="379" y="923"/>
                  </a:cubicBezTo>
                  <a:cubicBezTo>
                    <a:pt x="379" y="923"/>
                    <a:pt x="379" y="923"/>
                    <a:pt x="379" y="922"/>
                  </a:cubicBezTo>
                  <a:cubicBezTo>
                    <a:pt x="386" y="928"/>
                    <a:pt x="394" y="929"/>
                    <a:pt x="403" y="925"/>
                  </a:cubicBezTo>
                  <a:cubicBezTo>
                    <a:pt x="410" y="921"/>
                    <a:pt x="410" y="921"/>
                    <a:pt x="410" y="921"/>
                  </a:cubicBezTo>
                  <a:cubicBezTo>
                    <a:pt x="414" y="919"/>
                    <a:pt x="417" y="915"/>
                    <a:pt x="419" y="915"/>
                  </a:cubicBezTo>
                  <a:cubicBezTo>
                    <a:pt x="419" y="915"/>
                    <a:pt x="419" y="915"/>
                    <a:pt x="419" y="915"/>
                  </a:cubicBezTo>
                  <a:cubicBezTo>
                    <a:pt x="416" y="915"/>
                    <a:pt x="413" y="916"/>
                    <a:pt x="409" y="918"/>
                  </a:cubicBezTo>
                  <a:cubicBezTo>
                    <a:pt x="401" y="921"/>
                    <a:pt x="401" y="921"/>
                    <a:pt x="401" y="921"/>
                  </a:cubicBezTo>
                  <a:cubicBezTo>
                    <a:pt x="392" y="925"/>
                    <a:pt x="383" y="923"/>
                    <a:pt x="377" y="915"/>
                  </a:cubicBezTo>
                  <a:cubicBezTo>
                    <a:pt x="376" y="915"/>
                    <a:pt x="376" y="915"/>
                    <a:pt x="376" y="915"/>
                  </a:cubicBezTo>
                  <a:cubicBezTo>
                    <a:pt x="373" y="904"/>
                    <a:pt x="368" y="899"/>
                    <a:pt x="362" y="891"/>
                  </a:cubicBezTo>
                  <a:cubicBezTo>
                    <a:pt x="361" y="889"/>
                    <a:pt x="361" y="889"/>
                    <a:pt x="361" y="889"/>
                  </a:cubicBezTo>
                  <a:cubicBezTo>
                    <a:pt x="355" y="882"/>
                    <a:pt x="355" y="880"/>
                    <a:pt x="354" y="871"/>
                  </a:cubicBezTo>
                  <a:cubicBezTo>
                    <a:pt x="352" y="856"/>
                    <a:pt x="352" y="856"/>
                    <a:pt x="352" y="856"/>
                  </a:cubicBezTo>
                  <a:cubicBezTo>
                    <a:pt x="350" y="842"/>
                    <a:pt x="353" y="832"/>
                    <a:pt x="356" y="820"/>
                  </a:cubicBezTo>
                  <a:cubicBezTo>
                    <a:pt x="358" y="814"/>
                    <a:pt x="360" y="807"/>
                    <a:pt x="362" y="799"/>
                  </a:cubicBezTo>
                  <a:cubicBezTo>
                    <a:pt x="362" y="795"/>
                    <a:pt x="363" y="791"/>
                    <a:pt x="363" y="787"/>
                  </a:cubicBezTo>
                  <a:cubicBezTo>
                    <a:pt x="367" y="794"/>
                    <a:pt x="372" y="801"/>
                    <a:pt x="380" y="811"/>
                  </a:cubicBezTo>
                  <a:cubicBezTo>
                    <a:pt x="390" y="822"/>
                    <a:pt x="407" y="849"/>
                    <a:pt x="416" y="886"/>
                  </a:cubicBezTo>
                  <a:cubicBezTo>
                    <a:pt x="416" y="886"/>
                    <a:pt x="416" y="886"/>
                    <a:pt x="416" y="886"/>
                  </a:cubicBezTo>
                  <a:cubicBezTo>
                    <a:pt x="415" y="875"/>
                    <a:pt x="413" y="866"/>
                    <a:pt x="410" y="857"/>
                  </a:cubicBezTo>
                  <a:cubicBezTo>
                    <a:pt x="415" y="863"/>
                    <a:pt x="422" y="868"/>
                    <a:pt x="429" y="868"/>
                  </a:cubicBezTo>
                  <a:cubicBezTo>
                    <a:pt x="429" y="868"/>
                    <a:pt x="429" y="868"/>
                    <a:pt x="429" y="868"/>
                  </a:cubicBezTo>
                  <a:cubicBezTo>
                    <a:pt x="420" y="868"/>
                    <a:pt x="411" y="853"/>
                    <a:pt x="405" y="843"/>
                  </a:cubicBezTo>
                  <a:cubicBezTo>
                    <a:pt x="405" y="843"/>
                    <a:pt x="405" y="843"/>
                    <a:pt x="405" y="843"/>
                  </a:cubicBezTo>
                  <a:cubicBezTo>
                    <a:pt x="398" y="827"/>
                    <a:pt x="389" y="815"/>
                    <a:pt x="383" y="808"/>
                  </a:cubicBezTo>
                  <a:cubicBezTo>
                    <a:pt x="371" y="794"/>
                    <a:pt x="366" y="787"/>
                    <a:pt x="363" y="776"/>
                  </a:cubicBezTo>
                  <a:cubicBezTo>
                    <a:pt x="363" y="771"/>
                    <a:pt x="362" y="767"/>
                    <a:pt x="361" y="761"/>
                  </a:cubicBezTo>
                  <a:cubicBezTo>
                    <a:pt x="359" y="745"/>
                    <a:pt x="359" y="745"/>
                    <a:pt x="359" y="745"/>
                  </a:cubicBezTo>
                  <a:cubicBezTo>
                    <a:pt x="359" y="745"/>
                    <a:pt x="359" y="745"/>
                    <a:pt x="359" y="744"/>
                  </a:cubicBezTo>
                  <a:cubicBezTo>
                    <a:pt x="359" y="744"/>
                    <a:pt x="359" y="744"/>
                    <a:pt x="359" y="744"/>
                  </a:cubicBezTo>
                  <a:cubicBezTo>
                    <a:pt x="359" y="743"/>
                    <a:pt x="359" y="741"/>
                    <a:pt x="359" y="740"/>
                  </a:cubicBezTo>
                  <a:cubicBezTo>
                    <a:pt x="358" y="731"/>
                    <a:pt x="357" y="725"/>
                    <a:pt x="357" y="718"/>
                  </a:cubicBezTo>
                  <a:cubicBezTo>
                    <a:pt x="357" y="714"/>
                    <a:pt x="356" y="709"/>
                    <a:pt x="356" y="705"/>
                  </a:cubicBezTo>
                  <a:cubicBezTo>
                    <a:pt x="362" y="713"/>
                    <a:pt x="370" y="719"/>
                    <a:pt x="378" y="722"/>
                  </a:cubicBezTo>
                  <a:cubicBezTo>
                    <a:pt x="384" y="725"/>
                    <a:pt x="391" y="725"/>
                    <a:pt x="398" y="726"/>
                  </a:cubicBezTo>
                  <a:cubicBezTo>
                    <a:pt x="408" y="726"/>
                    <a:pt x="408" y="726"/>
                    <a:pt x="408" y="726"/>
                  </a:cubicBezTo>
                  <a:cubicBezTo>
                    <a:pt x="410" y="726"/>
                    <a:pt x="411" y="727"/>
                    <a:pt x="413" y="728"/>
                  </a:cubicBezTo>
                  <a:cubicBezTo>
                    <a:pt x="413" y="728"/>
                    <a:pt x="413" y="728"/>
                    <a:pt x="413" y="728"/>
                  </a:cubicBezTo>
                  <a:cubicBezTo>
                    <a:pt x="413" y="728"/>
                    <a:pt x="413" y="728"/>
                    <a:pt x="413" y="728"/>
                  </a:cubicBezTo>
                  <a:cubicBezTo>
                    <a:pt x="416" y="729"/>
                    <a:pt x="419" y="730"/>
                    <a:pt x="422" y="733"/>
                  </a:cubicBezTo>
                  <a:cubicBezTo>
                    <a:pt x="430" y="738"/>
                    <a:pt x="430" y="738"/>
                    <a:pt x="430" y="738"/>
                  </a:cubicBezTo>
                  <a:cubicBezTo>
                    <a:pt x="430" y="738"/>
                    <a:pt x="430" y="738"/>
                    <a:pt x="430" y="738"/>
                  </a:cubicBezTo>
                  <a:cubicBezTo>
                    <a:pt x="424" y="732"/>
                    <a:pt x="424" y="732"/>
                    <a:pt x="424" y="732"/>
                  </a:cubicBezTo>
                  <a:cubicBezTo>
                    <a:pt x="423" y="730"/>
                    <a:pt x="421" y="728"/>
                    <a:pt x="419" y="727"/>
                  </a:cubicBezTo>
                  <a:cubicBezTo>
                    <a:pt x="422" y="726"/>
                    <a:pt x="425" y="723"/>
                    <a:pt x="428" y="721"/>
                  </a:cubicBezTo>
                  <a:lnTo>
                    <a:pt x="431" y="719"/>
                  </a:lnTo>
                  <a:close/>
                  <a:moveTo>
                    <a:pt x="292" y="72"/>
                  </a:moveTo>
                  <a:cubicBezTo>
                    <a:pt x="292" y="72"/>
                    <a:pt x="292" y="71"/>
                    <a:pt x="291" y="71"/>
                  </a:cubicBezTo>
                  <a:cubicBezTo>
                    <a:pt x="296" y="68"/>
                    <a:pt x="300" y="66"/>
                    <a:pt x="305" y="68"/>
                  </a:cubicBezTo>
                  <a:cubicBezTo>
                    <a:pt x="307" y="69"/>
                    <a:pt x="309" y="71"/>
                    <a:pt x="311" y="72"/>
                  </a:cubicBezTo>
                  <a:cubicBezTo>
                    <a:pt x="312" y="73"/>
                    <a:pt x="313" y="73"/>
                    <a:pt x="314" y="74"/>
                  </a:cubicBezTo>
                  <a:cubicBezTo>
                    <a:pt x="310" y="77"/>
                    <a:pt x="308" y="83"/>
                    <a:pt x="306" y="89"/>
                  </a:cubicBezTo>
                  <a:cubicBezTo>
                    <a:pt x="305" y="93"/>
                    <a:pt x="304" y="97"/>
                    <a:pt x="303" y="98"/>
                  </a:cubicBezTo>
                  <a:cubicBezTo>
                    <a:pt x="300" y="101"/>
                    <a:pt x="296" y="103"/>
                    <a:pt x="292" y="104"/>
                  </a:cubicBezTo>
                  <a:cubicBezTo>
                    <a:pt x="291" y="101"/>
                    <a:pt x="289" y="99"/>
                    <a:pt x="287" y="98"/>
                  </a:cubicBezTo>
                  <a:cubicBezTo>
                    <a:pt x="287" y="92"/>
                    <a:pt x="287" y="87"/>
                    <a:pt x="286" y="82"/>
                  </a:cubicBezTo>
                  <a:cubicBezTo>
                    <a:pt x="290" y="82"/>
                    <a:pt x="292" y="77"/>
                    <a:pt x="292" y="72"/>
                  </a:cubicBezTo>
                  <a:close/>
                  <a:moveTo>
                    <a:pt x="129" y="108"/>
                  </a:moveTo>
                  <a:cubicBezTo>
                    <a:pt x="129" y="108"/>
                    <a:pt x="129" y="108"/>
                    <a:pt x="129" y="109"/>
                  </a:cubicBezTo>
                  <a:cubicBezTo>
                    <a:pt x="125" y="112"/>
                    <a:pt x="122" y="116"/>
                    <a:pt x="119" y="120"/>
                  </a:cubicBezTo>
                  <a:cubicBezTo>
                    <a:pt x="115" y="125"/>
                    <a:pt x="111" y="130"/>
                    <a:pt x="107" y="133"/>
                  </a:cubicBezTo>
                  <a:cubicBezTo>
                    <a:pt x="103" y="136"/>
                    <a:pt x="100" y="137"/>
                    <a:pt x="96" y="138"/>
                  </a:cubicBezTo>
                  <a:cubicBezTo>
                    <a:pt x="101" y="131"/>
                    <a:pt x="103" y="122"/>
                    <a:pt x="103" y="113"/>
                  </a:cubicBezTo>
                  <a:cubicBezTo>
                    <a:pt x="103" y="113"/>
                    <a:pt x="103" y="112"/>
                    <a:pt x="104" y="112"/>
                  </a:cubicBezTo>
                  <a:cubicBezTo>
                    <a:pt x="109" y="110"/>
                    <a:pt x="112" y="105"/>
                    <a:pt x="110" y="101"/>
                  </a:cubicBezTo>
                  <a:cubicBezTo>
                    <a:pt x="110" y="101"/>
                    <a:pt x="110" y="101"/>
                    <a:pt x="109" y="101"/>
                  </a:cubicBezTo>
                  <a:cubicBezTo>
                    <a:pt x="117" y="95"/>
                    <a:pt x="122" y="92"/>
                    <a:pt x="127" y="96"/>
                  </a:cubicBezTo>
                  <a:cubicBezTo>
                    <a:pt x="127" y="96"/>
                    <a:pt x="127" y="96"/>
                    <a:pt x="127" y="96"/>
                  </a:cubicBezTo>
                  <a:cubicBezTo>
                    <a:pt x="128" y="98"/>
                    <a:pt x="130" y="99"/>
                    <a:pt x="131" y="101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0" y="104"/>
                    <a:pt x="129" y="106"/>
                    <a:pt x="129" y="108"/>
                  </a:cubicBezTo>
                  <a:close/>
                  <a:moveTo>
                    <a:pt x="171" y="103"/>
                  </a:moveTo>
                  <a:cubicBezTo>
                    <a:pt x="174" y="97"/>
                    <a:pt x="175" y="90"/>
                    <a:pt x="176" y="84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5" y="67"/>
                    <a:pt x="175" y="56"/>
                    <a:pt x="180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2" y="52"/>
                    <a:pt x="183" y="52"/>
                    <a:pt x="185" y="51"/>
                  </a:cubicBezTo>
                  <a:cubicBezTo>
                    <a:pt x="186" y="54"/>
                    <a:pt x="188" y="56"/>
                    <a:pt x="191" y="56"/>
                  </a:cubicBezTo>
                  <a:cubicBezTo>
                    <a:pt x="191" y="60"/>
                    <a:pt x="192" y="64"/>
                    <a:pt x="193" y="69"/>
                  </a:cubicBezTo>
                  <a:cubicBezTo>
                    <a:pt x="190" y="70"/>
                    <a:pt x="188" y="74"/>
                    <a:pt x="188" y="79"/>
                  </a:cubicBezTo>
                  <a:cubicBezTo>
                    <a:pt x="188" y="80"/>
                    <a:pt x="189" y="82"/>
                    <a:pt x="189" y="83"/>
                  </a:cubicBezTo>
                  <a:cubicBezTo>
                    <a:pt x="188" y="84"/>
                    <a:pt x="187" y="86"/>
                    <a:pt x="186" y="87"/>
                  </a:cubicBezTo>
                  <a:cubicBezTo>
                    <a:pt x="184" y="90"/>
                    <a:pt x="182" y="93"/>
                    <a:pt x="180" y="95"/>
                  </a:cubicBezTo>
                  <a:cubicBezTo>
                    <a:pt x="173" y="102"/>
                    <a:pt x="173" y="102"/>
                    <a:pt x="173" y="102"/>
                  </a:cubicBezTo>
                  <a:lnTo>
                    <a:pt x="171" y="103"/>
                  </a:lnTo>
                  <a:close/>
                  <a:moveTo>
                    <a:pt x="196" y="108"/>
                  </a:moveTo>
                  <a:cubicBezTo>
                    <a:pt x="192" y="109"/>
                    <a:pt x="189" y="113"/>
                    <a:pt x="189" y="119"/>
                  </a:cubicBezTo>
                  <a:cubicBezTo>
                    <a:pt x="184" y="116"/>
                    <a:pt x="177" y="110"/>
                    <a:pt x="175" y="106"/>
                  </a:cubicBezTo>
                  <a:cubicBezTo>
                    <a:pt x="175" y="105"/>
                    <a:pt x="176" y="105"/>
                    <a:pt x="176" y="105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5" y="95"/>
                    <a:pt x="188" y="92"/>
                    <a:pt x="190" y="89"/>
                  </a:cubicBezTo>
                  <a:cubicBezTo>
                    <a:pt x="190" y="88"/>
                    <a:pt x="191" y="88"/>
                    <a:pt x="191" y="87"/>
                  </a:cubicBezTo>
                  <a:cubicBezTo>
                    <a:pt x="192" y="88"/>
                    <a:pt x="194" y="89"/>
                    <a:pt x="195" y="89"/>
                  </a:cubicBezTo>
                  <a:cubicBezTo>
                    <a:pt x="196" y="95"/>
                    <a:pt x="196" y="102"/>
                    <a:pt x="197" y="109"/>
                  </a:cubicBezTo>
                  <a:cubicBezTo>
                    <a:pt x="197" y="108"/>
                    <a:pt x="196" y="108"/>
                    <a:pt x="196" y="108"/>
                  </a:cubicBezTo>
                  <a:close/>
                  <a:moveTo>
                    <a:pt x="175" y="1361"/>
                  </a:moveTo>
                  <a:cubicBezTo>
                    <a:pt x="171" y="1371"/>
                    <a:pt x="171" y="1375"/>
                    <a:pt x="171" y="1385"/>
                  </a:cubicBezTo>
                  <a:cubicBezTo>
                    <a:pt x="171" y="1394"/>
                    <a:pt x="171" y="1394"/>
                    <a:pt x="171" y="1394"/>
                  </a:cubicBezTo>
                  <a:cubicBezTo>
                    <a:pt x="171" y="1398"/>
                    <a:pt x="170" y="1402"/>
                    <a:pt x="169" y="1405"/>
                  </a:cubicBezTo>
                  <a:cubicBezTo>
                    <a:pt x="169" y="1405"/>
                    <a:pt x="169" y="1405"/>
                    <a:pt x="169" y="1405"/>
                  </a:cubicBezTo>
                  <a:cubicBezTo>
                    <a:pt x="169" y="1406"/>
                    <a:pt x="169" y="1406"/>
                    <a:pt x="169" y="1406"/>
                  </a:cubicBezTo>
                  <a:cubicBezTo>
                    <a:pt x="165" y="1421"/>
                    <a:pt x="154" y="1437"/>
                    <a:pt x="148" y="1444"/>
                  </a:cubicBezTo>
                  <a:cubicBezTo>
                    <a:pt x="147" y="1441"/>
                    <a:pt x="146" y="1439"/>
                    <a:pt x="145" y="1437"/>
                  </a:cubicBezTo>
                  <a:cubicBezTo>
                    <a:pt x="137" y="1417"/>
                    <a:pt x="133" y="1391"/>
                    <a:pt x="134" y="1376"/>
                  </a:cubicBezTo>
                  <a:cubicBezTo>
                    <a:pt x="134" y="1376"/>
                    <a:pt x="134" y="1376"/>
                    <a:pt x="134" y="1376"/>
                  </a:cubicBezTo>
                  <a:cubicBezTo>
                    <a:pt x="135" y="1365"/>
                    <a:pt x="136" y="1356"/>
                    <a:pt x="137" y="1350"/>
                  </a:cubicBezTo>
                  <a:cubicBezTo>
                    <a:pt x="138" y="1338"/>
                    <a:pt x="138" y="1328"/>
                    <a:pt x="137" y="1319"/>
                  </a:cubicBezTo>
                  <a:cubicBezTo>
                    <a:pt x="137" y="1319"/>
                    <a:pt x="137" y="1319"/>
                    <a:pt x="137" y="1319"/>
                  </a:cubicBezTo>
                  <a:cubicBezTo>
                    <a:pt x="137" y="1312"/>
                    <a:pt x="139" y="1304"/>
                    <a:pt x="143" y="1296"/>
                  </a:cubicBezTo>
                  <a:cubicBezTo>
                    <a:pt x="145" y="1301"/>
                    <a:pt x="149" y="1307"/>
                    <a:pt x="154" y="1315"/>
                  </a:cubicBezTo>
                  <a:cubicBezTo>
                    <a:pt x="164" y="1329"/>
                    <a:pt x="176" y="1347"/>
                    <a:pt x="175" y="1361"/>
                  </a:cubicBezTo>
                  <a:close/>
                  <a:moveTo>
                    <a:pt x="166" y="1243"/>
                  </a:moveTo>
                  <a:cubicBezTo>
                    <a:pt x="167" y="1245"/>
                    <a:pt x="168" y="1247"/>
                    <a:pt x="169" y="1249"/>
                  </a:cubicBezTo>
                  <a:cubicBezTo>
                    <a:pt x="176" y="1262"/>
                    <a:pt x="181" y="1272"/>
                    <a:pt x="183" y="1295"/>
                  </a:cubicBezTo>
                  <a:cubicBezTo>
                    <a:pt x="184" y="1299"/>
                    <a:pt x="184" y="1299"/>
                    <a:pt x="184" y="1299"/>
                  </a:cubicBezTo>
                  <a:cubicBezTo>
                    <a:pt x="185" y="1314"/>
                    <a:pt x="186" y="1323"/>
                    <a:pt x="185" y="1330"/>
                  </a:cubicBezTo>
                  <a:cubicBezTo>
                    <a:pt x="185" y="1330"/>
                    <a:pt x="185" y="1330"/>
                    <a:pt x="185" y="1330"/>
                  </a:cubicBezTo>
                  <a:cubicBezTo>
                    <a:pt x="185" y="1330"/>
                    <a:pt x="185" y="1330"/>
                    <a:pt x="185" y="1330"/>
                  </a:cubicBezTo>
                  <a:cubicBezTo>
                    <a:pt x="185" y="1337"/>
                    <a:pt x="183" y="1343"/>
                    <a:pt x="178" y="1353"/>
                  </a:cubicBezTo>
                  <a:cubicBezTo>
                    <a:pt x="176" y="1339"/>
                    <a:pt x="166" y="1325"/>
                    <a:pt x="157" y="1312"/>
                  </a:cubicBezTo>
                  <a:cubicBezTo>
                    <a:pt x="151" y="1303"/>
                    <a:pt x="145" y="1295"/>
                    <a:pt x="145" y="1291"/>
                  </a:cubicBezTo>
                  <a:cubicBezTo>
                    <a:pt x="147" y="1287"/>
                    <a:pt x="148" y="1284"/>
                    <a:pt x="150" y="1280"/>
                  </a:cubicBezTo>
                  <a:cubicBezTo>
                    <a:pt x="154" y="1272"/>
                    <a:pt x="154" y="1272"/>
                    <a:pt x="154" y="1272"/>
                  </a:cubicBezTo>
                  <a:cubicBezTo>
                    <a:pt x="158" y="1264"/>
                    <a:pt x="158" y="1264"/>
                    <a:pt x="158" y="1264"/>
                  </a:cubicBezTo>
                  <a:cubicBezTo>
                    <a:pt x="162" y="1256"/>
                    <a:pt x="165" y="1249"/>
                    <a:pt x="166" y="1243"/>
                  </a:cubicBezTo>
                  <a:close/>
                  <a:moveTo>
                    <a:pt x="159" y="1225"/>
                  </a:moveTo>
                  <a:cubicBezTo>
                    <a:pt x="160" y="1229"/>
                    <a:pt x="161" y="1231"/>
                    <a:pt x="162" y="1234"/>
                  </a:cubicBezTo>
                  <a:cubicBezTo>
                    <a:pt x="164" y="1243"/>
                    <a:pt x="160" y="1251"/>
                    <a:pt x="154" y="1263"/>
                  </a:cubicBezTo>
                  <a:cubicBezTo>
                    <a:pt x="151" y="1270"/>
                    <a:pt x="151" y="1270"/>
                    <a:pt x="151" y="1270"/>
                  </a:cubicBezTo>
                  <a:cubicBezTo>
                    <a:pt x="147" y="1279"/>
                    <a:pt x="147" y="1279"/>
                    <a:pt x="147" y="1279"/>
                  </a:cubicBezTo>
                  <a:cubicBezTo>
                    <a:pt x="142" y="1288"/>
                    <a:pt x="138" y="1297"/>
                    <a:pt x="135" y="1306"/>
                  </a:cubicBezTo>
                  <a:cubicBezTo>
                    <a:pt x="134" y="1300"/>
                    <a:pt x="133" y="1295"/>
                    <a:pt x="132" y="1289"/>
                  </a:cubicBezTo>
                  <a:cubicBezTo>
                    <a:pt x="130" y="1280"/>
                    <a:pt x="128" y="1270"/>
                    <a:pt x="127" y="1259"/>
                  </a:cubicBezTo>
                  <a:cubicBezTo>
                    <a:pt x="124" y="1237"/>
                    <a:pt x="127" y="1228"/>
                    <a:pt x="131" y="1213"/>
                  </a:cubicBezTo>
                  <a:cubicBezTo>
                    <a:pt x="133" y="1206"/>
                    <a:pt x="136" y="1197"/>
                    <a:pt x="138" y="1185"/>
                  </a:cubicBezTo>
                  <a:cubicBezTo>
                    <a:pt x="139" y="1179"/>
                    <a:pt x="140" y="1173"/>
                    <a:pt x="141" y="1168"/>
                  </a:cubicBezTo>
                  <a:cubicBezTo>
                    <a:pt x="144" y="1186"/>
                    <a:pt x="152" y="1208"/>
                    <a:pt x="159" y="1225"/>
                  </a:cubicBezTo>
                  <a:close/>
                  <a:moveTo>
                    <a:pt x="162" y="1032"/>
                  </a:moveTo>
                  <a:cubicBezTo>
                    <a:pt x="164" y="1038"/>
                    <a:pt x="164" y="1038"/>
                    <a:pt x="164" y="1038"/>
                  </a:cubicBezTo>
                  <a:cubicBezTo>
                    <a:pt x="165" y="1041"/>
                    <a:pt x="166" y="1045"/>
                    <a:pt x="167" y="1049"/>
                  </a:cubicBezTo>
                  <a:cubicBezTo>
                    <a:pt x="167" y="1049"/>
                    <a:pt x="167" y="1049"/>
                    <a:pt x="167" y="1049"/>
                  </a:cubicBezTo>
                  <a:cubicBezTo>
                    <a:pt x="168" y="1056"/>
                    <a:pt x="160" y="1074"/>
                    <a:pt x="153" y="1085"/>
                  </a:cubicBezTo>
                  <a:cubicBezTo>
                    <a:pt x="152" y="1084"/>
                    <a:pt x="151" y="1083"/>
                    <a:pt x="150" y="1083"/>
                  </a:cubicBezTo>
                  <a:cubicBezTo>
                    <a:pt x="150" y="1083"/>
                    <a:pt x="149" y="1083"/>
                    <a:pt x="149" y="1083"/>
                  </a:cubicBezTo>
                  <a:cubicBezTo>
                    <a:pt x="148" y="1072"/>
                    <a:pt x="145" y="1063"/>
                    <a:pt x="143" y="1056"/>
                  </a:cubicBezTo>
                  <a:cubicBezTo>
                    <a:pt x="142" y="1055"/>
                    <a:pt x="142" y="1054"/>
                    <a:pt x="142" y="1053"/>
                  </a:cubicBezTo>
                  <a:cubicBezTo>
                    <a:pt x="144" y="1051"/>
                    <a:pt x="146" y="1049"/>
                    <a:pt x="146" y="1045"/>
                  </a:cubicBezTo>
                  <a:cubicBezTo>
                    <a:pt x="147" y="1040"/>
                    <a:pt x="145" y="1035"/>
                    <a:pt x="142" y="1034"/>
                  </a:cubicBezTo>
                  <a:cubicBezTo>
                    <a:pt x="144" y="1027"/>
                    <a:pt x="148" y="1019"/>
                    <a:pt x="154" y="1009"/>
                  </a:cubicBezTo>
                  <a:cubicBezTo>
                    <a:pt x="155" y="1007"/>
                    <a:pt x="155" y="1007"/>
                    <a:pt x="155" y="1007"/>
                  </a:cubicBezTo>
                  <a:cubicBezTo>
                    <a:pt x="158" y="1000"/>
                    <a:pt x="158" y="1000"/>
                    <a:pt x="158" y="1000"/>
                  </a:cubicBezTo>
                  <a:cubicBezTo>
                    <a:pt x="157" y="1010"/>
                    <a:pt x="157" y="1018"/>
                    <a:pt x="162" y="1032"/>
                  </a:cubicBezTo>
                  <a:close/>
                  <a:moveTo>
                    <a:pt x="130" y="537"/>
                  </a:moveTo>
                  <a:cubicBezTo>
                    <a:pt x="133" y="528"/>
                    <a:pt x="133" y="528"/>
                    <a:pt x="133" y="528"/>
                  </a:cubicBezTo>
                  <a:cubicBezTo>
                    <a:pt x="133" y="526"/>
                    <a:pt x="134" y="524"/>
                    <a:pt x="134" y="522"/>
                  </a:cubicBezTo>
                  <a:cubicBezTo>
                    <a:pt x="135" y="524"/>
                    <a:pt x="135" y="524"/>
                    <a:pt x="135" y="524"/>
                  </a:cubicBezTo>
                  <a:cubicBezTo>
                    <a:pt x="136" y="527"/>
                    <a:pt x="137" y="530"/>
                    <a:pt x="138" y="533"/>
                  </a:cubicBezTo>
                  <a:cubicBezTo>
                    <a:pt x="139" y="537"/>
                    <a:pt x="139" y="537"/>
                    <a:pt x="139" y="537"/>
                  </a:cubicBezTo>
                  <a:cubicBezTo>
                    <a:pt x="140" y="545"/>
                    <a:pt x="140" y="545"/>
                    <a:pt x="140" y="545"/>
                  </a:cubicBezTo>
                  <a:cubicBezTo>
                    <a:pt x="141" y="548"/>
                    <a:pt x="142" y="551"/>
                    <a:pt x="144" y="554"/>
                  </a:cubicBezTo>
                  <a:cubicBezTo>
                    <a:pt x="142" y="554"/>
                    <a:pt x="141" y="554"/>
                    <a:pt x="140" y="554"/>
                  </a:cubicBezTo>
                  <a:cubicBezTo>
                    <a:pt x="138" y="553"/>
                    <a:pt x="138" y="553"/>
                    <a:pt x="138" y="553"/>
                  </a:cubicBezTo>
                  <a:cubicBezTo>
                    <a:pt x="138" y="553"/>
                    <a:pt x="138" y="553"/>
                    <a:pt x="138" y="553"/>
                  </a:cubicBezTo>
                  <a:cubicBezTo>
                    <a:pt x="139" y="550"/>
                    <a:pt x="136" y="545"/>
                    <a:pt x="130" y="543"/>
                  </a:cubicBezTo>
                  <a:cubicBezTo>
                    <a:pt x="130" y="541"/>
                    <a:pt x="130" y="539"/>
                    <a:pt x="130" y="537"/>
                  </a:cubicBezTo>
                  <a:close/>
                  <a:moveTo>
                    <a:pt x="147" y="584"/>
                  </a:moveTo>
                  <a:cubicBezTo>
                    <a:pt x="143" y="582"/>
                    <a:pt x="143" y="582"/>
                    <a:pt x="143" y="582"/>
                  </a:cubicBezTo>
                  <a:cubicBezTo>
                    <a:pt x="140" y="580"/>
                    <a:pt x="137" y="579"/>
                    <a:pt x="135" y="577"/>
                  </a:cubicBezTo>
                  <a:cubicBezTo>
                    <a:pt x="132" y="574"/>
                    <a:pt x="129" y="570"/>
                    <a:pt x="126" y="565"/>
                  </a:cubicBezTo>
                  <a:cubicBezTo>
                    <a:pt x="125" y="563"/>
                    <a:pt x="124" y="560"/>
                    <a:pt x="124" y="557"/>
                  </a:cubicBezTo>
                  <a:cubicBezTo>
                    <a:pt x="124" y="557"/>
                    <a:pt x="124" y="557"/>
                    <a:pt x="125" y="558"/>
                  </a:cubicBezTo>
                  <a:cubicBezTo>
                    <a:pt x="129" y="559"/>
                    <a:pt x="133" y="559"/>
                    <a:pt x="135" y="557"/>
                  </a:cubicBezTo>
                  <a:cubicBezTo>
                    <a:pt x="136" y="557"/>
                    <a:pt x="137" y="557"/>
                    <a:pt x="138" y="557"/>
                  </a:cubicBezTo>
                  <a:cubicBezTo>
                    <a:pt x="140" y="558"/>
                    <a:pt x="140" y="558"/>
                    <a:pt x="140" y="558"/>
                  </a:cubicBezTo>
                  <a:cubicBezTo>
                    <a:pt x="141" y="558"/>
                    <a:pt x="142" y="558"/>
                    <a:pt x="144" y="558"/>
                  </a:cubicBezTo>
                  <a:cubicBezTo>
                    <a:pt x="142" y="560"/>
                    <a:pt x="142" y="563"/>
                    <a:pt x="143" y="566"/>
                  </a:cubicBezTo>
                  <a:cubicBezTo>
                    <a:pt x="143" y="570"/>
                    <a:pt x="145" y="572"/>
                    <a:pt x="147" y="574"/>
                  </a:cubicBezTo>
                  <a:cubicBezTo>
                    <a:pt x="147" y="576"/>
                    <a:pt x="148" y="578"/>
                    <a:pt x="148" y="582"/>
                  </a:cubicBezTo>
                  <a:cubicBezTo>
                    <a:pt x="149" y="583"/>
                    <a:pt x="149" y="584"/>
                    <a:pt x="149" y="586"/>
                  </a:cubicBezTo>
                  <a:cubicBezTo>
                    <a:pt x="148" y="585"/>
                    <a:pt x="147" y="584"/>
                    <a:pt x="147" y="584"/>
                  </a:cubicBezTo>
                  <a:close/>
                  <a:moveTo>
                    <a:pt x="150" y="549"/>
                  </a:moveTo>
                  <a:cubicBezTo>
                    <a:pt x="149" y="550"/>
                    <a:pt x="149" y="552"/>
                    <a:pt x="148" y="553"/>
                  </a:cubicBezTo>
                  <a:cubicBezTo>
                    <a:pt x="148" y="553"/>
                    <a:pt x="148" y="553"/>
                    <a:pt x="148" y="553"/>
                  </a:cubicBezTo>
                  <a:cubicBezTo>
                    <a:pt x="146" y="550"/>
                    <a:pt x="145" y="547"/>
                    <a:pt x="144" y="544"/>
                  </a:cubicBezTo>
                  <a:cubicBezTo>
                    <a:pt x="143" y="537"/>
                    <a:pt x="143" y="537"/>
                    <a:pt x="143" y="537"/>
                  </a:cubicBezTo>
                  <a:cubicBezTo>
                    <a:pt x="142" y="532"/>
                    <a:pt x="142" y="532"/>
                    <a:pt x="142" y="532"/>
                  </a:cubicBezTo>
                  <a:cubicBezTo>
                    <a:pt x="141" y="529"/>
                    <a:pt x="140" y="526"/>
                    <a:pt x="139" y="523"/>
                  </a:cubicBezTo>
                  <a:cubicBezTo>
                    <a:pt x="138" y="519"/>
                    <a:pt x="138" y="519"/>
                    <a:pt x="138" y="519"/>
                  </a:cubicBezTo>
                  <a:cubicBezTo>
                    <a:pt x="134" y="511"/>
                    <a:pt x="131" y="502"/>
                    <a:pt x="132" y="492"/>
                  </a:cubicBezTo>
                  <a:cubicBezTo>
                    <a:pt x="133" y="490"/>
                    <a:pt x="133" y="490"/>
                    <a:pt x="133" y="490"/>
                  </a:cubicBezTo>
                  <a:cubicBezTo>
                    <a:pt x="133" y="486"/>
                    <a:pt x="134" y="482"/>
                    <a:pt x="135" y="478"/>
                  </a:cubicBezTo>
                  <a:cubicBezTo>
                    <a:pt x="136" y="476"/>
                    <a:pt x="136" y="476"/>
                    <a:pt x="136" y="476"/>
                  </a:cubicBezTo>
                  <a:cubicBezTo>
                    <a:pt x="137" y="474"/>
                    <a:pt x="138" y="472"/>
                    <a:pt x="138" y="470"/>
                  </a:cubicBezTo>
                  <a:cubicBezTo>
                    <a:pt x="139" y="471"/>
                    <a:pt x="139" y="471"/>
                    <a:pt x="139" y="471"/>
                  </a:cubicBezTo>
                  <a:cubicBezTo>
                    <a:pt x="140" y="475"/>
                    <a:pt x="140" y="475"/>
                    <a:pt x="140" y="475"/>
                  </a:cubicBezTo>
                  <a:cubicBezTo>
                    <a:pt x="142" y="479"/>
                    <a:pt x="142" y="479"/>
                    <a:pt x="142" y="479"/>
                  </a:cubicBezTo>
                  <a:cubicBezTo>
                    <a:pt x="142" y="482"/>
                    <a:pt x="141" y="484"/>
                    <a:pt x="142" y="487"/>
                  </a:cubicBezTo>
                  <a:cubicBezTo>
                    <a:pt x="143" y="493"/>
                    <a:pt x="147" y="496"/>
                    <a:pt x="151" y="495"/>
                  </a:cubicBezTo>
                  <a:cubicBezTo>
                    <a:pt x="152" y="495"/>
                    <a:pt x="152" y="495"/>
                    <a:pt x="153" y="495"/>
                  </a:cubicBezTo>
                  <a:cubicBezTo>
                    <a:pt x="153" y="496"/>
                    <a:pt x="153" y="498"/>
                    <a:pt x="153" y="499"/>
                  </a:cubicBezTo>
                  <a:cubicBezTo>
                    <a:pt x="153" y="501"/>
                    <a:pt x="153" y="501"/>
                    <a:pt x="153" y="501"/>
                  </a:cubicBezTo>
                  <a:cubicBezTo>
                    <a:pt x="153" y="502"/>
                    <a:pt x="153" y="502"/>
                    <a:pt x="153" y="503"/>
                  </a:cubicBezTo>
                  <a:cubicBezTo>
                    <a:pt x="149" y="504"/>
                    <a:pt x="147" y="510"/>
                    <a:pt x="149" y="516"/>
                  </a:cubicBezTo>
                  <a:cubicBezTo>
                    <a:pt x="149" y="520"/>
                    <a:pt x="151" y="523"/>
                    <a:pt x="153" y="524"/>
                  </a:cubicBezTo>
                  <a:cubicBezTo>
                    <a:pt x="153" y="528"/>
                    <a:pt x="153" y="528"/>
                    <a:pt x="153" y="528"/>
                  </a:cubicBezTo>
                  <a:cubicBezTo>
                    <a:pt x="154" y="533"/>
                    <a:pt x="154" y="538"/>
                    <a:pt x="152" y="544"/>
                  </a:cubicBezTo>
                  <a:lnTo>
                    <a:pt x="150" y="549"/>
                  </a:lnTo>
                  <a:close/>
                  <a:moveTo>
                    <a:pt x="167" y="628"/>
                  </a:moveTo>
                  <a:cubicBezTo>
                    <a:pt x="166" y="632"/>
                    <a:pt x="165" y="637"/>
                    <a:pt x="164" y="641"/>
                  </a:cubicBezTo>
                  <a:cubicBezTo>
                    <a:pt x="161" y="652"/>
                    <a:pt x="157" y="664"/>
                    <a:pt x="160" y="676"/>
                  </a:cubicBezTo>
                  <a:cubicBezTo>
                    <a:pt x="164" y="692"/>
                    <a:pt x="162" y="701"/>
                    <a:pt x="156" y="719"/>
                  </a:cubicBezTo>
                  <a:cubicBezTo>
                    <a:pt x="155" y="725"/>
                    <a:pt x="155" y="725"/>
                    <a:pt x="155" y="725"/>
                  </a:cubicBezTo>
                  <a:cubicBezTo>
                    <a:pt x="148" y="749"/>
                    <a:pt x="148" y="757"/>
                    <a:pt x="151" y="783"/>
                  </a:cubicBezTo>
                  <a:cubicBezTo>
                    <a:pt x="153" y="799"/>
                    <a:pt x="153" y="813"/>
                    <a:pt x="145" y="826"/>
                  </a:cubicBezTo>
                  <a:cubicBezTo>
                    <a:pt x="145" y="826"/>
                    <a:pt x="145" y="826"/>
                    <a:pt x="145" y="826"/>
                  </a:cubicBezTo>
                  <a:cubicBezTo>
                    <a:pt x="145" y="826"/>
                    <a:pt x="145" y="826"/>
                    <a:pt x="145" y="826"/>
                  </a:cubicBezTo>
                  <a:cubicBezTo>
                    <a:pt x="141" y="832"/>
                    <a:pt x="136" y="837"/>
                    <a:pt x="128" y="842"/>
                  </a:cubicBezTo>
                  <a:cubicBezTo>
                    <a:pt x="128" y="836"/>
                    <a:pt x="127" y="830"/>
                    <a:pt x="126" y="824"/>
                  </a:cubicBezTo>
                  <a:cubicBezTo>
                    <a:pt x="121" y="806"/>
                    <a:pt x="117" y="788"/>
                    <a:pt x="117" y="778"/>
                  </a:cubicBezTo>
                  <a:cubicBezTo>
                    <a:pt x="116" y="778"/>
                    <a:pt x="116" y="778"/>
                    <a:pt x="116" y="778"/>
                  </a:cubicBezTo>
                  <a:cubicBezTo>
                    <a:pt x="117" y="776"/>
                    <a:pt x="117" y="773"/>
                    <a:pt x="117" y="771"/>
                  </a:cubicBezTo>
                  <a:cubicBezTo>
                    <a:pt x="119" y="757"/>
                    <a:pt x="119" y="757"/>
                    <a:pt x="119" y="757"/>
                  </a:cubicBezTo>
                  <a:cubicBezTo>
                    <a:pt x="123" y="735"/>
                    <a:pt x="125" y="710"/>
                    <a:pt x="127" y="691"/>
                  </a:cubicBezTo>
                  <a:cubicBezTo>
                    <a:pt x="127" y="682"/>
                    <a:pt x="132" y="671"/>
                    <a:pt x="138" y="659"/>
                  </a:cubicBezTo>
                  <a:cubicBezTo>
                    <a:pt x="142" y="649"/>
                    <a:pt x="147" y="637"/>
                    <a:pt x="151" y="625"/>
                  </a:cubicBezTo>
                  <a:cubicBezTo>
                    <a:pt x="157" y="605"/>
                    <a:pt x="154" y="591"/>
                    <a:pt x="152" y="581"/>
                  </a:cubicBezTo>
                  <a:cubicBezTo>
                    <a:pt x="152" y="579"/>
                    <a:pt x="151" y="576"/>
                    <a:pt x="151" y="575"/>
                  </a:cubicBezTo>
                  <a:cubicBezTo>
                    <a:pt x="152" y="575"/>
                    <a:pt x="152" y="575"/>
                    <a:pt x="152" y="575"/>
                  </a:cubicBezTo>
                  <a:cubicBezTo>
                    <a:pt x="152" y="575"/>
                    <a:pt x="153" y="574"/>
                    <a:pt x="153" y="574"/>
                  </a:cubicBezTo>
                  <a:cubicBezTo>
                    <a:pt x="154" y="575"/>
                    <a:pt x="155" y="577"/>
                    <a:pt x="155" y="578"/>
                  </a:cubicBezTo>
                  <a:cubicBezTo>
                    <a:pt x="157" y="581"/>
                    <a:pt x="157" y="581"/>
                    <a:pt x="157" y="581"/>
                  </a:cubicBezTo>
                  <a:cubicBezTo>
                    <a:pt x="157" y="582"/>
                    <a:pt x="157" y="582"/>
                    <a:pt x="157" y="582"/>
                  </a:cubicBezTo>
                  <a:cubicBezTo>
                    <a:pt x="156" y="584"/>
                    <a:pt x="155" y="587"/>
                    <a:pt x="156" y="591"/>
                  </a:cubicBezTo>
                  <a:cubicBezTo>
                    <a:pt x="157" y="595"/>
                    <a:pt x="160" y="599"/>
                    <a:pt x="163" y="599"/>
                  </a:cubicBezTo>
                  <a:cubicBezTo>
                    <a:pt x="166" y="607"/>
                    <a:pt x="169" y="617"/>
                    <a:pt x="167" y="628"/>
                  </a:cubicBezTo>
                  <a:close/>
                  <a:moveTo>
                    <a:pt x="169" y="575"/>
                  </a:moveTo>
                  <a:cubicBezTo>
                    <a:pt x="170" y="575"/>
                    <a:pt x="171" y="576"/>
                    <a:pt x="172" y="576"/>
                  </a:cubicBezTo>
                  <a:cubicBezTo>
                    <a:pt x="177" y="579"/>
                    <a:pt x="182" y="578"/>
                    <a:pt x="184" y="574"/>
                  </a:cubicBezTo>
                  <a:cubicBezTo>
                    <a:pt x="183" y="578"/>
                    <a:pt x="182" y="582"/>
                    <a:pt x="180" y="586"/>
                  </a:cubicBezTo>
                  <a:cubicBezTo>
                    <a:pt x="179" y="589"/>
                    <a:pt x="176" y="593"/>
                    <a:pt x="174" y="596"/>
                  </a:cubicBezTo>
                  <a:cubicBezTo>
                    <a:pt x="172" y="598"/>
                    <a:pt x="169" y="600"/>
                    <a:pt x="168" y="600"/>
                  </a:cubicBezTo>
                  <a:cubicBezTo>
                    <a:pt x="168" y="600"/>
                    <a:pt x="168" y="599"/>
                    <a:pt x="167" y="598"/>
                  </a:cubicBezTo>
                  <a:cubicBezTo>
                    <a:pt x="170" y="596"/>
                    <a:pt x="171" y="592"/>
                    <a:pt x="170" y="588"/>
                  </a:cubicBezTo>
                  <a:cubicBezTo>
                    <a:pt x="169" y="586"/>
                    <a:pt x="169" y="584"/>
                    <a:pt x="167" y="582"/>
                  </a:cubicBezTo>
                  <a:cubicBezTo>
                    <a:pt x="168" y="580"/>
                    <a:pt x="168" y="580"/>
                    <a:pt x="168" y="580"/>
                  </a:cubicBezTo>
                  <a:lnTo>
                    <a:pt x="169" y="575"/>
                  </a:lnTo>
                  <a:close/>
                  <a:moveTo>
                    <a:pt x="157" y="528"/>
                  </a:moveTo>
                  <a:cubicBezTo>
                    <a:pt x="157" y="526"/>
                    <a:pt x="157" y="526"/>
                    <a:pt x="157" y="526"/>
                  </a:cubicBezTo>
                  <a:cubicBezTo>
                    <a:pt x="158" y="526"/>
                    <a:pt x="159" y="526"/>
                    <a:pt x="159" y="526"/>
                  </a:cubicBezTo>
                  <a:cubicBezTo>
                    <a:pt x="160" y="526"/>
                    <a:pt x="161" y="526"/>
                    <a:pt x="161" y="526"/>
                  </a:cubicBezTo>
                  <a:cubicBezTo>
                    <a:pt x="161" y="526"/>
                    <a:pt x="162" y="527"/>
                    <a:pt x="162" y="528"/>
                  </a:cubicBezTo>
                  <a:cubicBezTo>
                    <a:pt x="163" y="530"/>
                    <a:pt x="163" y="530"/>
                    <a:pt x="163" y="530"/>
                  </a:cubicBezTo>
                  <a:cubicBezTo>
                    <a:pt x="164" y="532"/>
                    <a:pt x="165" y="534"/>
                    <a:pt x="166" y="536"/>
                  </a:cubicBezTo>
                  <a:cubicBezTo>
                    <a:pt x="166" y="536"/>
                    <a:pt x="166" y="536"/>
                    <a:pt x="166" y="536"/>
                  </a:cubicBezTo>
                  <a:cubicBezTo>
                    <a:pt x="166" y="536"/>
                    <a:pt x="166" y="536"/>
                    <a:pt x="166" y="536"/>
                  </a:cubicBezTo>
                  <a:cubicBezTo>
                    <a:pt x="167" y="537"/>
                    <a:pt x="167" y="539"/>
                    <a:pt x="168" y="540"/>
                  </a:cubicBezTo>
                  <a:cubicBezTo>
                    <a:pt x="169" y="544"/>
                    <a:pt x="169" y="550"/>
                    <a:pt x="169" y="558"/>
                  </a:cubicBezTo>
                  <a:cubicBezTo>
                    <a:pt x="168" y="559"/>
                    <a:pt x="168" y="561"/>
                    <a:pt x="168" y="563"/>
                  </a:cubicBezTo>
                  <a:cubicBezTo>
                    <a:pt x="166" y="564"/>
                    <a:pt x="165" y="565"/>
                    <a:pt x="165" y="566"/>
                  </a:cubicBezTo>
                  <a:cubicBezTo>
                    <a:pt x="164" y="568"/>
                    <a:pt x="165" y="570"/>
                    <a:pt x="166" y="572"/>
                  </a:cubicBezTo>
                  <a:cubicBezTo>
                    <a:pt x="166" y="572"/>
                    <a:pt x="166" y="572"/>
                    <a:pt x="166" y="573"/>
                  </a:cubicBezTo>
                  <a:cubicBezTo>
                    <a:pt x="164" y="579"/>
                    <a:pt x="164" y="579"/>
                    <a:pt x="164" y="579"/>
                  </a:cubicBezTo>
                  <a:cubicBezTo>
                    <a:pt x="164" y="580"/>
                    <a:pt x="164" y="580"/>
                    <a:pt x="164" y="580"/>
                  </a:cubicBezTo>
                  <a:cubicBezTo>
                    <a:pt x="163" y="579"/>
                    <a:pt x="162" y="579"/>
                    <a:pt x="161" y="579"/>
                  </a:cubicBezTo>
                  <a:cubicBezTo>
                    <a:pt x="161" y="579"/>
                    <a:pt x="161" y="579"/>
                    <a:pt x="161" y="579"/>
                  </a:cubicBezTo>
                  <a:cubicBezTo>
                    <a:pt x="160" y="579"/>
                    <a:pt x="160" y="579"/>
                    <a:pt x="160" y="579"/>
                  </a:cubicBezTo>
                  <a:cubicBezTo>
                    <a:pt x="159" y="576"/>
                    <a:pt x="159" y="576"/>
                    <a:pt x="159" y="576"/>
                  </a:cubicBezTo>
                  <a:cubicBezTo>
                    <a:pt x="158" y="574"/>
                    <a:pt x="157" y="573"/>
                    <a:pt x="156" y="571"/>
                  </a:cubicBezTo>
                  <a:cubicBezTo>
                    <a:pt x="157" y="569"/>
                    <a:pt x="157" y="566"/>
                    <a:pt x="156" y="563"/>
                  </a:cubicBezTo>
                  <a:cubicBezTo>
                    <a:pt x="156" y="560"/>
                    <a:pt x="154" y="557"/>
                    <a:pt x="152" y="556"/>
                  </a:cubicBezTo>
                  <a:cubicBezTo>
                    <a:pt x="152" y="554"/>
                    <a:pt x="153" y="552"/>
                    <a:pt x="154" y="551"/>
                  </a:cubicBezTo>
                  <a:cubicBezTo>
                    <a:pt x="156" y="545"/>
                    <a:pt x="156" y="545"/>
                    <a:pt x="156" y="545"/>
                  </a:cubicBezTo>
                  <a:cubicBezTo>
                    <a:pt x="158" y="539"/>
                    <a:pt x="158" y="533"/>
                    <a:pt x="157" y="528"/>
                  </a:cubicBezTo>
                  <a:close/>
                  <a:moveTo>
                    <a:pt x="160" y="436"/>
                  </a:moveTo>
                  <a:cubicBezTo>
                    <a:pt x="159" y="438"/>
                    <a:pt x="158" y="440"/>
                    <a:pt x="158" y="443"/>
                  </a:cubicBezTo>
                  <a:cubicBezTo>
                    <a:pt x="159" y="451"/>
                    <a:pt x="159" y="451"/>
                    <a:pt x="159" y="451"/>
                  </a:cubicBezTo>
                  <a:cubicBezTo>
                    <a:pt x="159" y="454"/>
                    <a:pt x="159" y="456"/>
                    <a:pt x="159" y="459"/>
                  </a:cubicBezTo>
                  <a:cubicBezTo>
                    <a:pt x="159" y="463"/>
                    <a:pt x="159" y="463"/>
                    <a:pt x="159" y="463"/>
                  </a:cubicBezTo>
                  <a:cubicBezTo>
                    <a:pt x="159" y="469"/>
                    <a:pt x="159" y="469"/>
                    <a:pt x="159" y="469"/>
                  </a:cubicBezTo>
                  <a:cubicBezTo>
                    <a:pt x="158" y="475"/>
                    <a:pt x="158" y="475"/>
                    <a:pt x="158" y="475"/>
                  </a:cubicBezTo>
                  <a:cubicBezTo>
                    <a:pt x="157" y="477"/>
                    <a:pt x="156" y="480"/>
                    <a:pt x="155" y="482"/>
                  </a:cubicBezTo>
                  <a:cubicBezTo>
                    <a:pt x="154" y="478"/>
                    <a:pt x="150" y="475"/>
                    <a:pt x="147" y="475"/>
                  </a:cubicBezTo>
                  <a:cubicBezTo>
                    <a:pt x="146" y="476"/>
                    <a:pt x="146" y="476"/>
                    <a:pt x="145" y="476"/>
                  </a:cubicBezTo>
                  <a:cubicBezTo>
                    <a:pt x="144" y="473"/>
                    <a:pt x="144" y="473"/>
                    <a:pt x="144" y="473"/>
                  </a:cubicBezTo>
                  <a:cubicBezTo>
                    <a:pt x="142" y="470"/>
                    <a:pt x="142" y="470"/>
                    <a:pt x="142" y="470"/>
                  </a:cubicBezTo>
                  <a:cubicBezTo>
                    <a:pt x="140" y="464"/>
                    <a:pt x="140" y="464"/>
                    <a:pt x="140" y="464"/>
                  </a:cubicBezTo>
                  <a:cubicBezTo>
                    <a:pt x="140" y="461"/>
                    <a:pt x="138" y="455"/>
                    <a:pt x="140" y="450"/>
                  </a:cubicBezTo>
                  <a:cubicBezTo>
                    <a:pt x="141" y="446"/>
                    <a:pt x="141" y="446"/>
                    <a:pt x="141" y="446"/>
                  </a:cubicBezTo>
                  <a:cubicBezTo>
                    <a:pt x="143" y="442"/>
                    <a:pt x="145" y="438"/>
                    <a:pt x="144" y="434"/>
                  </a:cubicBezTo>
                  <a:cubicBezTo>
                    <a:pt x="143" y="429"/>
                    <a:pt x="140" y="423"/>
                    <a:pt x="137" y="420"/>
                  </a:cubicBezTo>
                  <a:cubicBezTo>
                    <a:pt x="136" y="418"/>
                    <a:pt x="136" y="418"/>
                    <a:pt x="136" y="418"/>
                  </a:cubicBezTo>
                  <a:cubicBezTo>
                    <a:pt x="135" y="417"/>
                    <a:pt x="134" y="417"/>
                    <a:pt x="134" y="416"/>
                  </a:cubicBezTo>
                  <a:cubicBezTo>
                    <a:pt x="136" y="415"/>
                    <a:pt x="139" y="413"/>
                    <a:pt x="139" y="410"/>
                  </a:cubicBezTo>
                  <a:cubicBezTo>
                    <a:pt x="142" y="412"/>
                    <a:pt x="144" y="415"/>
                    <a:pt x="146" y="417"/>
                  </a:cubicBezTo>
                  <a:cubicBezTo>
                    <a:pt x="148" y="421"/>
                    <a:pt x="148" y="421"/>
                    <a:pt x="148" y="421"/>
                  </a:cubicBezTo>
                  <a:cubicBezTo>
                    <a:pt x="150" y="425"/>
                    <a:pt x="152" y="429"/>
                    <a:pt x="157" y="432"/>
                  </a:cubicBezTo>
                  <a:cubicBezTo>
                    <a:pt x="159" y="432"/>
                    <a:pt x="160" y="433"/>
                    <a:pt x="161" y="433"/>
                  </a:cubicBezTo>
                  <a:cubicBezTo>
                    <a:pt x="161" y="434"/>
                    <a:pt x="161" y="435"/>
                    <a:pt x="160" y="436"/>
                  </a:cubicBezTo>
                  <a:close/>
                  <a:moveTo>
                    <a:pt x="171" y="450"/>
                  </a:moveTo>
                  <a:cubicBezTo>
                    <a:pt x="168" y="454"/>
                    <a:pt x="166" y="459"/>
                    <a:pt x="163" y="464"/>
                  </a:cubicBezTo>
                  <a:cubicBezTo>
                    <a:pt x="163" y="464"/>
                    <a:pt x="163" y="463"/>
                    <a:pt x="163" y="463"/>
                  </a:cubicBezTo>
                  <a:cubicBezTo>
                    <a:pt x="163" y="459"/>
                    <a:pt x="163" y="459"/>
                    <a:pt x="163" y="459"/>
                  </a:cubicBezTo>
                  <a:cubicBezTo>
                    <a:pt x="163" y="456"/>
                    <a:pt x="163" y="453"/>
                    <a:pt x="163" y="450"/>
                  </a:cubicBezTo>
                  <a:cubicBezTo>
                    <a:pt x="162" y="443"/>
                    <a:pt x="162" y="443"/>
                    <a:pt x="162" y="443"/>
                  </a:cubicBezTo>
                  <a:cubicBezTo>
                    <a:pt x="162" y="441"/>
                    <a:pt x="163" y="439"/>
                    <a:pt x="164" y="437"/>
                  </a:cubicBezTo>
                  <a:cubicBezTo>
                    <a:pt x="164" y="436"/>
                    <a:pt x="165" y="435"/>
                    <a:pt x="165" y="433"/>
                  </a:cubicBezTo>
                  <a:cubicBezTo>
                    <a:pt x="166" y="433"/>
                    <a:pt x="166" y="433"/>
                    <a:pt x="166" y="433"/>
                  </a:cubicBezTo>
                  <a:cubicBezTo>
                    <a:pt x="169" y="433"/>
                    <a:pt x="172" y="434"/>
                    <a:pt x="174" y="435"/>
                  </a:cubicBezTo>
                  <a:cubicBezTo>
                    <a:pt x="174" y="435"/>
                    <a:pt x="174" y="435"/>
                    <a:pt x="174" y="435"/>
                  </a:cubicBezTo>
                  <a:cubicBezTo>
                    <a:pt x="174" y="438"/>
                    <a:pt x="174" y="441"/>
                    <a:pt x="176" y="442"/>
                  </a:cubicBezTo>
                  <a:cubicBezTo>
                    <a:pt x="174" y="445"/>
                    <a:pt x="173" y="447"/>
                    <a:pt x="171" y="450"/>
                  </a:cubicBezTo>
                  <a:close/>
                  <a:moveTo>
                    <a:pt x="226" y="169"/>
                  </a:moveTo>
                  <a:cubicBezTo>
                    <a:pt x="223" y="172"/>
                    <a:pt x="225" y="155"/>
                    <a:pt x="225" y="147"/>
                  </a:cubicBezTo>
                  <a:cubicBezTo>
                    <a:pt x="225" y="140"/>
                    <a:pt x="229" y="142"/>
                    <a:pt x="229" y="136"/>
                  </a:cubicBezTo>
                  <a:cubicBezTo>
                    <a:pt x="228" y="129"/>
                    <a:pt x="227" y="126"/>
                    <a:pt x="227" y="121"/>
                  </a:cubicBezTo>
                  <a:cubicBezTo>
                    <a:pt x="227" y="115"/>
                    <a:pt x="229" y="91"/>
                    <a:pt x="231" y="86"/>
                  </a:cubicBezTo>
                  <a:cubicBezTo>
                    <a:pt x="233" y="95"/>
                    <a:pt x="236" y="107"/>
                    <a:pt x="237" y="120"/>
                  </a:cubicBezTo>
                  <a:cubicBezTo>
                    <a:pt x="239" y="132"/>
                    <a:pt x="237" y="141"/>
                    <a:pt x="234" y="147"/>
                  </a:cubicBezTo>
                  <a:cubicBezTo>
                    <a:pt x="230" y="153"/>
                    <a:pt x="229" y="166"/>
                    <a:pt x="226" y="169"/>
                  </a:cubicBezTo>
                  <a:close/>
                  <a:moveTo>
                    <a:pt x="272" y="216"/>
                  </a:moveTo>
                  <a:cubicBezTo>
                    <a:pt x="275" y="216"/>
                    <a:pt x="279" y="213"/>
                    <a:pt x="280" y="209"/>
                  </a:cubicBezTo>
                  <a:cubicBezTo>
                    <a:pt x="286" y="209"/>
                    <a:pt x="291" y="211"/>
                    <a:pt x="297" y="214"/>
                  </a:cubicBezTo>
                  <a:cubicBezTo>
                    <a:pt x="297" y="214"/>
                    <a:pt x="298" y="214"/>
                    <a:pt x="298" y="214"/>
                  </a:cubicBezTo>
                  <a:cubicBezTo>
                    <a:pt x="299" y="220"/>
                    <a:pt x="300" y="225"/>
                    <a:pt x="299" y="231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298" y="236"/>
                    <a:pt x="298" y="238"/>
                    <a:pt x="297" y="240"/>
                  </a:cubicBezTo>
                  <a:cubicBezTo>
                    <a:pt x="290" y="237"/>
                    <a:pt x="282" y="235"/>
                    <a:pt x="274" y="234"/>
                  </a:cubicBezTo>
                  <a:cubicBezTo>
                    <a:pt x="274" y="231"/>
                    <a:pt x="272" y="228"/>
                    <a:pt x="269" y="228"/>
                  </a:cubicBezTo>
                  <a:cubicBezTo>
                    <a:pt x="269" y="228"/>
                    <a:pt x="269" y="228"/>
                    <a:pt x="269" y="228"/>
                  </a:cubicBezTo>
                  <a:cubicBezTo>
                    <a:pt x="270" y="224"/>
                    <a:pt x="271" y="220"/>
                    <a:pt x="272" y="216"/>
                  </a:cubicBezTo>
                  <a:close/>
                  <a:moveTo>
                    <a:pt x="265" y="262"/>
                  </a:moveTo>
                  <a:cubicBezTo>
                    <a:pt x="265" y="259"/>
                    <a:pt x="265" y="255"/>
                    <a:pt x="265" y="252"/>
                  </a:cubicBezTo>
                  <a:cubicBezTo>
                    <a:pt x="265" y="251"/>
                    <a:pt x="265" y="249"/>
                    <a:pt x="265" y="248"/>
                  </a:cubicBezTo>
                  <a:cubicBezTo>
                    <a:pt x="269" y="248"/>
                    <a:pt x="273" y="245"/>
                    <a:pt x="274" y="239"/>
                  </a:cubicBezTo>
                  <a:cubicBezTo>
                    <a:pt x="274" y="239"/>
                    <a:pt x="274" y="238"/>
                    <a:pt x="274" y="238"/>
                  </a:cubicBezTo>
                  <a:cubicBezTo>
                    <a:pt x="283" y="239"/>
                    <a:pt x="291" y="241"/>
                    <a:pt x="298" y="245"/>
                  </a:cubicBezTo>
                  <a:cubicBezTo>
                    <a:pt x="299" y="249"/>
                    <a:pt x="300" y="252"/>
                    <a:pt x="302" y="256"/>
                  </a:cubicBezTo>
                  <a:cubicBezTo>
                    <a:pt x="300" y="256"/>
                    <a:pt x="300" y="256"/>
                    <a:pt x="300" y="256"/>
                  </a:cubicBezTo>
                  <a:cubicBezTo>
                    <a:pt x="295" y="258"/>
                    <a:pt x="290" y="259"/>
                    <a:pt x="286" y="262"/>
                  </a:cubicBezTo>
                  <a:cubicBezTo>
                    <a:pt x="281" y="267"/>
                    <a:pt x="278" y="269"/>
                    <a:pt x="273" y="270"/>
                  </a:cubicBezTo>
                  <a:cubicBezTo>
                    <a:pt x="272" y="265"/>
                    <a:pt x="269" y="262"/>
                    <a:pt x="266" y="262"/>
                  </a:cubicBezTo>
                  <a:cubicBezTo>
                    <a:pt x="266" y="262"/>
                    <a:pt x="265" y="262"/>
                    <a:pt x="265" y="262"/>
                  </a:cubicBezTo>
                  <a:close/>
                  <a:moveTo>
                    <a:pt x="308" y="1313"/>
                  </a:moveTo>
                  <a:cubicBezTo>
                    <a:pt x="308" y="1313"/>
                    <a:pt x="308" y="1313"/>
                    <a:pt x="308" y="1313"/>
                  </a:cubicBezTo>
                  <a:cubicBezTo>
                    <a:pt x="306" y="1319"/>
                    <a:pt x="299" y="1322"/>
                    <a:pt x="292" y="1324"/>
                  </a:cubicBezTo>
                  <a:cubicBezTo>
                    <a:pt x="288" y="1326"/>
                    <a:pt x="288" y="1326"/>
                    <a:pt x="288" y="1326"/>
                  </a:cubicBezTo>
                  <a:cubicBezTo>
                    <a:pt x="288" y="1325"/>
                    <a:pt x="289" y="1324"/>
                    <a:pt x="289" y="1323"/>
                  </a:cubicBezTo>
                  <a:cubicBezTo>
                    <a:pt x="293" y="1305"/>
                    <a:pt x="293" y="1305"/>
                    <a:pt x="293" y="1305"/>
                  </a:cubicBezTo>
                  <a:cubicBezTo>
                    <a:pt x="295" y="1294"/>
                    <a:pt x="300" y="1291"/>
                    <a:pt x="304" y="1288"/>
                  </a:cubicBezTo>
                  <a:cubicBezTo>
                    <a:pt x="306" y="1287"/>
                    <a:pt x="307" y="1287"/>
                    <a:pt x="308" y="1285"/>
                  </a:cubicBezTo>
                  <a:cubicBezTo>
                    <a:pt x="309" y="1293"/>
                    <a:pt x="310" y="1305"/>
                    <a:pt x="308" y="1313"/>
                  </a:cubicBezTo>
                  <a:close/>
                  <a:moveTo>
                    <a:pt x="340" y="1362"/>
                  </a:moveTo>
                  <a:cubicBezTo>
                    <a:pt x="336" y="1354"/>
                    <a:pt x="329" y="1350"/>
                    <a:pt x="323" y="1346"/>
                  </a:cubicBezTo>
                  <a:cubicBezTo>
                    <a:pt x="315" y="1339"/>
                    <a:pt x="315" y="1339"/>
                    <a:pt x="315" y="1339"/>
                  </a:cubicBezTo>
                  <a:cubicBezTo>
                    <a:pt x="308" y="1332"/>
                    <a:pt x="310" y="1326"/>
                    <a:pt x="311" y="1318"/>
                  </a:cubicBezTo>
                  <a:cubicBezTo>
                    <a:pt x="312" y="1315"/>
                    <a:pt x="312" y="1315"/>
                    <a:pt x="312" y="1315"/>
                  </a:cubicBezTo>
                  <a:cubicBezTo>
                    <a:pt x="312" y="1313"/>
                    <a:pt x="313" y="1312"/>
                    <a:pt x="313" y="1311"/>
                  </a:cubicBezTo>
                  <a:cubicBezTo>
                    <a:pt x="313" y="1311"/>
                    <a:pt x="313" y="1311"/>
                    <a:pt x="313" y="1311"/>
                  </a:cubicBezTo>
                  <a:cubicBezTo>
                    <a:pt x="313" y="1302"/>
                    <a:pt x="313" y="1292"/>
                    <a:pt x="312" y="1285"/>
                  </a:cubicBezTo>
                  <a:cubicBezTo>
                    <a:pt x="312" y="1283"/>
                    <a:pt x="312" y="1282"/>
                    <a:pt x="312" y="1280"/>
                  </a:cubicBezTo>
                  <a:cubicBezTo>
                    <a:pt x="313" y="1280"/>
                    <a:pt x="313" y="1280"/>
                    <a:pt x="313" y="1280"/>
                  </a:cubicBezTo>
                  <a:cubicBezTo>
                    <a:pt x="313" y="1280"/>
                    <a:pt x="313" y="1280"/>
                    <a:pt x="313" y="1280"/>
                  </a:cubicBezTo>
                  <a:cubicBezTo>
                    <a:pt x="314" y="1277"/>
                    <a:pt x="315" y="1274"/>
                    <a:pt x="317" y="1271"/>
                  </a:cubicBezTo>
                  <a:cubicBezTo>
                    <a:pt x="320" y="1267"/>
                    <a:pt x="320" y="1267"/>
                    <a:pt x="320" y="1267"/>
                  </a:cubicBezTo>
                  <a:cubicBezTo>
                    <a:pt x="327" y="1278"/>
                    <a:pt x="327" y="1278"/>
                    <a:pt x="327" y="1278"/>
                  </a:cubicBezTo>
                  <a:cubicBezTo>
                    <a:pt x="333" y="1288"/>
                    <a:pt x="338" y="1296"/>
                    <a:pt x="340" y="1314"/>
                  </a:cubicBezTo>
                  <a:cubicBezTo>
                    <a:pt x="341" y="1334"/>
                    <a:pt x="341" y="1349"/>
                    <a:pt x="340" y="1362"/>
                  </a:cubicBezTo>
                  <a:close/>
                  <a:moveTo>
                    <a:pt x="322" y="1140"/>
                  </a:moveTo>
                  <a:cubicBezTo>
                    <a:pt x="323" y="1140"/>
                    <a:pt x="323" y="1140"/>
                    <a:pt x="323" y="1140"/>
                  </a:cubicBezTo>
                  <a:cubicBezTo>
                    <a:pt x="331" y="1159"/>
                    <a:pt x="343" y="1190"/>
                    <a:pt x="347" y="1227"/>
                  </a:cubicBezTo>
                  <a:cubicBezTo>
                    <a:pt x="347" y="1227"/>
                    <a:pt x="347" y="1227"/>
                    <a:pt x="347" y="1227"/>
                  </a:cubicBezTo>
                  <a:cubicBezTo>
                    <a:pt x="347" y="1228"/>
                    <a:pt x="347" y="1229"/>
                    <a:pt x="347" y="1230"/>
                  </a:cubicBezTo>
                  <a:cubicBezTo>
                    <a:pt x="348" y="1237"/>
                    <a:pt x="348" y="1245"/>
                    <a:pt x="348" y="1252"/>
                  </a:cubicBezTo>
                  <a:cubicBezTo>
                    <a:pt x="348" y="1287"/>
                    <a:pt x="345" y="1299"/>
                    <a:pt x="343" y="1307"/>
                  </a:cubicBezTo>
                  <a:cubicBezTo>
                    <a:pt x="341" y="1293"/>
                    <a:pt x="336" y="1285"/>
                    <a:pt x="330" y="1276"/>
                  </a:cubicBezTo>
                  <a:cubicBezTo>
                    <a:pt x="323" y="1265"/>
                    <a:pt x="323" y="1265"/>
                    <a:pt x="323" y="1265"/>
                  </a:cubicBezTo>
                  <a:cubicBezTo>
                    <a:pt x="315" y="1249"/>
                    <a:pt x="313" y="1242"/>
                    <a:pt x="315" y="1232"/>
                  </a:cubicBezTo>
                  <a:cubicBezTo>
                    <a:pt x="317" y="1226"/>
                    <a:pt x="317" y="1226"/>
                    <a:pt x="317" y="1226"/>
                  </a:cubicBezTo>
                  <a:cubicBezTo>
                    <a:pt x="319" y="1220"/>
                    <a:pt x="321" y="1214"/>
                    <a:pt x="320" y="1190"/>
                  </a:cubicBezTo>
                  <a:cubicBezTo>
                    <a:pt x="319" y="1166"/>
                    <a:pt x="320" y="1154"/>
                    <a:pt x="321" y="1143"/>
                  </a:cubicBezTo>
                  <a:cubicBezTo>
                    <a:pt x="321" y="1140"/>
                    <a:pt x="321" y="1140"/>
                    <a:pt x="321" y="1140"/>
                  </a:cubicBezTo>
                  <a:cubicBezTo>
                    <a:pt x="322" y="1140"/>
                    <a:pt x="322" y="1140"/>
                    <a:pt x="322" y="1140"/>
                  </a:cubicBezTo>
                  <a:close/>
                  <a:moveTo>
                    <a:pt x="320" y="1097"/>
                  </a:moveTo>
                  <a:cubicBezTo>
                    <a:pt x="317" y="1092"/>
                    <a:pt x="314" y="1087"/>
                    <a:pt x="310" y="1083"/>
                  </a:cubicBezTo>
                  <a:cubicBezTo>
                    <a:pt x="307" y="1079"/>
                    <a:pt x="305" y="1076"/>
                    <a:pt x="303" y="1073"/>
                  </a:cubicBezTo>
                  <a:cubicBezTo>
                    <a:pt x="304" y="1072"/>
                    <a:pt x="305" y="1071"/>
                    <a:pt x="306" y="1070"/>
                  </a:cubicBezTo>
                  <a:cubicBezTo>
                    <a:pt x="309" y="1066"/>
                    <a:pt x="309" y="1060"/>
                    <a:pt x="306" y="1058"/>
                  </a:cubicBezTo>
                  <a:cubicBezTo>
                    <a:pt x="306" y="1058"/>
                    <a:pt x="306" y="1058"/>
                    <a:pt x="306" y="1058"/>
                  </a:cubicBezTo>
                  <a:cubicBezTo>
                    <a:pt x="306" y="1057"/>
                    <a:pt x="307" y="1057"/>
                    <a:pt x="307" y="1056"/>
                  </a:cubicBezTo>
                  <a:cubicBezTo>
                    <a:pt x="312" y="1049"/>
                    <a:pt x="316" y="1042"/>
                    <a:pt x="319" y="1034"/>
                  </a:cubicBezTo>
                  <a:cubicBezTo>
                    <a:pt x="322" y="1051"/>
                    <a:pt x="322" y="1073"/>
                    <a:pt x="320" y="1097"/>
                  </a:cubicBezTo>
                  <a:close/>
                  <a:moveTo>
                    <a:pt x="351" y="674"/>
                  </a:moveTo>
                  <a:cubicBezTo>
                    <a:pt x="348" y="666"/>
                    <a:pt x="345" y="660"/>
                    <a:pt x="341" y="653"/>
                  </a:cubicBezTo>
                  <a:cubicBezTo>
                    <a:pt x="341" y="653"/>
                    <a:pt x="341" y="653"/>
                    <a:pt x="341" y="653"/>
                  </a:cubicBezTo>
                  <a:cubicBezTo>
                    <a:pt x="344" y="653"/>
                    <a:pt x="346" y="652"/>
                    <a:pt x="349" y="652"/>
                  </a:cubicBezTo>
                  <a:cubicBezTo>
                    <a:pt x="353" y="651"/>
                    <a:pt x="356" y="651"/>
                    <a:pt x="361" y="653"/>
                  </a:cubicBezTo>
                  <a:cubicBezTo>
                    <a:pt x="357" y="660"/>
                    <a:pt x="353" y="667"/>
                    <a:pt x="351" y="674"/>
                  </a:cubicBezTo>
                  <a:close/>
                  <a:moveTo>
                    <a:pt x="372" y="634"/>
                  </a:moveTo>
                  <a:cubicBezTo>
                    <a:pt x="370" y="639"/>
                    <a:pt x="367" y="644"/>
                    <a:pt x="363" y="650"/>
                  </a:cubicBezTo>
                  <a:cubicBezTo>
                    <a:pt x="357" y="647"/>
                    <a:pt x="353" y="647"/>
                    <a:pt x="348" y="648"/>
                  </a:cubicBezTo>
                  <a:cubicBezTo>
                    <a:pt x="345" y="648"/>
                    <a:pt x="343" y="649"/>
                    <a:pt x="339" y="649"/>
                  </a:cubicBezTo>
                  <a:cubicBezTo>
                    <a:pt x="339" y="649"/>
                    <a:pt x="339" y="649"/>
                    <a:pt x="339" y="649"/>
                  </a:cubicBezTo>
                  <a:cubicBezTo>
                    <a:pt x="336" y="642"/>
                    <a:pt x="333" y="636"/>
                    <a:pt x="330" y="627"/>
                  </a:cubicBezTo>
                  <a:cubicBezTo>
                    <a:pt x="327" y="617"/>
                    <a:pt x="326" y="607"/>
                    <a:pt x="327" y="598"/>
                  </a:cubicBezTo>
                  <a:cubicBezTo>
                    <a:pt x="336" y="594"/>
                    <a:pt x="341" y="588"/>
                    <a:pt x="345" y="580"/>
                  </a:cubicBezTo>
                  <a:cubicBezTo>
                    <a:pt x="348" y="581"/>
                    <a:pt x="352" y="579"/>
                    <a:pt x="354" y="576"/>
                  </a:cubicBezTo>
                  <a:cubicBezTo>
                    <a:pt x="354" y="576"/>
                    <a:pt x="354" y="576"/>
                    <a:pt x="354" y="576"/>
                  </a:cubicBezTo>
                  <a:cubicBezTo>
                    <a:pt x="364" y="583"/>
                    <a:pt x="367" y="591"/>
                    <a:pt x="368" y="603"/>
                  </a:cubicBezTo>
                  <a:cubicBezTo>
                    <a:pt x="368" y="612"/>
                    <a:pt x="368" y="612"/>
                    <a:pt x="368" y="612"/>
                  </a:cubicBezTo>
                  <a:cubicBezTo>
                    <a:pt x="368" y="619"/>
                    <a:pt x="369" y="627"/>
                    <a:pt x="372" y="634"/>
                  </a:cubicBezTo>
                  <a:close/>
                  <a:moveTo>
                    <a:pt x="335" y="560"/>
                  </a:moveTo>
                  <a:cubicBezTo>
                    <a:pt x="341" y="561"/>
                    <a:pt x="347" y="560"/>
                    <a:pt x="352" y="558"/>
                  </a:cubicBezTo>
                  <a:cubicBezTo>
                    <a:pt x="352" y="560"/>
                    <a:pt x="352" y="561"/>
                    <a:pt x="351" y="562"/>
                  </a:cubicBezTo>
                  <a:cubicBezTo>
                    <a:pt x="349" y="563"/>
                    <a:pt x="346" y="564"/>
                    <a:pt x="344" y="567"/>
                  </a:cubicBezTo>
                  <a:cubicBezTo>
                    <a:pt x="340" y="570"/>
                    <a:pt x="340" y="575"/>
                    <a:pt x="342" y="578"/>
                  </a:cubicBezTo>
                  <a:cubicBezTo>
                    <a:pt x="338" y="585"/>
                    <a:pt x="334" y="590"/>
                    <a:pt x="327" y="594"/>
                  </a:cubicBezTo>
                  <a:cubicBezTo>
                    <a:pt x="328" y="589"/>
                    <a:pt x="328" y="584"/>
                    <a:pt x="329" y="579"/>
                  </a:cubicBezTo>
                  <a:cubicBezTo>
                    <a:pt x="329" y="577"/>
                    <a:pt x="329" y="577"/>
                    <a:pt x="329" y="577"/>
                  </a:cubicBezTo>
                  <a:cubicBezTo>
                    <a:pt x="332" y="576"/>
                    <a:pt x="334" y="574"/>
                    <a:pt x="336" y="570"/>
                  </a:cubicBezTo>
                  <a:cubicBezTo>
                    <a:pt x="337" y="566"/>
                    <a:pt x="337" y="562"/>
                    <a:pt x="335" y="560"/>
                  </a:cubicBezTo>
                  <a:close/>
                  <a:moveTo>
                    <a:pt x="366" y="556"/>
                  </a:moveTo>
                  <a:cubicBezTo>
                    <a:pt x="366" y="556"/>
                    <a:pt x="366" y="556"/>
                    <a:pt x="366" y="556"/>
                  </a:cubicBezTo>
                  <a:cubicBezTo>
                    <a:pt x="366" y="556"/>
                    <a:pt x="366" y="556"/>
                    <a:pt x="366" y="556"/>
                  </a:cubicBezTo>
                  <a:cubicBezTo>
                    <a:pt x="366" y="556"/>
                    <a:pt x="367" y="556"/>
                    <a:pt x="367" y="556"/>
                  </a:cubicBezTo>
                  <a:cubicBezTo>
                    <a:pt x="370" y="556"/>
                    <a:pt x="371" y="558"/>
                    <a:pt x="373" y="559"/>
                  </a:cubicBezTo>
                  <a:cubicBezTo>
                    <a:pt x="375" y="560"/>
                    <a:pt x="375" y="560"/>
                    <a:pt x="375" y="560"/>
                  </a:cubicBezTo>
                  <a:cubicBezTo>
                    <a:pt x="376" y="564"/>
                    <a:pt x="381" y="567"/>
                    <a:pt x="386" y="566"/>
                  </a:cubicBezTo>
                  <a:cubicBezTo>
                    <a:pt x="390" y="566"/>
                    <a:pt x="393" y="564"/>
                    <a:pt x="395" y="562"/>
                  </a:cubicBezTo>
                  <a:cubicBezTo>
                    <a:pt x="395" y="562"/>
                    <a:pt x="395" y="562"/>
                    <a:pt x="395" y="562"/>
                  </a:cubicBezTo>
                  <a:cubicBezTo>
                    <a:pt x="402" y="563"/>
                    <a:pt x="406" y="568"/>
                    <a:pt x="409" y="574"/>
                  </a:cubicBezTo>
                  <a:cubicBezTo>
                    <a:pt x="404" y="574"/>
                    <a:pt x="399" y="577"/>
                    <a:pt x="397" y="579"/>
                  </a:cubicBezTo>
                  <a:cubicBezTo>
                    <a:pt x="396" y="580"/>
                    <a:pt x="396" y="580"/>
                    <a:pt x="396" y="580"/>
                  </a:cubicBezTo>
                  <a:cubicBezTo>
                    <a:pt x="389" y="586"/>
                    <a:pt x="380" y="594"/>
                    <a:pt x="370" y="594"/>
                  </a:cubicBezTo>
                  <a:cubicBezTo>
                    <a:pt x="369" y="585"/>
                    <a:pt x="365" y="579"/>
                    <a:pt x="357" y="572"/>
                  </a:cubicBezTo>
                  <a:cubicBezTo>
                    <a:pt x="358" y="569"/>
                    <a:pt x="358" y="565"/>
                    <a:pt x="356" y="564"/>
                  </a:cubicBezTo>
                  <a:cubicBezTo>
                    <a:pt x="356" y="563"/>
                    <a:pt x="355" y="563"/>
                    <a:pt x="355" y="563"/>
                  </a:cubicBezTo>
                  <a:cubicBezTo>
                    <a:pt x="356" y="561"/>
                    <a:pt x="357" y="559"/>
                    <a:pt x="357" y="557"/>
                  </a:cubicBezTo>
                  <a:cubicBezTo>
                    <a:pt x="360" y="556"/>
                    <a:pt x="363" y="555"/>
                    <a:pt x="366" y="556"/>
                  </a:cubicBezTo>
                  <a:close/>
                  <a:moveTo>
                    <a:pt x="343" y="538"/>
                  </a:moveTo>
                  <a:cubicBezTo>
                    <a:pt x="345" y="540"/>
                    <a:pt x="349" y="541"/>
                    <a:pt x="352" y="541"/>
                  </a:cubicBezTo>
                  <a:cubicBezTo>
                    <a:pt x="352" y="542"/>
                    <a:pt x="352" y="543"/>
                    <a:pt x="352" y="544"/>
                  </a:cubicBezTo>
                  <a:cubicBezTo>
                    <a:pt x="353" y="548"/>
                    <a:pt x="355" y="551"/>
                    <a:pt x="358" y="552"/>
                  </a:cubicBezTo>
                  <a:cubicBezTo>
                    <a:pt x="356" y="553"/>
                    <a:pt x="354" y="553"/>
                    <a:pt x="352" y="554"/>
                  </a:cubicBezTo>
                  <a:cubicBezTo>
                    <a:pt x="345" y="556"/>
                    <a:pt x="339" y="558"/>
                    <a:pt x="333" y="554"/>
                  </a:cubicBezTo>
                  <a:cubicBezTo>
                    <a:pt x="335" y="552"/>
                    <a:pt x="336" y="548"/>
                    <a:pt x="337" y="544"/>
                  </a:cubicBezTo>
                  <a:cubicBezTo>
                    <a:pt x="338" y="540"/>
                    <a:pt x="338" y="537"/>
                    <a:pt x="338" y="533"/>
                  </a:cubicBezTo>
                  <a:cubicBezTo>
                    <a:pt x="338" y="532"/>
                    <a:pt x="338" y="532"/>
                    <a:pt x="338" y="531"/>
                  </a:cubicBezTo>
                  <a:cubicBezTo>
                    <a:pt x="339" y="534"/>
                    <a:pt x="341" y="536"/>
                    <a:pt x="343" y="538"/>
                  </a:cubicBezTo>
                  <a:close/>
                  <a:moveTo>
                    <a:pt x="338" y="472"/>
                  </a:moveTo>
                  <a:cubicBezTo>
                    <a:pt x="341" y="480"/>
                    <a:pt x="344" y="490"/>
                    <a:pt x="344" y="497"/>
                  </a:cubicBezTo>
                  <a:cubicBezTo>
                    <a:pt x="343" y="496"/>
                    <a:pt x="342" y="496"/>
                    <a:pt x="342" y="495"/>
                  </a:cubicBezTo>
                  <a:cubicBezTo>
                    <a:pt x="340" y="493"/>
                    <a:pt x="340" y="493"/>
                    <a:pt x="340" y="493"/>
                  </a:cubicBezTo>
                  <a:cubicBezTo>
                    <a:pt x="334" y="487"/>
                    <a:pt x="333" y="486"/>
                    <a:pt x="336" y="479"/>
                  </a:cubicBezTo>
                  <a:cubicBezTo>
                    <a:pt x="338" y="473"/>
                    <a:pt x="338" y="473"/>
                    <a:pt x="338" y="473"/>
                  </a:cubicBezTo>
                  <a:cubicBezTo>
                    <a:pt x="338" y="473"/>
                    <a:pt x="338" y="473"/>
                    <a:pt x="338" y="472"/>
                  </a:cubicBezTo>
                  <a:close/>
                  <a:moveTo>
                    <a:pt x="313" y="459"/>
                  </a:moveTo>
                  <a:cubicBezTo>
                    <a:pt x="320" y="457"/>
                    <a:pt x="324" y="448"/>
                    <a:pt x="327" y="442"/>
                  </a:cubicBezTo>
                  <a:cubicBezTo>
                    <a:pt x="330" y="445"/>
                    <a:pt x="330" y="445"/>
                    <a:pt x="330" y="445"/>
                  </a:cubicBezTo>
                  <a:cubicBezTo>
                    <a:pt x="333" y="449"/>
                    <a:pt x="336" y="452"/>
                    <a:pt x="337" y="457"/>
                  </a:cubicBezTo>
                  <a:cubicBezTo>
                    <a:pt x="338" y="462"/>
                    <a:pt x="336" y="467"/>
                    <a:pt x="334" y="471"/>
                  </a:cubicBezTo>
                  <a:cubicBezTo>
                    <a:pt x="332" y="477"/>
                    <a:pt x="332" y="477"/>
                    <a:pt x="332" y="477"/>
                  </a:cubicBezTo>
                  <a:cubicBezTo>
                    <a:pt x="331" y="479"/>
                    <a:pt x="331" y="481"/>
                    <a:pt x="331" y="482"/>
                  </a:cubicBezTo>
                  <a:cubicBezTo>
                    <a:pt x="329" y="482"/>
                    <a:pt x="328" y="482"/>
                    <a:pt x="327" y="482"/>
                  </a:cubicBezTo>
                  <a:cubicBezTo>
                    <a:pt x="325" y="481"/>
                    <a:pt x="325" y="481"/>
                    <a:pt x="325" y="481"/>
                  </a:cubicBezTo>
                  <a:cubicBezTo>
                    <a:pt x="322" y="473"/>
                    <a:pt x="318" y="466"/>
                    <a:pt x="313" y="459"/>
                  </a:cubicBezTo>
                  <a:close/>
                  <a:moveTo>
                    <a:pt x="322" y="507"/>
                  </a:moveTo>
                  <a:cubicBezTo>
                    <a:pt x="326" y="500"/>
                    <a:pt x="327" y="492"/>
                    <a:pt x="326" y="486"/>
                  </a:cubicBezTo>
                  <a:cubicBezTo>
                    <a:pt x="327" y="486"/>
                    <a:pt x="327" y="486"/>
                    <a:pt x="327" y="486"/>
                  </a:cubicBezTo>
                  <a:cubicBezTo>
                    <a:pt x="328" y="486"/>
                    <a:pt x="330" y="486"/>
                    <a:pt x="331" y="486"/>
                  </a:cubicBezTo>
                  <a:cubicBezTo>
                    <a:pt x="331" y="489"/>
                    <a:pt x="333" y="492"/>
                    <a:pt x="337" y="496"/>
                  </a:cubicBezTo>
                  <a:cubicBezTo>
                    <a:pt x="339" y="498"/>
                    <a:pt x="339" y="498"/>
                    <a:pt x="339" y="498"/>
                  </a:cubicBezTo>
                  <a:cubicBezTo>
                    <a:pt x="341" y="500"/>
                    <a:pt x="342" y="501"/>
                    <a:pt x="342" y="503"/>
                  </a:cubicBezTo>
                  <a:cubicBezTo>
                    <a:pt x="342" y="506"/>
                    <a:pt x="340" y="508"/>
                    <a:pt x="339" y="511"/>
                  </a:cubicBezTo>
                  <a:cubicBezTo>
                    <a:pt x="336" y="517"/>
                    <a:pt x="336" y="517"/>
                    <a:pt x="336" y="517"/>
                  </a:cubicBezTo>
                  <a:cubicBezTo>
                    <a:pt x="334" y="522"/>
                    <a:pt x="334" y="528"/>
                    <a:pt x="334" y="533"/>
                  </a:cubicBezTo>
                  <a:cubicBezTo>
                    <a:pt x="334" y="537"/>
                    <a:pt x="334" y="540"/>
                    <a:pt x="333" y="543"/>
                  </a:cubicBezTo>
                  <a:cubicBezTo>
                    <a:pt x="332" y="550"/>
                    <a:pt x="329" y="554"/>
                    <a:pt x="326" y="559"/>
                  </a:cubicBezTo>
                  <a:cubicBezTo>
                    <a:pt x="324" y="554"/>
                    <a:pt x="324" y="554"/>
                    <a:pt x="324" y="554"/>
                  </a:cubicBezTo>
                  <a:cubicBezTo>
                    <a:pt x="323" y="553"/>
                    <a:pt x="323" y="553"/>
                    <a:pt x="323" y="552"/>
                  </a:cubicBezTo>
                  <a:cubicBezTo>
                    <a:pt x="324" y="552"/>
                    <a:pt x="325" y="551"/>
                    <a:pt x="326" y="549"/>
                  </a:cubicBezTo>
                  <a:cubicBezTo>
                    <a:pt x="330" y="545"/>
                    <a:pt x="330" y="539"/>
                    <a:pt x="327" y="537"/>
                  </a:cubicBezTo>
                  <a:cubicBezTo>
                    <a:pt x="325" y="536"/>
                    <a:pt x="324" y="535"/>
                    <a:pt x="322" y="536"/>
                  </a:cubicBezTo>
                  <a:cubicBezTo>
                    <a:pt x="322" y="535"/>
                    <a:pt x="322" y="534"/>
                    <a:pt x="323" y="532"/>
                  </a:cubicBezTo>
                  <a:cubicBezTo>
                    <a:pt x="325" y="524"/>
                    <a:pt x="328" y="515"/>
                    <a:pt x="321" y="509"/>
                  </a:cubicBezTo>
                  <a:cubicBezTo>
                    <a:pt x="321" y="509"/>
                    <a:pt x="321" y="509"/>
                    <a:pt x="321" y="509"/>
                  </a:cubicBezTo>
                  <a:cubicBezTo>
                    <a:pt x="321" y="508"/>
                    <a:pt x="322" y="508"/>
                    <a:pt x="322" y="507"/>
                  </a:cubicBezTo>
                  <a:close/>
                  <a:moveTo>
                    <a:pt x="295" y="563"/>
                  </a:moveTo>
                  <a:cubicBezTo>
                    <a:pt x="294" y="563"/>
                    <a:pt x="293" y="564"/>
                    <a:pt x="292" y="566"/>
                  </a:cubicBezTo>
                  <a:cubicBezTo>
                    <a:pt x="289" y="560"/>
                    <a:pt x="290" y="554"/>
                    <a:pt x="292" y="541"/>
                  </a:cubicBezTo>
                  <a:cubicBezTo>
                    <a:pt x="292" y="537"/>
                    <a:pt x="292" y="537"/>
                    <a:pt x="292" y="537"/>
                  </a:cubicBezTo>
                  <a:cubicBezTo>
                    <a:pt x="293" y="528"/>
                    <a:pt x="297" y="526"/>
                    <a:pt x="303" y="524"/>
                  </a:cubicBezTo>
                  <a:cubicBezTo>
                    <a:pt x="308" y="522"/>
                    <a:pt x="313" y="519"/>
                    <a:pt x="319" y="512"/>
                  </a:cubicBezTo>
                  <a:cubicBezTo>
                    <a:pt x="323" y="516"/>
                    <a:pt x="321" y="524"/>
                    <a:pt x="319" y="531"/>
                  </a:cubicBezTo>
                  <a:cubicBezTo>
                    <a:pt x="318" y="534"/>
                    <a:pt x="317" y="536"/>
                    <a:pt x="317" y="539"/>
                  </a:cubicBezTo>
                  <a:cubicBezTo>
                    <a:pt x="316" y="540"/>
                    <a:pt x="316" y="540"/>
                    <a:pt x="315" y="541"/>
                  </a:cubicBezTo>
                  <a:cubicBezTo>
                    <a:pt x="314" y="543"/>
                    <a:pt x="313" y="545"/>
                    <a:pt x="313" y="546"/>
                  </a:cubicBezTo>
                  <a:cubicBezTo>
                    <a:pt x="308" y="549"/>
                    <a:pt x="304" y="552"/>
                    <a:pt x="304" y="552"/>
                  </a:cubicBezTo>
                  <a:cubicBezTo>
                    <a:pt x="300" y="555"/>
                    <a:pt x="297" y="559"/>
                    <a:pt x="295" y="563"/>
                  </a:cubicBezTo>
                  <a:close/>
                  <a:moveTo>
                    <a:pt x="301" y="580"/>
                  </a:moveTo>
                  <a:cubicBezTo>
                    <a:pt x="301" y="580"/>
                    <a:pt x="301" y="580"/>
                    <a:pt x="301" y="580"/>
                  </a:cubicBezTo>
                  <a:cubicBezTo>
                    <a:pt x="302" y="578"/>
                    <a:pt x="303" y="576"/>
                    <a:pt x="303" y="574"/>
                  </a:cubicBezTo>
                  <a:cubicBezTo>
                    <a:pt x="304" y="569"/>
                    <a:pt x="302" y="565"/>
                    <a:pt x="299" y="563"/>
                  </a:cubicBezTo>
                  <a:cubicBezTo>
                    <a:pt x="301" y="560"/>
                    <a:pt x="304" y="557"/>
                    <a:pt x="307" y="555"/>
                  </a:cubicBezTo>
                  <a:cubicBezTo>
                    <a:pt x="308" y="554"/>
                    <a:pt x="310" y="552"/>
                    <a:pt x="313" y="551"/>
                  </a:cubicBezTo>
                  <a:cubicBezTo>
                    <a:pt x="313" y="552"/>
                    <a:pt x="314" y="553"/>
                    <a:pt x="315" y="553"/>
                  </a:cubicBezTo>
                  <a:cubicBezTo>
                    <a:pt x="316" y="554"/>
                    <a:pt x="318" y="554"/>
                    <a:pt x="319" y="554"/>
                  </a:cubicBezTo>
                  <a:cubicBezTo>
                    <a:pt x="319" y="555"/>
                    <a:pt x="320" y="555"/>
                    <a:pt x="320" y="556"/>
                  </a:cubicBezTo>
                  <a:cubicBezTo>
                    <a:pt x="323" y="562"/>
                    <a:pt x="323" y="562"/>
                    <a:pt x="323" y="562"/>
                  </a:cubicBezTo>
                  <a:cubicBezTo>
                    <a:pt x="323" y="562"/>
                    <a:pt x="323" y="562"/>
                    <a:pt x="323" y="563"/>
                  </a:cubicBezTo>
                  <a:cubicBezTo>
                    <a:pt x="321" y="566"/>
                    <a:pt x="321" y="566"/>
                    <a:pt x="321" y="566"/>
                  </a:cubicBezTo>
                  <a:cubicBezTo>
                    <a:pt x="317" y="572"/>
                    <a:pt x="312" y="582"/>
                    <a:pt x="309" y="593"/>
                  </a:cubicBezTo>
                  <a:cubicBezTo>
                    <a:pt x="309" y="593"/>
                    <a:pt x="309" y="593"/>
                    <a:pt x="309" y="593"/>
                  </a:cubicBezTo>
                  <a:cubicBezTo>
                    <a:pt x="307" y="587"/>
                    <a:pt x="304" y="584"/>
                    <a:pt x="301" y="580"/>
                  </a:cubicBezTo>
                  <a:close/>
                  <a:moveTo>
                    <a:pt x="321" y="681"/>
                  </a:moveTo>
                  <a:cubicBezTo>
                    <a:pt x="319" y="677"/>
                    <a:pt x="317" y="675"/>
                    <a:pt x="318" y="665"/>
                  </a:cubicBezTo>
                  <a:cubicBezTo>
                    <a:pt x="318" y="654"/>
                    <a:pt x="316" y="648"/>
                    <a:pt x="313" y="641"/>
                  </a:cubicBezTo>
                  <a:cubicBezTo>
                    <a:pt x="311" y="637"/>
                    <a:pt x="310" y="633"/>
                    <a:pt x="309" y="629"/>
                  </a:cubicBezTo>
                  <a:cubicBezTo>
                    <a:pt x="309" y="627"/>
                    <a:pt x="309" y="626"/>
                    <a:pt x="309" y="625"/>
                  </a:cubicBezTo>
                  <a:cubicBezTo>
                    <a:pt x="308" y="619"/>
                    <a:pt x="309" y="616"/>
                    <a:pt x="309" y="613"/>
                  </a:cubicBezTo>
                  <a:cubicBezTo>
                    <a:pt x="313" y="612"/>
                    <a:pt x="315" y="608"/>
                    <a:pt x="316" y="604"/>
                  </a:cubicBezTo>
                  <a:cubicBezTo>
                    <a:pt x="317" y="599"/>
                    <a:pt x="315" y="595"/>
                    <a:pt x="313" y="594"/>
                  </a:cubicBezTo>
                  <a:cubicBezTo>
                    <a:pt x="315" y="586"/>
                    <a:pt x="319" y="578"/>
                    <a:pt x="322" y="572"/>
                  </a:cubicBezTo>
                  <a:cubicBezTo>
                    <a:pt x="322" y="575"/>
                    <a:pt x="323" y="576"/>
                    <a:pt x="325" y="577"/>
                  </a:cubicBezTo>
                  <a:cubicBezTo>
                    <a:pt x="325" y="577"/>
                    <a:pt x="325" y="577"/>
                    <a:pt x="325" y="577"/>
                  </a:cubicBezTo>
                  <a:cubicBezTo>
                    <a:pt x="325" y="578"/>
                    <a:pt x="325" y="578"/>
                    <a:pt x="325" y="578"/>
                  </a:cubicBezTo>
                  <a:cubicBezTo>
                    <a:pt x="323" y="592"/>
                    <a:pt x="321" y="610"/>
                    <a:pt x="326" y="628"/>
                  </a:cubicBezTo>
                  <a:cubicBezTo>
                    <a:pt x="329" y="639"/>
                    <a:pt x="334" y="647"/>
                    <a:pt x="338" y="655"/>
                  </a:cubicBezTo>
                  <a:cubicBezTo>
                    <a:pt x="342" y="664"/>
                    <a:pt x="347" y="673"/>
                    <a:pt x="349" y="684"/>
                  </a:cubicBezTo>
                  <a:cubicBezTo>
                    <a:pt x="349" y="686"/>
                    <a:pt x="349" y="688"/>
                    <a:pt x="350" y="690"/>
                  </a:cubicBezTo>
                  <a:cubicBezTo>
                    <a:pt x="350" y="691"/>
                    <a:pt x="350" y="693"/>
                    <a:pt x="351" y="694"/>
                  </a:cubicBezTo>
                  <a:cubicBezTo>
                    <a:pt x="352" y="703"/>
                    <a:pt x="353" y="711"/>
                    <a:pt x="353" y="718"/>
                  </a:cubicBezTo>
                  <a:cubicBezTo>
                    <a:pt x="353" y="723"/>
                    <a:pt x="353" y="727"/>
                    <a:pt x="354" y="732"/>
                  </a:cubicBezTo>
                  <a:cubicBezTo>
                    <a:pt x="351" y="729"/>
                    <a:pt x="348" y="727"/>
                    <a:pt x="345" y="724"/>
                  </a:cubicBezTo>
                  <a:cubicBezTo>
                    <a:pt x="338" y="719"/>
                    <a:pt x="332" y="714"/>
                    <a:pt x="330" y="707"/>
                  </a:cubicBezTo>
                  <a:cubicBezTo>
                    <a:pt x="330" y="705"/>
                    <a:pt x="330" y="703"/>
                    <a:pt x="329" y="701"/>
                  </a:cubicBezTo>
                  <a:cubicBezTo>
                    <a:pt x="329" y="701"/>
                    <a:pt x="329" y="701"/>
                    <a:pt x="329" y="701"/>
                  </a:cubicBezTo>
                  <a:cubicBezTo>
                    <a:pt x="329" y="701"/>
                    <a:pt x="329" y="701"/>
                    <a:pt x="329" y="701"/>
                  </a:cubicBezTo>
                  <a:cubicBezTo>
                    <a:pt x="329" y="700"/>
                    <a:pt x="328" y="698"/>
                    <a:pt x="327" y="696"/>
                  </a:cubicBezTo>
                  <a:cubicBezTo>
                    <a:pt x="326" y="692"/>
                    <a:pt x="326" y="692"/>
                    <a:pt x="326" y="692"/>
                  </a:cubicBezTo>
                  <a:cubicBezTo>
                    <a:pt x="324" y="686"/>
                    <a:pt x="322" y="684"/>
                    <a:pt x="321" y="681"/>
                  </a:cubicBezTo>
                  <a:close/>
                  <a:moveTo>
                    <a:pt x="359" y="788"/>
                  </a:moveTo>
                  <a:cubicBezTo>
                    <a:pt x="359" y="791"/>
                    <a:pt x="358" y="794"/>
                    <a:pt x="358" y="798"/>
                  </a:cubicBezTo>
                  <a:cubicBezTo>
                    <a:pt x="356" y="806"/>
                    <a:pt x="354" y="813"/>
                    <a:pt x="352" y="819"/>
                  </a:cubicBezTo>
                  <a:cubicBezTo>
                    <a:pt x="350" y="826"/>
                    <a:pt x="348" y="833"/>
                    <a:pt x="348" y="841"/>
                  </a:cubicBezTo>
                  <a:cubicBezTo>
                    <a:pt x="338" y="834"/>
                    <a:pt x="331" y="827"/>
                    <a:pt x="326" y="820"/>
                  </a:cubicBezTo>
                  <a:cubicBezTo>
                    <a:pt x="327" y="817"/>
                    <a:pt x="327" y="817"/>
                    <a:pt x="327" y="817"/>
                  </a:cubicBezTo>
                  <a:cubicBezTo>
                    <a:pt x="327" y="813"/>
                    <a:pt x="328" y="811"/>
                    <a:pt x="331" y="808"/>
                  </a:cubicBezTo>
                  <a:cubicBezTo>
                    <a:pt x="334" y="806"/>
                    <a:pt x="337" y="806"/>
                    <a:pt x="340" y="805"/>
                  </a:cubicBezTo>
                  <a:cubicBezTo>
                    <a:pt x="344" y="804"/>
                    <a:pt x="344" y="804"/>
                    <a:pt x="344" y="804"/>
                  </a:cubicBezTo>
                  <a:cubicBezTo>
                    <a:pt x="350" y="802"/>
                    <a:pt x="355" y="795"/>
                    <a:pt x="359" y="788"/>
                  </a:cubicBezTo>
                  <a:close/>
                  <a:moveTo>
                    <a:pt x="357" y="762"/>
                  </a:moveTo>
                  <a:cubicBezTo>
                    <a:pt x="358" y="766"/>
                    <a:pt x="359" y="769"/>
                    <a:pt x="359" y="773"/>
                  </a:cubicBezTo>
                  <a:cubicBezTo>
                    <a:pt x="359" y="773"/>
                    <a:pt x="359" y="773"/>
                    <a:pt x="359" y="773"/>
                  </a:cubicBezTo>
                  <a:cubicBezTo>
                    <a:pt x="360" y="782"/>
                    <a:pt x="350" y="797"/>
                    <a:pt x="343" y="800"/>
                  </a:cubicBezTo>
                  <a:cubicBezTo>
                    <a:pt x="339" y="801"/>
                    <a:pt x="339" y="801"/>
                    <a:pt x="339" y="801"/>
                  </a:cubicBezTo>
                  <a:cubicBezTo>
                    <a:pt x="336" y="802"/>
                    <a:pt x="332" y="803"/>
                    <a:pt x="329" y="805"/>
                  </a:cubicBezTo>
                  <a:cubicBezTo>
                    <a:pt x="324" y="808"/>
                    <a:pt x="324" y="812"/>
                    <a:pt x="323" y="815"/>
                  </a:cubicBezTo>
                  <a:cubicBezTo>
                    <a:pt x="315" y="804"/>
                    <a:pt x="313" y="793"/>
                    <a:pt x="313" y="785"/>
                  </a:cubicBezTo>
                  <a:cubicBezTo>
                    <a:pt x="313" y="785"/>
                    <a:pt x="313" y="785"/>
                    <a:pt x="313" y="785"/>
                  </a:cubicBezTo>
                  <a:cubicBezTo>
                    <a:pt x="316" y="779"/>
                    <a:pt x="319" y="773"/>
                    <a:pt x="322" y="763"/>
                  </a:cubicBezTo>
                  <a:cubicBezTo>
                    <a:pt x="325" y="751"/>
                    <a:pt x="325" y="746"/>
                    <a:pt x="325" y="740"/>
                  </a:cubicBezTo>
                  <a:cubicBezTo>
                    <a:pt x="325" y="735"/>
                    <a:pt x="326" y="731"/>
                    <a:pt x="327" y="723"/>
                  </a:cubicBezTo>
                  <a:cubicBezTo>
                    <a:pt x="328" y="715"/>
                    <a:pt x="328" y="715"/>
                    <a:pt x="328" y="715"/>
                  </a:cubicBezTo>
                  <a:cubicBezTo>
                    <a:pt x="329" y="715"/>
                    <a:pt x="329" y="714"/>
                    <a:pt x="329" y="714"/>
                  </a:cubicBezTo>
                  <a:cubicBezTo>
                    <a:pt x="332" y="719"/>
                    <a:pt x="337" y="723"/>
                    <a:pt x="342" y="727"/>
                  </a:cubicBezTo>
                  <a:cubicBezTo>
                    <a:pt x="348" y="732"/>
                    <a:pt x="353" y="736"/>
                    <a:pt x="355" y="741"/>
                  </a:cubicBezTo>
                  <a:cubicBezTo>
                    <a:pt x="355" y="742"/>
                    <a:pt x="355" y="744"/>
                    <a:pt x="355" y="745"/>
                  </a:cubicBezTo>
                  <a:lnTo>
                    <a:pt x="357" y="762"/>
                  </a:ln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Freeform 181">
              <a:extLst>
                <a:ext uri="{FF2B5EF4-FFF2-40B4-BE49-F238E27FC236}">
                  <a16:creationId xmlns:a16="http://schemas.microsoft.com/office/drawing/2014/main" id="{E066B8E3-FD97-4457-9DFE-B84B6B4745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6" y="1297"/>
              <a:ext cx="586" cy="1650"/>
            </a:xfrm>
            <a:custGeom>
              <a:avLst/>
              <a:gdLst>
                <a:gd name="T0" fmla="*/ 1306 w 436"/>
                <a:gd name="T1" fmla="*/ 351 h 1227"/>
                <a:gd name="T2" fmla="*/ 1327 w 436"/>
                <a:gd name="T3" fmla="*/ 183 h 1227"/>
                <a:gd name="T4" fmla="*/ 1308 w 436"/>
                <a:gd name="T5" fmla="*/ 48 h 1227"/>
                <a:gd name="T6" fmla="*/ 1297 w 436"/>
                <a:gd name="T7" fmla="*/ 344 h 1227"/>
                <a:gd name="T8" fmla="*/ 1145 w 436"/>
                <a:gd name="T9" fmla="*/ 507 h 1227"/>
                <a:gd name="T10" fmla="*/ 898 w 436"/>
                <a:gd name="T11" fmla="*/ 662 h 1227"/>
                <a:gd name="T12" fmla="*/ 700 w 436"/>
                <a:gd name="T13" fmla="*/ 699 h 1227"/>
                <a:gd name="T14" fmla="*/ 472 w 436"/>
                <a:gd name="T15" fmla="*/ 796 h 1227"/>
                <a:gd name="T16" fmla="*/ 515 w 436"/>
                <a:gd name="T17" fmla="*/ 1170 h 1227"/>
                <a:gd name="T18" fmla="*/ 345 w 436"/>
                <a:gd name="T19" fmla="*/ 1602 h 1227"/>
                <a:gd name="T20" fmla="*/ 359 w 436"/>
                <a:gd name="T21" fmla="*/ 1643 h 1227"/>
                <a:gd name="T22" fmla="*/ 515 w 436"/>
                <a:gd name="T23" fmla="*/ 1321 h 1227"/>
                <a:gd name="T24" fmla="*/ 552 w 436"/>
                <a:gd name="T25" fmla="*/ 1779 h 1227"/>
                <a:gd name="T26" fmla="*/ 390 w 436"/>
                <a:gd name="T27" fmla="*/ 2152 h 1227"/>
                <a:gd name="T28" fmla="*/ 352 w 436"/>
                <a:gd name="T29" fmla="*/ 2378 h 1227"/>
                <a:gd name="T30" fmla="*/ 199 w 436"/>
                <a:gd name="T31" fmla="*/ 2933 h 1227"/>
                <a:gd name="T32" fmla="*/ 247 w 436"/>
                <a:gd name="T33" fmla="*/ 3366 h 1227"/>
                <a:gd name="T34" fmla="*/ 141 w 436"/>
                <a:gd name="T35" fmla="*/ 3757 h 1227"/>
                <a:gd name="T36" fmla="*/ 161 w 436"/>
                <a:gd name="T37" fmla="*/ 4013 h 1227"/>
                <a:gd name="T38" fmla="*/ 282 w 436"/>
                <a:gd name="T39" fmla="*/ 3920 h 1227"/>
                <a:gd name="T40" fmla="*/ 352 w 436"/>
                <a:gd name="T41" fmla="*/ 3794 h 1227"/>
                <a:gd name="T42" fmla="*/ 267 w 436"/>
                <a:gd name="T43" fmla="*/ 3313 h 1227"/>
                <a:gd name="T44" fmla="*/ 290 w 436"/>
                <a:gd name="T45" fmla="*/ 3244 h 1227"/>
                <a:gd name="T46" fmla="*/ 247 w 436"/>
                <a:gd name="T47" fmla="*/ 2750 h 1227"/>
                <a:gd name="T48" fmla="*/ 503 w 436"/>
                <a:gd name="T49" fmla="*/ 2313 h 1227"/>
                <a:gd name="T50" fmla="*/ 325 w 436"/>
                <a:gd name="T51" fmla="*/ 2855 h 1227"/>
                <a:gd name="T52" fmla="*/ 472 w 436"/>
                <a:gd name="T53" fmla="*/ 2544 h 1227"/>
                <a:gd name="T54" fmla="*/ 474 w 436"/>
                <a:gd name="T55" fmla="*/ 2716 h 1227"/>
                <a:gd name="T56" fmla="*/ 495 w 436"/>
                <a:gd name="T57" fmla="*/ 2466 h 1227"/>
                <a:gd name="T58" fmla="*/ 591 w 436"/>
                <a:gd name="T59" fmla="*/ 1939 h 1227"/>
                <a:gd name="T60" fmla="*/ 712 w 436"/>
                <a:gd name="T61" fmla="*/ 1452 h 1227"/>
                <a:gd name="T62" fmla="*/ 777 w 436"/>
                <a:gd name="T63" fmla="*/ 1897 h 1227"/>
                <a:gd name="T64" fmla="*/ 731 w 436"/>
                <a:gd name="T65" fmla="*/ 1412 h 1227"/>
                <a:gd name="T66" fmla="*/ 868 w 436"/>
                <a:gd name="T67" fmla="*/ 1568 h 1227"/>
                <a:gd name="T68" fmla="*/ 863 w 436"/>
                <a:gd name="T69" fmla="*/ 1538 h 1227"/>
                <a:gd name="T70" fmla="*/ 939 w 436"/>
                <a:gd name="T71" fmla="*/ 1253 h 1227"/>
                <a:gd name="T72" fmla="*/ 1044 w 436"/>
                <a:gd name="T73" fmla="*/ 1212 h 1227"/>
                <a:gd name="T74" fmla="*/ 868 w 436"/>
                <a:gd name="T75" fmla="*/ 1122 h 1227"/>
                <a:gd name="T76" fmla="*/ 712 w 436"/>
                <a:gd name="T77" fmla="*/ 1260 h 1227"/>
                <a:gd name="T78" fmla="*/ 898 w 436"/>
                <a:gd name="T79" fmla="*/ 1056 h 1227"/>
                <a:gd name="T80" fmla="*/ 1082 w 436"/>
                <a:gd name="T81" fmla="*/ 996 h 1227"/>
                <a:gd name="T82" fmla="*/ 883 w 436"/>
                <a:gd name="T83" fmla="*/ 901 h 1227"/>
                <a:gd name="T84" fmla="*/ 786 w 436"/>
                <a:gd name="T85" fmla="*/ 939 h 1227"/>
                <a:gd name="T86" fmla="*/ 1067 w 436"/>
                <a:gd name="T87" fmla="*/ 664 h 1227"/>
                <a:gd name="T88" fmla="*/ 1223 w 436"/>
                <a:gd name="T89" fmla="*/ 592 h 1227"/>
                <a:gd name="T90" fmla="*/ 1308 w 436"/>
                <a:gd name="T91" fmla="*/ 324 h 1227"/>
                <a:gd name="T92" fmla="*/ 117 w 436"/>
                <a:gd name="T93" fmla="*/ 3624 h 1227"/>
                <a:gd name="T94" fmla="*/ 379 w 436"/>
                <a:gd name="T95" fmla="*/ 2349 h 1227"/>
                <a:gd name="T96" fmla="*/ 712 w 436"/>
                <a:gd name="T97" fmla="*/ 855 h 1227"/>
                <a:gd name="T98" fmla="*/ 530 w 436"/>
                <a:gd name="T99" fmla="*/ 1326 h 1227"/>
                <a:gd name="T100" fmla="*/ 571 w 436"/>
                <a:gd name="T101" fmla="*/ 1263 h 1227"/>
                <a:gd name="T102" fmla="*/ 515 w 436"/>
                <a:gd name="T103" fmla="*/ 2076 h 1227"/>
                <a:gd name="T104" fmla="*/ 591 w 436"/>
                <a:gd name="T105" fmla="*/ 1825 h 1227"/>
                <a:gd name="T106" fmla="*/ 539 w 436"/>
                <a:gd name="T107" fmla="*/ 1481 h 1227"/>
                <a:gd name="T108" fmla="*/ 599 w 436"/>
                <a:gd name="T109" fmla="*/ 1790 h 1227"/>
                <a:gd name="T110" fmla="*/ 594 w 436"/>
                <a:gd name="T111" fmla="*/ 1368 h 1227"/>
                <a:gd name="T112" fmla="*/ 750 w 436"/>
                <a:gd name="T113" fmla="*/ 1357 h 1227"/>
                <a:gd name="T114" fmla="*/ 734 w 436"/>
                <a:gd name="T115" fmla="*/ 1364 h 1227"/>
                <a:gd name="T116" fmla="*/ 671 w 436"/>
                <a:gd name="T117" fmla="*/ 1291 h 1227"/>
                <a:gd name="T118" fmla="*/ 655 w 436"/>
                <a:gd name="T119" fmla="*/ 1128 h 1227"/>
                <a:gd name="T120" fmla="*/ 646 w 436"/>
                <a:gd name="T121" fmla="*/ 1116 h 1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36" h="1227">
                  <a:moveTo>
                    <a:pt x="434" y="109"/>
                  </a:moveTo>
                  <a:cubicBezTo>
                    <a:pt x="432" y="116"/>
                    <a:pt x="425" y="120"/>
                    <a:pt x="418" y="124"/>
                  </a:cubicBezTo>
                  <a:cubicBezTo>
                    <a:pt x="424" y="115"/>
                    <a:pt x="428" y="104"/>
                    <a:pt x="427" y="95"/>
                  </a:cubicBezTo>
                  <a:cubicBezTo>
                    <a:pt x="426" y="95"/>
                    <a:pt x="426" y="95"/>
                    <a:pt x="426" y="95"/>
                  </a:cubicBezTo>
                  <a:cubicBezTo>
                    <a:pt x="426" y="105"/>
                    <a:pt x="418" y="121"/>
                    <a:pt x="408" y="127"/>
                  </a:cubicBezTo>
                  <a:cubicBezTo>
                    <a:pt x="409" y="127"/>
                    <a:pt x="409" y="127"/>
                    <a:pt x="409" y="127"/>
                  </a:cubicBezTo>
                  <a:cubicBezTo>
                    <a:pt x="404" y="129"/>
                    <a:pt x="404" y="129"/>
                    <a:pt x="404" y="129"/>
                  </a:cubicBezTo>
                  <a:cubicBezTo>
                    <a:pt x="399" y="130"/>
                    <a:pt x="394" y="132"/>
                    <a:pt x="390" y="13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0" y="131"/>
                    <a:pt x="390" y="128"/>
                    <a:pt x="391" y="127"/>
                  </a:cubicBezTo>
                  <a:cubicBezTo>
                    <a:pt x="395" y="119"/>
                    <a:pt x="395" y="119"/>
                    <a:pt x="395" y="119"/>
                  </a:cubicBezTo>
                  <a:cubicBezTo>
                    <a:pt x="397" y="115"/>
                    <a:pt x="399" y="111"/>
                    <a:pt x="400" y="107"/>
                  </a:cubicBezTo>
                  <a:cubicBezTo>
                    <a:pt x="405" y="102"/>
                    <a:pt x="405" y="102"/>
                    <a:pt x="405" y="102"/>
                  </a:cubicBezTo>
                  <a:cubicBezTo>
                    <a:pt x="408" y="98"/>
                    <a:pt x="411" y="95"/>
                    <a:pt x="413" y="89"/>
                  </a:cubicBezTo>
                  <a:cubicBezTo>
                    <a:pt x="413" y="89"/>
                    <a:pt x="413" y="89"/>
                    <a:pt x="413" y="89"/>
                  </a:cubicBezTo>
                  <a:cubicBezTo>
                    <a:pt x="414" y="87"/>
                    <a:pt x="414" y="87"/>
                    <a:pt x="414" y="87"/>
                  </a:cubicBezTo>
                  <a:cubicBezTo>
                    <a:pt x="417" y="80"/>
                    <a:pt x="419" y="74"/>
                    <a:pt x="425" y="68"/>
                  </a:cubicBezTo>
                  <a:cubicBezTo>
                    <a:pt x="427" y="65"/>
                    <a:pt x="429" y="62"/>
                    <a:pt x="432" y="60"/>
                  </a:cubicBezTo>
                  <a:cubicBezTo>
                    <a:pt x="436" y="57"/>
                    <a:pt x="436" y="57"/>
                    <a:pt x="436" y="57"/>
                  </a:cubicBezTo>
                  <a:cubicBezTo>
                    <a:pt x="434" y="57"/>
                    <a:pt x="434" y="57"/>
                    <a:pt x="434" y="57"/>
                  </a:cubicBezTo>
                  <a:cubicBezTo>
                    <a:pt x="430" y="59"/>
                    <a:pt x="430" y="59"/>
                    <a:pt x="430" y="59"/>
                  </a:cubicBezTo>
                  <a:cubicBezTo>
                    <a:pt x="427" y="61"/>
                    <a:pt x="424" y="62"/>
                    <a:pt x="422" y="65"/>
                  </a:cubicBezTo>
                  <a:cubicBezTo>
                    <a:pt x="418" y="69"/>
                    <a:pt x="416" y="73"/>
                    <a:pt x="414" y="77"/>
                  </a:cubicBezTo>
                  <a:cubicBezTo>
                    <a:pt x="413" y="69"/>
                    <a:pt x="410" y="61"/>
                    <a:pt x="406" y="56"/>
                  </a:cubicBezTo>
                  <a:cubicBezTo>
                    <a:pt x="406" y="54"/>
                    <a:pt x="406" y="51"/>
                    <a:pt x="406" y="49"/>
                  </a:cubicBezTo>
                  <a:cubicBezTo>
                    <a:pt x="406" y="45"/>
                    <a:pt x="406" y="40"/>
                    <a:pt x="408" y="37"/>
                  </a:cubicBezTo>
                  <a:cubicBezTo>
                    <a:pt x="408" y="35"/>
                    <a:pt x="410" y="33"/>
                    <a:pt x="412" y="31"/>
                  </a:cubicBezTo>
                  <a:cubicBezTo>
                    <a:pt x="413" y="29"/>
                    <a:pt x="415" y="27"/>
                    <a:pt x="416" y="24"/>
                  </a:cubicBezTo>
                  <a:cubicBezTo>
                    <a:pt x="419" y="17"/>
                    <a:pt x="418" y="8"/>
                    <a:pt x="417" y="0"/>
                  </a:cubicBezTo>
                  <a:cubicBezTo>
                    <a:pt x="416" y="1"/>
                    <a:pt x="416" y="1"/>
                    <a:pt x="416" y="1"/>
                  </a:cubicBezTo>
                  <a:cubicBezTo>
                    <a:pt x="417" y="7"/>
                    <a:pt x="415" y="16"/>
                    <a:pt x="412" y="23"/>
                  </a:cubicBezTo>
                  <a:cubicBezTo>
                    <a:pt x="411" y="25"/>
                    <a:pt x="410" y="26"/>
                    <a:pt x="408" y="28"/>
                  </a:cubicBezTo>
                  <a:cubicBezTo>
                    <a:pt x="408" y="29"/>
                    <a:pt x="407" y="30"/>
                    <a:pt x="407" y="30"/>
                  </a:cubicBezTo>
                  <a:cubicBezTo>
                    <a:pt x="406" y="26"/>
                    <a:pt x="405" y="22"/>
                    <a:pt x="403" y="18"/>
                  </a:cubicBezTo>
                  <a:cubicBezTo>
                    <a:pt x="402" y="15"/>
                    <a:pt x="402" y="15"/>
                    <a:pt x="402" y="15"/>
                  </a:cubicBezTo>
                  <a:cubicBezTo>
                    <a:pt x="401" y="15"/>
                    <a:pt x="401" y="15"/>
                    <a:pt x="401" y="15"/>
                  </a:cubicBezTo>
                  <a:cubicBezTo>
                    <a:pt x="402" y="19"/>
                    <a:pt x="402" y="19"/>
                    <a:pt x="402" y="19"/>
                  </a:cubicBezTo>
                  <a:cubicBezTo>
                    <a:pt x="404" y="24"/>
                    <a:pt x="404" y="33"/>
                    <a:pt x="403" y="38"/>
                  </a:cubicBezTo>
                  <a:cubicBezTo>
                    <a:pt x="403" y="38"/>
                    <a:pt x="403" y="38"/>
                    <a:pt x="403" y="38"/>
                  </a:cubicBezTo>
                  <a:cubicBezTo>
                    <a:pt x="402" y="41"/>
                    <a:pt x="402" y="45"/>
                    <a:pt x="402" y="49"/>
                  </a:cubicBezTo>
                  <a:cubicBezTo>
                    <a:pt x="402" y="52"/>
                    <a:pt x="402" y="56"/>
                    <a:pt x="402" y="58"/>
                  </a:cubicBezTo>
                  <a:cubicBezTo>
                    <a:pt x="399" y="66"/>
                    <a:pt x="399" y="66"/>
                    <a:pt x="399" y="66"/>
                  </a:cubicBezTo>
                  <a:cubicBezTo>
                    <a:pt x="397" y="71"/>
                    <a:pt x="396" y="75"/>
                    <a:pt x="396" y="81"/>
                  </a:cubicBezTo>
                  <a:cubicBezTo>
                    <a:pt x="397" y="89"/>
                    <a:pt x="397" y="89"/>
                    <a:pt x="397" y="89"/>
                  </a:cubicBezTo>
                  <a:cubicBezTo>
                    <a:pt x="397" y="94"/>
                    <a:pt x="398" y="100"/>
                    <a:pt x="397" y="105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6" y="105"/>
                    <a:pt x="396" y="105"/>
                    <a:pt x="396" y="105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5" y="109"/>
                    <a:pt x="393" y="113"/>
                    <a:pt x="391" y="117"/>
                  </a:cubicBezTo>
                  <a:cubicBezTo>
                    <a:pt x="387" y="125"/>
                    <a:pt x="387" y="125"/>
                    <a:pt x="387" y="125"/>
                  </a:cubicBezTo>
                  <a:cubicBezTo>
                    <a:pt x="386" y="127"/>
                    <a:pt x="386" y="131"/>
                    <a:pt x="386" y="134"/>
                  </a:cubicBezTo>
                  <a:cubicBezTo>
                    <a:pt x="385" y="135"/>
                    <a:pt x="385" y="137"/>
                    <a:pt x="385" y="138"/>
                  </a:cubicBezTo>
                  <a:cubicBezTo>
                    <a:pt x="382" y="139"/>
                    <a:pt x="380" y="142"/>
                    <a:pt x="379" y="147"/>
                  </a:cubicBezTo>
                  <a:cubicBezTo>
                    <a:pt x="378" y="152"/>
                    <a:pt x="379" y="157"/>
                    <a:pt x="383" y="158"/>
                  </a:cubicBezTo>
                  <a:cubicBezTo>
                    <a:pt x="380" y="168"/>
                    <a:pt x="375" y="177"/>
                    <a:pt x="367" y="183"/>
                  </a:cubicBezTo>
                  <a:cubicBezTo>
                    <a:pt x="361" y="188"/>
                    <a:pt x="353" y="190"/>
                    <a:pt x="345" y="192"/>
                  </a:cubicBezTo>
                  <a:cubicBezTo>
                    <a:pt x="342" y="193"/>
                    <a:pt x="338" y="194"/>
                    <a:pt x="334" y="195"/>
                  </a:cubicBezTo>
                  <a:cubicBezTo>
                    <a:pt x="336" y="192"/>
                    <a:pt x="339" y="189"/>
                    <a:pt x="341" y="186"/>
                  </a:cubicBezTo>
                  <a:cubicBezTo>
                    <a:pt x="346" y="180"/>
                    <a:pt x="347" y="174"/>
                    <a:pt x="348" y="168"/>
                  </a:cubicBezTo>
                  <a:cubicBezTo>
                    <a:pt x="349" y="163"/>
                    <a:pt x="349" y="159"/>
                    <a:pt x="351" y="155"/>
                  </a:cubicBezTo>
                  <a:cubicBezTo>
                    <a:pt x="350" y="153"/>
                    <a:pt x="350" y="153"/>
                    <a:pt x="350" y="153"/>
                  </a:cubicBezTo>
                  <a:cubicBezTo>
                    <a:pt x="348" y="157"/>
                    <a:pt x="347" y="162"/>
                    <a:pt x="346" y="166"/>
                  </a:cubicBezTo>
                  <a:cubicBezTo>
                    <a:pt x="345" y="172"/>
                    <a:pt x="342" y="179"/>
                    <a:pt x="338" y="184"/>
                  </a:cubicBezTo>
                  <a:cubicBezTo>
                    <a:pt x="334" y="189"/>
                    <a:pt x="329" y="194"/>
                    <a:pt x="324" y="200"/>
                  </a:cubicBezTo>
                  <a:cubicBezTo>
                    <a:pt x="324" y="200"/>
                    <a:pt x="324" y="200"/>
                    <a:pt x="323" y="200"/>
                  </a:cubicBezTo>
                  <a:cubicBezTo>
                    <a:pt x="324" y="200"/>
                    <a:pt x="324" y="200"/>
                    <a:pt x="324" y="200"/>
                  </a:cubicBezTo>
                  <a:cubicBezTo>
                    <a:pt x="322" y="203"/>
                    <a:pt x="320" y="205"/>
                    <a:pt x="318" y="207"/>
                  </a:cubicBezTo>
                  <a:cubicBezTo>
                    <a:pt x="316" y="209"/>
                    <a:pt x="316" y="209"/>
                    <a:pt x="316" y="209"/>
                  </a:cubicBezTo>
                  <a:cubicBezTo>
                    <a:pt x="306" y="219"/>
                    <a:pt x="297" y="221"/>
                    <a:pt x="283" y="223"/>
                  </a:cubicBezTo>
                  <a:cubicBezTo>
                    <a:pt x="283" y="223"/>
                    <a:pt x="275" y="224"/>
                    <a:pt x="275" y="224"/>
                  </a:cubicBezTo>
                  <a:cubicBezTo>
                    <a:pt x="272" y="224"/>
                    <a:pt x="269" y="225"/>
                    <a:pt x="266" y="225"/>
                  </a:cubicBezTo>
                  <a:cubicBezTo>
                    <a:pt x="271" y="219"/>
                    <a:pt x="276" y="212"/>
                    <a:pt x="275" y="202"/>
                  </a:cubicBezTo>
                  <a:cubicBezTo>
                    <a:pt x="274" y="202"/>
                    <a:pt x="274" y="202"/>
                    <a:pt x="274" y="202"/>
                  </a:cubicBezTo>
                  <a:cubicBezTo>
                    <a:pt x="275" y="214"/>
                    <a:pt x="265" y="221"/>
                    <a:pt x="257" y="228"/>
                  </a:cubicBezTo>
                  <a:cubicBezTo>
                    <a:pt x="251" y="233"/>
                    <a:pt x="245" y="239"/>
                    <a:pt x="242" y="248"/>
                  </a:cubicBezTo>
                  <a:cubicBezTo>
                    <a:pt x="241" y="250"/>
                    <a:pt x="241" y="253"/>
                    <a:pt x="240" y="256"/>
                  </a:cubicBezTo>
                  <a:cubicBezTo>
                    <a:pt x="236" y="257"/>
                    <a:pt x="233" y="257"/>
                    <a:pt x="229" y="257"/>
                  </a:cubicBezTo>
                  <a:cubicBezTo>
                    <a:pt x="225" y="257"/>
                    <a:pt x="221" y="257"/>
                    <a:pt x="217" y="258"/>
                  </a:cubicBezTo>
                  <a:cubicBezTo>
                    <a:pt x="215" y="258"/>
                    <a:pt x="215" y="258"/>
                    <a:pt x="215" y="258"/>
                  </a:cubicBezTo>
                  <a:cubicBezTo>
                    <a:pt x="208" y="260"/>
                    <a:pt x="203" y="261"/>
                    <a:pt x="198" y="265"/>
                  </a:cubicBezTo>
                  <a:cubicBezTo>
                    <a:pt x="199" y="259"/>
                    <a:pt x="200" y="254"/>
                    <a:pt x="201" y="249"/>
                  </a:cubicBezTo>
                  <a:cubicBezTo>
                    <a:pt x="203" y="242"/>
                    <a:pt x="205" y="236"/>
                    <a:pt x="208" y="231"/>
                  </a:cubicBezTo>
                  <a:cubicBezTo>
                    <a:pt x="211" y="222"/>
                    <a:pt x="211" y="222"/>
                    <a:pt x="211" y="222"/>
                  </a:cubicBezTo>
                  <a:cubicBezTo>
                    <a:pt x="213" y="219"/>
                    <a:pt x="213" y="217"/>
                    <a:pt x="215" y="214"/>
                  </a:cubicBezTo>
                  <a:cubicBezTo>
                    <a:pt x="213" y="213"/>
                    <a:pt x="213" y="213"/>
                    <a:pt x="213" y="213"/>
                  </a:cubicBezTo>
                  <a:cubicBezTo>
                    <a:pt x="212" y="216"/>
                    <a:pt x="210" y="219"/>
                    <a:pt x="208" y="222"/>
                  </a:cubicBezTo>
                  <a:cubicBezTo>
                    <a:pt x="204" y="229"/>
                    <a:pt x="204" y="229"/>
                    <a:pt x="204" y="229"/>
                  </a:cubicBezTo>
                  <a:cubicBezTo>
                    <a:pt x="202" y="234"/>
                    <a:pt x="199" y="241"/>
                    <a:pt x="197" y="248"/>
                  </a:cubicBezTo>
                  <a:cubicBezTo>
                    <a:pt x="193" y="265"/>
                    <a:pt x="192" y="280"/>
                    <a:pt x="192" y="297"/>
                  </a:cubicBezTo>
                  <a:cubicBezTo>
                    <a:pt x="189" y="299"/>
                    <a:pt x="187" y="302"/>
                    <a:pt x="187" y="306"/>
                  </a:cubicBezTo>
                  <a:cubicBezTo>
                    <a:pt x="187" y="309"/>
                    <a:pt x="187" y="311"/>
                    <a:pt x="188" y="312"/>
                  </a:cubicBezTo>
                  <a:cubicBezTo>
                    <a:pt x="186" y="317"/>
                    <a:pt x="184" y="321"/>
                    <a:pt x="182" y="326"/>
                  </a:cubicBezTo>
                  <a:cubicBezTo>
                    <a:pt x="181" y="309"/>
                    <a:pt x="179" y="295"/>
                    <a:pt x="169" y="279"/>
                  </a:cubicBezTo>
                  <a:cubicBezTo>
                    <a:pt x="164" y="271"/>
                    <a:pt x="158" y="267"/>
                    <a:pt x="151" y="265"/>
                  </a:cubicBezTo>
                  <a:cubicBezTo>
                    <a:pt x="146" y="258"/>
                    <a:pt x="145" y="251"/>
                    <a:pt x="145" y="243"/>
                  </a:cubicBezTo>
                  <a:cubicBezTo>
                    <a:pt x="144" y="243"/>
                    <a:pt x="144" y="243"/>
                    <a:pt x="144" y="243"/>
                  </a:cubicBezTo>
                  <a:cubicBezTo>
                    <a:pt x="144" y="251"/>
                    <a:pt x="142" y="258"/>
                    <a:pt x="146" y="264"/>
                  </a:cubicBezTo>
                  <a:cubicBezTo>
                    <a:pt x="140" y="264"/>
                    <a:pt x="133" y="266"/>
                    <a:pt x="126" y="269"/>
                  </a:cubicBezTo>
                  <a:cubicBezTo>
                    <a:pt x="127" y="270"/>
                    <a:pt x="127" y="270"/>
                    <a:pt x="127" y="270"/>
                  </a:cubicBezTo>
                  <a:cubicBezTo>
                    <a:pt x="143" y="262"/>
                    <a:pt x="157" y="268"/>
                    <a:pt x="165" y="281"/>
                  </a:cubicBezTo>
                  <a:cubicBezTo>
                    <a:pt x="176" y="298"/>
                    <a:pt x="177" y="312"/>
                    <a:pt x="178" y="332"/>
                  </a:cubicBezTo>
                  <a:cubicBezTo>
                    <a:pt x="179" y="332"/>
                    <a:pt x="179" y="332"/>
                    <a:pt x="179" y="332"/>
                  </a:cubicBezTo>
                  <a:cubicBezTo>
                    <a:pt x="177" y="334"/>
                    <a:pt x="176" y="336"/>
                    <a:pt x="175" y="338"/>
                  </a:cubicBezTo>
                  <a:cubicBezTo>
                    <a:pt x="173" y="341"/>
                    <a:pt x="171" y="344"/>
                    <a:pt x="169" y="347"/>
                  </a:cubicBezTo>
                  <a:cubicBezTo>
                    <a:pt x="168" y="347"/>
                    <a:pt x="168" y="347"/>
                    <a:pt x="168" y="347"/>
                  </a:cubicBezTo>
                  <a:cubicBezTo>
                    <a:pt x="168" y="347"/>
                    <a:pt x="168" y="348"/>
                    <a:pt x="168" y="348"/>
                  </a:cubicBezTo>
                  <a:cubicBezTo>
                    <a:pt x="167" y="350"/>
                    <a:pt x="166" y="351"/>
                    <a:pt x="164" y="353"/>
                  </a:cubicBezTo>
                  <a:cubicBezTo>
                    <a:pt x="162" y="355"/>
                    <a:pt x="160" y="357"/>
                    <a:pt x="158" y="358"/>
                  </a:cubicBezTo>
                  <a:cubicBezTo>
                    <a:pt x="156" y="360"/>
                    <a:pt x="153" y="362"/>
                    <a:pt x="151" y="365"/>
                  </a:cubicBezTo>
                  <a:cubicBezTo>
                    <a:pt x="151" y="365"/>
                    <a:pt x="150" y="366"/>
                    <a:pt x="150" y="366"/>
                  </a:cubicBezTo>
                  <a:cubicBezTo>
                    <a:pt x="147" y="367"/>
                    <a:pt x="144" y="369"/>
                    <a:pt x="142" y="372"/>
                  </a:cubicBezTo>
                  <a:cubicBezTo>
                    <a:pt x="140" y="375"/>
                    <a:pt x="140" y="378"/>
                    <a:pt x="140" y="381"/>
                  </a:cubicBezTo>
                  <a:cubicBezTo>
                    <a:pt x="136" y="387"/>
                    <a:pt x="132" y="393"/>
                    <a:pt x="124" y="398"/>
                  </a:cubicBezTo>
                  <a:cubicBezTo>
                    <a:pt x="114" y="404"/>
                    <a:pt x="101" y="412"/>
                    <a:pt x="97" y="425"/>
                  </a:cubicBezTo>
                  <a:cubicBezTo>
                    <a:pt x="98" y="425"/>
                    <a:pt x="98" y="425"/>
                    <a:pt x="98" y="425"/>
                  </a:cubicBezTo>
                  <a:cubicBezTo>
                    <a:pt x="101" y="414"/>
                    <a:pt x="117" y="407"/>
                    <a:pt x="126" y="401"/>
                  </a:cubicBezTo>
                  <a:cubicBezTo>
                    <a:pt x="133" y="397"/>
                    <a:pt x="138" y="391"/>
                    <a:pt x="142" y="386"/>
                  </a:cubicBezTo>
                  <a:cubicBezTo>
                    <a:pt x="138" y="394"/>
                    <a:pt x="133" y="402"/>
                    <a:pt x="129" y="410"/>
                  </a:cubicBezTo>
                  <a:cubicBezTo>
                    <a:pt x="121" y="424"/>
                    <a:pt x="113" y="438"/>
                    <a:pt x="108" y="453"/>
                  </a:cubicBezTo>
                  <a:cubicBezTo>
                    <a:pt x="105" y="466"/>
                    <a:pt x="105" y="477"/>
                    <a:pt x="106" y="490"/>
                  </a:cubicBezTo>
                  <a:cubicBezTo>
                    <a:pt x="106" y="503"/>
                    <a:pt x="106" y="503"/>
                    <a:pt x="106" y="503"/>
                  </a:cubicBezTo>
                  <a:cubicBezTo>
                    <a:pt x="106" y="509"/>
                    <a:pt x="106" y="509"/>
                    <a:pt x="106" y="509"/>
                  </a:cubicBezTo>
                  <a:cubicBezTo>
                    <a:pt x="106" y="515"/>
                    <a:pt x="106" y="521"/>
                    <a:pt x="106" y="527"/>
                  </a:cubicBezTo>
                  <a:cubicBezTo>
                    <a:pt x="105" y="531"/>
                    <a:pt x="105" y="531"/>
                    <a:pt x="105" y="531"/>
                  </a:cubicBezTo>
                  <a:cubicBezTo>
                    <a:pt x="105" y="537"/>
                    <a:pt x="104" y="547"/>
                    <a:pt x="101" y="550"/>
                  </a:cubicBezTo>
                  <a:cubicBezTo>
                    <a:pt x="102" y="551"/>
                    <a:pt x="102" y="551"/>
                    <a:pt x="102" y="551"/>
                  </a:cubicBezTo>
                  <a:cubicBezTo>
                    <a:pt x="106" y="546"/>
                    <a:pt x="109" y="539"/>
                    <a:pt x="109" y="531"/>
                  </a:cubicBezTo>
                  <a:cubicBezTo>
                    <a:pt x="113" y="539"/>
                    <a:pt x="117" y="546"/>
                    <a:pt x="123" y="549"/>
                  </a:cubicBezTo>
                  <a:cubicBezTo>
                    <a:pt x="123" y="547"/>
                    <a:pt x="123" y="547"/>
                    <a:pt x="123" y="547"/>
                  </a:cubicBezTo>
                  <a:cubicBezTo>
                    <a:pt x="118" y="545"/>
                    <a:pt x="114" y="534"/>
                    <a:pt x="110" y="521"/>
                  </a:cubicBezTo>
                  <a:cubicBezTo>
                    <a:pt x="110" y="517"/>
                    <a:pt x="110" y="513"/>
                    <a:pt x="110" y="509"/>
                  </a:cubicBezTo>
                  <a:cubicBezTo>
                    <a:pt x="110" y="503"/>
                    <a:pt x="110" y="503"/>
                    <a:pt x="110" y="503"/>
                  </a:cubicBezTo>
                  <a:cubicBezTo>
                    <a:pt x="110" y="490"/>
                    <a:pt x="110" y="490"/>
                    <a:pt x="110" y="490"/>
                  </a:cubicBezTo>
                  <a:cubicBezTo>
                    <a:pt x="109" y="478"/>
                    <a:pt x="109" y="466"/>
                    <a:pt x="112" y="454"/>
                  </a:cubicBezTo>
                  <a:cubicBezTo>
                    <a:pt x="116" y="439"/>
                    <a:pt x="124" y="425"/>
                    <a:pt x="132" y="412"/>
                  </a:cubicBezTo>
                  <a:cubicBezTo>
                    <a:pt x="137" y="403"/>
                    <a:pt x="142" y="395"/>
                    <a:pt x="146" y="385"/>
                  </a:cubicBezTo>
                  <a:cubicBezTo>
                    <a:pt x="149" y="385"/>
                    <a:pt x="152" y="383"/>
                    <a:pt x="154" y="379"/>
                  </a:cubicBezTo>
                  <a:cubicBezTo>
                    <a:pt x="157" y="375"/>
                    <a:pt x="157" y="370"/>
                    <a:pt x="154" y="368"/>
                  </a:cubicBezTo>
                  <a:cubicBezTo>
                    <a:pt x="154" y="368"/>
                    <a:pt x="154" y="368"/>
                    <a:pt x="154" y="368"/>
                  </a:cubicBezTo>
                  <a:cubicBezTo>
                    <a:pt x="156" y="365"/>
                    <a:pt x="158" y="363"/>
                    <a:pt x="161" y="362"/>
                  </a:cubicBezTo>
                  <a:cubicBezTo>
                    <a:pt x="162" y="360"/>
                    <a:pt x="164" y="359"/>
                    <a:pt x="165" y="357"/>
                  </a:cubicBezTo>
                  <a:cubicBezTo>
                    <a:pt x="165" y="361"/>
                    <a:pt x="164" y="365"/>
                    <a:pt x="164" y="369"/>
                  </a:cubicBezTo>
                  <a:cubicBezTo>
                    <a:pt x="163" y="378"/>
                    <a:pt x="161" y="388"/>
                    <a:pt x="160" y="398"/>
                  </a:cubicBezTo>
                  <a:cubicBezTo>
                    <a:pt x="158" y="404"/>
                    <a:pt x="158" y="404"/>
                    <a:pt x="158" y="404"/>
                  </a:cubicBezTo>
                  <a:cubicBezTo>
                    <a:pt x="157" y="413"/>
                    <a:pt x="155" y="423"/>
                    <a:pt x="156" y="432"/>
                  </a:cubicBezTo>
                  <a:cubicBezTo>
                    <a:pt x="158" y="442"/>
                    <a:pt x="158" y="442"/>
                    <a:pt x="158" y="442"/>
                  </a:cubicBezTo>
                  <a:cubicBezTo>
                    <a:pt x="159" y="444"/>
                    <a:pt x="160" y="448"/>
                    <a:pt x="161" y="450"/>
                  </a:cubicBezTo>
                  <a:cubicBezTo>
                    <a:pt x="161" y="452"/>
                    <a:pt x="161" y="453"/>
                    <a:pt x="161" y="454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5"/>
                    <a:pt x="161" y="455"/>
                    <a:pt x="161" y="455"/>
                  </a:cubicBezTo>
                  <a:cubicBezTo>
                    <a:pt x="162" y="462"/>
                    <a:pt x="163" y="469"/>
                    <a:pt x="164" y="477"/>
                  </a:cubicBezTo>
                  <a:cubicBezTo>
                    <a:pt x="167" y="488"/>
                    <a:pt x="167" y="499"/>
                    <a:pt x="168" y="511"/>
                  </a:cubicBezTo>
                  <a:cubicBezTo>
                    <a:pt x="168" y="516"/>
                    <a:pt x="168" y="516"/>
                    <a:pt x="168" y="516"/>
                  </a:cubicBezTo>
                  <a:cubicBezTo>
                    <a:pt x="168" y="516"/>
                    <a:pt x="168" y="524"/>
                    <a:pt x="168" y="524"/>
                  </a:cubicBezTo>
                  <a:cubicBezTo>
                    <a:pt x="168" y="528"/>
                    <a:pt x="168" y="532"/>
                    <a:pt x="169" y="537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72" y="552"/>
                    <a:pt x="172" y="552"/>
                    <a:pt x="172" y="552"/>
                  </a:cubicBezTo>
                  <a:cubicBezTo>
                    <a:pt x="172" y="555"/>
                    <a:pt x="172" y="555"/>
                    <a:pt x="172" y="555"/>
                  </a:cubicBezTo>
                  <a:cubicBezTo>
                    <a:pt x="175" y="571"/>
                    <a:pt x="175" y="578"/>
                    <a:pt x="175" y="581"/>
                  </a:cubicBezTo>
                  <a:cubicBezTo>
                    <a:pt x="175" y="581"/>
                    <a:pt x="174" y="581"/>
                    <a:pt x="174" y="581"/>
                  </a:cubicBezTo>
                  <a:cubicBezTo>
                    <a:pt x="171" y="582"/>
                    <a:pt x="168" y="585"/>
                    <a:pt x="167" y="589"/>
                  </a:cubicBezTo>
                  <a:cubicBezTo>
                    <a:pt x="166" y="593"/>
                    <a:pt x="167" y="596"/>
                    <a:pt x="168" y="598"/>
                  </a:cubicBezTo>
                  <a:cubicBezTo>
                    <a:pt x="166" y="602"/>
                    <a:pt x="166" y="602"/>
                    <a:pt x="166" y="602"/>
                  </a:cubicBezTo>
                  <a:cubicBezTo>
                    <a:pt x="162" y="609"/>
                    <a:pt x="162" y="609"/>
                    <a:pt x="162" y="609"/>
                  </a:cubicBezTo>
                  <a:cubicBezTo>
                    <a:pt x="160" y="613"/>
                    <a:pt x="159" y="616"/>
                    <a:pt x="158" y="620"/>
                  </a:cubicBezTo>
                  <a:cubicBezTo>
                    <a:pt x="151" y="634"/>
                    <a:pt x="142" y="644"/>
                    <a:pt x="130" y="652"/>
                  </a:cubicBezTo>
                  <a:cubicBezTo>
                    <a:pt x="127" y="654"/>
                    <a:pt x="123" y="656"/>
                    <a:pt x="120" y="658"/>
                  </a:cubicBezTo>
                  <a:cubicBezTo>
                    <a:pt x="120" y="658"/>
                    <a:pt x="120" y="658"/>
                    <a:pt x="120" y="658"/>
                  </a:cubicBezTo>
                  <a:cubicBezTo>
                    <a:pt x="120" y="658"/>
                    <a:pt x="120" y="658"/>
                    <a:pt x="120" y="658"/>
                  </a:cubicBezTo>
                  <a:cubicBezTo>
                    <a:pt x="116" y="660"/>
                    <a:pt x="112" y="662"/>
                    <a:pt x="108" y="664"/>
                  </a:cubicBezTo>
                  <a:cubicBezTo>
                    <a:pt x="89" y="672"/>
                    <a:pt x="72" y="681"/>
                    <a:pt x="65" y="701"/>
                  </a:cubicBezTo>
                  <a:cubicBezTo>
                    <a:pt x="66" y="702"/>
                    <a:pt x="66" y="702"/>
                    <a:pt x="66" y="702"/>
                  </a:cubicBezTo>
                  <a:cubicBezTo>
                    <a:pt x="73" y="683"/>
                    <a:pt x="92" y="676"/>
                    <a:pt x="109" y="668"/>
                  </a:cubicBezTo>
                  <a:cubicBezTo>
                    <a:pt x="112" y="666"/>
                    <a:pt x="114" y="665"/>
                    <a:pt x="117" y="664"/>
                  </a:cubicBezTo>
                  <a:cubicBezTo>
                    <a:pt x="117" y="665"/>
                    <a:pt x="117" y="665"/>
                    <a:pt x="117" y="665"/>
                  </a:cubicBezTo>
                  <a:cubicBezTo>
                    <a:pt x="115" y="668"/>
                    <a:pt x="114" y="671"/>
                    <a:pt x="113" y="674"/>
                  </a:cubicBezTo>
                  <a:cubicBezTo>
                    <a:pt x="111" y="683"/>
                    <a:pt x="110" y="692"/>
                    <a:pt x="110" y="701"/>
                  </a:cubicBezTo>
                  <a:cubicBezTo>
                    <a:pt x="110" y="706"/>
                    <a:pt x="111" y="711"/>
                    <a:pt x="111" y="715"/>
                  </a:cubicBezTo>
                  <a:cubicBezTo>
                    <a:pt x="112" y="719"/>
                    <a:pt x="112" y="719"/>
                    <a:pt x="112" y="719"/>
                  </a:cubicBezTo>
                  <a:cubicBezTo>
                    <a:pt x="110" y="721"/>
                    <a:pt x="108" y="724"/>
                    <a:pt x="108" y="727"/>
                  </a:cubicBezTo>
                  <a:cubicBezTo>
                    <a:pt x="107" y="732"/>
                    <a:pt x="109" y="736"/>
                    <a:pt x="112" y="738"/>
                  </a:cubicBezTo>
                  <a:cubicBezTo>
                    <a:pt x="110" y="741"/>
                    <a:pt x="109" y="745"/>
                    <a:pt x="108" y="749"/>
                  </a:cubicBezTo>
                  <a:cubicBezTo>
                    <a:pt x="107" y="754"/>
                    <a:pt x="106" y="759"/>
                    <a:pt x="104" y="765"/>
                  </a:cubicBezTo>
                  <a:cubicBezTo>
                    <a:pt x="99" y="776"/>
                    <a:pt x="94" y="789"/>
                    <a:pt x="87" y="803"/>
                  </a:cubicBezTo>
                  <a:cubicBezTo>
                    <a:pt x="82" y="814"/>
                    <a:pt x="76" y="827"/>
                    <a:pt x="72" y="840"/>
                  </a:cubicBezTo>
                  <a:cubicBezTo>
                    <a:pt x="72" y="841"/>
                    <a:pt x="71" y="841"/>
                    <a:pt x="71" y="842"/>
                  </a:cubicBezTo>
                  <a:cubicBezTo>
                    <a:pt x="71" y="841"/>
                    <a:pt x="71" y="841"/>
                    <a:pt x="71" y="841"/>
                  </a:cubicBezTo>
                  <a:cubicBezTo>
                    <a:pt x="63" y="850"/>
                    <a:pt x="60" y="866"/>
                    <a:pt x="59" y="878"/>
                  </a:cubicBezTo>
                  <a:cubicBezTo>
                    <a:pt x="57" y="897"/>
                    <a:pt x="57" y="897"/>
                    <a:pt x="57" y="897"/>
                  </a:cubicBezTo>
                  <a:cubicBezTo>
                    <a:pt x="56" y="915"/>
                    <a:pt x="56" y="932"/>
                    <a:pt x="47" y="948"/>
                  </a:cubicBezTo>
                  <a:cubicBezTo>
                    <a:pt x="48" y="948"/>
                    <a:pt x="48" y="948"/>
                    <a:pt x="48" y="948"/>
                  </a:cubicBezTo>
                  <a:cubicBezTo>
                    <a:pt x="57" y="931"/>
                    <a:pt x="60" y="915"/>
                    <a:pt x="61" y="897"/>
                  </a:cubicBezTo>
                  <a:cubicBezTo>
                    <a:pt x="62" y="878"/>
                    <a:pt x="62" y="878"/>
                    <a:pt x="62" y="878"/>
                  </a:cubicBezTo>
                  <a:cubicBezTo>
                    <a:pt x="63" y="870"/>
                    <a:pt x="65" y="860"/>
                    <a:pt x="69" y="852"/>
                  </a:cubicBezTo>
                  <a:cubicBezTo>
                    <a:pt x="68" y="862"/>
                    <a:pt x="68" y="872"/>
                    <a:pt x="71" y="885"/>
                  </a:cubicBezTo>
                  <a:cubicBezTo>
                    <a:pt x="72" y="886"/>
                    <a:pt x="72" y="886"/>
                    <a:pt x="72" y="886"/>
                  </a:cubicBezTo>
                  <a:cubicBezTo>
                    <a:pt x="78" y="914"/>
                    <a:pt x="84" y="943"/>
                    <a:pt x="83" y="973"/>
                  </a:cubicBezTo>
                  <a:cubicBezTo>
                    <a:pt x="82" y="975"/>
                    <a:pt x="82" y="978"/>
                    <a:pt x="82" y="981"/>
                  </a:cubicBezTo>
                  <a:cubicBezTo>
                    <a:pt x="82" y="981"/>
                    <a:pt x="82" y="981"/>
                    <a:pt x="82" y="981"/>
                  </a:cubicBezTo>
                  <a:cubicBezTo>
                    <a:pt x="82" y="981"/>
                    <a:pt x="82" y="981"/>
                    <a:pt x="82" y="981"/>
                  </a:cubicBezTo>
                  <a:cubicBezTo>
                    <a:pt x="81" y="987"/>
                    <a:pt x="81" y="993"/>
                    <a:pt x="80" y="999"/>
                  </a:cubicBezTo>
                  <a:cubicBezTo>
                    <a:pt x="78" y="1012"/>
                    <a:pt x="78" y="1012"/>
                    <a:pt x="78" y="1012"/>
                  </a:cubicBezTo>
                  <a:cubicBezTo>
                    <a:pt x="77" y="1020"/>
                    <a:pt x="77" y="1020"/>
                    <a:pt x="77" y="1020"/>
                  </a:cubicBezTo>
                  <a:cubicBezTo>
                    <a:pt x="76" y="1023"/>
                    <a:pt x="76" y="1026"/>
                    <a:pt x="76" y="1029"/>
                  </a:cubicBezTo>
                  <a:cubicBezTo>
                    <a:pt x="75" y="1029"/>
                    <a:pt x="75" y="1029"/>
                    <a:pt x="75" y="1029"/>
                  </a:cubicBezTo>
                  <a:cubicBezTo>
                    <a:pt x="73" y="1041"/>
                    <a:pt x="70" y="1048"/>
                    <a:pt x="60" y="1054"/>
                  </a:cubicBezTo>
                  <a:cubicBezTo>
                    <a:pt x="54" y="1058"/>
                    <a:pt x="47" y="1060"/>
                    <a:pt x="41" y="1063"/>
                  </a:cubicBezTo>
                  <a:cubicBezTo>
                    <a:pt x="23" y="1071"/>
                    <a:pt x="5" y="1080"/>
                    <a:pt x="0" y="1103"/>
                  </a:cubicBezTo>
                  <a:cubicBezTo>
                    <a:pt x="1" y="1103"/>
                    <a:pt x="1" y="1103"/>
                    <a:pt x="1" y="1103"/>
                  </a:cubicBezTo>
                  <a:cubicBezTo>
                    <a:pt x="4" y="1089"/>
                    <a:pt x="16" y="1081"/>
                    <a:pt x="26" y="1075"/>
                  </a:cubicBezTo>
                  <a:cubicBezTo>
                    <a:pt x="22" y="1088"/>
                    <a:pt x="29" y="1104"/>
                    <a:pt x="32" y="1109"/>
                  </a:cubicBezTo>
                  <a:cubicBezTo>
                    <a:pt x="36" y="1118"/>
                    <a:pt x="39" y="1127"/>
                    <a:pt x="40" y="1140"/>
                  </a:cubicBezTo>
                  <a:cubicBezTo>
                    <a:pt x="40" y="1147"/>
                    <a:pt x="40" y="1147"/>
                    <a:pt x="40" y="1147"/>
                  </a:cubicBezTo>
                  <a:cubicBezTo>
                    <a:pt x="41" y="1156"/>
                    <a:pt x="41" y="1162"/>
                    <a:pt x="43" y="1165"/>
                  </a:cubicBezTo>
                  <a:cubicBezTo>
                    <a:pt x="43" y="1164"/>
                    <a:pt x="43" y="1164"/>
                    <a:pt x="43" y="1164"/>
                  </a:cubicBezTo>
                  <a:cubicBezTo>
                    <a:pt x="42" y="1163"/>
                    <a:pt x="43" y="1154"/>
                    <a:pt x="43" y="1149"/>
                  </a:cubicBezTo>
                  <a:cubicBezTo>
                    <a:pt x="44" y="1143"/>
                    <a:pt x="44" y="1143"/>
                    <a:pt x="44" y="1143"/>
                  </a:cubicBezTo>
                  <a:cubicBezTo>
                    <a:pt x="45" y="1143"/>
                    <a:pt x="45" y="1143"/>
                    <a:pt x="45" y="1143"/>
                  </a:cubicBezTo>
                  <a:cubicBezTo>
                    <a:pt x="45" y="1141"/>
                    <a:pt x="47" y="1138"/>
                    <a:pt x="51" y="1135"/>
                  </a:cubicBezTo>
                  <a:cubicBezTo>
                    <a:pt x="58" y="1130"/>
                    <a:pt x="66" y="1127"/>
                    <a:pt x="69" y="1127"/>
                  </a:cubicBezTo>
                  <a:cubicBezTo>
                    <a:pt x="70" y="1135"/>
                    <a:pt x="71" y="1142"/>
                    <a:pt x="73" y="1149"/>
                  </a:cubicBezTo>
                  <a:cubicBezTo>
                    <a:pt x="71" y="1151"/>
                    <a:pt x="69" y="1154"/>
                    <a:pt x="68" y="1157"/>
                  </a:cubicBezTo>
                  <a:cubicBezTo>
                    <a:pt x="64" y="1163"/>
                    <a:pt x="64" y="1163"/>
                    <a:pt x="64" y="1163"/>
                  </a:cubicBezTo>
                  <a:cubicBezTo>
                    <a:pt x="60" y="1169"/>
                    <a:pt x="57" y="1177"/>
                    <a:pt x="54" y="1185"/>
                  </a:cubicBezTo>
                  <a:cubicBezTo>
                    <a:pt x="53" y="1187"/>
                    <a:pt x="53" y="1187"/>
                    <a:pt x="53" y="1187"/>
                  </a:cubicBezTo>
                  <a:cubicBezTo>
                    <a:pt x="51" y="1192"/>
                    <a:pt x="48" y="1198"/>
                    <a:pt x="47" y="1205"/>
                  </a:cubicBezTo>
                  <a:cubicBezTo>
                    <a:pt x="47" y="1209"/>
                    <a:pt x="47" y="1214"/>
                    <a:pt x="48" y="1218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50" y="1227"/>
                    <a:pt x="50" y="1227"/>
                    <a:pt x="50" y="1227"/>
                  </a:cubicBezTo>
                  <a:cubicBezTo>
                    <a:pt x="50" y="1217"/>
                    <a:pt x="50" y="1217"/>
                    <a:pt x="50" y="1217"/>
                  </a:cubicBezTo>
                  <a:cubicBezTo>
                    <a:pt x="49" y="1213"/>
                    <a:pt x="50" y="1208"/>
                    <a:pt x="50" y="1204"/>
                  </a:cubicBezTo>
                  <a:cubicBezTo>
                    <a:pt x="51" y="1198"/>
                    <a:pt x="55" y="1193"/>
                    <a:pt x="57" y="1188"/>
                  </a:cubicBezTo>
                  <a:cubicBezTo>
                    <a:pt x="57" y="1186"/>
                    <a:pt x="57" y="1186"/>
                    <a:pt x="57" y="1186"/>
                  </a:cubicBezTo>
                  <a:cubicBezTo>
                    <a:pt x="60" y="1178"/>
                    <a:pt x="63" y="1171"/>
                    <a:pt x="68" y="1165"/>
                  </a:cubicBezTo>
                  <a:cubicBezTo>
                    <a:pt x="71" y="1159"/>
                    <a:pt x="71" y="1159"/>
                    <a:pt x="71" y="1159"/>
                  </a:cubicBezTo>
                  <a:cubicBezTo>
                    <a:pt x="72" y="1157"/>
                    <a:pt x="73" y="1155"/>
                    <a:pt x="74" y="1153"/>
                  </a:cubicBezTo>
                  <a:cubicBezTo>
                    <a:pt x="75" y="1157"/>
                    <a:pt x="77" y="1160"/>
                    <a:pt x="78" y="1164"/>
                  </a:cubicBezTo>
                  <a:cubicBezTo>
                    <a:pt x="80" y="1170"/>
                    <a:pt x="82" y="1176"/>
                    <a:pt x="82" y="1183"/>
                  </a:cubicBezTo>
                  <a:cubicBezTo>
                    <a:pt x="82" y="1188"/>
                    <a:pt x="84" y="1194"/>
                    <a:pt x="85" y="1199"/>
                  </a:cubicBezTo>
                  <a:cubicBezTo>
                    <a:pt x="86" y="1199"/>
                    <a:pt x="86" y="1199"/>
                    <a:pt x="86" y="1199"/>
                  </a:cubicBezTo>
                  <a:cubicBezTo>
                    <a:pt x="85" y="1194"/>
                    <a:pt x="85" y="1189"/>
                    <a:pt x="85" y="1184"/>
                  </a:cubicBezTo>
                  <a:cubicBezTo>
                    <a:pt x="85" y="1177"/>
                    <a:pt x="84" y="1169"/>
                    <a:pt x="82" y="1162"/>
                  </a:cubicBezTo>
                  <a:cubicBezTo>
                    <a:pt x="76" y="1146"/>
                    <a:pt x="72" y="1135"/>
                    <a:pt x="73" y="1118"/>
                  </a:cubicBezTo>
                  <a:cubicBezTo>
                    <a:pt x="75" y="1108"/>
                    <a:pt x="75" y="1108"/>
                    <a:pt x="75" y="1108"/>
                  </a:cubicBezTo>
                  <a:cubicBezTo>
                    <a:pt x="77" y="1114"/>
                    <a:pt x="80" y="1119"/>
                    <a:pt x="83" y="1124"/>
                  </a:cubicBezTo>
                  <a:cubicBezTo>
                    <a:pt x="90" y="1138"/>
                    <a:pt x="90" y="1138"/>
                    <a:pt x="90" y="1138"/>
                  </a:cubicBezTo>
                  <a:cubicBezTo>
                    <a:pt x="98" y="1157"/>
                    <a:pt x="101" y="1180"/>
                    <a:pt x="101" y="1194"/>
                  </a:cubicBezTo>
                  <a:cubicBezTo>
                    <a:pt x="101" y="1194"/>
                    <a:pt x="101" y="1194"/>
                    <a:pt x="101" y="1194"/>
                  </a:cubicBezTo>
                  <a:cubicBezTo>
                    <a:pt x="101" y="1183"/>
                    <a:pt x="103" y="1168"/>
                    <a:pt x="100" y="1154"/>
                  </a:cubicBezTo>
                  <a:cubicBezTo>
                    <a:pt x="100" y="1154"/>
                    <a:pt x="101" y="1155"/>
                    <a:pt x="101" y="1155"/>
                  </a:cubicBezTo>
                  <a:cubicBezTo>
                    <a:pt x="103" y="1157"/>
                    <a:pt x="106" y="1159"/>
                    <a:pt x="107" y="1161"/>
                  </a:cubicBezTo>
                  <a:cubicBezTo>
                    <a:pt x="108" y="1160"/>
                    <a:pt x="108" y="1160"/>
                    <a:pt x="108" y="1160"/>
                  </a:cubicBezTo>
                  <a:cubicBezTo>
                    <a:pt x="106" y="1158"/>
                    <a:pt x="104" y="1155"/>
                    <a:pt x="102" y="1153"/>
                  </a:cubicBezTo>
                  <a:cubicBezTo>
                    <a:pt x="100" y="1150"/>
                    <a:pt x="99" y="1148"/>
                    <a:pt x="97" y="1146"/>
                  </a:cubicBezTo>
                  <a:cubicBezTo>
                    <a:pt x="97" y="1146"/>
                    <a:pt x="97" y="1146"/>
                    <a:pt x="97" y="1146"/>
                  </a:cubicBezTo>
                  <a:cubicBezTo>
                    <a:pt x="96" y="1143"/>
                    <a:pt x="95" y="1140"/>
                    <a:pt x="94" y="1137"/>
                  </a:cubicBezTo>
                  <a:cubicBezTo>
                    <a:pt x="86" y="1122"/>
                    <a:pt x="86" y="1122"/>
                    <a:pt x="86" y="1122"/>
                  </a:cubicBezTo>
                  <a:cubicBezTo>
                    <a:pt x="83" y="1116"/>
                    <a:pt x="79" y="1109"/>
                    <a:pt x="77" y="1102"/>
                  </a:cubicBezTo>
                  <a:cubicBezTo>
                    <a:pt x="76" y="1100"/>
                    <a:pt x="77" y="1095"/>
                    <a:pt x="77" y="1090"/>
                  </a:cubicBezTo>
                  <a:cubicBezTo>
                    <a:pt x="78" y="1086"/>
                    <a:pt x="78" y="1083"/>
                    <a:pt x="78" y="1079"/>
                  </a:cubicBezTo>
                  <a:cubicBezTo>
                    <a:pt x="79" y="1066"/>
                    <a:pt x="80" y="1053"/>
                    <a:pt x="79" y="1043"/>
                  </a:cubicBezTo>
                  <a:cubicBezTo>
                    <a:pt x="80" y="1043"/>
                    <a:pt x="80" y="1043"/>
                    <a:pt x="80" y="1043"/>
                  </a:cubicBezTo>
                  <a:cubicBezTo>
                    <a:pt x="78" y="1036"/>
                    <a:pt x="80" y="1028"/>
                    <a:pt x="81" y="1021"/>
                  </a:cubicBezTo>
                  <a:cubicBezTo>
                    <a:pt x="82" y="1013"/>
                    <a:pt x="82" y="1013"/>
                    <a:pt x="82" y="1013"/>
                  </a:cubicBezTo>
                  <a:cubicBezTo>
                    <a:pt x="84" y="999"/>
                    <a:pt x="84" y="999"/>
                    <a:pt x="84" y="999"/>
                  </a:cubicBezTo>
                  <a:cubicBezTo>
                    <a:pt x="84" y="997"/>
                    <a:pt x="84" y="994"/>
                    <a:pt x="85" y="991"/>
                  </a:cubicBezTo>
                  <a:cubicBezTo>
                    <a:pt x="85" y="991"/>
                    <a:pt x="85" y="992"/>
                    <a:pt x="85" y="992"/>
                  </a:cubicBezTo>
                  <a:cubicBezTo>
                    <a:pt x="86" y="997"/>
                    <a:pt x="86" y="997"/>
                    <a:pt x="86" y="997"/>
                  </a:cubicBezTo>
                  <a:cubicBezTo>
                    <a:pt x="88" y="1006"/>
                    <a:pt x="91" y="1014"/>
                    <a:pt x="95" y="1023"/>
                  </a:cubicBezTo>
                  <a:cubicBezTo>
                    <a:pt x="102" y="1038"/>
                    <a:pt x="102" y="1054"/>
                    <a:pt x="102" y="1070"/>
                  </a:cubicBezTo>
                  <a:cubicBezTo>
                    <a:pt x="102" y="1076"/>
                    <a:pt x="102" y="1076"/>
                    <a:pt x="102" y="1076"/>
                  </a:cubicBezTo>
                  <a:cubicBezTo>
                    <a:pt x="103" y="1076"/>
                    <a:pt x="103" y="1076"/>
                    <a:pt x="103" y="1076"/>
                  </a:cubicBezTo>
                  <a:cubicBezTo>
                    <a:pt x="103" y="1069"/>
                    <a:pt x="103" y="1069"/>
                    <a:pt x="103" y="1069"/>
                  </a:cubicBezTo>
                  <a:cubicBezTo>
                    <a:pt x="103" y="1053"/>
                    <a:pt x="106" y="1038"/>
                    <a:pt x="99" y="1022"/>
                  </a:cubicBezTo>
                  <a:cubicBezTo>
                    <a:pt x="95" y="1013"/>
                    <a:pt x="92" y="1004"/>
                    <a:pt x="90" y="996"/>
                  </a:cubicBezTo>
                  <a:cubicBezTo>
                    <a:pt x="89" y="992"/>
                    <a:pt x="89" y="992"/>
                    <a:pt x="89" y="992"/>
                  </a:cubicBezTo>
                  <a:cubicBezTo>
                    <a:pt x="88" y="988"/>
                    <a:pt x="87" y="984"/>
                    <a:pt x="86" y="981"/>
                  </a:cubicBezTo>
                  <a:cubicBezTo>
                    <a:pt x="86" y="978"/>
                    <a:pt x="86" y="976"/>
                    <a:pt x="87" y="973"/>
                  </a:cubicBezTo>
                  <a:cubicBezTo>
                    <a:pt x="87" y="964"/>
                    <a:pt x="87" y="956"/>
                    <a:pt x="86" y="947"/>
                  </a:cubicBezTo>
                  <a:cubicBezTo>
                    <a:pt x="91" y="951"/>
                    <a:pt x="91" y="951"/>
                    <a:pt x="91" y="951"/>
                  </a:cubicBezTo>
                  <a:cubicBezTo>
                    <a:pt x="98" y="959"/>
                    <a:pt x="106" y="966"/>
                    <a:pt x="109" y="976"/>
                  </a:cubicBezTo>
                  <a:cubicBezTo>
                    <a:pt x="110" y="976"/>
                    <a:pt x="110" y="976"/>
                    <a:pt x="110" y="976"/>
                  </a:cubicBezTo>
                  <a:cubicBezTo>
                    <a:pt x="106" y="964"/>
                    <a:pt x="101" y="956"/>
                    <a:pt x="93" y="948"/>
                  </a:cubicBezTo>
                  <a:cubicBezTo>
                    <a:pt x="86" y="941"/>
                    <a:pt x="86" y="941"/>
                    <a:pt x="86" y="941"/>
                  </a:cubicBezTo>
                  <a:cubicBezTo>
                    <a:pt x="86" y="942"/>
                    <a:pt x="86" y="942"/>
                    <a:pt x="86" y="942"/>
                  </a:cubicBezTo>
                  <a:cubicBezTo>
                    <a:pt x="84" y="923"/>
                    <a:pt x="80" y="904"/>
                    <a:pt x="75" y="885"/>
                  </a:cubicBezTo>
                  <a:cubicBezTo>
                    <a:pt x="75" y="884"/>
                    <a:pt x="75" y="884"/>
                    <a:pt x="75" y="884"/>
                  </a:cubicBezTo>
                  <a:cubicBezTo>
                    <a:pt x="71" y="867"/>
                    <a:pt x="71" y="854"/>
                    <a:pt x="76" y="841"/>
                  </a:cubicBezTo>
                  <a:cubicBezTo>
                    <a:pt x="80" y="828"/>
                    <a:pt x="85" y="816"/>
                    <a:pt x="91" y="805"/>
                  </a:cubicBezTo>
                  <a:cubicBezTo>
                    <a:pt x="98" y="790"/>
                    <a:pt x="103" y="778"/>
                    <a:pt x="107" y="766"/>
                  </a:cubicBezTo>
                  <a:cubicBezTo>
                    <a:pt x="109" y="761"/>
                    <a:pt x="111" y="755"/>
                    <a:pt x="112" y="750"/>
                  </a:cubicBezTo>
                  <a:cubicBezTo>
                    <a:pt x="113" y="746"/>
                    <a:pt x="114" y="742"/>
                    <a:pt x="116" y="738"/>
                  </a:cubicBezTo>
                  <a:cubicBezTo>
                    <a:pt x="118" y="737"/>
                    <a:pt x="121" y="733"/>
                    <a:pt x="122" y="729"/>
                  </a:cubicBezTo>
                  <a:cubicBezTo>
                    <a:pt x="122" y="725"/>
                    <a:pt x="121" y="722"/>
                    <a:pt x="119" y="719"/>
                  </a:cubicBezTo>
                  <a:cubicBezTo>
                    <a:pt x="123" y="706"/>
                    <a:pt x="130" y="696"/>
                    <a:pt x="141" y="687"/>
                  </a:cubicBezTo>
                  <a:cubicBezTo>
                    <a:pt x="146" y="682"/>
                    <a:pt x="151" y="677"/>
                    <a:pt x="153" y="671"/>
                  </a:cubicBezTo>
                  <a:cubicBezTo>
                    <a:pt x="154" y="673"/>
                    <a:pt x="154" y="675"/>
                    <a:pt x="155" y="677"/>
                  </a:cubicBezTo>
                  <a:cubicBezTo>
                    <a:pt x="154" y="678"/>
                    <a:pt x="154" y="680"/>
                    <a:pt x="154" y="682"/>
                  </a:cubicBezTo>
                  <a:cubicBezTo>
                    <a:pt x="154" y="686"/>
                    <a:pt x="156" y="689"/>
                    <a:pt x="158" y="691"/>
                  </a:cubicBezTo>
                  <a:cubicBezTo>
                    <a:pt x="158" y="696"/>
                    <a:pt x="156" y="701"/>
                    <a:pt x="154" y="707"/>
                  </a:cubicBezTo>
                  <a:cubicBezTo>
                    <a:pt x="152" y="712"/>
                    <a:pt x="152" y="712"/>
                    <a:pt x="152" y="712"/>
                  </a:cubicBezTo>
                  <a:cubicBezTo>
                    <a:pt x="148" y="724"/>
                    <a:pt x="146" y="739"/>
                    <a:pt x="148" y="755"/>
                  </a:cubicBezTo>
                  <a:cubicBezTo>
                    <a:pt x="148" y="759"/>
                    <a:pt x="148" y="759"/>
                    <a:pt x="148" y="759"/>
                  </a:cubicBezTo>
                  <a:cubicBezTo>
                    <a:pt x="147" y="762"/>
                    <a:pt x="147" y="762"/>
                    <a:pt x="147" y="762"/>
                  </a:cubicBezTo>
                  <a:cubicBezTo>
                    <a:pt x="147" y="767"/>
                    <a:pt x="145" y="770"/>
                    <a:pt x="141" y="775"/>
                  </a:cubicBezTo>
                  <a:cubicBezTo>
                    <a:pt x="141" y="776"/>
                    <a:pt x="141" y="776"/>
                    <a:pt x="141" y="776"/>
                  </a:cubicBezTo>
                  <a:cubicBezTo>
                    <a:pt x="133" y="787"/>
                    <a:pt x="126" y="800"/>
                    <a:pt x="120" y="815"/>
                  </a:cubicBezTo>
                  <a:cubicBezTo>
                    <a:pt x="114" y="828"/>
                    <a:pt x="113" y="842"/>
                    <a:pt x="111" y="857"/>
                  </a:cubicBezTo>
                  <a:cubicBezTo>
                    <a:pt x="111" y="857"/>
                    <a:pt x="111" y="858"/>
                    <a:pt x="111" y="858"/>
                  </a:cubicBezTo>
                  <a:cubicBezTo>
                    <a:pt x="111" y="858"/>
                    <a:pt x="111" y="858"/>
                    <a:pt x="111" y="858"/>
                  </a:cubicBezTo>
                  <a:cubicBezTo>
                    <a:pt x="111" y="862"/>
                    <a:pt x="108" y="866"/>
                    <a:pt x="105" y="869"/>
                  </a:cubicBezTo>
                  <a:cubicBezTo>
                    <a:pt x="100" y="873"/>
                    <a:pt x="100" y="873"/>
                    <a:pt x="100" y="873"/>
                  </a:cubicBezTo>
                  <a:cubicBezTo>
                    <a:pt x="96" y="875"/>
                    <a:pt x="90" y="878"/>
                    <a:pt x="90" y="884"/>
                  </a:cubicBezTo>
                  <a:cubicBezTo>
                    <a:pt x="90" y="884"/>
                    <a:pt x="90" y="884"/>
                    <a:pt x="90" y="884"/>
                  </a:cubicBezTo>
                  <a:cubicBezTo>
                    <a:pt x="91" y="881"/>
                    <a:pt x="98" y="878"/>
                    <a:pt x="102" y="876"/>
                  </a:cubicBezTo>
                  <a:cubicBezTo>
                    <a:pt x="107" y="872"/>
                    <a:pt x="107" y="872"/>
                    <a:pt x="107" y="872"/>
                  </a:cubicBezTo>
                  <a:cubicBezTo>
                    <a:pt x="109" y="871"/>
                    <a:pt x="111" y="869"/>
                    <a:pt x="112" y="867"/>
                  </a:cubicBezTo>
                  <a:cubicBezTo>
                    <a:pt x="112" y="869"/>
                    <a:pt x="112" y="872"/>
                    <a:pt x="113" y="874"/>
                  </a:cubicBezTo>
                  <a:cubicBezTo>
                    <a:pt x="114" y="882"/>
                    <a:pt x="117" y="889"/>
                    <a:pt x="115" y="896"/>
                  </a:cubicBezTo>
                  <a:cubicBezTo>
                    <a:pt x="117" y="897"/>
                    <a:pt x="117" y="897"/>
                    <a:pt x="117" y="897"/>
                  </a:cubicBezTo>
                  <a:cubicBezTo>
                    <a:pt x="119" y="889"/>
                    <a:pt x="117" y="881"/>
                    <a:pt x="116" y="873"/>
                  </a:cubicBezTo>
                  <a:cubicBezTo>
                    <a:pt x="116" y="868"/>
                    <a:pt x="115" y="862"/>
                    <a:pt x="115" y="857"/>
                  </a:cubicBezTo>
                  <a:cubicBezTo>
                    <a:pt x="117" y="842"/>
                    <a:pt x="118" y="829"/>
                    <a:pt x="123" y="817"/>
                  </a:cubicBezTo>
                  <a:cubicBezTo>
                    <a:pt x="130" y="802"/>
                    <a:pt x="137" y="789"/>
                    <a:pt x="144" y="778"/>
                  </a:cubicBezTo>
                  <a:cubicBezTo>
                    <a:pt x="145" y="777"/>
                    <a:pt x="145" y="777"/>
                    <a:pt x="145" y="777"/>
                  </a:cubicBezTo>
                  <a:cubicBezTo>
                    <a:pt x="147" y="774"/>
                    <a:pt x="149" y="771"/>
                    <a:pt x="150" y="767"/>
                  </a:cubicBezTo>
                  <a:cubicBezTo>
                    <a:pt x="151" y="770"/>
                    <a:pt x="151" y="772"/>
                    <a:pt x="151" y="775"/>
                  </a:cubicBezTo>
                  <a:cubicBezTo>
                    <a:pt x="151" y="780"/>
                    <a:pt x="150" y="786"/>
                    <a:pt x="149" y="792"/>
                  </a:cubicBezTo>
                  <a:cubicBezTo>
                    <a:pt x="147" y="803"/>
                    <a:pt x="147" y="803"/>
                    <a:pt x="147" y="803"/>
                  </a:cubicBezTo>
                  <a:cubicBezTo>
                    <a:pt x="141" y="835"/>
                    <a:pt x="141" y="835"/>
                    <a:pt x="141" y="835"/>
                  </a:cubicBezTo>
                  <a:cubicBezTo>
                    <a:pt x="140" y="844"/>
                    <a:pt x="140" y="844"/>
                    <a:pt x="140" y="844"/>
                  </a:cubicBezTo>
                  <a:cubicBezTo>
                    <a:pt x="140" y="853"/>
                    <a:pt x="142" y="862"/>
                    <a:pt x="138" y="869"/>
                  </a:cubicBezTo>
                  <a:cubicBezTo>
                    <a:pt x="139" y="870"/>
                    <a:pt x="139" y="870"/>
                    <a:pt x="139" y="870"/>
                  </a:cubicBezTo>
                  <a:cubicBezTo>
                    <a:pt x="143" y="862"/>
                    <a:pt x="144" y="853"/>
                    <a:pt x="144" y="845"/>
                  </a:cubicBezTo>
                  <a:cubicBezTo>
                    <a:pt x="145" y="836"/>
                    <a:pt x="145" y="836"/>
                    <a:pt x="145" y="836"/>
                  </a:cubicBezTo>
                  <a:cubicBezTo>
                    <a:pt x="146" y="831"/>
                    <a:pt x="146" y="831"/>
                    <a:pt x="146" y="831"/>
                  </a:cubicBezTo>
                  <a:cubicBezTo>
                    <a:pt x="147" y="834"/>
                    <a:pt x="149" y="838"/>
                    <a:pt x="151" y="841"/>
                  </a:cubicBezTo>
                  <a:cubicBezTo>
                    <a:pt x="152" y="840"/>
                    <a:pt x="152" y="840"/>
                    <a:pt x="152" y="840"/>
                  </a:cubicBezTo>
                  <a:cubicBezTo>
                    <a:pt x="149" y="836"/>
                    <a:pt x="147" y="826"/>
                    <a:pt x="148" y="823"/>
                  </a:cubicBezTo>
                  <a:cubicBezTo>
                    <a:pt x="147" y="823"/>
                    <a:pt x="147" y="823"/>
                    <a:pt x="147" y="823"/>
                  </a:cubicBezTo>
                  <a:cubicBezTo>
                    <a:pt x="151" y="803"/>
                    <a:pt x="151" y="803"/>
                    <a:pt x="151" y="803"/>
                  </a:cubicBezTo>
                  <a:cubicBezTo>
                    <a:pt x="153" y="793"/>
                    <a:pt x="153" y="793"/>
                    <a:pt x="153" y="793"/>
                  </a:cubicBezTo>
                  <a:cubicBezTo>
                    <a:pt x="154" y="787"/>
                    <a:pt x="155" y="781"/>
                    <a:pt x="155" y="775"/>
                  </a:cubicBezTo>
                  <a:cubicBezTo>
                    <a:pt x="155" y="771"/>
                    <a:pt x="154" y="767"/>
                    <a:pt x="153" y="764"/>
                  </a:cubicBezTo>
                  <a:cubicBezTo>
                    <a:pt x="152" y="756"/>
                    <a:pt x="152" y="756"/>
                    <a:pt x="152" y="756"/>
                  </a:cubicBezTo>
                  <a:cubicBezTo>
                    <a:pt x="152" y="756"/>
                    <a:pt x="152" y="755"/>
                    <a:pt x="152" y="755"/>
                  </a:cubicBezTo>
                  <a:cubicBezTo>
                    <a:pt x="152" y="754"/>
                    <a:pt x="152" y="754"/>
                    <a:pt x="152" y="754"/>
                  </a:cubicBezTo>
                  <a:cubicBezTo>
                    <a:pt x="152" y="754"/>
                    <a:pt x="152" y="754"/>
                    <a:pt x="152" y="754"/>
                  </a:cubicBezTo>
                  <a:cubicBezTo>
                    <a:pt x="151" y="739"/>
                    <a:pt x="152" y="725"/>
                    <a:pt x="156" y="713"/>
                  </a:cubicBezTo>
                  <a:cubicBezTo>
                    <a:pt x="158" y="708"/>
                    <a:pt x="158" y="708"/>
                    <a:pt x="158" y="708"/>
                  </a:cubicBezTo>
                  <a:cubicBezTo>
                    <a:pt x="160" y="703"/>
                    <a:pt x="162" y="697"/>
                    <a:pt x="162" y="692"/>
                  </a:cubicBezTo>
                  <a:cubicBezTo>
                    <a:pt x="166" y="691"/>
                    <a:pt x="169" y="686"/>
                    <a:pt x="168" y="681"/>
                  </a:cubicBezTo>
                  <a:cubicBezTo>
                    <a:pt x="168" y="678"/>
                    <a:pt x="167" y="675"/>
                    <a:pt x="165" y="673"/>
                  </a:cubicBezTo>
                  <a:cubicBezTo>
                    <a:pt x="165" y="672"/>
                    <a:pt x="166" y="671"/>
                    <a:pt x="166" y="671"/>
                  </a:cubicBezTo>
                  <a:cubicBezTo>
                    <a:pt x="168" y="666"/>
                    <a:pt x="168" y="666"/>
                    <a:pt x="168" y="666"/>
                  </a:cubicBezTo>
                  <a:cubicBezTo>
                    <a:pt x="170" y="659"/>
                    <a:pt x="170" y="659"/>
                    <a:pt x="170" y="659"/>
                  </a:cubicBezTo>
                  <a:cubicBezTo>
                    <a:pt x="173" y="652"/>
                    <a:pt x="176" y="645"/>
                    <a:pt x="178" y="637"/>
                  </a:cubicBezTo>
                  <a:cubicBezTo>
                    <a:pt x="180" y="627"/>
                    <a:pt x="179" y="617"/>
                    <a:pt x="178" y="607"/>
                  </a:cubicBezTo>
                  <a:cubicBezTo>
                    <a:pt x="178" y="598"/>
                    <a:pt x="178" y="598"/>
                    <a:pt x="178" y="598"/>
                  </a:cubicBezTo>
                  <a:cubicBezTo>
                    <a:pt x="179" y="597"/>
                    <a:pt x="180" y="595"/>
                    <a:pt x="181" y="593"/>
                  </a:cubicBezTo>
                  <a:cubicBezTo>
                    <a:pt x="182" y="588"/>
                    <a:pt x="181" y="584"/>
                    <a:pt x="178" y="582"/>
                  </a:cubicBezTo>
                  <a:cubicBezTo>
                    <a:pt x="181" y="574"/>
                    <a:pt x="183" y="566"/>
                    <a:pt x="185" y="559"/>
                  </a:cubicBezTo>
                  <a:cubicBezTo>
                    <a:pt x="187" y="548"/>
                    <a:pt x="187" y="548"/>
                    <a:pt x="187" y="548"/>
                  </a:cubicBezTo>
                  <a:cubicBezTo>
                    <a:pt x="191" y="536"/>
                    <a:pt x="190" y="525"/>
                    <a:pt x="186" y="511"/>
                  </a:cubicBezTo>
                  <a:cubicBezTo>
                    <a:pt x="181" y="495"/>
                    <a:pt x="183" y="479"/>
                    <a:pt x="184" y="462"/>
                  </a:cubicBezTo>
                  <a:cubicBezTo>
                    <a:pt x="185" y="446"/>
                    <a:pt x="185" y="446"/>
                    <a:pt x="185" y="446"/>
                  </a:cubicBezTo>
                  <a:cubicBezTo>
                    <a:pt x="185" y="445"/>
                    <a:pt x="184" y="441"/>
                    <a:pt x="184" y="435"/>
                  </a:cubicBezTo>
                  <a:cubicBezTo>
                    <a:pt x="188" y="431"/>
                    <a:pt x="195" y="427"/>
                    <a:pt x="202" y="425"/>
                  </a:cubicBezTo>
                  <a:cubicBezTo>
                    <a:pt x="202" y="427"/>
                    <a:pt x="204" y="430"/>
                    <a:pt x="207" y="431"/>
                  </a:cubicBezTo>
                  <a:cubicBezTo>
                    <a:pt x="210" y="433"/>
                    <a:pt x="213" y="434"/>
                    <a:pt x="215" y="433"/>
                  </a:cubicBezTo>
                  <a:cubicBezTo>
                    <a:pt x="215" y="434"/>
                    <a:pt x="215" y="434"/>
                    <a:pt x="215" y="434"/>
                  </a:cubicBezTo>
                  <a:cubicBezTo>
                    <a:pt x="218" y="444"/>
                    <a:pt x="218" y="444"/>
                    <a:pt x="218" y="444"/>
                  </a:cubicBezTo>
                  <a:cubicBezTo>
                    <a:pt x="221" y="452"/>
                    <a:pt x="221" y="452"/>
                    <a:pt x="221" y="452"/>
                  </a:cubicBezTo>
                  <a:cubicBezTo>
                    <a:pt x="225" y="463"/>
                    <a:pt x="229" y="477"/>
                    <a:pt x="228" y="491"/>
                  </a:cubicBezTo>
                  <a:cubicBezTo>
                    <a:pt x="227" y="499"/>
                    <a:pt x="227" y="499"/>
                    <a:pt x="227" y="499"/>
                  </a:cubicBezTo>
                  <a:cubicBezTo>
                    <a:pt x="226" y="509"/>
                    <a:pt x="225" y="520"/>
                    <a:pt x="226" y="530"/>
                  </a:cubicBezTo>
                  <a:cubicBezTo>
                    <a:pt x="227" y="536"/>
                    <a:pt x="229" y="542"/>
                    <a:pt x="231" y="547"/>
                  </a:cubicBezTo>
                  <a:cubicBezTo>
                    <a:pt x="230" y="547"/>
                    <a:pt x="230" y="547"/>
                    <a:pt x="230" y="547"/>
                  </a:cubicBezTo>
                  <a:cubicBezTo>
                    <a:pt x="230" y="556"/>
                    <a:pt x="228" y="568"/>
                    <a:pt x="222" y="577"/>
                  </a:cubicBezTo>
                  <a:cubicBezTo>
                    <a:pt x="222" y="578"/>
                    <a:pt x="222" y="578"/>
                    <a:pt x="222" y="578"/>
                  </a:cubicBezTo>
                  <a:cubicBezTo>
                    <a:pt x="226" y="573"/>
                    <a:pt x="231" y="565"/>
                    <a:pt x="233" y="555"/>
                  </a:cubicBezTo>
                  <a:cubicBezTo>
                    <a:pt x="233" y="555"/>
                    <a:pt x="233" y="555"/>
                    <a:pt x="233" y="555"/>
                  </a:cubicBezTo>
                  <a:cubicBezTo>
                    <a:pt x="237" y="563"/>
                    <a:pt x="237" y="571"/>
                    <a:pt x="237" y="580"/>
                  </a:cubicBezTo>
                  <a:cubicBezTo>
                    <a:pt x="238" y="580"/>
                    <a:pt x="238" y="580"/>
                    <a:pt x="238" y="580"/>
                  </a:cubicBezTo>
                  <a:cubicBezTo>
                    <a:pt x="238" y="571"/>
                    <a:pt x="241" y="563"/>
                    <a:pt x="237" y="553"/>
                  </a:cubicBezTo>
                  <a:cubicBezTo>
                    <a:pt x="234" y="547"/>
                    <a:pt x="231" y="538"/>
                    <a:pt x="230" y="530"/>
                  </a:cubicBezTo>
                  <a:cubicBezTo>
                    <a:pt x="229" y="520"/>
                    <a:pt x="230" y="510"/>
                    <a:pt x="231" y="499"/>
                  </a:cubicBezTo>
                  <a:cubicBezTo>
                    <a:pt x="232" y="492"/>
                    <a:pt x="232" y="492"/>
                    <a:pt x="232" y="492"/>
                  </a:cubicBezTo>
                  <a:cubicBezTo>
                    <a:pt x="233" y="477"/>
                    <a:pt x="229" y="462"/>
                    <a:pt x="225" y="451"/>
                  </a:cubicBezTo>
                  <a:cubicBezTo>
                    <a:pt x="222" y="443"/>
                    <a:pt x="222" y="443"/>
                    <a:pt x="222" y="443"/>
                  </a:cubicBezTo>
                  <a:cubicBezTo>
                    <a:pt x="219" y="433"/>
                    <a:pt x="219" y="433"/>
                    <a:pt x="219" y="433"/>
                  </a:cubicBezTo>
                  <a:cubicBezTo>
                    <a:pt x="219" y="432"/>
                    <a:pt x="219" y="432"/>
                    <a:pt x="219" y="432"/>
                  </a:cubicBezTo>
                  <a:cubicBezTo>
                    <a:pt x="219" y="432"/>
                    <a:pt x="219" y="431"/>
                    <a:pt x="219" y="431"/>
                  </a:cubicBezTo>
                  <a:cubicBezTo>
                    <a:pt x="220" y="430"/>
                    <a:pt x="220" y="429"/>
                    <a:pt x="220" y="429"/>
                  </a:cubicBezTo>
                  <a:cubicBezTo>
                    <a:pt x="220" y="429"/>
                    <a:pt x="220" y="429"/>
                    <a:pt x="220" y="429"/>
                  </a:cubicBezTo>
                  <a:cubicBezTo>
                    <a:pt x="224" y="432"/>
                    <a:pt x="224" y="432"/>
                    <a:pt x="224" y="432"/>
                  </a:cubicBezTo>
                  <a:cubicBezTo>
                    <a:pt x="225" y="434"/>
                    <a:pt x="227" y="435"/>
                    <a:pt x="229" y="435"/>
                  </a:cubicBezTo>
                  <a:cubicBezTo>
                    <a:pt x="229" y="435"/>
                    <a:pt x="229" y="435"/>
                    <a:pt x="230" y="435"/>
                  </a:cubicBezTo>
                  <a:cubicBezTo>
                    <a:pt x="230" y="435"/>
                    <a:pt x="231" y="436"/>
                    <a:pt x="231" y="436"/>
                  </a:cubicBezTo>
                  <a:cubicBezTo>
                    <a:pt x="238" y="441"/>
                    <a:pt x="238" y="441"/>
                    <a:pt x="238" y="441"/>
                  </a:cubicBezTo>
                  <a:cubicBezTo>
                    <a:pt x="246" y="448"/>
                    <a:pt x="255" y="454"/>
                    <a:pt x="259" y="464"/>
                  </a:cubicBezTo>
                  <a:cubicBezTo>
                    <a:pt x="261" y="470"/>
                    <a:pt x="262" y="476"/>
                    <a:pt x="263" y="483"/>
                  </a:cubicBezTo>
                  <a:cubicBezTo>
                    <a:pt x="264" y="492"/>
                    <a:pt x="264" y="492"/>
                    <a:pt x="264" y="492"/>
                  </a:cubicBezTo>
                  <a:cubicBezTo>
                    <a:pt x="265" y="503"/>
                    <a:pt x="271" y="514"/>
                    <a:pt x="276" y="523"/>
                  </a:cubicBezTo>
                  <a:cubicBezTo>
                    <a:pt x="276" y="523"/>
                    <a:pt x="276" y="523"/>
                    <a:pt x="276" y="523"/>
                  </a:cubicBezTo>
                  <a:cubicBezTo>
                    <a:pt x="271" y="514"/>
                    <a:pt x="269" y="502"/>
                    <a:pt x="268" y="491"/>
                  </a:cubicBezTo>
                  <a:cubicBezTo>
                    <a:pt x="267" y="483"/>
                    <a:pt x="267" y="483"/>
                    <a:pt x="267" y="483"/>
                  </a:cubicBezTo>
                  <a:cubicBezTo>
                    <a:pt x="267" y="482"/>
                    <a:pt x="267" y="481"/>
                    <a:pt x="266" y="480"/>
                  </a:cubicBezTo>
                  <a:cubicBezTo>
                    <a:pt x="268" y="482"/>
                    <a:pt x="269" y="483"/>
                    <a:pt x="271" y="484"/>
                  </a:cubicBezTo>
                  <a:cubicBezTo>
                    <a:pt x="273" y="487"/>
                    <a:pt x="277" y="488"/>
                    <a:pt x="281" y="489"/>
                  </a:cubicBezTo>
                  <a:cubicBezTo>
                    <a:pt x="286" y="491"/>
                    <a:pt x="286" y="491"/>
                    <a:pt x="286" y="491"/>
                  </a:cubicBezTo>
                  <a:cubicBezTo>
                    <a:pt x="292" y="493"/>
                    <a:pt x="292" y="493"/>
                    <a:pt x="292" y="493"/>
                  </a:cubicBezTo>
                  <a:cubicBezTo>
                    <a:pt x="295" y="495"/>
                    <a:pt x="301" y="494"/>
                    <a:pt x="305" y="495"/>
                  </a:cubicBezTo>
                  <a:cubicBezTo>
                    <a:pt x="305" y="495"/>
                    <a:pt x="305" y="495"/>
                    <a:pt x="305" y="495"/>
                  </a:cubicBezTo>
                  <a:cubicBezTo>
                    <a:pt x="301" y="494"/>
                    <a:pt x="297" y="492"/>
                    <a:pt x="293" y="490"/>
                  </a:cubicBezTo>
                  <a:cubicBezTo>
                    <a:pt x="287" y="487"/>
                    <a:pt x="287" y="487"/>
                    <a:pt x="287" y="487"/>
                  </a:cubicBezTo>
                  <a:cubicBezTo>
                    <a:pt x="282" y="485"/>
                    <a:pt x="282" y="485"/>
                    <a:pt x="282" y="485"/>
                  </a:cubicBezTo>
                  <a:cubicBezTo>
                    <a:pt x="279" y="484"/>
                    <a:pt x="275" y="483"/>
                    <a:pt x="273" y="481"/>
                  </a:cubicBezTo>
                  <a:cubicBezTo>
                    <a:pt x="271" y="480"/>
                    <a:pt x="269" y="477"/>
                    <a:pt x="268" y="475"/>
                  </a:cubicBezTo>
                  <a:cubicBezTo>
                    <a:pt x="265" y="471"/>
                    <a:pt x="265" y="471"/>
                    <a:pt x="265" y="471"/>
                  </a:cubicBezTo>
                  <a:cubicBezTo>
                    <a:pt x="265" y="471"/>
                    <a:pt x="265" y="471"/>
                    <a:pt x="265" y="471"/>
                  </a:cubicBezTo>
                  <a:cubicBezTo>
                    <a:pt x="265" y="468"/>
                    <a:pt x="264" y="465"/>
                    <a:pt x="262" y="462"/>
                  </a:cubicBezTo>
                  <a:cubicBezTo>
                    <a:pt x="258" y="452"/>
                    <a:pt x="249" y="445"/>
                    <a:pt x="241" y="438"/>
                  </a:cubicBezTo>
                  <a:cubicBezTo>
                    <a:pt x="234" y="433"/>
                    <a:pt x="234" y="433"/>
                    <a:pt x="234" y="433"/>
                  </a:cubicBezTo>
                  <a:cubicBezTo>
                    <a:pt x="234" y="433"/>
                    <a:pt x="234" y="433"/>
                    <a:pt x="234" y="433"/>
                  </a:cubicBezTo>
                  <a:cubicBezTo>
                    <a:pt x="234" y="433"/>
                    <a:pt x="234" y="433"/>
                    <a:pt x="234" y="433"/>
                  </a:cubicBezTo>
                  <a:cubicBezTo>
                    <a:pt x="235" y="431"/>
                    <a:pt x="236" y="428"/>
                    <a:pt x="236" y="425"/>
                  </a:cubicBezTo>
                  <a:cubicBezTo>
                    <a:pt x="236" y="422"/>
                    <a:pt x="235" y="419"/>
                    <a:pt x="234" y="417"/>
                  </a:cubicBezTo>
                  <a:cubicBezTo>
                    <a:pt x="236" y="415"/>
                    <a:pt x="239" y="414"/>
                    <a:pt x="242" y="411"/>
                  </a:cubicBezTo>
                  <a:cubicBezTo>
                    <a:pt x="244" y="408"/>
                    <a:pt x="245" y="405"/>
                    <a:pt x="246" y="401"/>
                  </a:cubicBezTo>
                  <a:cubicBezTo>
                    <a:pt x="253" y="389"/>
                    <a:pt x="269" y="384"/>
                    <a:pt x="281" y="383"/>
                  </a:cubicBezTo>
                  <a:cubicBezTo>
                    <a:pt x="288" y="383"/>
                    <a:pt x="288" y="383"/>
                    <a:pt x="288" y="383"/>
                  </a:cubicBezTo>
                  <a:cubicBezTo>
                    <a:pt x="293" y="383"/>
                    <a:pt x="303" y="383"/>
                    <a:pt x="303" y="383"/>
                  </a:cubicBezTo>
                  <a:cubicBezTo>
                    <a:pt x="307" y="383"/>
                    <a:pt x="310" y="381"/>
                    <a:pt x="313" y="383"/>
                  </a:cubicBezTo>
                  <a:cubicBezTo>
                    <a:pt x="314" y="383"/>
                    <a:pt x="317" y="385"/>
                    <a:pt x="318" y="387"/>
                  </a:cubicBezTo>
                  <a:cubicBezTo>
                    <a:pt x="321" y="389"/>
                    <a:pt x="322" y="391"/>
                    <a:pt x="325" y="391"/>
                  </a:cubicBezTo>
                  <a:cubicBezTo>
                    <a:pt x="326" y="390"/>
                    <a:pt x="326" y="390"/>
                    <a:pt x="326" y="390"/>
                  </a:cubicBezTo>
                  <a:cubicBezTo>
                    <a:pt x="324" y="390"/>
                    <a:pt x="323" y="388"/>
                    <a:pt x="321" y="386"/>
                  </a:cubicBezTo>
                  <a:cubicBezTo>
                    <a:pt x="319" y="384"/>
                    <a:pt x="317" y="382"/>
                    <a:pt x="315" y="381"/>
                  </a:cubicBezTo>
                  <a:cubicBezTo>
                    <a:pt x="314" y="380"/>
                    <a:pt x="312" y="380"/>
                    <a:pt x="311" y="379"/>
                  </a:cubicBezTo>
                  <a:cubicBezTo>
                    <a:pt x="315" y="378"/>
                    <a:pt x="318" y="373"/>
                    <a:pt x="321" y="371"/>
                  </a:cubicBezTo>
                  <a:cubicBezTo>
                    <a:pt x="326" y="367"/>
                    <a:pt x="326" y="367"/>
                    <a:pt x="326" y="367"/>
                  </a:cubicBezTo>
                  <a:cubicBezTo>
                    <a:pt x="326" y="366"/>
                    <a:pt x="326" y="366"/>
                    <a:pt x="326" y="366"/>
                  </a:cubicBezTo>
                  <a:cubicBezTo>
                    <a:pt x="320" y="370"/>
                    <a:pt x="320" y="370"/>
                    <a:pt x="320" y="370"/>
                  </a:cubicBezTo>
                  <a:cubicBezTo>
                    <a:pt x="315" y="373"/>
                    <a:pt x="311" y="375"/>
                    <a:pt x="306" y="377"/>
                  </a:cubicBezTo>
                  <a:cubicBezTo>
                    <a:pt x="300" y="379"/>
                    <a:pt x="295" y="379"/>
                    <a:pt x="288" y="379"/>
                  </a:cubicBezTo>
                  <a:cubicBezTo>
                    <a:pt x="281" y="379"/>
                    <a:pt x="281" y="379"/>
                    <a:pt x="281" y="379"/>
                  </a:cubicBezTo>
                  <a:cubicBezTo>
                    <a:pt x="270" y="380"/>
                    <a:pt x="257" y="384"/>
                    <a:pt x="248" y="393"/>
                  </a:cubicBezTo>
                  <a:cubicBezTo>
                    <a:pt x="248" y="392"/>
                    <a:pt x="248" y="392"/>
                    <a:pt x="248" y="391"/>
                  </a:cubicBezTo>
                  <a:cubicBezTo>
                    <a:pt x="248" y="389"/>
                    <a:pt x="248" y="389"/>
                    <a:pt x="248" y="389"/>
                  </a:cubicBezTo>
                  <a:cubicBezTo>
                    <a:pt x="249" y="384"/>
                    <a:pt x="249" y="380"/>
                    <a:pt x="250" y="376"/>
                  </a:cubicBezTo>
                  <a:cubicBezTo>
                    <a:pt x="250" y="376"/>
                    <a:pt x="250" y="376"/>
                    <a:pt x="250" y="376"/>
                  </a:cubicBezTo>
                  <a:cubicBezTo>
                    <a:pt x="250" y="376"/>
                    <a:pt x="250" y="376"/>
                    <a:pt x="250" y="376"/>
                  </a:cubicBezTo>
                  <a:cubicBezTo>
                    <a:pt x="250" y="374"/>
                    <a:pt x="251" y="372"/>
                    <a:pt x="252" y="370"/>
                  </a:cubicBezTo>
                  <a:cubicBezTo>
                    <a:pt x="254" y="365"/>
                    <a:pt x="256" y="360"/>
                    <a:pt x="259" y="356"/>
                  </a:cubicBezTo>
                  <a:cubicBezTo>
                    <a:pt x="262" y="352"/>
                    <a:pt x="264" y="347"/>
                    <a:pt x="266" y="343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4" y="346"/>
                    <a:pt x="261" y="350"/>
                    <a:pt x="258" y="354"/>
                  </a:cubicBezTo>
                  <a:cubicBezTo>
                    <a:pt x="254" y="358"/>
                    <a:pt x="250" y="363"/>
                    <a:pt x="248" y="368"/>
                  </a:cubicBezTo>
                  <a:cubicBezTo>
                    <a:pt x="247" y="370"/>
                    <a:pt x="247" y="372"/>
                    <a:pt x="246" y="373"/>
                  </a:cubicBezTo>
                  <a:cubicBezTo>
                    <a:pt x="244" y="375"/>
                    <a:pt x="240" y="375"/>
                    <a:pt x="236" y="376"/>
                  </a:cubicBezTo>
                  <a:cubicBezTo>
                    <a:pt x="231" y="376"/>
                    <a:pt x="227" y="376"/>
                    <a:pt x="223" y="378"/>
                  </a:cubicBezTo>
                  <a:cubicBezTo>
                    <a:pt x="225" y="370"/>
                    <a:pt x="229" y="360"/>
                    <a:pt x="237" y="355"/>
                  </a:cubicBezTo>
                  <a:cubicBezTo>
                    <a:pt x="236" y="353"/>
                    <a:pt x="236" y="353"/>
                    <a:pt x="236" y="353"/>
                  </a:cubicBezTo>
                  <a:cubicBezTo>
                    <a:pt x="226" y="360"/>
                    <a:pt x="220" y="371"/>
                    <a:pt x="219" y="381"/>
                  </a:cubicBezTo>
                  <a:cubicBezTo>
                    <a:pt x="218" y="384"/>
                    <a:pt x="218" y="384"/>
                    <a:pt x="218" y="384"/>
                  </a:cubicBezTo>
                  <a:cubicBezTo>
                    <a:pt x="218" y="384"/>
                    <a:pt x="218" y="385"/>
                    <a:pt x="218" y="385"/>
                  </a:cubicBezTo>
                  <a:cubicBezTo>
                    <a:pt x="218" y="385"/>
                    <a:pt x="218" y="385"/>
                    <a:pt x="218" y="385"/>
                  </a:cubicBezTo>
                  <a:cubicBezTo>
                    <a:pt x="218" y="388"/>
                    <a:pt x="218" y="391"/>
                    <a:pt x="217" y="394"/>
                  </a:cubicBezTo>
                  <a:cubicBezTo>
                    <a:pt x="216" y="393"/>
                    <a:pt x="215" y="393"/>
                    <a:pt x="213" y="393"/>
                  </a:cubicBezTo>
                  <a:cubicBezTo>
                    <a:pt x="212" y="393"/>
                    <a:pt x="211" y="394"/>
                    <a:pt x="210" y="395"/>
                  </a:cubicBezTo>
                  <a:cubicBezTo>
                    <a:pt x="208" y="392"/>
                    <a:pt x="207" y="389"/>
                    <a:pt x="206" y="387"/>
                  </a:cubicBezTo>
                  <a:cubicBezTo>
                    <a:pt x="205" y="379"/>
                    <a:pt x="208" y="372"/>
                    <a:pt x="211" y="365"/>
                  </a:cubicBezTo>
                  <a:cubicBezTo>
                    <a:pt x="211" y="363"/>
                    <a:pt x="211" y="363"/>
                    <a:pt x="211" y="363"/>
                  </a:cubicBezTo>
                  <a:cubicBezTo>
                    <a:pt x="214" y="356"/>
                    <a:pt x="214" y="356"/>
                    <a:pt x="214" y="356"/>
                  </a:cubicBezTo>
                  <a:cubicBezTo>
                    <a:pt x="216" y="351"/>
                    <a:pt x="218" y="346"/>
                    <a:pt x="221" y="342"/>
                  </a:cubicBezTo>
                  <a:cubicBezTo>
                    <a:pt x="224" y="343"/>
                    <a:pt x="228" y="341"/>
                    <a:pt x="231" y="338"/>
                  </a:cubicBezTo>
                  <a:cubicBezTo>
                    <a:pt x="235" y="334"/>
                    <a:pt x="236" y="328"/>
                    <a:pt x="233" y="326"/>
                  </a:cubicBezTo>
                  <a:cubicBezTo>
                    <a:pt x="240" y="319"/>
                    <a:pt x="255" y="321"/>
                    <a:pt x="267" y="322"/>
                  </a:cubicBezTo>
                  <a:cubicBezTo>
                    <a:pt x="275" y="323"/>
                    <a:pt x="275" y="323"/>
                    <a:pt x="275" y="323"/>
                  </a:cubicBezTo>
                  <a:cubicBezTo>
                    <a:pt x="279" y="323"/>
                    <a:pt x="279" y="323"/>
                    <a:pt x="279" y="323"/>
                  </a:cubicBezTo>
                  <a:cubicBezTo>
                    <a:pt x="281" y="323"/>
                    <a:pt x="283" y="323"/>
                    <a:pt x="285" y="323"/>
                  </a:cubicBezTo>
                  <a:cubicBezTo>
                    <a:pt x="287" y="325"/>
                    <a:pt x="290" y="325"/>
                    <a:pt x="292" y="326"/>
                  </a:cubicBezTo>
                  <a:cubicBezTo>
                    <a:pt x="295" y="326"/>
                    <a:pt x="297" y="326"/>
                    <a:pt x="299" y="328"/>
                  </a:cubicBezTo>
                  <a:cubicBezTo>
                    <a:pt x="305" y="331"/>
                    <a:pt x="313" y="335"/>
                    <a:pt x="317" y="341"/>
                  </a:cubicBezTo>
                  <a:cubicBezTo>
                    <a:pt x="318" y="341"/>
                    <a:pt x="318" y="341"/>
                    <a:pt x="318" y="341"/>
                  </a:cubicBezTo>
                  <a:cubicBezTo>
                    <a:pt x="314" y="334"/>
                    <a:pt x="308" y="328"/>
                    <a:pt x="302" y="324"/>
                  </a:cubicBezTo>
                  <a:cubicBezTo>
                    <a:pt x="300" y="323"/>
                    <a:pt x="299" y="323"/>
                    <a:pt x="297" y="322"/>
                  </a:cubicBezTo>
                  <a:cubicBezTo>
                    <a:pt x="298" y="322"/>
                    <a:pt x="300" y="322"/>
                    <a:pt x="301" y="321"/>
                  </a:cubicBezTo>
                  <a:cubicBezTo>
                    <a:pt x="305" y="320"/>
                    <a:pt x="309" y="317"/>
                    <a:pt x="312" y="315"/>
                  </a:cubicBezTo>
                  <a:cubicBezTo>
                    <a:pt x="317" y="312"/>
                    <a:pt x="321" y="307"/>
                    <a:pt x="326" y="306"/>
                  </a:cubicBezTo>
                  <a:cubicBezTo>
                    <a:pt x="328" y="305"/>
                    <a:pt x="330" y="305"/>
                    <a:pt x="332" y="305"/>
                  </a:cubicBezTo>
                  <a:cubicBezTo>
                    <a:pt x="336" y="306"/>
                    <a:pt x="336" y="306"/>
                    <a:pt x="336" y="306"/>
                  </a:cubicBezTo>
                  <a:cubicBezTo>
                    <a:pt x="336" y="305"/>
                    <a:pt x="336" y="305"/>
                    <a:pt x="336" y="305"/>
                  </a:cubicBezTo>
                  <a:cubicBezTo>
                    <a:pt x="332" y="304"/>
                    <a:pt x="332" y="304"/>
                    <a:pt x="332" y="304"/>
                  </a:cubicBezTo>
                  <a:cubicBezTo>
                    <a:pt x="330" y="304"/>
                    <a:pt x="328" y="304"/>
                    <a:pt x="325" y="304"/>
                  </a:cubicBezTo>
                  <a:cubicBezTo>
                    <a:pt x="320" y="306"/>
                    <a:pt x="315" y="309"/>
                    <a:pt x="310" y="312"/>
                  </a:cubicBezTo>
                  <a:cubicBezTo>
                    <a:pt x="307" y="314"/>
                    <a:pt x="303" y="316"/>
                    <a:pt x="300" y="317"/>
                  </a:cubicBezTo>
                  <a:cubicBezTo>
                    <a:pt x="293" y="320"/>
                    <a:pt x="286" y="319"/>
                    <a:pt x="279" y="319"/>
                  </a:cubicBezTo>
                  <a:cubicBezTo>
                    <a:pt x="275" y="319"/>
                    <a:pt x="275" y="319"/>
                    <a:pt x="275" y="319"/>
                  </a:cubicBezTo>
                  <a:cubicBezTo>
                    <a:pt x="267" y="318"/>
                    <a:pt x="267" y="318"/>
                    <a:pt x="267" y="318"/>
                  </a:cubicBezTo>
                  <a:cubicBezTo>
                    <a:pt x="257" y="317"/>
                    <a:pt x="245" y="316"/>
                    <a:pt x="236" y="319"/>
                  </a:cubicBezTo>
                  <a:cubicBezTo>
                    <a:pt x="239" y="311"/>
                    <a:pt x="240" y="300"/>
                    <a:pt x="241" y="291"/>
                  </a:cubicBezTo>
                  <a:cubicBezTo>
                    <a:pt x="250" y="289"/>
                    <a:pt x="263" y="284"/>
                    <a:pt x="271" y="275"/>
                  </a:cubicBezTo>
                  <a:cubicBezTo>
                    <a:pt x="271" y="276"/>
                    <a:pt x="271" y="276"/>
                    <a:pt x="271" y="276"/>
                  </a:cubicBezTo>
                  <a:cubicBezTo>
                    <a:pt x="277" y="275"/>
                    <a:pt x="281" y="276"/>
                    <a:pt x="287" y="278"/>
                  </a:cubicBezTo>
                  <a:cubicBezTo>
                    <a:pt x="292" y="281"/>
                    <a:pt x="292" y="281"/>
                    <a:pt x="292" y="281"/>
                  </a:cubicBezTo>
                  <a:cubicBezTo>
                    <a:pt x="295" y="284"/>
                    <a:pt x="299" y="284"/>
                    <a:pt x="303" y="284"/>
                  </a:cubicBezTo>
                  <a:cubicBezTo>
                    <a:pt x="303" y="283"/>
                    <a:pt x="303" y="283"/>
                    <a:pt x="303" y="283"/>
                  </a:cubicBezTo>
                  <a:cubicBezTo>
                    <a:pt x="300" y="283"/>
                    <a:pt x="297" y="281"/>
                    <a:pt x="294" y="278"/>
                  </a:cubicBezTo>
                  <a:cubicBezTo>
                    <a:pt x="289" y="275"/>
                    <a:pt x="289" y="275"/>
                    <a:pt x="289" y="275"/>
                  </a:cubicBezTo>
                  <a:cubicBezTo>
                    <a:pt x="284" y="272"/>
                    <a:pt x="280" y="271"/>
                    <a:pt x="275" y="271"/>
                  </a:cubicBezTo>
                  <a:cubicBezTo>
                    <a:pt x="281" y="265"/>
                    <a:pt x="286" y="262"/>
                    <a:pt x="295" y="259"/>
                  </a:cubicBezTo>
                  <a:cubicBezTo>
                    <a:pt x="294" y="257"/>
                    <a:pt x="294" y="257"/>
                    <a:pt x="294" y="257"/>
                  </a:cubicBezTo>
                  <a:cubicBezTo>
                    <a:pt x="283" y="261"/>
                    <a:pt x="277" y="263"/>
                    <a:pt x="269" y="272"/>
                  </a:cubicBezTo>
                  <a:cubicBezTo>
                    <a:pt x="261" y="280"/>
                    <a:pt x="250" y="285"/>
                    <a:pt x="241" y="287"/>
                  </a:cubicBezTo>
                  <a:cubicBezTo>
                    <a:pt x="242" y="279"/>
                    <a:pt x="242" y="279"/>
                    <a:pt x="242" y="279"/>
                  </a:cubicBezTo>
                  <a:cubicBezTo>
                    <a:pt x="242" y="272"/>
                    <a:pt x="243" y="265"/>
                    <a:pt x="244" y="259"/>
                  </a:cubicBezTo>
                  <a:cubicBezTo>
                    <a:pt x="244" y="259"/>
                    <a:pt x="244" y="259"/>
                    <a:pt x="244" y="259"/>
                  </a:cubicBezTo>
                  <a:cubicBezTo>
                    <a:pt x="244" y="258"/>
                    <a:pt x="244" y="258"/>
                    <a:pt x="244" y="258"/>
                  </a:cubicBezTo>
                  <a:cubicBezTo>
                    <a:pt x="244" y="255"/>
                    <a:pt x="245" y="252"/>
                    <a:pt x="246" y="249"/>
                  </a:cubicBezTo>
                  <a:cubicBezTo>
                    <a:pt x="248" y="242"/>
                    <a:pt x="252" y="238"/>
                    <a:pt x="257" y="233"/>
                  </a:cubicBezTo>
                  <a:cubicBezTo>
                    <a:pt x="257" y="233"/>
                    <a:pt x="257" y="233"/>
                    <a:pt x="257" y="233"/>
                  </a:cubicBezTo>
                  <a:cubicBezTo>
                    <a:pt x="261" y="229"/>
                    <a:pt x="269" y="229"/>
                    <a:pt x="276" y="228"/>
                  </a:cubicBezTo>
                  <a:cubicBezTo>
                    <a:pt x="284" y="227"/>
                    <a:pt x="284" y="227"/>
                    <a:pt x="284" y="227"/>
                  </a:cubicBezTo>
                  <a:cubicBezTo>
                    <a:pt x="298" y="225"/>
                    <a:pt x="308" y="222"/>
                    <a:pt x="319" y="212"/>
                  </a:cubicBezTo>
                  <a:cubicBezTo>
                    <a:pt x="320" y="210"/>
                    <a:pt x="320" y="210"/>
                    <a:pt x="320" y="210"/>
                  </a:cubicBezTo>
                  <a:cubicBezTo>
                    <a:pt x="323" y="207"/>
                    <a:pt x="325" y="205"/>
                    <a:pt x="327" y="203"/>
                  </a:cubicBezTo>
                  <a:cubicBezTo>
                    <a:pt x="333" y="199"/>
                    <a:pt x="339" y="197"/>
                    <a:pt x="346" y="196"/>
                  </a:cubicBezTo>
                  <a:cubicBezTo>
                    <a:pt x="354" y="194"/>
                    <a:pt x="362" y="192"/>
                    <a:pt x="369" y="186"/>
                  </a:cubicBezTo>
                  <a:cubicBezTo>
                    <a:pt x="370" y="186"/>
                    <a:pt x="370" y="186"/>
                    <a:pt x="370" y="186"/>
                  </a:cubicBezTo>
                  <a:cubicBezTo>
                    <a:pt x="382" y="183"/>
                    <a:pt x="391" y="180"/>
                    <a:pt x="401" y="181"/>
                  </a:cubicBezTo>
                  <a:cubicBezTo>
                    <a:pt x="401" y="179"/>
                    <a:pt x="401" y="179"/>
                    <a:pt x="401" y="179"/>
                  </a:cubicBezTo>
                  <a:cubicBezTo>
                    <a:pt x="398" y="179"/>
                    <a:pt x="395" y="179"/>
                    <a:pt x="392" y="179"/>
                  </a:cubicBezTo>
                  <a:cubicBezTo>
                    <a:pt x="393" y="177"/>
                    <a:pt x="394" y="174"/>
                    <a:pt x="395" y="172"/>
                  </a:cubicBezTo>
                  <a:cubicBezTo>
                    <a:pt x="396" y="171"/>
                    <a:pt x="396" y="171"/>
                    <a:pt x="396" y="171"/>
                  </a:cubicBezTo>
                  <a:cubicBezTo>
                    <a:pt x="394" y="170"/>
                    <a:pt x="394" y="170"/>
                    <a:pt x="394" y="170"/>
                  </a:cubicBezTo>
                  <a:cubicBezTo>
                    <a:pt x="394" y="171"/>
                    <a:pt x="394" y="171"/>
                    <a:pt x="394" y="171"/>
                  </a:cubicBezTo>
                  <a:cubicBezTo>
                    <a:pt x="392" y="175"/>
                    <a:pt x="389" y="177"/>
                    <a:pt x="386" y="179"/>
                  </a:cubicBezTo>
                  <a:cubicBezTo>
                    <a:pt x="383" y="180"/>
                    <a:pt x="379" y="180"/>
                    <a:pt x="375" y="181"/>
                  </a:cubicBezTo>
                  <a:cubicBezTo>
                    <a:pt x="381" y="174"/>
                    <a:pt x="384" y="166"/>
                    <a:pt x="387" y="158"/>
                  </a:cubicBezTo>
                  <a:cubicBezTo>
                    <a:pt x="389" y="157"/>
                    <a:pt x="392" y="154"/>
                    <a:pt x="392" y="150"/>
                  </a:cubicBezTo>
                  <a:cubicBezTo>
                    <a:pt x="393" y="145"/>
                    <a:pt x="392" y="141"/>
                    <a:pt x="390" y="139"/>
                  </a:cubicBezTo>
                  <a:cubicBezTo>
                    <a:pt x="393" y="136"/>
                    <a:pt x="400" y="134"/>
                    <a:pt x="405" y="133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21" y="127"/>
                    <a:pt x="432" y="121"/>
                    <a:pt x="436" y="110"/>
                  </a:cubicBezTo>
                  <a:lnTo>
                    <a:pt x="434" y="109"/>
                  </a:lnTo>
                  <a:close/>
                  <a:moveTo>
                    <a:pt x="403" y="68"/>
                  </a:moveTo>
                  <a:cubicBezTo>
                    <a:pt x="405" y="61"/>
                    <a:pt x="405" y="61"/>
                    <a:pt x="405" y="61"/>
                  </a:cubicBezTo>
                  <a:cubicBezTo>
                    <a:pt x="409" y="68"/>
                    <a:pt x="411" y="80"/>
                    <a:pt x="410" y="86"/>
                  </a:cubicBezTo>
                  <a:cubicBezTo>
                    <a:pt x="409" y="92"/>
                    <a:pt x="405" y="95"/>
                    <a:pt x="402" y="99"/>
                  </a:cubicBezTo>
                  <a:cubicBezTo>
                    <a:pt x="401" y="99"/>
                    <a:pt x="401" y="99"/>
                    <a:pt x="401" y="99"/>
                  </a:cubicBezTo>
                  <a:cubicBezTo>
                    <a:pt x="401" y="96"/>
                    <a:pt x="401" y="92"/>
                    <a:pt x="401" y="88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76"/>
                    <a:pt x="401" y="72"/>
                    <a:pt x="403" y="68"/>
                  </a:cubicBezTo>
                  <a:close/>
                  <a:moveTo>
                    <a:pt x="74" y="1078"/>
                  </a:moveTo>
                  <a:cubicBezTo>
                    <a:pt x="74" y="1079"/>
                    <a:pt x="74" y="1079"/>
                    <a:pt x="74" y="1079"/>
                  </a:cubicBezTo>
                  <a:cubicBezTo>
                    <a:pt x="74" y="1079"/>
                    <a:pt x="74" y="1079"/>
                    <a:pt x="74" y="1080"/>
                  </a:cubicBezTo>
                  <a:cubicBezTo>
                    <a:pt x="73" y="1083"/>
                    <a:pt x="73" y="1086"/>
                    <a:pt x="72" y="1090"/>
                  </a:cubicBezTo>
                  <a:cubicBezTo>
                    <a:pt x="69" y="1118"/>
                    <a:pt x="69" y="1118"/>
                    <a:pt x="69" y="1118"/>
                  </a:cubicBezTo>
                  <a:cubicBezTo>
                    <a:pt x="69" y="1120"/>
                    <a:pt x="69" y="1121"/>
                    <a:pt x="69" y="1123"/>
                  </a:cubicBezTo>
                  <a:cubicBezTo>
                    <a:pt x="64" y="1123"/>
                    <a:pt x="55" y="1127"/>
                    <a:pt x="49" y="1132"/>
                  </a:cubicBezTo>
                  <a:cubicBezTo>
                    <a:pt x="47" y="1133"/>
                    <a:pt x="45" y="1135"/>
                    <a:pt x="44" y="1137"/>
                  </a:cubicBezTo>
                  <a:cubicBezTo>
                    <a:pt x="42" y="1125"/>
                    <a:pt x="40" y="1116"/>
                    <a:pt x="36" y="1108"/>
                  </a:cubicBezTo>
                  <a:cubicBezTo>
                    <a:pt x="27" y="1091"/>
                    <a:pt x="27" y="1079"/>
                    <a:pt x="33" y="1072"/>
                  </a:cubicBezTo>
                  <a:cubicBezTo>
                    <a:pt x="33" y="1072"/>
                    <a:pt x="33" y="1072"/>
                    <a:pt x="33" y="1072"/>
                  </a:cubicBezTo>
                  <a:cubicBezTo>
                    <a:pt x="36" y="1070"/>
                    <a:pt x="39" y="1068"/>
                    <a:pt x="43" y="1067"/>
                  </a:cubicBezTo>
                  <a:cubicBezTo>
                    <a:pt x="49" y="1064"/>
                    <a:pt x="56" y="1061"/>
                    <a:pt x="62" y="1057"/>
                  </a:cubicBezTo>
                  <a:cubicBezTo>
                    <a:pt x="69" y="1053"/>
                    <a:pt x="73" y="1048"/>
                    <a:pt x="75" y="1043"/>
                  </a:cubicBezTo>
                  <a:cubicBezTo>
                    <a:pt x="76" y="1053"/>
                    <a:pt x="75" y="1065"/>
                    <a:pt x="74" y="1078"/>
                  </a:cubicBezTo>
                  <a:close/>
                  <a:moveTo>
                    <a:pt x="155" y="634"/>
                  </a:moveTo>
                  <a:cubicBezTo>
                    <a:pt x="153" y="640"/>
                    <a:pt x="152" y="647"/>
                    <a:pt x="152" y="655"/>
                  </a:cubicBezTo>
                  <a:cubicBezTo>
                    <a:pt x="151" y="657"/>
                    <a:pt x="151" y="660"/>
                    <a:pt x="151" y="662"/>
                  </a:cubicBezTo>
                  <a:cubicBezTo>
                    <a:pt x="151" y="665"/>
                    <a:pt x="151" y="667"/>
                    <a:pt x="150" y="669"/>
                  </a:cubicBezTo>
                  <a:cubicBezTo>
                    <a:pt x="148" y="674"/>
                    <a:pt x="143" y="679"/>
                    <a:pt x="138" y="684"/>
                  </a:cubicBezTo>
                  <a:cubicBezTo>
                    <a:pt x="127" y="693"/>
                    <a:pt x="120" y="704"/>
                    <a:pt x="116" y="718"/>
                  </a:cubicBezTo>
                  <a:cubicBezTo>
                    <a:pt x="115" y="716"/>
                    <a:pt x="115" y="715"/>
                    <a:pt x="115" y="715"/>
                  </a:cubicBezTo>
                  <a:cubicBezTo>
                    <a:pt x="115" y="710"/>
                    <a:pt x="114" y="706"/>
                    <a:pt x="114" y="702"/>
                  </a:cubicBezTo>
                  <a:cubicBezTo>
                    <a:pt x="114" y="702"/>
                    <a:pt x="114" y="702"/>
                    <a:pt x="114" y="701"/>
                  </a:cubicBezTo>
                  <a:cubicBezTo>
                    <a:pt x="114" y="693"/>
                    <a:pt x="115" y="683"/>
                    <a:pt x="117" y="675"/>
                  </a:cubicBezTo>
                  <a:cubicBezTo>
                    <a:pt x="117" y="672"/>
                    <a:pt x="119" y="670"/>
                    <a:pt x="120" y="667"/>
                  </a:cubicBezTo>
                  <a:cubicBezTo>
                    <a:pt x="123" y="661"/>
                    <a:pt x="123" y="661"/>
                    <a:pt x="123" y="661"/>
                  </a:cubicBezTo>
                  <a:cubicBezTo>
                    <a:pt x="126" y="659"/>
                    <a:pt x="129" y="657"/>
                    <a:pt x="132" y="655"/>
                  </a:cubicBezTo>
                  <a:cubicBezTo>
                    <a:pt x="141" y="650"/>
                    <a:pt x="148" y="642"/>
                    <a:pt x="155" y="634"/>
                  </a:cubicBezTo>
                  <a:cubicBezTo>
                    <a:pt x="155" y="634"/>
                    <a:pt x="155" y="634"/>
                    <a:pt x="155" y="634"/>
                  </a:cubicBezTo>
                  <a:close/>
                  <a:moveTo>
                    <a:pt x="197" y="270"/>
                  </a:moveTo>
                  <a:cubicBezTo>
                    <a:pt x="203" y="265"/>
                    <a:pt x="208" y="264"/>
                    <a:pt x="216" y="262"/>
                  </a:cubicBezTo>
                  <a:cubicBezTo>
                    <a:pt x="218" y="262"/>
                    <a:pt x="218" y="262"/>
                    <a:pt x="218" y="262"/>
                  </a:cubicBezTo>
                  <a:cubicBezTo>
                    <a:pt x="221" y="261"/>
                    <a:pt x="225" y="261"/>
                    <a:pt x="229" y="261"/>
                  </a:cubicBezTo>
                  <a:cubicBezTo>
                    <a:pt x="230" y="261"/>
                    <a:pt x="232" y="261"/>
                    <a:pt x="234" y="261"/>
                  </a:cubicBezTo>
                  <a:cubicBezTo>
                    <a:pt x="232" y="262"/>
                    <a:pt x="230" y="263"/>
                    <a:pt x="228" y="264"/>
                  </a:cubicBezTo>
                  <a:cubicBezTo>
                    <a:pt x="225" y="265"/>
                    <a:pt x="221" y="267"/>
                    <a:pt x="217" y="270"/>
                  </a:cubicBezTo>
                  <a:cubicBezTo>
                    <a:pt x="211" y="274"/>
                    <a:pt x="206" y="279"/>
                    <a:pt x="202" y="285"/>
                  </a:cubicBezTo>
                  <a:cubicBezTo>
                    <a:pt x="200" y="288"/>
                    <a:pt x="198" y="292"/>
                    <a:pt x="196" y="295"/>
                  </a:cubicBezTo>
                  <a:cubicBezTo>
                    <a:pt x="196" y="286"/>
                    <a:pt x="197" y="278"/>
                    <a:pt x="197" y="270"/>
                  </a:cubicBezTo>
                  <a:close/>
                  <a:moveTo>
                    <a:pt x="162" y="426"/>
                  </a:moveTo>
                  <a:cubicBezTo>
                    <a:pt x="161" y="428"/>
                    <a:pt x="161" y="431"/>
                    <a:pt x="161" y="433"/>
                  </a:cubicBezTo>
                  <a:cubicBezTo>
                    <a:pt x="160" y="431"/>
                    <a:pt x="160" y="431"/>
                    <a:pt x="160" y="431"/>
                  </a:cubicBezTo>
                  <a:cubicBezTo>
                    <a:pt x="160" y="429"/>
                    <a:pt x="160" y="427"/>
                    <a:pt x="160" y="425"/>
                  </a:cubicBezTo>
                  <a:cubicBezTo>
                    <a:pt x="160" y="418"/>
                    <a:pt x="161" y="412"/>
                    <a:pt x="162" y="405"/>
                  </a:cubicBezTo>
                  <a:cubicBezTo>
                    <a:pt x="163" y="399"/>
                    <a:pt x="163" y="399"/>
                    <a:pt x="163" y="399"/>
                  </a:cubicBezTo>
                  <a:cubicBezTo>
                    <a:pt x="165" y="388"/>
                    <a:pt x="167" y="379"/>
                    <a:pt x="168" y="369"/>
                  </a:cubicBezTo>
                  <a:cubicBezTo>
                    <a:pt x="168" y="363"/>
                    <a:pt x="169" y="355"/>
                    <a:pt x="171" y="350"/>
                  </a:cubicBezTo>
                  <a:cubicBezTo>
                    <a:pt x="174" y="347"/>
                    <a:pt x="176" y="343"/>
                    <a:pt x="178" y="340"/>
                  </a:cubicBezTo>
                  <a:cubicBezTo>
                    <a:pt x="184" y="332"/>
                    <a:pt x="188" y="324"/>
                    <a:pt x="191" y="316"/>
                  </a:cubicBezTo>
                  <a:cubicBezTo>
                    <a:pt x="191" y="317"/>
                    <a:pt x="192" y="317"/>
                    <a:pt x="192" y="317"/>
                  </a:cubicBezTo>
                  <a:cubicBezTo>
                    <a:pt x="193" y="331"/>
                    <a:pt x="193" y="331"/>
                    <a:pt x="193" y="331"/>
                  </a:cubicBezTo>
                  <a:cubicBezTo>
                    <a:pt x="193" y="340"/>
                    <a:pt x="193" y="340"/>
                    <a:pt x="193" y="340"/>
                  </a:cubicBezTo>
                  <a:cubicBezTo>
                    <a:pt x="190" y="341"/>
                    <a:pt x="187" y="344"/>
                    <a:pt x="186" y="348"/>
                  </a:cubicBezTo>
                  <a:cubicBezTo>
                    <a:pt x="185" y="354"/>
                    <a:pt x="187" y="359"/>
                    <a:pt x="191" y="360"/>
                  </a:cubicBezTo>
                  <a:cubicBezTo>
                    <a:pt x="189" y="365"/>
                    <a:pt x="185" y="370"/>
                    <a:pt x="182" y="375"/>
                  </a:cubicBezTo>
                  <a:cubicBezTo>
                    <a:pt x="180" y="379"/>
                    <a:pt x="177" y="382"/>
                    <a:pt x="175" y="386"/>
                  </a:cubicBezTo>
                  <a:cubicBezTo>
                    <a:pt x="172" y="386"/>
                    <a:pt x="168" y="390"/>
                    <a:pt x="168" y="395"/>
                  </a:cubicBezTo>
                  <a:cubicBezTo>
                    <a:pt x="168" y="397"/>
                    <a:pt x="168" y="399"/>
                    <a:pt x="169" y="401"/>
                  </a:cubicBezTo>
                  <a:cubicBezTo>
                    <a:pt x="167" y="406"/>
                    <a:pt x="166" y="411"/>
                    <a:pt x="165" y="416"/>
                  </a:cubicBezTo>
                  <a:lnTo>
                    <a:pt x="162" y="426"/>
                  </a:lnTo>
                  <a:close/>
                  <a:moveTo>
                    <a:pt x="174" y="636"/>
                  </a:moveTo>
                  <a:cubicBezTo>
                    <a:pt x="172" y="644"/>
                    <a:pt x="169" y="651"/>
                    <a:pt x="167" y="658"/>
                  </a:cubicBezTo>
                  <a:cubicBezTo>
                    <a:pt x="164" y="665"/>
                    <a:pt x="164" y="665"/>
                    <a:pt x="164" y="665"/>
                  </a:cubicBezTo>
                  <a:cubicBezTo>
                    <a:pt x="162" y="669"/>
                    <a:pt x="162" y="669"/>
                    <a:pt x="162" y="669"/>
                  </a:cubicBezTo>
                  <a:cubicBezTo>
                    <a:pt x="161" y="671"/>
                    <a:pt x="161" y="671"/>
                    <a:pt x="161" y="671"/>
                  </a:cubicBezTo>
                  <a:cubicBezTo>
                    <a:pt x="161" y="671"/>
                    <a:pt x="161" y="671"/>
                    <a:pt x="160" y="671"/>
                  </a:cubicBezTo>
                  <a:cubicBezTo>
                    <a:pt x="159" y="671"/>
                    <a:pt x="159" y="672"/>
                    <a:pt x="158" y="672"/>
                  </a:cubicBezTo>
                  <a:cubicBezTo>
                    <a:pt x="155" y="659"/>
                    <a:pt x="156" y="645"/>
                    <a:pt x="158" y="635"/>
                  </a:cubicBezTo>
                  <a:cubicBezTo>
                    <a:pt x="159" y="630"/>
                    <a:pt x="161" y="626"/>
                    <a:pt x="162" y="622"/>
                  </a:cubicBezTo>
                  <a:cubicBezTo>
                    <a:pt x="162" y="622"/>
                    <a:pt x="162" y="622"/>
                    <a:pt x="162" y="622"/>
                  </a:cubicBezTo>
                  <a:cubicBezTo>
                    <a:pt x="162" y="622"/>
                    <a:pt x="162" y="622"/>
                    <a:pt x="162" y="622"/>
                  </a:cubicBezTo>
                  <a:cubicBezTo>
                    <a:pt x="163" y="618"/>
                    <a:pt x="164" y="614"/>
                    <a:pt x="166" y="611"/>
                  </a:cubicBezTo>
                  <a:cubicBezTo>
                    <a:pt x="169" y="604"/>
                    <a:pt x="169" y="604"/>
                    <a:pt x="169" y="604"/>
                  </a:cubicBezTo>
                  <a:cubicBezTo>
                    <a:pt x="171" y="601"/>
                    <a:pt x="171" y="601"/>
                    <a:pt x="171" y="601"/>
                  </a:cubicBezTo>
                  <a:cubicBezTo>
                    <a:pt x="171" y="601"/>
                    <a:pt x="172" y="601"/>
                    <a:pt x="172" y="601"/>
                  </a:cubicBezTo>
                  <a:cubicBezTo>
                    <a:pt x="172" y="601"/>
                    <a:pt x="173" y="601"/>
                    <a:pt x="174" y="601"/>
                  </a:cubicBezTo>
                  <a:cubicBezTo>
                    <a:pt x="174" y="608"/>
                    <a:pt x="174" y="608"/>
                    <a:pt x="174" y="608"/>
                  </a:cubicBezTo>
                  <a:cubicBezTo>
                    <a:pt x="175" y="617"/>
                    <a:pt x="176" y="627"/>
                    <a:pt x="174" y="636"/>
                  </a:cubicBezTo>
                  <a:close/>
                  <a:moveTo>
                    <a:pt x="184" y="547"/>
                  </a:moveTo>
                  <a:cubicBezTo>
                    <a:pt x="181" y="558"/>
                    <a:pt x="181" y="558"/>
                    <a:pt x="181" y="558"/>
                  </a:cubicBezTo>
                  <a:cubicBezTo>
                    <a:pt x="180" y="561"/>
                    <a:pt x="179" y="565"/>
                    <a:pt x="178" y="569"/>
                  </a:cubicBezTo>
                  <a:cubicBezTo>
                    <a:pt x="178" y="565"/>
                    <a:pt x="177" y="560"/>
                    <a:pt x="176" y="554"/>
                  </a:cubicBezTo>
                  <a:cubicBezTo>
                    <a:pt x="176" y="552"/>
                    <a:pt x="176" y="552"/>
                    <a:pt x="176" y="552"/>
                  </a:cubicBezTo>
                  <a:cubicBezTo>
                    <a:pt x="174" y="543"/>
                    <a:pt x="174" y="543"/>
                    <a:pt x="174" y="543"/>
                  </a:cubicBezTo>
                  <a:cubicBezTo>
                    <a:pt x="173" y="536"/>
                    <a:pt x="173" y="536"/>
                    <a:pt x="173" y="536"/>
                  </a:cubicBezTo>
                  <a:cubicBezTo>
                    <a:pt x="172" y="533"/>
                    <a:pt x="172" y="530"/>
                    <a:pt x="172" y="527"/>
                  </a:cubicBezTo>
                  <a:cubicBezTo>
                    <a:pt x="172" y="526"/>
                    <a:pt x="172" y="525"/>
                    <a:pt x="172" y="524"/>
                  </a:cubicBezTo>
                  <a:cubicBezTo>
                    <a:pt x="172" y="516"/>
                    <a:pt x="172" y="516"/>
                    <a:pt x="172" y="516"/>
                  </a:cubicBezTo>
                  <a:cubicBezTo>
                    <a:pt x="172" y="511"/>
                    <a:pt x="172" y="511"/>
                    <a:pt x="172" y="511"/>
                  </a:cubicBezTo>
                  <a:cubicBezTo>
                    <a:pt x="171" y="499"/>
                    <a:pt x="171" y="488"/>
                    <a:pt x="168" y="476"/>
                  </a:cubicBezTo>
                  <a:cubicBezTo>
                    <a:pt x="167" y="469"/>
                    <a:pt x="166" y="462"/>
                    <a:pt x="165" y="454"/>
                  </a:cubicBezTo>
                  <a:cubicBezTo>
                    <a:pt x="165" y="454"/>
                    <a:pt x="165" y="454"/>
                    <a:pt x="165" y="453"/>
                  </a:cubicBezTo>
                  <a:cubicBezTo>
                    <a:pt x="165" y="453"/>
                    <a:pt x="165" y="451"/>
                    <a:pt x="165" y="450"/>
                  </a:cubicBezTo>
                  <a:cubicBezTo>
                    <a:pt x="164" y="442"/>
                    <a:pt x="164" y="434"/>
                    <a:pt x="166" y="427"/>
                  </a:cubicBezTo>
                  <a:cubicBezTo>
                    <a:pt x="169" y="417"/>
                    <a:pt x="169" y="417"/>
                    <a:pt x="169" y="417"/>
                  </a:cubicBezTo>
                  <a:cubicBezTo>
                    <a:pt x="169" y="413"/>
                    <a:pt x="170" y="409"/>
                    <a:pt x="172" y="405"/>
                  </a:cubicBezTo>
                  <a:cubicBezTo>
                    <a:pt x="172" y="406"/>
                    <a:pt x="173" y="406"/>
                    <a:pt x="174" y="406"/>
                  </a:cubicBezTo>
                  <a:cubicBezTo>
                    <a:pt x="175" y="406"/>
                    <a:pt x="175" y="406"/>
                    <a:pt x="175" y="406"/>
                  </a:cubicBezTo>
                  <a:cubicBezTo>
                    <a:pt x="175" y="408"/>
                    <a:pt x="176" y="410"/>
                    <a:pt x="177" y="412"/>
                  </a:cubicBezTo>
                  <a:cubicBezTo>
                    <a:pt x="179" y="420"/>
                    <a:pt x="179" y="420"/>
                    <a:pt x="179" y="420"/>
                  </a:cubicBezTo>
                  <a:cubicBezTo>
                    <a:pt x="180" y="426"/>
                    <a:pt x="181" y="446"/>
                    <a:pt x="181" y="446"/>
                  </a:cubicBezTo>
                  <a:cubicBezTo>
                    <a:pt x="181" y="446"/>
                    <a:pt x="180" y="462"/>
                    <a:pt x="180" y="462"/>
                  </a:cubicBezTo>
                  <a:cubicBezTo>
                    <a:pt x="179" y="478"/>
                    <a:pt x="177" y="495"/>
                    <a:pt x="182" y="512"/>
                  </a:cubicBezTo>
                  <a:cubicBezTo>
                    <a:pt x="186" y="525"/>
                    <a:pt x="186" y="535"/>
                    <a:pt x="184" y="547"/>
                  </a:cubicBezTo>
                  <a:close/>
                  <a:moveTo>
                    <a:pt x="182" y="418"/>
                  </a:moveTo>
                  <a:cubicBezTo>
                    <a:pt x="180" y="411"/>
                    <a:pt x="180" y="411"/>
                    <a:pt x="180" y="411"/>
                  </a:cubicBezTo>
                  <a:cubicBezTo>
                    <a:pt x="180" y="409"/>
                    <a:pt x="179" y="407"/>
                    <a:pt x="179" y="405"/>
                  </a:cubicBezTo>
                  <a:cubicBezTo>
                    <a:pt x="181" y="403"/>
                    <a:pt x="182" y="400"/>
                    <a:pt x="182" y="396"/>
                  </a:cubicBezTo>
                  <a:cubicBezTo>
                    <a:pt x="182" y="393"/>
                    <a:pt x="181" y="389"/>
                    <a:pt x="179" y="387"/>
                  </a:cubicBezTo>
                  <a:cubicBezTo>
                    <a:pt x="181" y="384"/>
                    <a:pt x="183" y="381"/>
                    <a:pt x="185" y="377"/>
                  </a:cubicBezTo>
                  <a:cubicBezTo>
                    <a:pt x="189" y="373"/>
                    <a:pt x="192" y="368"/>
                    <a:pt x="194" y="363"/>
                  </a:cubicBezTo>
                  <a:cubicBezTo>
                    <a:pt x="194" y="369"/>
                    <a:pt x="194" y="369"/>
                    <a:pt x="194" y="369"/>
                  </a:cubicBezTo>
                  <a:cubicBezTo>
                    <a:pt x="195" y="374"/>
                    <a:pt x="195" y="378"/>
                    <a:pt x="195" y="383"/>
                  </a:cubicBezTo>
                  <a:cubicBezTo>
                    <a:pt x="194" y="384"/>
                    <a:pt x="192" y="387"/>
                    <a:pt x="192" y="390"/>
                  </a:cubicBezTo>
                  <a:cubicBezTo>
                    <a:pt x="192" y="392"/>
                    <a:pt x="192" y="394"/>
                    <a:pt x="193" y="395"/>
                  </a:cubicBezTo>
                  <a:cubicBezTo>
                    <a:pt x="191" y="403"/>
                    <a:pt x="186" y="411"/>
                    <a:pt x="182" y="418"/>
                  </a:cubicBezTo>
                  <a:close/>
                  <a:moveTo>
                    <a:pt x="222" y="385"/>
                  </a:moveTo>
                  <a:cubicBezTo>
                    <a:pt x="224" y="381"/>
                    <a:pt x="229" y="380"/>
                    <a:pt x="236" y="380"/>
                  </a:cubicBezTo>
                  <a:cubicBezTo>
                    <a:pt x="239" y="380"/>
                    <a:pt x="242" y="379"/>
                    <a:pt x="245" y="378"/>
                  </a:cubicBezTo>
                  <a:cubicBezTo>
                    <a:pt x="245" y="382"/>
                    <a:pt x="244" y="385"/>
                    <a:pt x="244" y="388"/>
                  </a:cubicBezTo>
                  <a:cubicBezTo>
                    <a:pt x="244" y="391"/>
                    <a:pt x="244" y="391"/>
                    <a:pt x="244" y="391"/>
                  </a:cubicBezTo>
                  <a:cubicBezTo>
                    <a:pt x="244" y="394"/>
                    <a:pt x="243" y="397"/>
                    <a:pt x="243" y="400"/>
                  </a:cubicBezTo>
                  <a:cubicBezTo>
                    <a:pt x="242" y="400"/>
                    <a:pt x="242" y="401"/>
                    <a:pt x="242" y="401"/>
                  </a:cubicBezTo>
                  <a:cubicBezTo>
                    <a:pt x="242" y="402"/>
                    <a:pt x="242" y="402"/>
                    <a:pt x="242" y="402"/>
                  </a:cubicBezTo>
                  <a:cubicBezTo>
                    <a:pt x="241" y="404"/>
                    <a:pt x="240" y="406"/>
                    <a:pt x="239" y="408"/>
                  </a:cubicBezTo>
                  <a:cubicBezTo>
                    <a:pt x="236" y="411"/>
                    <a:pt x="234" y="412"/>
                    <a:pt x="231" y="414"/>
                  </a:cubicBezTo>
                  <a:cubicBezTo>
                    <a:pt x="230" y="415"/>
                    <a:pt x="230" y="415"/>
                    <a:pt x="230" y="415"/>
                  </a:cubicBezTo>
                  <a:cubicBezTo>
                    <a:pt x="230" y="415"/>
                    <a:pt x="230" y="415"/>
                    <a:pt x="230" y="415"/>
                  </a:cubicBezTo>
                  <a:cubicBezTo>
                    <a:pt x="229" y="415"/>
                    <a:pt x="228" y="415"/>
                    <a:pt x="228" y="415"/>
                  </a:cubicBezTo>
                  <a:cubicBezTo>
                    <a:pt x="226" y="413"/>
                    <a:pt x="225" y="411"/>
                    <a:pt x="223" y="409"/>
                  </a:cubicBezTo>
                  <a:cubicBezTo>
                    <a:pt x="221" y="407"/>
                    <a:pt x="221" y="407"/>
                    <a:pt x="221" y="407"/>
                  </a:cubicBezTo>
                  <a:cubicBezTo>
                    <a:pt x="222" y="406"/>
                    <a:pt x="222" y="404"/>
                    <a:pt x="222" y="402"/>
                  </a:cubicBezTo>
                  <a:cubicBezTo>
                    <a:pt x="221" y="400"/>
                    <a:pt x="221" y="399"/>
                    <a:pt x="220" y="397"/>
                  </a:cubicBezTo>
                  <a:cubicBezTo>
                    <a:pt x="222" y="393"/>
                    <a:pt x="222" y="389"/>
                    <a:pt x="222" y="385"/>
                  </a:cubicBezTo>
                  <a:close/>
                  <a:moveTo>
                    <a:pt x="208" y="399"/>
                  </a:moveTo>
                  <a:cubicBezTo>
                    <a:pt x="208" y="400"/>
                    <a:pt x="207" y="402"/>
                    <a:pt x="208" y="404"/>
                  </a:cubicBezTo>
                  <a:cubicBezTo>
                    <a:pt x="208" y="410"/>
                    <a:pt x="212" y="414"/>
                    <a:pt x="216" y="413"/>
                  </a:cubicBezTo>
                  <a:cubicBezTo>
                    <a:pt x="217" y="413"/>
                    <a:pt x="218" y="412"/>
                    <a:pt x="219" y="411"/>
                  </a:cubicBezTo>
                  <a:cubicBezTo>
                    <a:pt x="220" y="412"/>
                    <a:pt x="220" y="412"/>
                    <a:pt x="220" y="412"/>
                  </a:cubicBezTo>
                  <a:cubicBezTo>
                    <a:pt x="222" y="413"/>
                    <a:pt x="223" y="415"/>
                    <a:pt x="225" y="417"/>
                  </a:cubicBezTo>
                  <a:cubicBezTo>
                    <a:pt x="223" y="419"/>
                    <a:pt x="222" y="422"/>
                    <a:pt x="222" y="425"/>
                  </a:cubicBezTo>
                  <a:cubicBezTo>
                    <a:pt x="222" y="425"/>
                    <a:pt x="222" y="425"/>
                    <a:pt x="222" y="425"/>
                  </a:cubicBezTo>
                  <a:cubicBezTo>
                    <a:pt x="220" y="423"/>
                    <a:pt x="218" y="421"/>
                    <a:pt x="216" y="421"/>
                  </a:cubicBezTo>
                  <a:cubicBezTo>
                    <a:pt x="215" y="420"/>
                    <a:pt x="215" y="420"/>
                    <a:pt x="214" y="420"/>
                  </a:cubicBezTo>
                  <a:cubicBezTo>
                    <a:pt x="210" y="416"/>
                    <a:pt x="204" y="417"/>
                    <a:pt x="202" y="420"/>
                  </a:cubicBezTo>
                  <a:cubicBezTo>
                    <a:pt x="202" y="420"/>
                    <a:pt x="202" y="421"/>
                    <a:pt x="201" y="421"/>
                  </a:cubicBezTo>
                  <a:cubicBezTo>
                    <a:pt x="195" y="423"/>
                    <a:pt x="188" y="426"/>
                    <a:pt x="184" y="430"/>
                  </a:cubicBezTo>
                  <a:cubicBezTo>
                    <a:pt x="184" y="428"/>
                    <a:pt x="183" y="425"/>
                    <a:pt x="183" y="423"/>
                  </a:cubicBezTo>
                  <a:cubicBezTo>
                    <a:pt x="183" y="423"/>
                    <a:pt x="183" y="423"/>
                    <a:pt x="183" y="423"/>
                  </a:cubicBezTo>
                  <a:cubicBezTo>
                    <a:pt x="188" y="417"/>
                    <a:pt x="193" y="408"/>
                    <a:pt x="195" y="400"/>
                  </a:cubicBezTo>
                  <a:cubicBezTo>
                    <a:pt x="196" y="401"/>
                    <a:pt x="197" y="401"/>
                    <a:pt x="198" y="401"/>
                  </a:cubicBezTo>
                  <a:cubicBezTo>
                    <a:pt x="201" y="401"/>
                    <a:pt x="204" y="399"/>
                    <a:pt x="205" y="395"/>
                  </a:cubicBezTo>
                  <a:cubicBezTo>
                    <a:pt x="206" y="396"/>
                    <a:pt x="207" y="398"/>
                    <a:pt x="208" y="399"/>
                  </a:cubicBezTo>
                  <a:close/>
                  <a:moveTo>
                    <a:pt x="210" y="355"/>
                  </a:moveTo>
                  <a:cubicBezTo>
                    <a:pt x="208" y="362"/>
                    <a:pt x="208" y="362"/>
                    <a:pt x="208" y="362"/>
                  </a:cubicBezTo>
                  <a:cubicBezTo>
                    <a:pt x="207" y="363"/>
                    <a:pt x="207" y="363"/>
                    <a:pt x="207" y="363"/>
                  </a:cubicBezTo>
                  <a:cubicBezTo>
                    <a:pt x="205" y="369"/>
                    <a:pt x="202" y="375"/>
                    <a:pt x="202" y="381"/>
                  </a:cubicBezTo>
                  <a:cubicBezTo>
                    <a:pt x="201" y="381"/>
                    <a:pt x="201" y="381"/>
                    <a:pt x="200" y="381"/>
                  </a:cubicBezTo>
                  <a:cubicBezTo>
                    <a:pt x="200" y="381"/>
                    <a:pt x="199" y="381"/>
                    <a:pt x="199" y="381"/>
                  </a:cubicBezTo>
                  <a:cubicBezTo>
                    <a:pt x="199" y="377"/>
                    <a:pt x="199" y="373"/>
                    <a:pt x="198" y="369"/>
                  </a:cubicBezTo>
                  <a:cubicBezTo>
                    <a:pt x="198" y="358"/>
                    <a:pt x="198" y="358"/>
                    <a:pt x="198" y="358"/>
                  </a:cubicBezTo>
                  <a:cubicBezTo>
                    <a:pt x="198" y="357"/>
                    <a:pt x="198" y="357"/>
                    <a:pt x="198" y="357"/>
                  </a:cubicBezTo>
                  <a:cubicBezTo>
                    <a:pt x="199" y="355"/>
                    <a:pt x="200" y="354"/>
                    <a:pt x="200" y="351"/>
                  </a:cubicBezTo>
                  <a:cubicBezTo>
                    <a:pt x="201" y="349"/>
                    <a:pt x="200" y="347"/>
                    <a:pt x="200" y="345"/>
                  </a:cubicBezTo>
                  <a:cubicBezTo>
                    <a:pt x="203" y="340"/>
                    <a:pt x="210" y="339"/>
                    <a:pt x="216" y="338"/>
                  </a:cubicBezTo>
                  <a:cubicBezTo>
                    <a:pt x="218" y="338"/>
                    <a:pt x="218" y="338"/>
                    <a:pt x="218" y="338"/>
                  </a:cubicBezTo>
                  <a:cubicBezTo>
                    <a:pt x="218" y="338"/>
                    <a:pt x="218" y="339"/>
                    <a:pt x="218" y="339"/>
                  </a:cubicBezTo>
                  <a:cubicBezTo>
                    <a:pt x="214" y="343"/>
                    <a:pt x="212" y="350"/>
                    <a:pt x="210" y="355"/>
                  </a:cubicBezTo>
                  <a:close/>
                  <a:moveTo>
                    <a:pt x="238" y="279"/>
                  </a:moveTo>
                  <a:cubicBezTo>
                    <a:pt x="237" y="290"/>
                    <a:pt x="237" y="290"/>
                    <a:pt x="237" y="290"/>
                  </a:cubicBezTo>
                  <a:cubicBezTo>
                    <a:pt x="237" y="291"/>
                    <a:pt x="237" y="291"/>
                    <a:pt x="237" y="291"/>
                  </a:cubicBezTo>
                  <a:cubicBezTo>
                    <a:pt x="236" y="301"/>
                    <a:pt x="235" y="316"/>
                    <a:pt x="229" y="324"/>
                  </a:cubicBezTo>
                  <a:cubicBezTo>
                    <a:pt x="226" y="324"/>
                    <a:pt x="223" y="326"/>
                    <a:pt x="221" y="328"/>
                  </a:cubicBezTo>
                  <a:cubicBezTo>
                    <a:pt x="219" y="330"/>
                    <a:pt x="218" y="332"/>
                    <a:pt x="218" y="334"/>
                  </a:cubicBezTo>
                  <a:cubicBezTo>
                    <a:pt x="216" y="334"/>
                    <a:pt x="216" y="334"/>
                    <a:pt x="216" y="334"/>
                  </a:cubicBezTo>
                  <a:cubicBezTo>
                    <a:pt x="210" y="335"/>
                    <a:pt x="202" y="336"/>
                    <a:pt x="198" y="341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7" y="331"/>
                    <a:pt x="197" y="331"/>
                    <a:pt x="197" y="331"/>
                  </a:cubicBezTo>
                  <a:cubicBezTo>
                    <a:pt x="196" y="316"/>
                    <a:pt x="196" y="316"/>
                    <a:pt x="196" y="316"/>
                  </a:cubicBezTo>
                  <a:cubicBezTo>
                    <a:pt x="199" y="315"/>
                    <a:pt x="201" y="312"/>
                    <a:pt x="201" y="307"/>
                  </a:cubicBezTo>
                  <a:cubicBezTo>
                    <a:pt x="201" y="304"/>
                    <a:pt x="200" y="301"/>
                    <a:pt x="199" y="299"/>
                  </a:cubicBezTo>
                  <a:cubicBezTo>
                    <a:pt x="200" y="295"/>
                    <a:pt x="203" y="292"/>
                    <a:pt x="206" y="287"/>
                  </a:cubicBezTo>
                  <a:cubicBezTo>
                    <a:pt x="209" y="282"/>
                    <a:pt x="214" y="277"/>
                    <a:pt x="219" y="273"/>
                  </a:cubicBezTo>
                  <a:cubicBezTo>
                    <a:pt x="223" y="270"/>
                    <a:pt x="226" y="269"/>
                    <a:pt x="230" y="267"/>
                  </a:cubicBezTo>
                  <a:cubicBezTo>
                    <a:pt x="233" y="266"/>
                    <a:pt x="236" y="264"/>
                    <a:pt x="239" y="262"/>
                  </a:cubicBezTo>
                  <a:cubicBezTo>
                    <a:pt x="239" y="268"/>
                    <a:pt x="238" y="273"/>
                    <a:pt x="238" y="279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Freeform 182">
              <a:extLst>
                <a:ext uri="{FF2B5EF4-FFF2-40B4-BE49-F238E27FC236}">
                  <a16:creationId xmlns:a16="http://schemas.microsoft.com/office/drawing/2014/main" id="{006B80D1-0027-4D35-998C-AAA88F7DB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1799"/>
              <a:ext cx="206" cy="191"/>
            </a:xfrm>
            <a:custGeom>
              <a:avLst/>
              <a:gdLst>
                <a:gd name="T0" fmla="*/ 456 w 153"/>
                <a:gd name="T1" fmla="*/ 190 h 142"/>
                <a:gd name="T2" fmla="*/ 396 w 153"/>
                <a:gd name="T3" fmla="*/ 105 h 142"/>
                <a:gd name="T4" fmla="*/ 368 w 153"/>
                <a:gd name="T5" fmla="*/ 106 h 142"/>
                <a:gd name="T6" fmla="*/ 339 w 153"/>
                <a:gd name="T7" fmla="*/ 106 h 142"/>
                <a:gd name="T8" fmla="*/ 295 w 153"/>
                <a:gd name="T9" fmla="*/ 93 h 142"/>
                <a:gd name="T10" fmla="*/ 263 w 153"/>
                <a:gd name="T11" fmla="*/ 73 h 142"/>
                <a:gd name="T12" fmla="*/ 263 w 153"/>
                <a:gd name="T13" fmla="*/ 42 h 142"/>
                <a:gd name="T14" fmla="*/ 276 w 153"/>
                <a:gd name="T15" fmla="*/ 22 h 142"/>
                <a:gd name="T16" fmla="*/ 276 w 153"/>
                <a:gd name="T17" fmla="*/ 22 h 142"/>
                <a:gd name="T18" fmla="*/ 276 w 153"/>
                <a:gd name="T19" fmla="*/ 16 h 142"/>
                <a:gd name="T20" fmla="*/ 143 w 153"/>
                <a:gd name="T21" fmla="*/ 30 h 142"/>
                <a:gd name="T22" fmla="*/ 140 w 153"/>
                <a:gd name="T23" fmla="*/ 65 h 142"/>
                <a:gd name="T24" fmla="*/ 98 w 153"/>
                <a:gd name="T25" fmla="*/ 135 h 142"/>
                <a:gd name="T26" fmla="*/ 43 w 153"/>
                <a:gd name="T27" fmla="*/ 198 h 142"/>
                <a:gd name="T28" fmla="*/ 16 w 153"/>
                <a:gd name="T29" fmla="*/ 235 h 142"/>
                <a:gd name="T30" fmla="*/ 1 w 153"/>
                <a:gd name="T31" fmla="*/ 292 h 142"/>
                <a:gd name="T32" fmla="*/ 9 w 153"/>
                <a:gd name="T33" fmla="*/ 340 h 142"/>
                <a:gd name="T34" fmla="*/ 12 w 153"/>
                <a:gd name="T35" fmla="*/ 352 h 142"/>
                <a:gd name="T36" fmla="*/ 260 w 153"/>
                <a:gd name="T37" fmla="*/ 456 h 142"/>
                <a:gd name="T38" fmla="*/ 388 w 153"/>
                <a:gd name="T39" fmla="*/ 463 h 142"/>
                <a:gd name="T40" fmla="*/ 444 w 153"/>
                <a:gd name="T41" fmla="*/ 432 h 142"/>
                <a:gd name="T42" fmla="*/ 471 w 153"/>
                <a:gd name="T43" fmla="*/ 402 h 142"/>
                <a:gd name="T44" fmla="*/ 456 w 153"/>
                <a:gd name="T45" fmla="*/ 190 h 1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3" h="142">
                  <a:moveTo>
                    <a:pt x="139" y="58"/>
                  </a:moveTo>
                  <a:cubicBezTo>
                    <a:pt x="135" y="47"/>
                    <a:pt x="127" y="40"/>
                    <a:pt x="120" y="32"/>
                  </a:cubicBezTo>
                  <a:cubicBezTo>
                    <a:pt x="119" y="33"/>
                    <a:pt x="115" y="33"/>
                    <a:pt x="112" y="33"/>
                  </a:cubicBezTo>
                  <a:cubicBezTo>
                    <a:pt x="104" y="34"/>
                    <a:pt x="108" y="30"/>
                    <a:pt x="103" y="33"/>
                  </a:cubicBezTo>
                  <a:cubicBezTo>
                    <a:pt x="98" y="35"/>
                    <a:pt x="96" y="31"/>
                    <a:pt x="90" y="28"/>
                  </a:cubicBezTo>
                  <a:cubicBezTo>
                    <a:pt x="83" y="26"/>
                    <a:pt x="84" y="29"/>
                    <a:pt x="80" y="22"/>
                  </a:cubicBezTo>
                  <a:cubicBezTo>
                    <a:pt x="78" y="19"/>
                    <a:pt x="78" y="16"/>
                    <a:pt x="80" y="13"/>
                  </a:cubicBezTo>
                  <a:cubicBezTo>
                    <a:pt x="80" y="11"/>
                    <a:pt x="81" y="10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6"/>
                    <a:pt x="84" y="6"/>
                    <a:pt x="84" y="5"/>
                  </a:cubicBezTo>
                  <a:cubicBezTo>
                    <a:pt x="70" y="0"/>
                    <a:pt x="56" y="3"/>
                    <a:pt x="44" y="9"/>
                  </a:cubicBezTo>
                  <a:cubicBezTo>
                    <a:pt x="45" y="11"/>
                    <a:pt x="44" y="15"/>
                    <a:pt x="42" y="20"/>
                  </a:cubicBezTo>
                  <a:cubicBezTo>
                    <a:pt x="45" y="27"/>
                    <a:pt x="31" y="27"/>
                    <a:pt x="30" y="41"/>
                  </a:cubicBezTo>
                  <a:cubicBezTo>
                    <a:pt x="30" y="47"/>
                    <a:pt x="21" y="61"/>
                    <a:pt x="13" y="60"/>
                  </a:cubicBezTo>
                  <a:cubicBezTo>
                    <a:pt x="14" y="67"/>
                    <a:pt x="12" y="65"/>
                    <a:pt x="5" y="72"/>
                  </a:cubicBezTo>
                  <a:cubicBezTo>
                    <a:pt x="5" y="82"/>
                    <a:pt x="6" y="81"/>
                    <a:pt x="1" y="89"/>
                  </a:cubicBezTo>
                  <a:cubicBezTo>
                    <a:pt x="1" y="96"/>
                    <a:pt x="0" y="102"/>
                    <a:pt x="3" y="104"/>
                  </a:cubicBezTo>
                  <a:cubicBezTo>
                    <a:pt x="5" y="106"/>
                    <a:pt x="5" y="106"/>
                    <a:pt x="4" y="108"/>
                  </a:cubicBezTo>
                  <a:cubicBezTo>
                    <a:pt x="20" y="136"/>
                    <a:pt x="66" y="139"/>
                    <a:pt x="79" y="139"/>
                  </a:cubicBezTo>
                  <a:cubicBezTo>
                    <a:pt x="92" y="139"/>
                    <a:pt x="111" y="142"/>
                    <a:pt x="118" y="141"/>
                  </a:cubicBezTo>
                  <a:cubicBezTo>
                    <a:pt x="125" y="140"/>
                    <a:pt x="130" y="137"/>
                    <a:pt x="135" y="132"/>
                  </a:cubicBezTo>
                  <a:cubicBezTo>
                    <a:pt x="137" y="130"/>
                    <a:pt x="137" y="130"/>
                    <a:pt x="143" y="123"/>
                  </a:cubicBezTo>
                  <a:cubicBezTo>
                    <a:pt x="153" y="108"/>
                    <a:pt x="144" y="69"/>
                    <a:pt x="139" y="58"/>
                  </a:cubicBezTo>
                  <a:close/>
                </a:path>
              </a:pathLst>
            </a:custGeom>
            <a:solidFill>
              <a:srgbClr val="F5D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Freeform 183">
              <a:extLst>
                <a:ext uri="{FF2B5EF4-FFF2-40B4-BE49-F238E27FC236}">
                  <a16:creationId xmlns:a16="http://schemas.microsoft.com/office/drawing/2014/main" id="{3273F6D2-A50B-4250-8009-290CEB6E6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" y="1754"/>
              <a:ext cx="80" cy="62"/>
            </a:xfrm>
            <a:custGeom>
              <a:avLst/>
              <a:gdLst>
                <a:gd name="T0" fmla="*/ 21 w 60"/>
                <a:gd name="T1" fmla="*/ 47 h 46"/>
                <a:gd name="T2" fmla="*/ 21 w 60"/>
                <a:gd name="T3" fmla="*/ 36 h 46"/>
                <a:gd name="T4" fmla="*/ 49 w 60"/>
                <a:gd name="T5" fmla="*/ 0 h 46"/>
                <a:gd name="T6" fmla="*/ 69 w 60"/>
                <a:gd name="T7" fmla="*/ 1 h 46"/>
                <a:gd name="T8" fmla="*/ 92 w 60"/>
                <a:gd name="T9" fmla="*/ 0 h 46"/>
                <a:gd name="T10" fmla="*/ 95 w 60"/>
                <a:gd name="T11" fmla="*/ 0 h 46"/>
                <a:gd name="T12" fmla="*/ 95 w 60"/>
                <a:gd name="T13" fmla="*/ 0 h 46"/>
                <a:gd name="T14" fmla="*/ 116 w 60"/>
                <a:gd name="T15" fmla="*/ 0 h 46"/>
                <a:gd name="T16" fmla="*/ 116 w 60"/>
                <a:gd name="T17" fmla="*/ 0 h 46"/>
                <a:gd name="T18" fmla="*/ 121 w 60"/>
                <a:gd name="T19" fmla="*/ 0 h 46"/>
                <a:gd name="T20" fmla="*/ 121 w 60"/>
                <a:gd name="T21" fmla="*/ 0 h 46"/>
                <a:gd name="T22" fmla="*/ 123 w 60"/>
                <a:gd name="T23" fmla="*/ 0 h 46"/>
                <a:gd name="T24" fmla="*/ 127 w 60"/>
                <a:gd name="T25" fmla="*/ 0 h 46"/>
                <a:gd name="T26" fmla="*/ 129 w 60"/>
                <a:gd name="T27" fmla="*/ 1 h 46"/>
                <a:gd name="T28" fmla="*/ 129 w 60"/>
                <a:gd name="T29" fmla="*/ 1 h 46"/>
                <a:gd name="T30" fmla="*/ 133 w 60"/>
                <a:gd name="T31" fmla="*/ 1 h 46"/>
                <a:gd name="T32" fmla="*/ 135 w 60"/>
                <a:gd name="T33" fmla="*/ 1 h 46"/>
                <a:gd name="T34" fmla="*/ 140 w 60"/>
                <a:gd name="T35" fmla="*/ 1 h 46"/>
                <a:gd name="T36" fmla="*/ 140 w 60"/>
                <a:gd name="T37" fmla="*/ 1 h 46"/>
                <a:gd name="T38" fmla="*/ 143 w 60"/>
                <a:gd name="T39" fmla="*/ 7 h 46"/>
                <a:gd name="T40" fmla="*/ 143 w 60"/>
                <a:gd name="T41" fmla="*/ 7 h 46"/>
                <a:gd name="T42" fmla="*/ 161 w 60"/>
                <a:gd name="T43" fmla="*/ 12 h 46"/>
                <a:gd name="T44" fmla="*/ 183 w 60"/>
                <a:gd name="T45" fmla="*/ 30 h 46"/>
                <a:gd name="T46" fmla="*/ 171 w 60"/>
                <a:gd name="T47" fmla="*/ 89 h 46"/>
                <a:gd name="T48" fmla="*/ 113 w 60"/>
                <a:gd name="T49" fmla="*/ 152 h 46"/>
                <a:gd name="T50" fmla="*/ 0 w 60"/>
                <a:gd name="T51" fmla="*/ 152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0" h="46">
                  <a:moveTo>
                    <a:pt x="7" y="14"/>
                  </a:moveTo>
                  <a:cubicBezTo>
                    <a:pt x="7" y="13"/>
                    <a:pt x="7" y="12"/>
                    <a:pt x="7" y="11"/>
                  </a:cubicBezTo>
                  <a:cubicBezTo>
                    <a:pt x="8" y="4"/>
                    <a:pt x="12" y="1"/>
                    <a:pt x="16" y="0"/>
                  </a:cubicBezTo>
                  <a:cubicBezTo>
                    <a:pt x="18" y="1"/>
                    <a:pt x="18" y="2"/>
                    <a:pt x="22" y="1"/>
                  </a:cubicBezTo>
                  <a:cubicBezTo>
                    <a:pt x="23" y="1"/>
                    <a:pt x="26" y="1"/>
                    <a:pt x="29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0" y="0"/>
                    <a:pt x="40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2" y="1"/>
                    <a:pt x="42" y="1"/>
                  </a:cubicBezTo>
                  <a:cubicBezTo>
                    <a:pt x="42" y="1"/>
                    <a:pt x="42" y="1"/>
                    <a:pt x="43" y="1"/>
                  </a:cubicBezTo>
                  <a:cubicBezTo>
                    <a:pt x="43" y="1"/>
                    <a:pt x="43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5" y="2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7" y="2"/>
                    <a:pt x="49" y="3"/>
                    <a:pt x="51" y="4"/>
                  </a:cubicBezTo>
                  <a:cubicBezTo>
                    <a:pt x="54" y="6"/>
                    <a:pt x="56" y="7"/>
                    <a:pt x="58" y="9"/>
                  </a:cubicBezTo>
                  <a:cubicBezTo>
                    <a:pt x="60" y="16"/>
                    <a:pt x="59" y="24"/>
                    <a:pt x="54" y="2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0" y="46"/>
                    <a:pt x="0" y="46"/>
                    <a:pt x="0" y="46"/>
                  </a:cubicBezTo>
                </a:path>
              </a:pathLst>
            </a:custGeom>
            <a:solidFill>
              <a:srgbClr val="00A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Freeform 184">
              <a:extLst>
                <a:ext uri="{FF2B5EF4-FFF2-40B4-BE49-F238E27FC236}">
                  <a16:creationId xmlns:a16="http://schemas.microsoft.com/office/drawing/2014/main" id="{57577DA7-33C8-4FA0-BD88-4A71F8502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" y="1805"/>
              <a:ext cx="43" cy="33"/>
            </a:xfrm>
            <a:custGeom>
              <a:avLst/>
              <a:gdLst>
                <a:gd name="T0" fmla="*/ 9 w 32"/>
                <a:gd name="T1" fmla="*/ 8 h 24"/>
                <a:gd name="T2" fmla="*/ 7 w 32"/>
                <a:gd name="T3" fmla="*/ 40 h 24"/>
                <a:gd name="T4" fmla="*/ 30 w 32"/>
                <a:gd name="T5" fmla="*/ 76 h 24"/>
                <a:gd name="T6" fmla="*/ 75 w 32"/>
                <a:gd name="T7" fmla="*/ 85 h 24"/>
                <a:gd name="T8" fmla="*/ 94 w 32"/>
                <a:gd name="T9" fmla="*/ 77 h 24"/>
                <a:gd name="T10" fmla="*/ 94 w 32"/>
                <a:gd name="T11" fmla="*/ 56 h 24"/>
                <a:gd name="T12" fmla="*/ 98 w 32"/>
                <a:gd name="T13" fmla="*/ 26 h 24"/>
                <a:gd name="T14" fmla="*/ 105 w 32"/>
                <a:gd name="T15" fmla="*/ 11 h 24"/>
                <a:gd name="T16" fmla="*/ 69 w 32"/>
                <a:gd name="T17" fmla="*/ 8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4">
                  <a:moveTo>
                    <a:pt x="3" y="2"/>
                  </a:moveTo>
                  <a:cubicBezTo>
                    <a:pt x="0" y="3"/>
                    <a:pt x="2" y="9"/>
                    <a:pt x="2" y="11"/>
                  </a:cubicBezTo>
                  <a:cubicBezTo>
                    <a:pt x="3" y="17"/>
                    <a:pt x="3" y="20"/>
                    <a:pt x="9" y="21"/>
                  </a:cubicBezTo>
                  <a:cubicBezTo>
                    <a:pt x="14" y="23"/>
                    <a:pt x="18" y="24"/>
                    <a:pt x="23" y="24"/>
                  </a:cubicBezTo>
                  <a:cubicBezTo>
                    <a:pt x="24" y="24"/>
                    <a:pt x="28" y="23"/>
                    <a:pt x="29" y="22"/>
                  </a:cubicBezTo>
                  <a:cubicBezTo>
                    <a:pt x="30" y="21"/>
                    <a:pt x="29" y="18"/>
                    <a:pt x="29" y="16"/>
                  </a:cubicBezTo>
                  <a:cubicBezTo>
                    <a:pt x="29" y="13"/>
                    <a:pt x="30" y="10"/>
                    <a:pt x="30" y="7"/>
                  </a:cubicBezTo>
                  <a:cubicBezTo>
                    <a:pt x="31" y="5"/>
                    <a:pt x="32" y="4"/>
                    <a:pt x="32" y="3"/>
                  </a:cubicBezTo>
                  <a:cubicBezTo>
                    <a:pt x="31" y="0"/>
                    <a:pt x="23" y="2"/>
                    <a:pt x="21" y="2"/>
                  </a:cubicBezTo>
                </a:path>
              </a:pathLst>
            </a:custGeom>
            <a:solidFill>
              <a:srgbClr val="00A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185">
              <a:extLst>
                <a:ext uri="{FF2B5EF4-FFF2-40B4-BE49-F238E27FC236}">
                  <a16:creationId xmlns:a16="http://schemas.microsoft.com/office/drawing/2014/main" id="{79D84A63-3B45-4B69-ACCA-4ED94A1D0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1943"/>
              <a:ext cx="38" cy="39"/>
            </a:xfrm>
            <a:custGeom>
              <a:avLst/>
              <a:gdLst>
                <a:gd name="T0" fmla="*/ 26 w 28"/>
                <a:gd name="T1" fmla="*/ 1 h 29"/>
                <a:gd name="T2" fmla="*/ 0 w 28"/>
                <a:gd name="T3" fmla="*/ 0 h 29"/>
                <a:gd name="T4" fmla="*/ 14 w 28"/>
                <a:gd name="T5" fmla="*/ 83 h 29"/>
                <a:gd name="T6" fmla="*/ 96 w 28"/>
                <a:gd name="T7" fmla="*/ 78 h 29"/>
                <a:gd name="T8" fmla="*/ 96 w 28"/>
                <a:gd name="T9" fmla="*/ 69 h 29"/>
                <a:gd name="T10" fmla="*/ 26 w 28"/>
                <a:gd name="T11" fmla="*/ 1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29">
                  <a:moveTo>
                    <a:pt x="7" y="1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2" y="9"/>
                    <a:pt x="1" y="18"/>
                    <a:pt x="4" y="25"/>
                  </a:cubicBezTo>
                  <a:cubicBezTo>
                    <a:pt x="6" y="29"/>
                    <a:pt x="25" y="29"/>
                    <a:pt x="28" y="24"/>
                  </a:cubicBezTo>
                  <a:cubicBezTo>
                    <a:pt x="28" y="24"/>
                    <a:pt x="28" y="23"/>
                    <a:pt x="28" y="21"/>
                  </a:cubicBezTo>
                  <a:cubicBezTo>
                    <a:pt x="19" y="17"/>
                    <a:pt x="12" y="10"/>
                    <a:pt x="7" y="1"/>
                  </a:cubicBezTo>
                  <a:close/>
                </a:path>
              </a:pathLst>
            </a:custGeom>
            <a:solidFill>
              <a:srgbClr val="00A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Freeform 186">
              <a:extLst>
                <a:ext uri="{FF2B5EF4-FFF2-40B4-BE49-F238E27FC236}">
                  <a16:creationId xmlns:a16="http://schemas.microsoft.com/office/drawing/2014/main" id="{0C51E2FD-5727-4AC0-8EDB-22E9E53A1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" y="1686"/>
              <a:ext cx="116" cy="145"/>
            </a:xfrm>
            <a:custGeom>
              <a:avLst/>
              <a:gdLst>
                <a:gd name="T0" fmla="*/ 27 w 86"/>
                <a:gd name="T1" fmla="*/ 352 h 108"/>
                <a:gd name="T2" fmla="*/ 12 w 86"/>
                <a:gd name="T3" fmla="*/ 303 h 108"/>
                <a:gd name="T4" fmla="*/ 36 w 86"/>
                <a:gd name="T5" fmla="*/ 122 h 108"/>
                <a:gd name="T6" fmla="*/ 69 w 86"/>
                <a:gd name="T7" fmla="*/ 91 h 108"/>
                <a:gd name="T8" fmla="*/ 121 w 86"/>
                <a:gd name="T9" fmla="*/ 63 h 108"/>
                <a:gd name="T10" fmla="*/ 155 w 86"/>
                <a:gd name="T11" fmla="*/ 56 h 108"/>
                <a:gd name="T12" fmla="*/ 169 w 86"/>
                <a:gd name="T13" fmla="*/ 9 h 108"/>
                <a:gd name="T14" fmla="*/ 187 w 86"/>
                <a:gd name="T15" fmla="*/ 1 h 108"/>
                <a:gd name="T16" fmla="*/ 217 w 86"/>
                <a:gd name="T17" fmla="*/ 9 h 108"/>
                <a:gd name="T18" fmla="*/ 217 w 86"/>
                <a:gd name="T19" fmla="*/ 9 h 108"/>
                <a:gd name="T20" fmla="*/ 255 w 86"/>
                <a:gd name="T21" fmla="*/ 20 h 108"/>
                <a:gd name="T22" fmla="*/ 235 w 86"/>
                <a:gd name="T23" fmla="*/ 75 h 108"/>
                <a:gd name="T24" fmla="*/ 275 w 86"/>
                <a:gd name="T25" fmla="*/ 121 h 108"/>
                <a:gd name="T26" fmla="*/ 277 w 86"/>
                <a:gd name="T27" fmla="*/ 179 h 108"/>
                <a:gd name="T28" fmla="*/ 205 w 86"/>
                <a:gd name="T29" fmla="*/ 164 h 108"/>
                <a:gd name="T30" fmla="*/ 171 w 86"/>
                <a:gd name="T31" fmla="*/ 160 h 108"/>
                <a:gd name="T32" fmla="*/ 129 w 86"/>
                <a:gd name="T33" fmla="*/ 227 h 108"/>
                <a:gd name="T34" fmla="*/ 115 w 86"/>
                <a:gd name="T35" fmla="*/ 305 h 108"/>
                <a:gd name="T36" fmla="*/ 120 w 86"/>
                <a:gd name="T37" fmla="*/ 341 h 108"/>
                <a:gd name="T38" fmla="*/ 104 w 86"/>
                <a:gd name="T39" fmla="*/ 348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6" h="108">
                  <a:moveTo>
                    <a:pt x="8" y="108"/>
                  </a:moveTo>
                  <a:cubicBezTo>
                    <a:pt x="7" y="108"/>
                    <a:pt x="4" y="93"/>
                    <a:pt x="4" y="93"/>
                  </a:cubicBezTo>
                  <a:cubicBezTo>
                    <a:pt x="2" y="79"/>
                    <a:pt x="0" y="54"/>
                    <a:pt x="11" y="38"/>
                  </a:cubicBezTo>
                  <a:cubicBezTo>
                    <a:pt x="14" y="34"/>
                    <a:pt x="17" y="31"/>
                    <a:pt x="21" y="28"/>
                  </a:cubicBezTo>
                  <a:cubicBezTo>
                    <a:pt x="25" y="24"/>
                    <a:pt x="32" y="20"/>
                    <a:pt x="37" y="19"/>
                  </a:cubicBezTo>
                  <a:cubicBezTo>
                    <a:pt x="40" y="18"/>
                    <a:pt x="43" y="18"/>
                    <a:pt x="47" y="17"/>
                  </a:cubicBezTo>
                  <a:cubicBezTo>
                    <a:pt x="48" y="14"/>
                    <a:pt x="49" y="7"/>
                    <a:pt x="51" y="3"/>
                  </a:cubicBezTo>
                  <a:cubicBezTo>
                    <a:pt x="52" y="1"/>
                    <a:pt x="55" y="1"/>
                    <a:pt x="56" y="1"/>
                  </a:cubicBezTo>
                  <a:cubicBezTo>
                    <a:pt x="59" y="0"/>
                    <a:pt x="63" y="0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8" y="2"/>
                    <a:pt x="75" y="3"/>
                    <a:pt x="77" y="6"/>
                  </a:cubicBezTo>
                  <a:cubicBezTo>
                    <a:pt x="78" y="8"/>
                    <a:pt x="73" y="18"/>
                    <a:pt x="71" y="23"/>
                  </a:cubicBezTo>
                  <a:cubicBezTo>
                    <a:pt x="76" y="26"/>
                    <a:pt x="80" y="31"/>
                    <a:pt x="83" y="37"/>
                  </a:cubicBezTo>
                  <a:cubicBezTo>
                    <a:pt x="86" y="42"/>
                    <a:pt x="86" y="49"/>
                    <a:pt x="84" y="55"/>
                  </a:cubicBezTo>
                  <a:cubicBezTo>
                    <a:pt x="76" y="51"/>
                    <a:pt x="68" y="50"/>
                    <a:pt x="62" y="51"/>
                  </a:cubicBezTo>
                  <a:cubicBezTo>
                    <a:pt x="60" y="49"/>
                    <a:pt x="54" y="48"/>
                    <a:pt x="52" y="49"/>
                  </a:cubicBezTo>
                  <a:cubicBezTo>
                    <a:pt x="46" y="52"/>
                    <a:pt x="39" y="55"/>
                    <a:pt x="39" y="70"/>
                  </a:cubicBezTo>
                  <a:cubicBezTo>
                    <a:pt x="36" y="79"/>
                    <a:pt x="35" y="88"/>
                    <a:pt x="35" y="94"/>
                  </a:cubicBezTo>
                  <a:cubicBezTo>
                    <a:pt x="35" y="96"/>
                    <a:pt x="34" y="103"/>
                    <a:pt x="36" y="105"/>
                  </a:cubicBezTo>
                  <a:cubicBezTo>
                    <a:pt x="37" y="107"/>
                    <a:pt x="32" y="107"/>
                    <a:pt x="31" y="107"/>
                  </a:cubicBezTo>
                </a:path>
              </a:pathLst>
            </a:custGeom>
            <a:solidFill>
              <a:srgbClr val="ED7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Freeform 187">
              <a:extLst>
                <a:ext uri="{FF2B5EF4-FFF2-40B4-BE49-F238E27FC236}">
                  <a16:creationId xmlns:a16="http://schemas.microsoft.com/office/drawing/2014/main" id="{D7C0F2B9-6403-4E7C-B3C0-1431D4654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" y="1686"/>
              <a:ext cx="116" cy="145"/>
            </a:xfrm>
            <a:custGeom>
              <a:avLst/>
              <a:gdLst>
                <a:gd name="T0" fmla="*/ 27 w 86"/>
                <a:gd name="T1" fmla="*/ 352 h 108"/>
                <a:gd name="T2" fmla="*/ 12 w 86"/>
                <a:gd name="T3" fmla="*/ 303 h 108"/>
                <a:gd name="T4" fmla="*/ 36 w 86"/>
                <a:gd name="T5" fmla="*/ 122 h 108"/>
                <a:gd name="T6" fmla="*/ 69 w 86"/>
                <a:gd name="T7" fmla="*/ 91 h 108"/>
                <a:gd name="T8" fmla="*/ 121 w 86"/>
                <a:gd name="T9" fmla="*/ 63 h 108"/>
                <a:gd name="T10" fmla="*/ 155 w 86"/>
                <a:gd name="T11" fmla="*/ 56 h 108"/>
                <a:gd name="T12" fmla="*/ 169 w 86"/>
                <a:gd name="T13" fmla="*/ 9 h 108"/>
                <a:gd name="T14" fmla="*/ 187 w 86"/>
                <a:gd name="T15" fmla="*/ 1 h 108"/>
                <a:gd name="T16" fmla="*/ 217 w 86"/>
                <a:gd name="T17" fmla="*/ 9 h 108"/>
                <a:gd name="T18" fmla="*/ 217 w 86"/>
                <a:gd name="T19" fmla="*/ 9 h 108"/>
                <a:gd name="T20" fmla="*/ 255 w 86"/>
                <a:gd name="T21" fmla="*/ 20 h 108"/>
                <a:gd name="T22" fmla="*/ 235 w 86"/>
                <a:gd name="T23" fmla="*/ 75 h 108"/>
                <a:gd name="T24" fmla="*/ 275 w 86"/>
                <a:gd name="T25" fmla="*/ 121 h 108"/>
                <a:gd name="T26" fmla="*/ 277 w 86"/>
                <a:gd name="T27" fmla="*/ 179 h 108"/>
                <a:gd name="T28" fmla="*/ 205 w 86"/>
                <a:gd name="T29" fmla="*/ 164 h 108"/>
                <a:gd name="T30" fmla="*/ 171 w 86"/>
                <a:gd name="T31" fmla="*/ 160 h 108"/>
                <a:gd name="T32" fmla="*/ 129 w 86"/>
                <a:gd name="T33" fmla="*/ 227 h 108"/>
                <a:gd name="T34" fmla="*/ 115 w 86"/>
                <a:gd name="T35" fmla="*/ 305 h 108"/>
                <a:gd name="T36" fmla="*/ 120 w 86"/>
                <a:gd name="T37" fmla="*/ 341 h 1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6" h="108">
                  <a:moveTo>
                    <a:pt x="8" y="108"/>
                  </a:moveTo>
                  <a:cubicBezTo>
                    <a:pt x="7" y="108"/>
                    <a:pt x="4" y="93"/>
                    <a:pt x="4" y="93"/>
                  </a:cubicBezTo>
                  <a:cubicBezTo>
                    <a:pt x="2" y="79"/>
                    <a:pt x="0" y="54"/>
                    <a:pt x="11" y="38"/>
                  </a:cubicBezTo>
                  <a:cubicBezTo>
                    <a:pt x="14" y="34"/>
                    <a:pt x="17" y="31"/>
                    <a:pt x="21" y="28"/>
                  </a:cubicBezTo>
                  <a:cubicBezTo>
                    <a:pt x="25" y="24"/>
                    <a:pt x="32" y="20"/>
                    <a:pt x="37" y="19"/>
                  </a:cubicBezTo>
                  <a:cubicBezTo>
                    <a:pt x="40" y="18"/>
                    <a:pt x="43" y="18"/>
                    <a:pt x="47" y="17"/>
                  </a:cubicBezTo>
                  <a:cubicBezTo>
                    <a:pt x="48" y="14"/>
                    <a:pt x="49" y="7"/>
                    <a:pt x="51" y="3"/>
                  </a:cubicBezTo>
                  <a:cubicBezTo>
                    <a:pt x="52" y="1"/>
                    <a:pt x="55" y="1"/>
                    <a:pt x="56" y="1"/>
                  </a:cubicBezTo>
                  <a:cubicBezTo>
                    <a:pt x="59" y="0"/>
                    <a:pt x="63" y="0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8" y="2"/>
                    <a:pt x="75" y="3"/>
                    <a:pt x="77" y="6"/>
                  </a:cubicBezTo>
                  <a:cubicBezTo>
                    <a:pt x="78" y="8"/>
                    <a:pt x="73" y="18"/>
                    <a:pt x="71" y="23"/>
                  </a:cubicBezTo>
                  <a:cubicBezTo>
                    <a:pt x="76" y="26"/>
                    <a:pt x="80" y="31"/>
                    <a:pt x="83" y="37"/>
                  </a:cubicBezTo>
                  <a:cubicBezTo>
                    <a:pt x="86" y="42"/>
                    <a:pt x="86" y="49"/>
                    <a:pt x="84" y="55"/>
                  </a:cubicBezTo>
                  <a:cubicBezTo>
                    <a:pt x="76" y="51"/>
                    <a:pt x="68" y="50"/>
                    <a:pt x="62" y="51"/>
                  </a:cubicBezTo>
                  <a:cubicBezTo>
                    <a:pt x="60" y="49"/>
                    <a:pt x="54" y="48"/>
                    <a:pt x="52" y="49"/>
                  </a:cubicBezTo>
                  <a:cubicBezTo>
                    <a:pt x="46" y="52"/>
                    <a:pt x="39" y="55"/>
                    <a:pt x="39" y="70"/>
                  </a:cubicBezTo>
                  <a:cubicBezTo>
                    <a:pt x="36" y="79"/>
                    <a:pt x="35" y="88"/>
                    <a:pt x="35" y="94"/>
                  </a:cubicBezTo>
                  <a:cubicBezTo>
                    <a:pt x="35" y="96"/>
                    <a:pt x="34" y="103"/>
                    <a:pt x="36" y="105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Freeform 188">
              <a:extLst>
                <a:ext uri="{FF2B5EF4-FFF2-40B4-BE49-F238E27FC236}">
                  <a16:creationId xmlns:a16="http://schemas.microsoft.com/office/drawing/2014/main" id="{39C88535-E67E-4F1E-B367-0AF9AC603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690"/>
              <a:ext cx="7" cy="24"/>
            </a:xfrm>
            <a:custGeom>
              <a:avLst/>
              <a:gdLst>
                <a:gd name="T0" fmla="*/ 11 w 5"/>
                <a:gd name="T1" fmla="*/ 57 h 18"/>
                <a:gd name="T2" fmla="*/ 20 w 5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8">
                  <a:moveTo>
                    <a:pt x="3" y="18"/>
                  </a:moveTo>
                  <a:cubicBezTo>
                    <a:pt x="0" y="14"/>
                    <a:pt x="4" y="5"/>
                    <a:pt x="5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Freeform 189">
              <a:extLst>
                <a:ext uri="{FF2B5EF4-FFF2-40B4-BE49-F238E27FC236}">
                  <a16:creationId xmlns:a16="http://schemas.microsoft.com/office/drawing/2014/main" id="{50272618-E7AE-444A-AFD7-0E5CAA5FD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722"/>
              <a:ext cx="39" cy="54"/>
            </a:xfrm>
            <a:custGeom>
              <a:avLst/>
              <a:gdLst>
                <a:gd name="T0" fmla="*/ 0 w 29"/>
                <a:gd name="T1" fmla="*/ 134 h 40"/>
                <a:gd name="T2" fmla="*/ 94 w 29"/>
                <a:gd name="T3" fmla="*/ 0 h 40"/>
                <a:gd name="T4" fmla="*/ 0 w 29"/>
                <a:gd name="T5" fmla="*/ 134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40">
                  <a:moveTo>
                    <a:pt x="0" y="40"/>
                  </a:moveTo>
                  <a:cubicBezTo>
                    <a:pt x="3" y="19"/>
                    <a:pt x="11" y="5"/>
                    <a:pt x="29" y="0"/>
                  </a:cubicBezTo>
                  <a:cubicBezTo>
                    <a:pt x="20" y="5"/>
                    <a:pt x="1" y="34"/>
                    <a:pt x="0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190">
              <a:extLst>
                <a:ext uri="{FF2B5EF4-FFF2-40B4-BE49-F238E27FC236}">
                  <a16:creationId xmlns:a16="http://schemas.microsoft.com/office/drawing/2014/main" id="{E05246F8-53EA-4C0C-B167-43025EF3F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1801"/>
              <a:ext cx="92" cy="143"/>
            </a:xfrm>
            <a:custGeom>
              <a:avLst/>
              <a:gdLst>
                <a:gd name="T0" fmla="*/ 78 w 68"/>
                <a:gd name="T1" fmla="*/ 351 h 106"/>
                <a:gd name="T2" fmla="*/ 50 w 68"/>
                <a:gd name="T3" fmla="*/ 344 h 106"/>
                <a:gd name="T4" fmla="*/ 7 w 68"/>
                <a:gd name="T5" fmla="*/ 267 h 106"/>
                <a:gd name="T6" fmla="*/ 1 w 68"/>
                <a:gd name="T7" fmla="*/ 163 h 106"/>
                <a:gd name="T8" fmla="*/ 22 w 68"/>
                <a:gd name="T9" fmla="*/ 98 h 106"/>
                <a:gd name="T10" fmla="*/ 64 w 68"/>
                <a:gd name="T11" fmla="*/ 63 h 106"/>
                <a:gd name="T12" fmla="*/ 92 w 68"/>
                <a:gd name="T13" fmla="*/ 32 h 106"/>
                <a:gd name="T14" fmla="*/ 134 w 68"/>
                <a:gd name="T15" fmla="*/ 22 h 106"/>
                <a:gd name="T16" fmla="*/ 177 w 68"/>
                <a:gd name="T17" fmla="*/ 1 h 106"/>
                <a:gd name="T18" fmla="*/ 208 w 68"/>
                <a:gd name="T19" fmla="*/ 58 h 106"/>
                <a:gd name="T20" fmla="*/ 168 w 68"/>
                <a:gd name="T21" fmla="*/ 131 h 106"/>
                <a:gd name="T22" fmla="*/ 112 w 68"/>
                <a:gd name="T23" fmla="*/ 192 h 106"/>
                <a:gd name="T24" fmla="*/ 84 w 68"/>
                <a:gd name="T25" fmla="*/ 231 h 106"/>
                <a:gd name="T26" fmla="*/ 69 w 68"/>
                <a:gd name="T27" fmla="*/ 287 h 106"/>
                <a:gd name="T28" fmla="*/ 77 w 68"/>
                <a:gd name="T29" fmla="*/ 339 h 106"/>
                <a:gd name="T30" fmla="*/ 78 w 68"/>
                <a:gd name="T31" fmla="*/ 351 h 1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8" h="106">
                  <a:moveTo>
                    <a:pt x="24" y="106"/>
                  </a:moveTo>
                  <a:cubicBezTo>
                    <a:pt x="16" y="105"/>
                    <a:pt x="17" y="106"/>
                    <a:pt x="15" y="104"/>
                  </a:cubicBezTo>
                  <a:cubicBezTo>
                    <a:pt x="13" y="101"/>
                    <a:pt x="4" y="91"/>
                    <a:pt x="2" y="81"/>
                  </a:cubicBezTo>
                  <a:cubicBezTo>
                    <a:pt x="0" y="70"/>
                    <a:pt x="0" y="55"/>
                    <a:pt x="1" y="50"/>
                  </a:cubicBezTo>
                  <a:cubicBezTo>
                    <a:pt x="1" y="46"/>
                    <a:pt x="2" y="38"/>
                    <a:pt x="7" y="30"/>
                  </a:cubicBezTo>
                  <a:cubicBezTo>
                    <a:pt x="12" y="23"/>
                    <a:pt x="14" y="23"/>
                    <a:pt x="19" y="19"/>
                  </a:cubicBezTo>
                  <a:cubicBezTo>
                    <a:pt x="24" y="15"/>
                    <a:pt x="21" y="12"/>
                    <a:pt x="27" y="10"/>
                  </a:cubicBezTo>
                  <a:cubicBezTo>
                    <a:pt x="32" y="8"/>
                    <a:pt x="34" y="9"/>
                    <a:pt x="40" y="7"/>
                  </a:cubicBezTo>
                  <a:cubicBezTo>
                    <a:pt x="46" y="5"/>
                    <a:pt x="46" y="0"/>
                    <a:pt x="53" y="1"/>
                  </a:cubicBezTo>
                  <a:cubicBezTo>
                    <a:pt x="61" y="2"/>
                    <a:pt x="68" y="4"/>
                    <a:pt x="62" y="18"/>
                  </a:cubicBezTo>
                  <a:cubicBezTo>
                    <a:pt x="65" y="25"/>
                    <a:pt x="51" y="25"/>
                    <a:pt x="50" y="39"/>
                  </a:cubicBezTo>
                  <a:cubicBezTo>
                    <a:pt x="50" y="45"/>
                    <a:pt x="41" y="59"/>
                    <a:pt x="33" y="58"/>
                  </a:cubicBezTo>
                  <a:cubicBezTo>
                    <a:pt x="34" y="65"/>
                    <a:pt x="32" y="63"/>
                    <a:pt x="25" y="70"/>
                  </a:cubicBezTo>
                  <a:cubicBezTo>
                    <a:pt x="25" y="80"/>
                    <a:pt x="26" y="79"/>
                    <a:pt x="21" y="87"/>
                  </a:cubicBezTo>
                  <a:cubicBezTo>
                    <a:pt x="21" y="94"/>
                    <a:pt x="20" y="100"/>
                    <a:pt x="23" y="102"/>
                  </a:cubicBezTo>
                  <a:cubicBezTo>
                    <a:pt x="25" y="104"/>
                    <a:pt x="25" y="104"/>
                    <a:pt x="24" y="106"/>
                  </a:cubicBezTo>
                  <a:close/>
                </a:path>
              </a:pathLst>
            </a:custGeom>
            <a:solidFill>
              <a:srgbClr val="EFB8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191">
              <a:extLst>
                <a:ext uri="{FF2B5EF4-FFF2-40B4-BE49-F238E27FC236}">
                  <a16:creationId xmlns:a16="http://schemas.microsoft.com/office/drawing/2014/main" id="{A1AF9F6D-C6BE-4220-AE61-F74B138F5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1816"/>
              <a:ext cx="52" cy="84"/>
            </a:xfrm>
            <a:custGeom>
              <a:avLst/>
              <a:gdLst>
                <a:gd name="T0" fmla="*/ 85 w 39"/>
                <a:gd name="T1" fmla="*/ 9 h 62"/>
                <a:gd name="T2" fmla="*/ 28 w 39"/>
                <a:gd name="T3" fmla="*/ 64 h 62"/>
                <a:gd name="T4" fmla="*/ 7 w 39"/>
                <a:gd name="T5" fmla="*/ 209 h 62"/>
                <a:gd name="T6" fmla="*/ 27 w 39"/>
                <a:gd name="T7" fmla="*/ 107 h 62"/>
                <a:gd name="T8" fmla="*/ 64 w 39"/>
                <a:gd name="T9" fmla="*/ 84 h 62"/>
                <a:gd name="T10" fmla="*/ 84 w 39"/>
                <a:gd name="T11" fmla="*/ 35 h 62"/>
                <a:gd name="T12" fmla="*/ 113 w 39"/>
                <a:gd name="T13" fmla="*/ 16 h 62"/>
                <a:gd name="T14" fmla="*/ 123 w 39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62">
                  <a:moveTo>
                    <a:pt x="27" y="3"/>
                  </a:moveTo>
                  <a:cubicBezTo>
                    <a:pt x="22" y="5"/>
                    <a:pt x="13" y="14"/>
                    <a:pt x="9" y="19"/>
                  </a:cubicBezTo>
                  <a:cubicBezTo>
                    <a:pt x="1" y="32"/>
                    <a:pt x="0" y="48"/>
                    <a:pt x="2" y="62"/>
                  </a:cubicBezTo>
                  <a:cubicBezTo>
                    <a:pt x="5" y="53"/>
                    <a:pt x="2" y="40"/>
                    <a:pt x="8" y="32"/>
                  </a:cubicBezTo>
                  <a:cubicBezTo>
                    <a:pt x="11" y="28"/>
                    <a:pt x="18" y="27"/>
                    <a:pt x="20" y="25"/>
                  </a:cubicBezTo>
                  <a:cubicBezTo>
                    <a:pt x="24" y="21"/>
                    <a:pt x="21" y="15"/>
                    <a:pt x="26" y="10"/>
                  </a:cubicBezTo>
                  <a:cubicBezTo>
                    <a:pt x="29" y="8"/>
                    <a:pt x="33" y="8"/>
                    <a:pt x="36" y="5"/>
                  </a:cubicBezTo>
                  <a:cubicBezTo>
                    <a:pt x="37" y="5"/>
                    <a:pt x="37" y="1"/>
                    <a:pt x="39" y="0"/>
                  </a:cubicBezTo>
                </a:path>
              </a:pathLst>
            </a:custGeom>
            <a:solidFill>
              <a:srgbClr val="F5D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192">
              <a:extLst>
                <a:ext uri="{FF2B5EF4-FFF2-40B4-BE49-F238E27FC236}">
                  <a16:creationId xmlns:a16="http://schemas.microsoft.com/office/drawing/2014/main" id="{91B0CB99-86F5-4A3C-AF5E-71FA92350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1801"/>
              <a:ext cx="92" cy="143"/>
            </a:xfrm>
            <a:custGeom>
              <a:avLst/>
              <a:gdLst>
                <a:gd name="T0" fmla="*/ 78 w 68"/>
                <a:gd name="T1" fmla="*/ 351 h 106"/>
                <a:gd name="T2" fmla="*/ 50 w 68"/>
                <a:gd name="T3" fmla="*/ 344 h 106"/>
                <a:gd name="T4" fmla="*/ 7 w 68"/>
                <a:gd name="T5" fmla="*/ 267 h 106"/>
                <a:gd name="T6" fmla="*/ 1 w 68"/>
                <a:gd name="T7" fmla="*/ 163 h 106"/>
                <a:gd name="T8" fmla="*/ 22 w 68"/>
                <a:gd name="T9" fmla="*/ 98 h 106"/>
                <a:gd name="T10" fmla="*/ 64 w 68"/>
                <a:gd name="T11" fmla="*/ 63 h 106"/>
                <a:gd name="T12" fmla="*/ 92 w 68"/>
                <a:gd name="T13" fmla="*/ 32 h 106"/>
                <a:gd name="T14" fmla="*/ 134 w 68"/>
                <a:gd name="T15" fmla="*/ 22 h 106"/>
                <a:gd name="T16" fmla="*/ 177 w 68"/>
                <a:gd name="T17" fmla="*/ 1 h 106"/>
                <a:gd name="T18" fmla="*/ 208 w 68"/>
                <a:gd name="T19" fmla="*/ 58 h 106"/>
                <a:gd name="T20" fmla="*/ 168 w 68"/>
                <a:gd name="T21" fmla="*/ 131 h 106"/>
                <a:gd name="T22" fmla="*/ 112 w 68"/>
                <a:gd name="T23" fmla="*/ 192 h 106"/>
                <a:gd name="T24" fmla="*/ 84 w 68"/>
                <a:gd name="T25" fmla="*/ 231 h 106"/>
                <a:gd name="T26" fmla="*/ 69 w 68"/>
                <a:gd name="T27" fmla="*/ 287 h 106"/>
                <a:gd name="T28" fmla="*/ 77 w 68"/>
                <a:gd name="T29" fmla="*/ 339 h 106"/>
                <a:gd name="T30" fmla="*/ 78 w 68"/>
                <a:gd name="T31" fmla="*/ 351 h 1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8" h="106">
                  <a:moveTo>
                    <a:pt x="24" y="106"/>
                  </a:moveTo>
                  <a:cubicBezTo>
                    <a:pt x="16" y="105"/>
                    <a:pt x="17" y="106"/>
                    <a:pt x="15" y="104"/>
                  </a:cubicBezTo>
                  <a:cubicBezTo>
                    <a:pt x="13" y="101"/>
                    <a:pt x="4" y="91"/>
                    <a:pt x="2" y="81"/>
                  </a:cubicBezTo>
                  <a:cubicBezTo>
                    <a:pt x="0" y="70"/>
                    <a:pt x="0" y="55"/>
                    <a:pt x="1" y="50"/>
                  </a:cubicBezTo>
                  <a:cubicBezTo>
                    <a:pt x="1" y="46"/>
                    <a:pt x="2" y="38"/>
                    <a:pt x="7" y="30"/>
                  </a:cubicBezTo>
                  <a:cubicBezTo>
                    <a:pt x="12" y="23"/>
                    <a:pt x="14" y="23"/>
                    <a:pt x="19" y="19"/>
                  </a:cubicBezTo>
                  <a:cubicBezTo>
                    <a:pt x="24" y="15"/>
                    <a:pt x="21" y="12"/>
                    <a:pt x="27" y="10"/>
                  </a:cubicBezTo>
                  <a:cubicBezTo>
                    <a:pt x="32" y="8"/>
                    <a:pt x="34" y="9"/>
                    <a:pt x="40" y="7"/>
                  </a:cubicBezTo>
                  <a:cubicBezTo>
                    <a:pt x="46" y="5"/>
                    <a:pt x="46" y="0"/>
                    <a:pt x="53" y="1"/>
                  </a:cubicBezTo>
                  <a:cubicBezTo>
                    <a:pt x="61" y="2"/>
                    <a:pt x="68" y="4"/>
                    <a:pt x="62" y="18"/>
                  </a:cubicBezTo>
                  <a:cubicBezTo>
                    <a:pt x="65" y="25"/>
                    <a:pt x="51" y="25"/>
                    <a:pt x="50" y="39"/>
                  </a:cubicBezTo>
                  <a:cubicBezTo>
                    <a:pt x="50" y="45"/>
                    <a:pt x="41" y="59"/>
                    <a:pt x="33" y="58"/>
                  </a:cubicBezTo>
                  <a:cubicBezTo>
                    <a:pt x="34" y="65"/>
                    <a:pt x="32" y="63"/>
                    <a:pt x="25" y="70"/>
                  </a:cubicBezTo>
                  <a:cubicBezTo>
                    <a:pt x="25" y="80"/>
                    <a:pt x="26" y="79"/>
                    <a:pt x="21" y="87"/>
                  </a:cubicBezTo>
                  <a:cubicBezTo>
                    <a:pt x="21" y="94"/>
                    <a:pt x="20" y="100"/>
                    <a:pt x="23" y="102"/>
                  </a:cubicBezTo>
                  <a:cubicBezTo>
                    <a:pt x="25" y="104"/>
                    <a:pt x="25" y="104"/>
                    <a:pt x="24" y="106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193">
              <a:extLst>
                <a:ext uri="{FF2B5EF4-FFF2-40B4-BE49-F238E27FC236}">
                  <a16:creationId xmlns:a16="http://schemas.microsoft.com/office/drawing/2014/main" id="{8863056F-A366-4C50-B2A7-0C2CF3C74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1822"/>
              <a:ext cx="26" cy="25"/>
            </a:xfrm>
            <a:custGeom>
              <a:avLst/>
              <a:gdLst>
                <a:gd name="T0" fmla="*/ 47 w 19"/>
                <a:gd name="T1" fmla="*/ 0 h 19"/>
                <a:gd name="T2" fmla="*/ 47 w 19"/>
                <a:gd name="T3" fmla="*/ 45 h 19"/>
                <a:gd name="T4" fmla="*/ 0 w 19"/>
                <a:gd name="T5" fmla="*/ 4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9">
                  <a:moveTo>
                    <a:pt x="13" y="0"/>
                  </a:moveTo>
                  <a:cubicBezTo>
                    <a:pt x="15" y="5"/>
                    <a:pt x="19" y="12"/>
                    <a:pt x="13" y="15"/>
                  </a:cubicBezTo>
                  <a:cubicBezTo>
                    <a:pt x="10" y="16"/>
                    <a:pt x="2" y="19"/>
                    <a:pt x="0" y="15"/>
                  </a:cubicBezTo>
                </a:path>
              </a:pathLst>
            </a:custGeom>
            <a:solidFill>
              <a:srgbClr val="ED7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194">
              <a:extLst>
                <a:ext uri="{FF2B5EF4-FFF2-40B4-BE49-F238E27FC236}">
                  <a16:creationId xmlns:a16="http://schemas.microsoft.com/office/drawing/2014/main" id="{5862B075-4091-4B1C-8085-97206D0B9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" y="1784"/>
              <a:ext cx="63" cy="62"/>
            </a:xfrm>
            <a:custGeom>
              <a:avLst/>
              <a:gdLst>
                <a:gd name="T0" fmla="*/ 83 w 47"/>
                <a:gd name="T1" fmla="*/ 16 h 46"/>
                <a:gd name="T2" fmla="*/ 56 w 47"/>
                <a:gd name="T3" fmla="*/ 16 h 46"/>
                <a:gd name="T4" fmla="*/ 38 w 47"/>
                <a:gd name="T5" fmla="*/ 32 h 46"/>
                <a:gd name="T6" fmla="*/ 21 w 47"/>
                <a:gd name="T7" fmla="*/ 58 h 46"/>
                <a:gd name="T8" fmla="*/ 9 w 47"/>
                <a:gd name="T9" fmla="*/ 108 h 46"/>
                <a:gd name="T10" fmla="*/ 42 w 47"/>
                <a:gd name="T11" fmla="*/ 129 h 46"/>
                <a:gd name="T12" fmla="*/ 84 w 47"/>
                <a:gd name="T13" fmla="*/ 146 h 46"/>
                <a:gd name="T14" fmla="*/ 113 w 47"/>
                <a:gd name="T15" fmla="*/ 146 h 46"/>
                <a:gd name="T16" fmla="*/ 143 w 47"/>
                <a:gd name="T17" fmla="*/ 129 h 46"/>
                <a:gd name="T18" fmla="*/ 130 w 47"/>
                <a:gd name="T19" fmla="*/ 104 h 46"/>
                <a:gd name="T20" fmla="*/ 83 w 47"/>
                <a:gd name="T21" fmla="*/ 16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46">
                  <a:moveTo>
                    <a:pt x="25" y="5"/>
                  </a:moveTo>
                  <a:cubicBezTo>
                    <a:pt x="22" y="0"/>
                    <a:pt x="19" y="4"/>
                    <a:pt x="17" y="5"/>
                  </a:cubicBezTo>
                  <a:cubicBezTo>
                    <a:pt x="12" y="8"/>
                    <a:pt x="13" y="9"/>
                    <a:pt x="12" y="10"/>
                  </a:cubicBezTo>
                  <a:cubicBezTo>
                    <a:pt x="10" y="12"/>
                    <a:pt x="7" y="14"/>
                    <a:pt x="7" y="18"/>
                  </a:cubicBezTo>
                  <a:cubicBezTo>
                    <a:pt x="2" y="24"/>
                    <a:pt x="0" y="28"/>
                    <a:pt x="3" y="33"/>
                  </a:cubicBezTo>
                  <a:cubicBezTo>
                    <a:pt x="7" y="40"/>
                    <a:pt x="6" y="37"/>
                    <a:pt x="13" y="39"/>
                  </a:cubicBezTo>
                  <a:cubicBezTo>
                    <a:pt x="19" y="42"/>
                    <a:pt x="21" y="46"/>
                    <a:pt x="26" y="44"/>
                  </a:cubicBezTo>
                  <a:cubicBezTo>
                    <a:pt x="31" y="41"/>
                    <a:pt x="27" y="45"/>
                    <a:pt x="35" y="44"/>
                  </a:cubicBezTo>
                  <a:cubicBezTo>
                    <a:pt x="42" y="44"/>
                    <a:pt x="47" y="44"/>
                    <a:pt x="45" y="39"/>
                  </a:cubicBezTo>
                  <a:cubicBezTo>
                    <a:pt x="44" y="34"/>
                    <a:pt x="44" y="33"/>
                    <a:pt x="40" y="31"/>
                  </a:cubicBezTo>
                  <a:cubicBezTo>
                    <a:pt x="36" y="29"/>
                    <a:pt x="35" y="8"/>
                    <a:pt x="25" y="5"/>
                  </a:cubicBezTo>
                  <a:close/>
                </a:path>
              </a:pathLst>
            </a:custGeom>
            <a:solidFill>
              <a:srgbClr val="EFB8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195">
              <a:extLst>
                <a:ext uri="{FF2B5EF4-FFF2-40B4-BE49-F238E27FC236}">
                  <a16:creationId xmlns:a16="http://schemas.microsoft.com/office/drawing/2014/main" id="{C05B0236-0BCE-4A3C-B670-58BFA91A4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1797"/>
              <a:ext cx="33" cy="30"/>
            </a:xfrm>
            <a:custGeom>
              <a:avLst/>
              <a:gdLst>
                <a:gd name="T0" fmla="*/ 69 w 24"/>
                <a:gd name="T1" fmla="*/ 0 h 22"/>
                <a:gd name="T2" fmla="*/ 56 w 24"/>
                <a:gd name="T3" fmla="*/ 76 h 22"/>
                <a:gd name="T4" fmla="*/ 84 w 24"/>
                <a:gd name="T5" fmla="*/ 35 h 22"/>
                <a:gd name="T6" fmla="*/ 85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2">
                  <a:moveTo>
                    <a:pt x="19" y="0"/>
                  </a:moveTo>
                  <a:cubicBezTo>
                    <a:pt x="15" y="4"/>
                    <a:pt x="0" y="21"/>
                    <a:pt x="16" y="22"/>
                  </a:cubicBezTo>
                  <a:cubicBezTo>
                    <a:pt x="13" y="16"/>
                    <a:pt x="17" y="9"/>
                    <a:pt x="23" y="10"/>
                  </a:cubicBezTo>
                  <a:cubicBezTo>
                    <a:pt x="21" y="7"/>
                    <a:pt x="18" y="0"/>
                    <a:pt x="24" y="0"/>
                  </a:cubicBezTo>
                </a:path>
              </a:pathLst>
            </a:custGeom>
            <a:solidFill>
              <a:srgbClr val="F5D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196">
              <a:extLst>
                <a:ext uri="{FF2B5EF4-FFF2-40B4-BE49-F238E27FC236}">
                  <a16:creationId xmlns:a16="http://schemas.microsoft.com/office/drawing/2014/main" id="{E2E1C275-587C-4677-BBC7-42FDD274A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" y="1718"/>
              <a:ext cx="43" cy="120"/>
            </a:xfrm>
            <a:custGeom>
              <a:avLst/>
              <a:gdLst>
                <a:gd name="T0" fmla="*/ 105 w 32"/>
                <a:gd name="T1" fmla="*/ 84 h 89"/>
                <a:gd name="T2" fmla="*/ 101 w 32"/>
                <a:gd name="T3" fmla="*/ 22 h 89"/>
                <a:gd name="T4" fmla="*/ 9 w 32"/>
                <a:gd name="T5" fmla="*/ 58 h 89"/>
                <a:gd name="T6" fmla="*/ 0 w 32"/>
                <a:gd name="T7" fmla="*/ 291 h 89"/>
                <a:gd name="T8" fmla="*/ 0 w 32"/>
                <a:gd name="T9" fmla="*/ 294 h 89"/>
                <a:gd name="T10" fmla="*/ 31 w 32"/>
                <a:gd name="T11" fmla="*/ 267 h 89"/>
                <a:gd name="T12" fmla="*/ 58 w 32"/>
                <a:gd name="T13" fmla="*/ 239 h 89"/>
                <a:gd name="T14" fmla="*/ 98 w 32"/>
                <a:gd name="T15" fmla="*/ 231 h 89"/>
                <a:gd name="T16" fmla="*/ 94 w 32"/>
                <a:gd name="T17" fmla="*/ 198 h 89"/>
                <a:gd name="T18" fmla="*/ 105 w 32"/>
                <a:gd name="T19" fmla="*/ 84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89">
                  <a:moveTo>
                    <a:pt x="32" y="25"/>
                  </a:moveTo>
                  <a:cubicBezTo>
                    <a:pt x="32" y="17"/>
                    <a:pt x="31" y="9"/>
                    <a:pt x="31" y="7"/>
                  </a:cubicBezTo>
                  <a:cubicBezTo>
                    <a:pt x="27" y="0"/>
                    <a:pt x="10" y="6"/>
                    <a:pt x="3" y="18"/>
                  </a:cubicBezTo>
                  <a:cubicBezTo>
                    <a:pt x="3" y="37"/>
                    <a:pt x="5" y="7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4" y="85"/>
                    <a:pt x="6" y="84"/>
                    <a:pt x="10" y="81"/>
                  </a:cubicBezTo>
                  <a:cubicBezTo>
                    <a:pt x="15" y="77"/>
                    <a:pt x="12" y="74"/>
                    <a:pt x="18" y="72"/>
                  </a:cubicBezTo>
                  <a:cubicBezTo>
                    <a:pt x="23" y="70"/>
                    <a:pt x="24" y="71"/>
                    <a:pt x="30" y="70"/>
                  </a:cubicBezTo>
                  <a:cubicBezTo>
                    <a:pt x="29" y="67"/>
                    <a:pt x="29" y="63"/>
                    <a:pt x="29" y="60"/>
                  </a:cubicBezTo>
                  <a:cubicBezTo>
                    <a:pt x="28" y="49"/>
                    <a:pt x="28" y="36"/>
                    <a:pt x="32" y="25"/>
                  </a:cubicBezTo>
                  <a:close/>
                </a:path>
              </a:pathLst>
            </a:custGeom>
            <a:solidFill>
              <a:srgbClr val="00A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197">
              <a:extLst>
                <a:ext uri="{FF2B5EF4-FFF2-40B4-BE49-F238E27FC236}">
                  <a16:creationId xmlns:a16="http://schemas.microsoft.com/office/drawing/2014/main" id="{E0E19A34-16A5-4AFB-911B-5C62EA565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" y="1718"/>
              <a:ext cx="43" cy="120"/>
            </a:xfrm>
            <a:custGeom>
              <a:avLst/>
              <a:gdLst>
                <a:gd name="T0" fmla="*/ 105 w 32"/>
                <a:gd name="T1" fmla="*/ 84 h 89"/>
                <a:gd name="T2" fmla="*/ 101 w 32"/>
                <a:gd name="T3" fmla="*/ 22 h 89"/>
                <a:gd name="T4" fmla="*/ 9 w 32"/>
                <a:gd name="T5" fmla="*/ 57 h 89"/>
                <a:gd name="T6" fmla="*/ 0 w 32"/>
                <a:gd name="T7" fmla="*/ 291 h 89"/>
                <a:gd name="T8" fmla="*/ 0 w 32"/>
                <a:gd name="T9" fmla="*/ 294 h 89"/>
                <a:gd name="T10" fmla="*/ 31 w 32"/>
                <a:gd name="T11" fmla="*/ 267 h 89"/>
                <a:gd name="T12" fmla="*/ 58 w 32"/>
                <a:gd name="T13" fmla="*/ 239 h 89"/>
                <a:gd name="T14" fmla="*/ 98 w 32"/>
                <a:gd name="T15" fmla="*/ 231 h 89"/>
                <a:gd name="T16" fmla="*/ 94 w 32"/>
                <a:gd name="T17" fmla="*/ 198 h 89"/>
                <a:gd name="T18" fmla="*/ 105 w 32"/>
                <a:gd name="T19" fmla="*/ 84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89">
                  <a:moveTo>
                    <a:pt x="32" y="25"/>
                  </a:moveTo>
                  <a:cubicBezTo>
                    <a:pt x="32" y="17"/>
                    <a:pt x="31" y="9"/>
                    <a:pt x="31" y="7"/>
                  </a:cubicBezTo>
                  <a:cubicBezTo>
                    <a:pt x="27" y="0"/>
                    <a:pt x="10" y="5"/>
                    <a:pt x="3" y="17"/>
                  </a:cubicBezTo>
                  <a:cubicBezTo>
                    <a:pt x="3" y="37"/>
                    <a:pt x="5" y="7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4" y="85"/>
                    <a:pt x="6" y="84"/>
                    <a:pt x="10" y="81"/>
                  </a:cubicBezTo>
                  <a:cubicBezTo>
                    <a:pt x="15" y="77"/>
                    <a:pt x="12" y="74"/>
                    <a:pt x="18" y="72"/>
                  </a:cubicBezTo>
                  <a:cubicBezTo>
                    <a:pt x="23" y="70"/>
                    <a:pt x="24" y="71"/>
                    <a:pt x="30" y="70"/>
                  </a:cubicBezTo>
                  <a:cubicBezTo>
                    <a:pt x="29" y="67"/>
                    <a:pt x="29" y="63"/>
                    <a:pt x="29" y="60"/>
                  </a:cubicBezTo>
                  <a:cubicBezTo>
                    <a:pt x="28" y="49"/>
                    <a:pt x="28" y="36"/>
                    <a:pt x="32" y="25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198">
              <a:extLst>
                <a:ext uri="{FF2B5EF4-FFF2-40B4-BE49-F238E27FC236}">
                  <a16:creationId xmlns:a16="http://schemas.microsoft.com/office/drawing/2014/main" id="{164E0D9C-4843-4A95-A1FF-759325EF7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1943"/>
              <a:ext cx="39" cy="39"/>
            </a:xfrm>
            <a:custGeom>
              <a:avLst/>
              <a:gdLst>
                <a:gd name="T0" fmla="*/ 22 w 29"/>
                <a:gd name="T1" fmla="*/ 1 h 29"/>
                <a:gd name="T2" fmla="*/ 0 w 29"/>
                <a:gd name="T3" fmla="*/ 0 h 29"/>
                <a:gd name="T4" fmla="*/ 9 w 29"/>
                <a:gd name="T5" fmla="*/ 75 h 29"/>
                <a:gd name="T6" fmla="*/ 94 w 29"/>
                <a:gd name="T7" fmla="*/ 78 h 29"/>
                <a:gd name="T8" fmla="*/ 94 w 29"/>
                <a:gd name="T9" fmla="*/ 69 h 29"/>
                <a:gd name="T10" fmla="*/ 22 w 29"/>
                <a:gd name="T11" fmla="*/ 1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29">
                  <a:moveTo>
                    <a:pt x="7" y="1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2" y="9"/>
                    <a:pt x="0" y="16"/>
                    <a:pt x="3" y="23"/>
                  </a:cubicBezTo>
                  <a:cubicBezTo>
                    <a:pt x="5" y="27"/>
                    <a:pt x="26" y="29"/>
                    <a:pt x="29" y="24"/>
                  </a:cubicBezTo>
                  <a:cubicBezTo>
                    <a:pt x="29" y="24"/>
                    <a:pt x="29" y="23"/>
                    <a:pt x="29" y="21"/>
                  </a:cubicBezTo>
                  <a:cubicBezTo>
                    <a:pt x="20" y="16"/>
                    <a:pt x="12" y="10"/>
                    <a:pt x="7" y="1"/>
                  </a:cubicBezTo>
                  <a:close/>
                </a:path>
              </a:pathLst>
            </a:custGeom>
            <a:noFill/>
            <a:ln w="476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199">
              <a:extLst>
                <a:ext uri="{FF2B5EF4-FFF2-40B4-BE49-F238E27FC236}">
                  <a16:creationId xmlns:a16="http://schemas.microsoft.com/office/drawing/2014/main" id="{1610BE46-AA05-4A65-9060-2FA20794F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1754"/>
              <a:ext cx="53" cy="37"/>
            </a:xfrm>
            <a:custGeom>
              <a:avLst/>
              <a:gdLst>
                <a:gd name="T0" fmla="*/ 0 w 40"/>
                <a:gd name="T1" fmla="*/ 1 h 27"/>
                <a:gd name="T2" fmla="*/ 7 w 40"/>
                <a:gd name="T3" fmla="*/ 1 h 27"/>
                <a:gd name="T4" fmla="*/ 28 w 40"/>
                <a:gd name="T5" fmla="*/ 0 h 27"/>
                <a:gd name="T6" fmla="*/ 30 w 40"/>
                <a:gd name="T7" fmla="*/ 0 h 27"/>
                <a:gd name="T8" fmla="*/ 30 w 40"/>
                <a:gd name="T9" fmla="*/ 0 h 27"/>
                <a:gd name="T10" fmla="*/ 53 w 40"/>
                <a:gd name="T11" fmla="*/ 0 h 27"/>
                <a:gd name="T12" fmla="*/ 53 w 40"/>
                <a:gd name="T13" fmla="*/ 0 h 27"/>
                <a:gd name="T14" fmla="*/ 56 w 40"/>
                <a:gd name="T15" fmla="*/ 0 h 27"/>
                <a:gd name="T16" fmla="*/ 56 w 40"/>
                <a:gd name="T17" fmla="*/ 0 h 27"/>
                <a:gd name="T18" fmla="*/ 58 w 40"/>
                <a:gd name="T19" fmla="*/ 0 h 27"/>
                <a:gd name="T20" fmla="*/ 64 w 40"/>
                <a:gd name="T21" fmla="*/ 0 h 27"/>
                <a:gd name="T22" fmla="*/ 65 w 40"/>
                <a:gd name="T23" fmla="*/ 1 h 27"/>
                <a:gd name="T24" fmla="*/ 65 w 40"/>
                <a:gd name="T25" fmla="*/ 1 h 27"/>
                <a:gd name="T26" fmla="*/ 66 w 40"/>
                <a:gd name="T27" fmla="*/ 1 h 27"/>
                <a:gd name="T28" fmla="*/ 70 w 40"/>
                <a:gd name="T29" fmla="*/ 1 h 27"/>
                <a:gd name="T30" fmla="*/ 74 w 40"/>
                <a:gd name="T31" fmla="*/ 1 h 27"/>
                <a:gd name="T32" fmla="*/ 74 w 40"/>
                <a:gd name="T33" fmla="*/ 1 h 27"/>
                <a:gd name="T34" fmla="*/ 77 w 40"/>
                <a:gd name="T35" fmla="*/ 7 h 27"/>
                <a:gd name="T36" fmla="*/ 77 w 40"/>
                <a:gd name="T37" fmla="*/ 7 h 27"/>
                <a:gd name="T38" fmla="*/ 95 w 40"/>
                <a:gd name="T39" fmla="*/ 14 h 27"/>
                <a:gd name="T40" fmla="*/ 115 w 40"/>
                <a:gd name="T41" fmla="*/ 30 h 27"/>
                <a:gd name="T42" fmla="*/ 106 w 40"/>
                <a:gd name="T43" fmla="*/ 96 h 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27">
                  <a:moveTo>
                    <a:pt x="0" y="1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6" y="1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0" y="0"/>
                    <a:pt x="20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2" y="1"/>
                    <a:pt x="22" y="1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2"/>
                    <a:pt x="29" y="3"/>
                    <a:pt x="31" y="4"/>
                  </a:cubicBezTo>
                  <a:cubicBezTo>
                    <a:pt x="34" y="6"/>
                    <a:pt x="36" y="7"/>
                    <a:pt x="38" y="9"/>
                  </a:cubicBezTo>
                  <a:cubicBezTo>
                    <a:pt x="40" y="16"/>
                    <a:pt x="39" y="24"/>
                    <a:pt x="34" y="2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200">
              <a:extLst>
                <a:ext uri="{FF2B5EF4-FFF2-40B4-BE49-F238E27FC236}">
                  <a16:creationId xmlns:a16="http://schemas.microsoft.com/office/drawing/2014/main" id="{CD2DE040-3977-40BD-862B-C60AC23FE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1805"/>
              <a:ext cx="206" cy="185"/>
            </a:xfrm>
            <a:custGeom>
              <a:avLst/>
              <a:gdLst>
                <a:gd name="T0" fmla="*/ 143 w 153"/>
                <a:gd name="T1" fmla="*/ 12 h 137"/>
                <a:gd name="T2" fmla="*/ 140 w 153"/>
                <a:gd name="T3" fmla="*/ 49 h 137"/>
                <a:gd name="T4" fmla="*/ 98 w 153"/>
                <a:gd name="T5" fmla="*/ 120 h 137"/>
                <a:gd name="T6" fmla="*/ 43 w 153"/>
                <a:gd name="T7" fmla="*/ 182 h 137"/>
                <a:gd name="T8" fmla="*/ 16 w 153"/>
                <a:gd name="T9" fmla="*/ 223 h 137"/>
                <a:gd name="T10" fmla="*/ 1 w 153"/>
                <a:gd name="T11" fmla="*/ 280 h 137"/>
                <a:gd name="T12" fmla="*/ 9 w 153"/>
                <a:gd name="T13" fmla="*/ 329 h 137"/>
                <a:gd name="T14" fmla="*/ 12 w 153"/>
                <a:gd name="T15" fmla="*/ 343 h 137"/>
                <a:gd name="T16" fmla="*/ 260 w 153"/>
                <a:gd name="T17" fmla="*/ 444 h 137"/>
                <a:gd name="T18" fmla="*/ 388 w 153"/>
                <a:gd name="T19" fmla="*/ 452 h 137"/>
                <a:gd name="T20" fmla="*/ 444 w 153"/>
                <a:gd name="T21" fmla="*/ 421 h 137"/>
                <a:gd name="T22" fmla="*/ 471 w 153"/>
                <a:gd name="T23" fmla="*/ 392 h 137"/>
                <a:gd name="T24" fmla="*/ 456 w 153"/>
                <a:gd name="T25" fmla="*/ 177 h 137"/>
                <a:gd name="T26" fmla="*/ 396 w 153"/>
                <a:gd name="T27" fmla="*/ 89 h 137"/>
                <a:gd name="T28" fmla="*/ 368 w 153"/>
                <a:gd name="T29" fmla="*/ 93 h 137"/>
                <a:gd name="T30" fmla="*/ 339 w 153"/>
                <a:gd name="T31" fmla="*/ 93 h 137"/>
                <a:gd name="T32" fmla="*/ 295 w 153"/>
                <a:gd name="T33" fmla="*/ 77 h 137"/>
                <a:gd name="T34" fmla="*/ 263 w 153"/>
                <a:gd name="T35" fmla="*/ 57 h 137"/>
                <a:gd name="T36" fmla="*/ 263 w 153"/>
                <a:gd name="T37" fmla="*/ 27 h 137"/>
                <a:gd name="T38" fmla="*/ 276 w 153"/>
                <a:gd name="T39" fmla="*/ 7 h 137"/>
                <a:gd name="T40" fmla="*/ 276 w 153"/>
                <a:gd name="T41" fmla="*/ 7 h 137"/>
                <a:gd name="T42" fmla="*/ 276 w 153"/>
                <a:gd name="T43" fmla="*/ 0 h 1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3" h="137">
                  <a:moveTo>
                    <a:pt x="44" y="4"/>
                  </a:moveTo>
                  <a:cubicBezTo>
                    <a:pt x="45" y="6"/>
                    <a:pt x="44" y="10"/>
                    <a:pt x="42" y="15"/>
                  </a:cubicBezTo>
                  <a:cubicBezTo>
                    <a:pt x="45" y="22"/>
                    <a:pt x="31" y="22"/>
                    <a:pt x="30" y="36"/>
                  </a:cubicBezTo>
                  <a:cubicBezTo>
                    <a:pt x="30" y="42"/>
                    <a:pt x="21" y="56"/>
                    <a:pt x="13" y="55"/>
                  </a:cubicBezTo>
                  <a:cubicBezTo>
                    <a:pt x="14" y="62"/>
                    <a:pt x="12" y="60"/>
                    <a:pt x="5" y="67"/>
                  </a:cubicBezTo>
                  <a:cubicBezTo>
                    <a:pt x="5" y="77"/>
                    <a:pt x="6" y="76"/>
                    <a:pt x="1" y="84"/>
                  </a:cubicBezTo>
                  <a:cubicBezTo>
                    <a:pt x="1" y="91"/>
                    <a:pt x="0" y="97"/>
                    <a:pt x="3" y="99"/>
                  </a:cubicBezTo>
                  <a:cubicBezTo>
                    <a:pt x="5" y="101"/>
                    <a:pt x="5" y="101"/>
                    <a:pt x="4" y="103"/>
                  </a:cubicBezTo>
                  <a:cubicBezTo>
                    <a:pt x="20" y="131"/>
                    <a:pt x="66" y="134"/>
                    <a:pt x="79" y="134"/>
                  </a:cubicBezTo>
                  <a:cubicBezTo>
                    <a:pt x="92" y="134"/>
                    <a:pt x="111" y="137"/>
                    <a:pt x="118" y="136"/>
                  </a:cubicBezTo>
                  <a:cubicBezTo>
                    <a:pt x="125" y="135"/>
                    <a:pt x="130" y="132"/>
                    <a:pt x="135" y="127"/>
                  </a:cubicBezTo>
                  <a:cubicBezTo>
                    <a:pt x="137" y="125"/>
                    <a:pt x="137" y="125"/>
                    <a:pt x="143" y="118"/>
                  </a:cubicBezTo>
                  <a:cubicBezTo>
                    <a:pt x="153" y="103"/>
                    <a:pt x="144" y="64"/>
                    <a:pt x="139" y="53"/>
                  </a:cubicBezTo>
                  <a:cubicBezTo>
                    <a:pt x="135" y="42"/>
                    <a:pt x="127" y="35"/>
                    <a:pt x="120" y="27"/>
                  </a:cubicBezTo>
                  <a:cubicBezTo>
                    <a:pt x="119" y="28"/>
                    <a:pt x="115" y="28"/>
                    <a:pt x="112" y="28"/>
                  </a:cubicBezTo>
                  <a:cubicBezTo>
                    <a:pt x="104" y="29"/>
                    <a:pt x="108" y="25"/>
                    <a:pt x="103" y="28"/>
                  </a:cubicBezTo>
                  <a:cubicBezTo>
                    <a:pt x="98" y="30"/>
                    <a:pt x="96" y="26"/>
                    <a:pt x="90" y="23"/>
                  </a:cubicBezTo>
                  <a:cubicBezTo>
                    <a:pt x="83" y="21"/>
                    <a:pt x="84" y="24"/>
                    <a:pt x="80" y="17"/>
                  </a:cubicBezTo>
                  <a:cubicBezTo>
                    <a:pt x="78" y="14"/>
                    <a:pt x="78" y="11"/>
                    <a:pt x="80" y="8"/>
                  </a:cubicBezTo>
                  <a:cubicBezTo>
                    <a:pt x="80" y="6"/>
                    <a:pt x="81" y="5"/>
                    <a:pt x="84" y="2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1"/>
                    <a:pt x="84" y="1"/>
                    <a:pt x="84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Freeform 201">
              <a:extLst>
                <a:ext uri="{FF2B5EF4-FFF2-40B4-BE49-F238E27FC236}">
                  <a16:creationId xmlns:a16="http://schemas.microsoft.com/office/drawing/2014/main" id="{6AEF776D-1FD3-4808-B642-7EA227273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" y="1843"/>
              <a:ext cx="105" cy="104"/>
            </a:xfrm>
            <a:custGeom>
              <a:avLst/>
              <a:gdLst>
                <a:gd name="T0" fmla="*/ 104 w 78"/>
                <a:gd name="T1" fmla="*/ 27 h 77"/>
                <a:gd name="T2" fmla="*/ 32 w 78"/>
                <a:gd name="T3" fmla="*/ 131 h 77"/>
                <a:gd name="T4" fmla="*/ 36 w 78"/>
                <a:gd name="T5" fmla="*/ 255 h 77"/>
                <a:gd name="T6" fmla="*/ 96 w 78"/>
                <a:gd name="T7" fmla="*/ 113 h 77"/>
                <a:gd name="T8" fmla="*/ 256 w 78"/>
                <a:gd name="T9" fmla="*/ 47 h 77"/>
                <a:gd name="T10" fmla="*/ 112 w 78"/>
                <a:gd name="T11" fmla="*/ 12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77">
                  <a:moveTo>
                    <a:pt x="31" y="8"/>
                  </a:moveTo>
                  <a:cubicBezTo>
                    <a:pt x="33" y="21"/>
                    <a:pt x="15" y="28"/>
                    <a:pt x="10" y="39"/>
                  </a:cubicBezTo>
                  <a:cubicBezTo>
                    <a:pt x="4" y="52"/>
                    <a:pt x="0" y="64"/>
                    <a:pt x="11" y="77"/>
                  </a:cubicBezTo>
                  <a:cubicBezTo>
                    <a:pt x="4" y="65"/>
                    <a:pt x="23" y="43"/>
                    <a:pt x="29" y="34"/>
                  </a:cubicBezTo>
                  <a:cubicBezTo>
                    <a:pt x="39" y="20"/>
                    <a:pt x="60" y="9"/>
                    <a:pt x="78" y="14"/>
                  </a:cubicBezTo>
                  <a:cubicBezTo>
                    <a:pt x="66" y="2"/>
                    <a:pt x="51" y="0"/>
                    <a:pt x="34" y="4"/>
                  </a:cubicBezTo>
                </a:path>
              </a:pathLst>
            </a:custGeom>
            <a:solidFill>
              <a:srgbClr val="FC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Freeform 202">
              <a:extLst>
                <a:ext uri="{FF2B5EF4-FFF2-40B4-BE49-F238E27FC236}">
                  <a16:creationId xmlns:a16="http://schemas.microsoft.com/office/drawing/2014/main" id="{86858545-E4B7-4D9B-BE13-E9FCDE2F8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1886"/>
              <a:ext cx="128" cy="101"/>
            </a:xfrm>
            <a:custGeom>
              <a:avLst/>
              <a:gdLst>
                <a:gd name="T0" fmla="*/ 0 w 95"/>
                <a:gd name="T1" fmla="*/ 215 h 75"/>
                <a:gd name="T2" fmla="*/ 152 w 95"/>
                <a:gd name="T3" fmla="*/ 234 h 75"/>
                <a:gd name="T4" fmla="*/ 240 w 95"/>
                <a:gd name="T5" fmla="*/ 226 h 75"/>
                <a:gd name="T6" fmla="*/ 303 w 95"/>
                <a:gd name="T7" fmla="*/ 168 h 75"/>
                <a:gd name="T8" fmla="*/ 283 w 95"/>
                <a:gd name="T9" fmla="*/ 0 h 75"/>
                <a:gd name="T10" fmla="*/ 260 w 95"/>
                <a:gd name="T11" fmla="*/ 162 h 75"/>
                <a:gd name="T12" fmla="*/ 0 w 95"/>
                <a:gd name="T13" fmla="*/ 215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" h="75">
                  <a:moveTo>
                    <a:pt x="0" y="65"/>
                  </a:moveTo>
                  <a:cubicBezTo>
                    <a:pt x="15" y="69"/>
                    <a:pt x="34" y="69"/>
                    <a:pt x="46" y="71"/>
                  </a:cubicBezTo>
                  <a:cubicBezTo>
                    <a:pt x="58" y="73"/>
                    <a:pt x="64" y="75"/>
                    <a:pt x="73" y="69"/>
                  </a:cubicBezTo>
                  <a:cubicBezTo>
                    <a:pt x="82" y="64"/>
                    <a:pt x="89" y="58"/>
                    <a:pt x="92" y="51"/>
                  </a:cubicBezTo>
                  <a:cubicBezTo>
                    <a:pt x="95" y="44"/>
                    <a:pt x="94" y="11"/>
                    <a:pt x="86" y="0"/>
                  </a:cubicBezTo>
                  <a:cubicBezTo>
                    <a:pt x="88" y="12"/>
                    <a:pt x="92" y="32"/>
                    <a:pt x="79" y="49"/>
                  </a:cubicBezTo>
                  <a:cubicBezTo>
                    <a:pt x="66" y="65"/>
                    <a:pt x="16" y="72"/>
                    <a:pt x="0" y="65"/>
                  </a:cubicBezTo>
                  <a:close/>
                </a:path>
              </a:pathLst>
            </a:custGeom>
            <a:solidFill>
              <a:srgbClr val="EFB8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Freeform 203">
              <a:extLst>
                <a:ext uri="{FF2B5EF4-FFF2-40B4-BE49-F238E27FC236}">
                  <a16:creationId xmlns:a16="http://schemas.microsoft.com/office/drawing/2014/main" id="{805A0440-9D4B-49D2-B1C0-407C860C2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" y="1784"/>
              <a:ext cx="63" cy="62"/>
            </a:xfrm>
            <a:custGeom>
              <a:avLst/>
              <a:gdLst>
                <a:gd name="T0" fmla="*/ 83 w 47"/>
                <a:gd name="T1" fmla="*/ 16 h 46"/>
                <a:gd name="T2" fmla="*/ 56 w 47"/>
                <a:gd name="T3" fmla="*/ 16 h 46"/>
                <a:gd name="T4" fmla="*/ 38 w 47"/>
                <a:gd name="T5" fmla="*/ 32 h 46"/>
                <a:gd name="T6" fmla="*/ 21 w 47"/>
                <a:gd name="T7" fmla="*/ 58 h 46"/>
                <a:gd name="T8" fmla="*/ 9 w 47"/>
                <a:gd name="T9" fmla="*/ 108 h 46"/>
                <a:gd name="T10" fmla="*/ 42 w 47"/>
                <a:gd name="T11" fmla="*/ 129 h 46"/>
                <a:gd name="T12" fmla="*/ 84 w 47"/>
                <a:gd name="T13" fmla="*/ 146 h 46"/>
                <a:gd name="T14" fmla="*/ 113 w 47"/>
                <a:gd name="T15" fmla="*/ 146 h 46"/>
                <a:gd name="T16" fmla="*/ 143 w 47"/>
                <a:gd name="T17" fmla="*/ 129 h 46"/>
                <a:gd name="T18" fmla="*/ 130 w 47"/>
                <a:gd name="T19" fmla="*/ 104 h 46"/>
                <a:gd name="T20" fmla="*/ 83 w 47"/>
                <a:gd name="T21" fmla="*/ 16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46">
                  <a:moveTo>
                    <a:pt x="25" y="5"/>
                  </a:moveTo>
                  <a:cubicBezTo>
                    <a:pt x="22" y="0"/>
                    <a:pt x="19" y="4"/>
                    <a:pt x="17" y="5"/>
                  </a:cubicBezTo>
                  <a:cubicBezTo>
                    <a:pt x="12" y="8"/>
                    <a:pt x="13" y="9"/>
                    <a:pt x="12" y="10"/>
                  </a:cubicBezTo>
                  <a:cubicBezTo>
                    <a:pt x="10" y="12"/>
                    <a:pt x="7" y="14"/>
                    <a:pt x="7" y="18"/>
                  </a:cubicBezTo>
                  <a:cubicBezTo>
                    <a:pt x="2" y="24"/>
                    <a:pt x="0" y="28"/>
                    <a:pt x="3" y="33"/>
                  </a:cubicBezTo>
                  <a:cubicBezTo>
                    <a:pt x="7" y="40"/>
                    <a:pt x="6" y="37"/>
                    <a:pt x="13" y="39"/>
                  </a:cubicBezTo>
                  <a:cubicBezTo>
                    <a:pt x="19" y="42"/>
                    <a:pt x="21" y="46"/>
                    <a:pt x="26" y="44"/>
                  </a:cubicBezTo>
                  <a:cubicBezTo>
                    <a:pt x="31" y="41"/>
                    <a:pt x="27" y="45"/>
                    <a:pt x="35" y="44"/>
                  </a:cubicBezTo>
                  <a:cubicBezTo>
                    <a:pt x="42" y="44"/>
                    <a:pt x="47" y="44"/>
                    <a:pt x="45" y="39"/>
                  </a:cubicBezTo>
                  <a:cubicBezTo>
                    <a:pt x="44" y="34"/>
                    <a:pt x="44" y="33"/>
                    <a:pt x="40" y="31"/>
                  </a:cubicBezTo>
                  <a:cubicBezTo>
                    <a:pt x="36" y="29"/>
                    <a:pt x="35" y="8"/>
                    <a:pt x="25" y="5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204">
              <a:extLst>
                <a:ext uri="{FF2B5EF4-FFF2-40B4-BE49-F238E27FC236}">
                  <a16:creationId xmlns:a16="http://schemas.microsoft.com/office/drawing/2014/main" id="{F4B95072-1B2C-44D5-A169-5624B73C1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" y="2193"/>
              <a:ext cx="91" cy="146"/>
            </a:xfrm>
            <a:custGeom>
              <a:avLst/>
              <a:gdLst>
                <a:gd name="T0" fmla="*/ 44 w 68"/>
                <a:gd name="T1" fmla="*/ 7 h 109"/>
                <a:gd name="T2" fmla="*/ 96 w 68"/>
                <a:gd name="T3" fmla="*/ 16 h 109"/>
                <a:gd name="T4" fmla="*/ 207 w 68"/>
                <a:gd name="T5" fmla="*/ 154 h 109"/>
                <a:gd name="T6" fmla="*/ 161 w 68"/>
                <a:gd name="T7" fmla="*/ 311 h 109"/>
                <a:gd name="T8" fmla="*/ 59 w 68"/>
                <a:gd name="T9" fmla="*/ 339 h 109"/>
                <a:gd name="T10" fmla="*/ 28 w 68"/>
                <a:gd name="T11" fmla="*/ 254 h 109"/>
                <a:gd name="T12" fmla="*/ 28 w 68"/>
                <a:gd name="T13" fmla="*/ 121 h 109"/>
                <a:gd name="T14" fmla="*/ 7 w 68"/>
                <a:gd name="T15" fmla="*/ 56 h 109"/>
                <a:gd name="T16" fmla="*/ 44 w 68"/>
                <a:gd name="T17" fmla="*/ 7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" h="109">
                  <a:moveTo>
                    <a:pt x="14" y="2"/>
                  </a:moveTo>
                  <a:cubicBezTo>
                    <a:pt x="19" y="0"/>
                    <a:pt x="26" y="3"/>
                    <a:pt x="30" y="5"/>
                  </a:cubicBezTo>
                  <a:cubicBezTo>
                    <a:pt x="49" y="12"/>
                    <a:pt x="61" y="29"/>
                    <a:pt x="65" y="48"/>
                  </a:cubicBezTo>
                  <a:cubicBezTo>
                    <a:pt x="68" y="65"/>
                    <a:pt x="60" y="83"/>
                    <a:pt x="50" y="96"/>
                  </a:cubicBezTo>
                  <a:cubicBezTo>
                    <a:pt x="43" y="106"/>
                    <a:pt x="31" y="109"/>
                    <a:pt x="19" y="105"/>
                  </a:cubicBezTo>
                  <a:cubicBezTo>
                    <a:pt x="15" y="103"/>
                    <a:pt x="0" y="95"/>
                    <a:pt x="9" y="79"/>
                  </a:cubicBezTo>
                  <a:cubicBezTo>
                    <a:pt x="16" y="64"/>
                    <a:pt x="18" y="54"/>
                    <a:pt x="9" y="37"/>
                  </a:cubicBezTo>
                  <a:cubicBezTo>
                    <a:pt x="6" y="31"/>
                    <a:pt x="2" y="24"/>
                    <a:pt x="2" y="17"/>
                  </a:cubicBezTo>
                  <a:cubicBezTo>
                    <a:pt x="2" y="9"/>
                    <a:pt x="8" y="3"/>
                    <a:pt x="14" y="2"/>
                  </a:cubicBezTo>
                  <a:close/>
                </a:path>
              </a:pathLst>
            </a:custGeom>
            <a:solidFill>
              <a:srgbClr val="A57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205">
              <a:extLst>
                <a:ext uri="{FF2B5EF4-FFF2-40B4-BE49-F238E27FC236}">
                  <a16:creationId xmlns:a16="http://schemas.microsoft.com/office/drawing/2014/main" id="{99522F5D-4C36-42A8-B5C3-38680E8B4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" y="2206"/>
              <a:ext cx="38" cy="108"/>
            </a:xfrm>
            <a:custGeom>
              <a:avLst/>
              <a:gdLst>
                <a:gd name="T0" fmla="*/ 7 w 28"/>
                <a:gd name="T1" fmla="*/ 0 h 80"/>
                <a:gd name="T2" fmla="*/ 35 w 28"/>
                <a:gd name="T3" fmla="*/ 20 h 80"/>
                <a:gd name="T4" fmla="*/ 65 w 28"/>
                <a:gd name="T5" fmla="*/ 35 h 80"/>
                <a:gd name="T6" fmla="*/ 92 w 28"/>
                <a:gd name="T7" fmla="*/ 93 h 80"/>
                <a:gd name="T8" fmla="*/ 92 w 28"/>
                <a:gd name="T9" fmla="*/ 124 h 80"/>
                <a:gd name="T10" fmla="*/ 96 w 28"/>
                <a:gd name="T11" fmla="*/ 135 h 80"/>
                <a:gd name="T12" fmla="*/ 92 w 28"/>
                <a:gd name="T13" fmla="*/ 153 h 80"/>
                <a:gd name="T14" fmla="*/ 84 w 28"/>
                <a:gd name="T15" fmla="*/ 182 h 80"/>
                <a:gd name="T16" fmla="*/ 83 w 28"/>
                <a:gd name="T17" fmla="*/ 212 h 80"/>
                <a:gd name="T18" fmla="*/ 72 w 28"/>
                <a:gd name="T19" fmla="*/ 219 h 80"/>
                <a:gd name="T20" fmla="*/ 61 w 28"/>
                <a:gd name="T21" fmla="*/ 230 h 80"/>
                <a:gd name="T22" fmla="*/ 48 w 28"/>
                <a:gd name="T23" fmla="*/ 254 h 80"/>
                <a:gd name="T24" fmla="*/ 27 w 28"/>
                <a:gd name="T25" fmla="*/ 266 h 80"/>
                <a:gd name="T26" fmla="*/ 14 w 28"/>
                <a:gd name="T27" fmla="*/ 259 h 80"/>
                <a:gd name="T28" fmla="*/ 0 w 28"/>
                <a:gd name="T29" fmla="*/ 254 h 80"/>
                <a:gd name="T30" fmla="*/ 30 w 28"/>
                <a:gd name="T31" fmla="*/ 248 h 80"/>
                <a:gd name="T32" fmla="*/ 50 w 28"/>
                <a:gd name="T33" fmla="*/ 212 h 80"/>
                <a:gd name="T34" fmla="*/ 61 w 28"/>
                <a:gd name="T35" fmla="*/ 198 h 80"/>
                <a:gd name="T36" fmla="*/ 65 w 28"/>
                <a:gd name="T37" fmla="*/ 181 h 80"/>
                <a:gd name="T38" fmla="*/ 76 w 28"/>
                <a:gd name="T39" fmla="*/ 146 h 80"/>
                <a:gd name="T40" fmla="*/ 72 w 28"/>
                <a:gd name="T41" fmla="*/ 134 h 80"/>
                <a:gd name="T42" fmla="*/ 76 w 28"/>
                <a:gd name="T43" fmla="*/ 113 h 80"/>
                <a:gd name="T44" fmla="*/ 68 w 28"/>
                <a:gd name="T45" fmla="*/ 66 h 80"/>
                <a:gd name="T46" fmla="*/ 45 w 28"/>
                <a:gd name="T47" fmla="*/ 36 h 80"/>
                <a:gd name="T48" fmla="*/ 35 w 28"/>
                <a:gd name="T49" fmla="*/ 27 h 80"/>
                <a:gd name="T50" fmla="*/ 27 w 28"/>
                <a:gd name="T51" fmla="*/ 16 h 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8" h="80">
                  <a:moveTo>
                    <a:pt x="2" y="0"/>
                  </a:moveTo>
                  <a:cubicBezTo>
                    <a:pt x="3" y="3"/>
                    <a:pt x="8" y="5"/>
                    <a:pt x="10" y="6"/>
                  </a:cubicBezTo>
                  <a:cubicBezTo>
                    <a:pt x="13" y="8"/>
                    <a:pt x="16" y="8"/>
                    <a:pt x="19" y="10"/>
                  </a:cubicBezTo>
                  <a:cubicBezTo>
                    <a:pt x="23" y="14"/>
                    <a:pt x="26" y="22"/>
                    <a:pt x="27" y="28"/>
                  </a:cubicBezTo>
                  <a:cubicBezTo>
                    <a:pt x="28" y="31"/>
                    <a:pt x="27" y="34"/>
                    <a:pt x="27" y="37"/>
                  </a:cubicBezTo>
                  <a:cubicBezTo>
                    <a:pt x="27" y="39"/>
                    <a:pt x="28" y="40"/>
                    <a:pt x="28" y="41"/>
                  </a:cubicBezTo>
                  <a:cubicBezTo>
                    <a:pt x="28" y="43"/>
                    <a:pt x="27" y="44"/>
                    <a:pt x="27" y="46"/>
                  </a:cubicBezTo>
                  <a:cubicBezTo>
                    <a:pt x="26" y="49"/>
                    <a:pt x="26" y="52"/>
                    <a:pt x="25" y="55"/>
                  </a:cubicBezTo>
                  <a:cubicBezTo>
                    <a:pt x="25" y="57"/>
                    <a:pt x="25" y="62"/>
                    <a:pt x="24" y="64"/>
                  </a:cubicBezTo>
                  <a:cubicBezTo>
                    <a:pt x="23" y="65"/>
                    <a:pt x="21" y="65"/>
                    <a:pt x="21" y="66"/>
                  </a:cubicBezTo>
                  <a:cubicBezTo>
                    <a:pt x="19" y="67"/>
                    <a:pt x="19" y="68"/>
                    <a:pt x="18" y="69"/>
                  </a:cubicBezTo>
                  <a:cubicBezTo>
                    <a:pt x="17" y="72"/>
                    <a:pt x="15" y="74"/>
                    <a:pt x="14" y="76"/>
                  </a:cubicBezTo>
                  <a:cubicBezTo>
                    <a:pt x="12" y="78"/>
                    <a:pt x="10" y="80"/>
                    <a:pt x="8" y="80"/>
                  </a:cubicBezTo>
                  <a:cubicBezTo>
                    <a:pt x="6" y="80"/>
                    <a:pt x="5" y="79"/>
                    <a:pt x="4" y="78"/>
                  </a:cubicBezTo>
                  <a:cubicBezTo>
                    <a:pt x="3" y="78"/>
                    <a:pt x="2" y="76"/>
                    <a:pt x="0" y="76"/>
                  </a:cubicBezTo>
                  <a:cubicBezTo>
                    <a:pt x="3" y="78"/>
                    <a:pt x="7" y="77"/>
                    <a:pt x="9" y="75"/>
                  </a:cubicBezTo>
                  <a:cubicBezTo>
                    <a:pt x="12" y="72"/>
                    <a:pt x="12" y="67"/>
                    <a:pt x="15" y="64"/>
                  </a:cubicBezTo>
                  <a:cubicBezTo>
                    <a:pt x="16" y="63"/>
                    <a:pt x="17" y="62"/>
                    <a:pt x="18" y="60"/>
                  </a:cubicBezTo>
                  <a:cubicBezTo>
                    <a:pt x="18" y="58"/>
                    <a:pt x="18" y="56"/>
                    <a:pt x="19" y="54"/>
                  </a:cubicBezTo>
                  <a:cubicBezTo>
                    <a:pt x="20" y="51"/>
                    <a:pt x="23" y="48"/>
                    <a:pt x="22" y="44"/>
                  </a:cubicBezTo>
                  <a:cubicBezTo>
                    <a:pt x="22" y="43"/>
                    <a:pt x="21" y="42"/>
                    <a:pt x="21" y="40"/>
                  </a:cubicBezTo>
                  <a:cubicBezTo>
                    <a:pt x="22" y="38"/>
                    <a:pt x="22" y="36"/>
                    <a:pt x="22" y="34"/>
                  </a:cubicBezTo>
                  <a:cubicBezTo>
                    <a:pt x="22" y="30"/>
                    <a:pt x="22" y="24"/>
                    <a:pt x="20" y="20"/>
                  </a:cubicBezTo>
                  <a:cubicBezTo>
                    <a:pt x="19" y="17"/>
                    <a:pt x="15" y="14"/>
                    <a:pt x="13" y="11"/>
                  </a:cubicBezTo>
                  <a:cubicBezTo>
                    <a:pt x="12" y="10"/>
                    <a:pt x="12" y="9"/>
                    <a:pt x="10" y="8"/>
                  </a:cubicBezTo>
                  <a:cubicBezTo>
                    <a:pt x="9" y="7"/>
                    <a:pt x="9" y="6"/>
                    <a:pt x="8" y="5"/>
                  </a:cubicBezTo>
                </a:path>
              </a:pathLst>
            </a:custGeom>
            <a:solidFill>
              <a:srgbClr val="98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206">
              <a:extLst>
                <a:ext uri="{FF2B5EF4-FFF2-40B4-BE49-F238E27FC236}">
                  <a16:creationId xmlns:a16="http://schemas.microsoft.com/office/drawing/2014/main" id="{541EE3EF-9A8E-4A1A-80E6-7A776E791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" y="2234"/>
              <a:ext cx="19" cy="46"/>
            </a:xfrm>
            <a:custGeom>
              <a:avLst/>
              <a:gdLst>
                <a:gd name="T0" fmla="*/ 20 w 14"/>
                <a:gd name="T1" fmla="*/ 0 h 34"/>
                <a:gd name="T2" fmla="*/ 27 w 14"/>
                <a:gd name="T3" fmla="*/ 57 h 34"/>
                <a:gd name="T4" fmla="*/ 30 w 14"/>
                <a:gd name="T5" fmla="*/ 84 h 34"/>
                <a:gd name="T6" fmla="*/ 26 w 14"/>
                <a:gd name="T7" fmla="*/ 112 h 34"/>
                <a:gd name="T8" fmla="*/ 27 w 14"/>
                <a:gd name="T9" fmla="*/ 114 h 34"/>
                <a:gd name="T10" fmla="*/ 35 w 14"/>
                <a:gd name="T11" fmla="*/ 112 h 34"/>
                <a:gd name="T12" fmla="*/ 48 w 14"/>
                <a:gd name="T13" fmla="*/ 55 h 34"/>
                <a:gd name="T14" fmla="*/ 45 w 14"/>
                <a:gd name="T15" fmla="*/ 22 h 34"/>
                <a:gd name="T16" fmla="*/ 26 w 14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34">
                  <a:moveTo>
                    <a:pt x="6" y="0"/>
                  </a:moveTo>
                  <a:cubicBezTo>
                    <a:pt x="0" y="4"/>
                    <a:pt x="7" y="12"/>
                    <a:pt x="8" y="17"/>
                  </a:cubicBezTo>
                  <a:cubicBezTo>
                    <a:pt x="9" y="20"/>
                    <a:pt x="10" y="22"/>
                    <a:pt x="9" y="25"/>
                  </a:cubicBezTo>
                  <a:cubicBezTo>
                    <a:pt x="9" y="27"/>
                    <a:pt x="7" y="32"/>
                    <a:pt x="7" y="33"/>
                  </a:cubicBezTo>
                  <a:cubicBezTo>
                    <a:pt x="7" y="34"/>
                    <a:pt x="8" y="34"/>
                    <a:pt x="8" y="34"/>
                  </a:cubicBezTo>
                  <a:cubicBezTo>
                    <a:pt x="9" y="33"/>
                    <a:pt x="10" y="34"/>
                    <a:pt x="10" y="33"/>
                  </a:cubicBezTo>
                  <a:cubicBezTo>
                    <a:pt x="14" y="29"/>
                    <a:pt x="14" y="21"/>
                    <a:pt x="14" y="16"/>
                  </a:cubicBezTo>
                  <a:cubicBezTo>
                    <a:pt x="14" y="13"/>
                    <a:pt x="14" y="10"/>
                    <a:pt x="13" y="7"/>
                  </a:cubicBezTo>
                  <a:cubicBezTo>
                    <a:pt x="13" y="4"/>
                    <a:pt x="10" y="0"/>
                    <a:pt x="7" y="0"/>
                  </a:cubicBezTo>
                </a:path>
              </a:pathLst>
            </a:custGeom>
            <a:solidFill>
              <a:srgbClr val="9E69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Freeform 207">
              <a:extLst>
                <a:ext uri="{FF2B5EF4-FFF2-40B4-BE49-F238E27FC236}">
                  <a16:creationId xmlns:a16="http://schemas.microsoft.com/office/drawing/2014/main" id="{E110202C-BCCE-4971-BC12-1F628E837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232"/>
              <a:ext cx="58" cy="109"/>
            </a:xfrm>
            <a:custGeom>
              <a:avLst/>
              <a:gdLst>
                <a:gd name="T0" fmla="*/ 111 w 43"/>
                <a:gd name="T1" fmla="*/ 0 h 81"/>
                <a:gd name="T2" fmla="*/ 129 w 43"/>
                <a:gd name="T3" fmla="*/ 135 h 81"/>
                <a:gd name="T4" fmla="*/ 0 w 43"/>
                <a:gd name="T5" fmla="*/ 246 h 81"/>
                <a:gd name="T6" fmla="*/ 96 w 43"/>
                <a:gd name="T7" fmla="*/ 178 h 81"/>
                <a:gd name="T8" fmla="*/ 111 w 4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81">
                  <a:moveTo>
                    <a:pt x="33" y="0"/>
                  </a:moveTo>
                  <a:cubicBezTo>
                    <a:pt x="37" y="8"/>
                    <a:pt x="43" y="26"/>
                    <a:pt x="39" y="41"/>
                  </a:cubicBezTo>
                  <a:cubicBezTo>
                    <a:pt x="34" y="56"/>
                    <a:pt x="23" y="81"/>
                    <a:pt x="0" y="75"/>
                  </a:cubicBezTo>
                  <a:cubicBezTo>
                    <a:pt x="5" y="75"/>
                    <a:pt x="21" y="69"/>
                    <a:pt x="29" y="54"/>
                  </a:cubicBezTo>
                  <a:cubicBezTo>
                    <a:pt x="37" y="39"/>
                    <a:pt x="40" y="15"/>
                    <a:pt x="33" y="0"/>
                  </a:cubicBezTo>
                  <a:close/>
                </a:path>
              </a:pathLst>
            </a:custGeom>
            <a:solidFill>
              <a:srgbClr val="98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Freeform 208">
              <a:extLst>
                <a:ext uri="{FF2B5EF4-FFF2-40B4-BE49-F238E27FC236}">
                  <a16:creationId xmlns:a16="http://schemas.microsoft.com/office/drawing/2014/main" id="{8E57DDD2-4C86-4918-93DB-6E5BB8EA1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263"/>
              <a:ext cx="36" cy="71"/>
            </a:xfrm>
            <a:custGeom>
              <a:avLst/>
              <a:gdLst>
                <a:gd name="T0" fmla="*/ 84 w 27"/>
                <a:gd name="T1" fmla="*/ 0 h 53"/>
                <a:gd name="T2" fmla="*/ 73 w 27"/>
                <a:gd name="T3" fmla="*/ 38 h 53"/>
                <a:gd name="T4" fmla="*/ 64 w 27"/>
                <a:gd name="T5" fmla="*/ 59 h 53"/>
                <a:gd name="T6" fmla="*/ 57 w 27"/>
                <a:gd name="T7" fmla="*/ 78 h 53"/>
                <a:gd name="T8" fmla="*/ 55 w 27"/>
                <a:gd name="T9" fmla="*/ 94 h 53"/>
                <a:gd name="T10" fmla="*/ 49 w 27"/>
                <a:gd name="T11" fmla="*/ 106 h 53"/>
                <a:gd name="T12" fmla="*/ 21 w 27"/>
                <a:gd name="T13" fmla="*/ 129 h 53"/>
                <a:gd name="T14" fmla="*/ 0 w 27"/>
                <a:gd name="T15" fmla="*/ 162 h 53"/>
                <a:gd name="T16" fmla="*/ 59 w 27"/>
                <a:gd name="T17" fmla="*/ 111 h 53"/>
                <a:gd name="T18" fmla="*/ 76 w 27"/>
                <a:gd name="T19" fmla="*/ 78 h 53"/>
                <a:gd name="T20" fmla="*/ 85 w 27"/>
                <a:gd name="T21" fmla="*/ 38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" h="53">
                  <a:moveTo>
                    <a:pt x="26" y="0"/>
                  </a:moveTo>
                  <a:cubicBezTo>
                    <a:pt x="26" y="4"/>
                    <a:pt x="25" y="8"/>
                    <a:pt x="23" y="12"/>
                  </a:cubicBezTo>
                  <a:cubicBezTo>
                    <a:pt x="22" y="15"/>
                    <a:pt x="22" y="17"/>
                    <a:pt x="20" y="19"/>
                  </a:cubicBezTo>
                  <a:cubicBezTo>
                    <a:pt x="20" y="21"/>
                    <a:pt x="18" y="22"/>
                    <a:pt x="18" y="24"/>
                  </a:cubicBezTo>
                  <a:cubicBezTo>
                    <a:pt x="17" y="25"/>
                    <a:pt x="18" y="27"/>
                    <a:pt x="17" y="29"/>
                  </a:cubicBezTo>
                  <a:cubicBezTo>
                    <a:pt x="17" y="30"/>
                    <a:pt x="17" y="32"/>
                    <a:pt x="16" y="33"/>
                  </a:cubicBezTo>
                  <a:cubicBezTo>
                    <a:pt x="14" y="36"/>
                    <a:pt x="11" y="40"/>
                    <a:pt x="7" y="40"/>
                  </a:cubicBezTo>
                  <a:cubicBezTo>
                    <a:pt x="8" y="45"/>
                    <a:pt x="3" y="48"/>
                    <a:pt x="0" y="50"/>
                  </a:cubicBezTo>
                  <a:cubicBezTo>
                    <a:pt x="8" y="53"/>
                    <a:pt x="16" y="39"/>
                    <a:pt x="19" y="34"/>
                  </a:cubicBezTo>
                  <a:cubicBezTo>
                    <a:pt x="20" y="30"/>
                    <a:pt x="23" y="27"/>
                    <a:pt x="24" y="24"/>
                  </a:cubicBezTo>
                  <a:cubicBezTo>
                    <a:pt x="26" y="20"/>
                    <a:pt x="26" y="16"/>
                    <a:pt x="27" y="12"/>
                  </a:cubicBezTo>
                </a:path>
              </a:pathLst>
            </a:custGeom>
            <a:solidFill>
              <a:srgbClr val="98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Freeform 209">
              <a:extLst>
                <a:ext uri="{FF2B5EF4-FFF2-40B4-BE49-F238E27FC236}">
                  <a16:creationId xmlns:a16="http://schemas.microsoft.com/office/drawing/2014/main" id="{65026D13-5C14-40D2-B90D-D242F6C67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" y="2203"/>
              <a:ext cx="28" cy="19"/>
            </a:xfrm>
            <a:custGeom>
              <a:avLst/>
              <a:gdLst>
                <a:gd name="T0" fmla="*/ 0 w 21"/>
                <a:gd name="T1" fmla="*/ 1 h 14"/>
                <a:gd name="T2" fmla="*/ 12 w 21"/>
                <a:gd name="T3" fmla="*/ 19 h 14"/>
                <a:gd name="T4" fmla="*/ 31 w 21"/>
                <a:gd name="T5" fmla="*/ 26 h 14"/>
                <a:gd name="T6" fmla="*/ 65 w 21"/>
                <a:gd name="T7" fmla="*/ 48 h 14"/>
                <a:gd name="T8" fmla="*/ 49 w 21"/>
                <a:gd name="T9" fmla="*/ 35 h 14"/>
                <a:gd name="T10" fmla="*/ 36 w 21"/>
                <a:gd name="T11" fmla="*/ 20 h 14"/>
                <a:gd name="T12" fmla="*/ 16 w 21"/>
                <a:gd name="T13" fmla="*/ 14 h 14"/>
                <a:gd name="T14" fmla="*/ 0 w 21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14">
                  <a:moveTo>
                    <a:pt x="0" y="1"/>
                  </a:moveTo>
                  <a:cubicBezTo>
                    <a:pt x="2" y="2"/>
                    <a:pt x="3" y="4"/>
                    <a:pt x="4" y="5"/>
                  </a:cubicBezTo>
                  <a:cubicBezTo>
                    <a:pt x="6" y="6"/>
                    <a:pt x="8" y="6"/>
                    <a:pt x="10" y="7"/>
                  </a:cubicBezTo>
                  <a:cubicBezTo>
                    <a:pt x="14" y="9"/>
                    <a:pt x="17" y="13"/>
                    <a:pt x="21" y="14"/>
                  </a:cubicBezTo>
                  <a:cubicBezTo>
                    <a:pt x="19" y="14"/>
                    <a:pt x="17" y="11"/>
                    <a:pt x="16" y="10"/>
                  </a:cubicBezTo>
                  <a:cubicBezTo>
                    <a:pt x="15" y="8"/>
                    <a:pt x="13" y="7"/>
                    <a:pt x="11" y="6"/>
                  </a:cubicBezTo>
                  <a:cubicBezTo>
                    <a:pt x="9" y="5"/>
                    <a:pt x="7" y="4"/>
                    <a:pt x="5" y="4"/>
                  </a:cubicBezTo>
                  <a:cubicBezTo>
                    <a:pt x="3" y="3"/>
                    <a:pt x="2" y="1"/>
                    <a:pt x="0" y="0"/>
                  </a:cubicBezTo>
                </a:path>
              </a:pathLst>
            </a:custGeom>
            <a:solidFill>
              <a:srgbClr val="98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Freeform 210">
              <a:extLst>
                <a:ext uri="{FF2B5EF4-FFF2-40B4-BE49-F238E27FC236}">
                  <a16:creationId xmlns:a16="http://schemas.microsoft.com/office/drawing/2014/main" id="{1E62A825-7113-4C09-8F70-799C5E258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" y="2240"/>
              <a:ext cx="19" cy="70"/>
            </a:xfrm>
            <a:custGeom>
              <a:avLst/>
              <a:gdLst>
                <a:gd name="T0" fmla="*/ 7 w 14"/>
                <a:gd name="T1" fmla="*/ 0 h 52"/>
                <a:gd name="T2" fmla="*/ 27 w 14"/>
                <a:gd name="T3" fmla="*/ 104 h 52"/>
                <a:gd name="T4" fmla="*/ 0 w 14"/>
                <a:gd name="T5" fmla="*/ 171 h 52"/>
                <a:gd name="T6" fmla="*/ 35 w 14"/>
                <a:gd name="T7" fmla="*/ 106 h 52"/>
                <a:gd name="T8" fmla="*/ 7 w 14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52">
                  <a:moveTo>
                    <a:pt x="2" y="0"/>
                  </a:moveTo>
                  <a:cubicBezTo>
                    <a:pt x="6" y="7"/>
                    <a:pt x="13" y="17"/>
                    <a:pt x="8" y="31"/>
                  </a:cubicBezTo>
                  <a:cubicBezTo>
                    <a:pt x="4" y="45"/>
                    <a:pt x="0" y="47"/>
                    <a:pt x="0" y="52"/>
                  </a:cubicBezTo>
                  <a:cubicBezTo>
                    <a:pt x="1" y="48"/>
                    <a:pt x="7" y="39"/>
                    <a:pt x="10" y="33"/>
                  </a:cubicBezTo>
                  <a:cubicBezTo>
                    <a:pt x="12" y="27"/>
                    <a:pt x="14" y="13"/>
                    <a:pt x="2" y="0"/>
                  </a:cubicBezTo>
                  <a:close/>
                </a:path>
              </a:pathLst>
            </a:custGeom>
            <a:solidFill>
              <a:srgbClr val="98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Freeform 211">
              <a:extLst>
                <a:ext uri="{FF2B5EF4-FFF2-40B4-BE49-F238E27FC236}">
                  <a16:creationId xmlns:a16="http://schemas.microsoft.com/office/drawing/2014/main" id="{6788426E-1F12-4B78-B671-012C64FA5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" y="2268"/>
              <a:ext cx="7" cy="23"/>
            </a:xfrm>
            <a:custGeom>
              <a:avLst/>
              <a:gdLst>
                <a:gd name="T0" fmla="*/ 11 w 5"/>
                <a:gd name="T1" fmla="*/ 27 h 17"/>
                <a:gd name="T2" fmla="*/ 8 w 5"/>
                <a:gd name="T3" fmla="*/ 57 h 17"/>
                <a:gd name="T4" fmla="*/ 8 w 5"/>
                <a:gd name="T5" fmla="*/ 27 h 17"/>
                <a:gd name="T6" fmla="*/ 11 w 5"/>
                <a:gd name="T7" fmla="*/ 0 h 17"/>
                <a:gd name="T8" fmla="*/ 11 w 5"/>
                <a:gd name="T9" fmla="*/ 2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7">
                  <a:moveTo>
                    <a:pt x="3" y="8"/>
                  </a:moveTo>
                  <a:cubicBezTo>
                    <a:pt x="2" y="10"/>
                    <a:pt x="1" y="15"/>
                    <a:pt x="2" y="17"/>
                  </a:cubicBezTo>
                  <a:cubicBezTo>
                    <a:pt x="0" y="15"/>
                    <a:pt x="1" y="11"/>
                    <a:pt x="2" y="8"/>
                  </a:cubicBezTo>
                  <a:cubicBezTo>
                    <a:pt x="3" y="4"/>
                    <a:pt x="3" y="2"/>
                    <a:pt x="3" y="0"/>
                  </a:cubicBezTo>
                  <a:cubicBezTo>
                    <a:pt x="4" y="2"/>
                    <a:pt x="5" y="2"/>
                    <a:pt x="3" y="8"/>
                  </a:cubicBezTo>
                  <a:close/>
                </a:path>
              </a:pathLst>
            </a:custGeom>
            <a:solidFill>
              <a:srgbClr val="C7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Freeform 212">
              <a:extLst>
                <a:ext uri="{FF2B5EF4-FFF2-40B4-BE49-F238E27FC236}">
                  <a16:creationId xmlns:a16="http://schemas.microsoft.com/office/drawing/2014/main" id="{0EF3B3DB-42AE-4347-9739-E5C3BF730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2248"/>
              <a:ext cx="2" cy="16"/>
            </a:xfrm>
            <a:custGeom>
              <a:avLst/>
              <a:gdLst>
                <a:gd name="T0" fmla="*/ 1 w 2"/>
                <a:gd name="T1" fmla="*/ 37 h 12"/>
                <a:gd name="T2" fmla="*/ 2 w 2"/>
                <a:gd name="T3" fmla="*/ 0 h 12"/>
                <a:gd name="T4" fmla="*/ 1 w 2"/>
                <a:gd name="T5" fmla="*/ 3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2">
                  <a:moveTo>
                    <a:pt x="1" y="12"/>
                  </a:moveTo>
                  <a:cubicBezTo>
                    <a:pt x="0" y="8"/>
                    <a:pt x="0" y="4"/>
                    <a:pt x="2" y="0"/>
                  </a:cubicBezTo>
                  <a:cubicBezTo>
                    <a:pt x="2" y="2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C7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Freeform 213">
              <a:extLst>
                <a:ext uri="{FF2B5EF4-FFF2-40B4-BE49-F238E27FC236}">
                  <a16:creationId xmlns:a16="http://schemas.microsoft.com/office/drawing/2014/main" id="{2E84EFE7-90F2-4E51-BA7E-B6FC4572C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" y="2228"/>
              <a:ext cx="6" cy="14"/>
            </a:xfrm>
            <a:custGeom>
              <a:avLst/>
              <a:gdLst>
                <a:gd name="T0" fmla="*/ 0 w 4"/>
                <a:gd name="T1" fmla="*/ 0 h 11"/>
                <a:gd name="T2" fmla="*/ 21 w 4"/>
                <a:gd name="T3" fmla="*/ 29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cubicBezTo>
                    <a:pt x="1" y="1"/>
                    <a:pt x="4" y="9"/>
                    <a:pt x="4" y="11"/>
                  </a:cubicBezTo>
                </a:path>
              </a:pathLst>
            </a:custGeom>
            <a:solidFill>
              <a:srgbClr val="C7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Freeform 214">
              <a:extLst>
                <a:ext uri="{FF2B5EF4-FFF2-40B4-BE49-F238E27FC236}">
                  <a16:creationId xmlns:a16="http://schemas.microsoft.com/office/drawing/2014/main" id="{B9E7A9EF-154E-483E-959B-675F41960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2198"/>
              <a:ext cx="38" cy="31"/>
            </a:xfrm>
            <a:custGeom>
              <a:avLst/>
              <a:gdLst>
                <a:gd name="T0" fmla="*/ 0 w 28"/>
                <a:gd name="T1" fmla="*/ 0 h 23"/>
                <a:gd name="T2" fmla="*/ 96 w 28"/>
                <a:gd name="T3" fmla="*/ 77 h 23"/>
                <a:gd name="T4" fmla="*/ 0 w 28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23">
                  <a:moveTo>
                    <a:pt x="0" y="0"/>
                  </a:moveTo>
                  <a:cubicBezTo>
                    <a:pt x="4" y="2"/>
                    <a:pt x="18" y="6"/>
                    <a:pt x="28" y="23"/>
                  </a:cubicBezTo>
                  <a:cubicBezTo>
                    <a:pt x="26" y="21"/>
                    <a:pt x="17" y="9"/>
                    <a:pt x="0" y="0"/>
                  </a:cubicBezTo>
                  <a:close/>
                </a:path>
              </a:pathLst>
            </a:custGeom>
            <a:solidFill>
              <a:srgbClr val="C7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Freeform 215">
              <a:extLst>
                <a:ext uri="{FF2B5EF4-FFF2-40B4-BE49-F238E27FC236}">
                  <a16:creationId xmlns:a16="http://schemas.microsoft.com/office/drawing/2014/main" id="{805CD181-FF82-4E5F-81CC-3AF5C8425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" y="2201"/>
              <a:ext cx="11" cy="27"/>
            </a:xfrm>
            <a:custGeom>
              <a:avLst/>
              <a:gdLst>
                <a:gd name="T0" fmla="*/ 19 w 8"/>
                <a:gd name="T1" fmla="*/ 66 h 20"/>
                <a:gd name="T2" fmla="*/ 29 w 8"/>
                <a:gd name="T3" fmla="*/ 0 h 20"/>
                <a:gd name="T4" fmla="*/ 19 w 8"/>
                <a:gd name="T5" fmla="*/ 66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20">
                  <a:moveTo>
                    <a:pt x="5" y="20"/>
                  </a:moveTo>
                  <a:cubicBezTo>
                    <a:pt x="0" y="10"/>
                    <a:pt x="5" y="2"/>
                    <a:pt x="8" y="0"/>
                  </a:cubicBezTo>
                  <a:cubicBezTo>
                    <a:pt x="7" y="1"/>
                    <a:pt x="2" y="8"/>
                    <a:pt x="5" y="20"/>
                  </a:cubicBezTo>
                  <a:close/>
                </a:path>
              </a:pathLst>
            </a:custGeom>
            <a:solidFill>
              <a:srgbClr val="C7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Freeform 216">
              <a:extLst>
                <a:ext uri="{FF2B5EF4-FFF2-40B4-BE49-F238E27FC236}">
                  <a16:creationId xmlns:a16="http://schemas.microsoft.com/office/drawing/2014/main" id="{ABE32E7C-0EA9-429D-BC91-D37A6873E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" y="2242"/>
              <a:ext cx="12" cy="38"/>
            </a:xfrm>
            <a:custGeom>
              <a:avLst/>
              <a:gdLst>
                <a:gd name="T0" fmla="*/ 0 w 9"/>
                <a:gd name="T1" fmla="*/ 96 h 28"/>
                <a:gd name="T2" fmla="*/ 9 w 9"/>
                <a:gd name="T3" fmla="*/ 0 h 28"/>
                <a:gd name="T4" fmla="*/ 0 w 9"/>
                <a:gd name="T5" fmla="*/ 96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28">
                  <a:moveTo>
                    <a:pt x="0" y="28"/>
                  </a:moveTo>
                  <a:cubicBezTo>
                    <a:pt x="9" y="16"/>
                    <a:pt x="5" y="3"/>
                    <a:pt x="3" y="0"/>
                  </a:cubicBezTo>
                  <a:cubicBezTo>
                    <a:pt x="4" y="2"/>
                    <a:pt x="7" y="16"/>
                    <a:pt x="0" y="28"/>
                  </a:cubicBezTo>
                  <a:close/>
                </a:path>
              </a:pathLst>
            </a:custGeom>
            <a:solidFill>
              <a:srgbClr val="C7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Freeform 217">
              <a:extLst>
                <a:ext uri="{FF2B5EF4-FFF2-40B4-BE49-F238E27FC236}">
                  <a16:creationId xmlns:a16="http://schemas.microsoft.com/office/drawing/2014/main" id="{8C9C66BF-B654-4A62-BB40-D16B03E10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2294"/>
              <a:ext cx="22" cy="22"/>
            </a:xfrm>
            <a:custGeom>
              <a:avLst/>
              <a:gdLst>
                <a:gd name="T0" fmla="*/ 47 w 17"/>
                <a:gd name="T1" fmla="*/ 1 h 17"/>
                <a:gd name="T2" fmla="*/ 28 w 17"/>
                <a:gd name="T3" fmla="*/ 27 h 17"/>
                <a:gd name="T4" fmla="*/ 0 w 17"/>
                <a:gd name="T5" fmla="*/ 47 h 17"/>
                <a:gd name="T6" fmla="*/ 27 w 17"/>
                <a:gd name="T7" fmla="*/ 36 h 17"/>
                <a:gd name="T8" fmla="*/ 47 w 17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7">
                  <a:moveTo>
                    <a:pt x="17" y="1"/>
                  </a:moveTo>
                  <a:cubicBezTo>
                    <a:pt x="14" y="1"/>
                    <a:pt x="13" y="2"/>
                    <a:pt x="10" y="9"/>
                  </a:cubicBezTo>
                  <a:cubicBezTo>
                    <a:pt x="6" y="15"/>
                    <a:pt x="3" y="17"/>
                    <a:pt x="0" y="17"/>
                  </a:cubicBezTo>
                  <a:cubicBezTo>
                    <a:pt x="2" y="17"/>
                    <a:pt x="5" y="17"/>
                    <a:pt x="9" y="13"/>
                  </a:cubicBezTo>
                  <a:cubicBezTo>
                    <a:pt x="12" y="8"/>
                    <a:pt x="15" y="0"/>
                    <a:pt x="17" y="1"/>
                  </a:cubicBezTo>
                  <a:close/>
                </a:path>
              </a:pathLst>
            </a:custGeom>
            <a:solidFill>
              <a:srgbClr val="C7A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Freeform 218">
              <a:extLst>
                <a:ext uri="{FF2B5EF4-FFF2-40B4-BE49-F238E27FC236}">
                  <a16:creationId xmlns:a16="http://schemas.microsoft.com/office/drawing/2014/main" id="{DED55B2F-47E4-429B-ABA7-E613618C1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" y="2193"/>
              <a:ext cx="91" cy="146"/>
            </a:xfrm>
            <a:custGeom>
              <a:avLst/>
              <a:gdLst>
                <a:gd name="T0" fmla="*/ 44 w 68"/>
                <a:gd name="T1" fmla="*/ 7 h 109"/>
                <a:gd name="T2" fmla="*/ 96 w 68"/>
                <a:gd name="T3" fmla="*/ 16 h 109"/>
                <a:gd name="T4" fmla="*/ 207 w 68"/>
                <a:gd name="T5" fmla="*/ 154 h 109"/>
                <a:gd name="T6" fmla="*/ 161 w 68"/>
                <a:gd name="T7" fmla="*/ 311 h 109"/>
                <a:gd name="T8" fmla="*/ 59 w 68"/>
                <a:gd name="T9" fmla="*/ 339 h 109"/>
                <a:gd name="T10" fmla="*/ 28 w 68"/>
                <a:gd name="T11" fmla="*/ 254 h 109"/>
                <a:gd name="T12" fmla="*/ 28 w 68"/>
                <a:gd name="T13" fmla="*/ 121 h 109"/>
                <a:gd name="T14" fmla="*/ 7 w 68"/>
                <a:gd name="T15" fmla="*/ 56 h 109"/>
                <a:gd name="T16" fmla="*/ 44 w 68"/>
                <a:gd name="T17" fmla="*/ 7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" h="109">
                  <a:moveTo>
                    <a:pt x="14" y="2"/>
                  </a:moveTo>
                  <a:cubicBezTo>
                    <a:pt x="19" y="0"/>
                    <a:pt x="26" y="3"/>
                    <a:pt x="30" y="5"/>
                  </a:cubicBezTo>
                  <a:cubicBezTo>
                    <a:pt x="49" y="12"/>
                    <a:pt x="61" y="29"/>
                    <a:pt x="65" y="48"/>
                  </a:cubicBezTo>
                  <a:cubicBezTo>
                    <a:pt x="68" y="65"/>
                    <a:pt x="60" y="83"/>
                    <a:pt x="50" y="96"/>
                  </a:cubicBezTo>
                  <a:cubicBezTo>
                    <a:pt x="43" y="106"/>
                    <a:pt x="31" y="109"/>
                    <a:pt x="19" y="105"/>
                  </a:cubicBezTo>
                  <a:cubicBezTo>
                    <a:pt x="15" y="103"/>
                    <a:pt x="0" y="95"/>
                    <a:pt x="9" y="79"/>
                  </a:cubicBezTo>
                  <a:cubicBezTo>
                    <a:pt x="16" y="64"/>
                    <a:pt x="18" y="54"/>
                    <a:pt x="9" y="37"/>
                  </a:cubicBezTo>
                  <a:cubicBezTo>
                    <a:pt x="6" y="31"/>
                    <a:pt x="2" y="24"/>
                    <a:pt x="2" y="17"/>
                  </a:cubicBezTo>
                  <a:cubicBezTo>
                    <a:pt x="2" y="9"/>
                    <a:pt x="8" y="3"/>
                    <a:pt x="14" y="2"/>
                  </a:cubicBezTo>
                  <a:close/>
                </a:path>
              </a:pathLst>
            </a:custGeom>
            <a:noFill/>
            <a:ln w="476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Freeform 219">
              <a:extLst>
                <a:ext uri="{FF2B5EF4-FFF2-40B4-BE49-F238E27FC236}">
                  <a16:creationId xmlns:a16="http://schemas.microsoft.com/office/drawing/2014/main" id="{196C535F-1A5F-42A8-B7E1-E2BD91FF9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" y="2288"/>
              <a:ext cx="40" cy="28"/>
            </a:xfrm>
            <a:custGeom>
              <a:avLst/>
              <a:gdLst>
                <a:gd name="T0" fmla="*/ 0 w 30"/>
                <a:gd name="T1" fmla="*/ 41 h 21"/>
                <a:gd name="T2" fmla="*/ 41 w 30"/>
                <a:gd name="T3" fmla="*/ 57 h 21"/>
                <a:gd name="T4" fmla="*/ 95 w 30"/>
                <a:gd name="T5" fmla="*/ 9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21">
                  <a:moveTo>
                    <a:pt x="0" y="13"/>
                  </a:moveTo>
                  <a:cubicBezTo>
                    <a:pt x="6" y="11"/>
                    <a:pt x="6" y="21"/>
                    <a:pt x="13" y="18"/>
                  </a:cubicBezTo>
                  <a:cubicBezTo>
                    <a:pt x="19" y="16"/>
                    <a:pt x="22" y="0"/>
                    <a:pt x="30" y="3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Freeform 220">
              <a:extLst>
                <a:ext uri="{FF2B5EF4-FFF2-40B4-BE49-F238E27FC236}">
                  <a16:creationId xmlns:a16="http://schemas.microsoft.com/office/drawing/2014/main" id="{AF9C7818-0E24-4D0F-9271-B6D6126DB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203"/>
              <a:ext cx="37" cy="46"/>
            </a:xfrm>
            <a:custGeom>
              <a:avLst/>
              <a:gdLst>
                <a:gd name="T0" fmla="*/ 96 w 27"/>
                <a:gd name="T1" fmla="*/ 114 h 34"/>
                <a:gd name="T2" fmla="*/ 70 w 27"/>
                <a:gd name="T3" fmla="*/ 50 h 34"/>
                <a:gd name="T4" fmla="*/ 21 w 27"/>
                <a:gd name="T5" fmla="*/ 20 h 34"/>
                <a:gd name="T6" fmla="*/ 0 w 2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34">
                  <a:moveTo>
                    <a:pt x="27" y="34"/>
                  </a:moveTo>
                  <a:cubicBezTo>
                    <a:pt x="26" y="27"/>
                    <a:pt x="24" y="21"/>
                    <a:pt x="20" y="15"/>
                  </a:cubicBezTo>
                  <a:cubicBezTo>
                    <a:pt x="17" y="11"/>
                    <a:pt x="10" y="9"/>
                    <a:pt x="6" y="6"/>
                  </a:cubicBezTo>
                  <a:cubicBezTo>
                    <a:pt x="5" y="5"/>
                    <a:pt x="0" y="2"/>
                    <a:pt x="0" y="0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Freeform 221">
              <a:extLst>
                <a:ext uri="{FF2B5EF4-FFF2-40B4-BE49-F238E27FC236}">
                  <a16:creationId xmlns:a16="http://schemas.microsoft.com/office/drawing/2014/main" id="{56935C18-1484-4B74-8A3F-FB1EE1A09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2263"/>
              <a:ext cx="7" cy="28"/>
            </a:xfrm>
            <a:custGeom>
              <a:avLst/>
              <a:gdLst>
                <a:gd name="T0" fmla="*/ 8 w 5"/>
                <a:gd name="T1" fmla="*/ 65 h 21"/>
                <a:gd name="T2" fmla="*/ 15 w 5"/>
                <a:gd name="T3" fmla="*/ 21 h 21"/>
                <a:gd name="T4" fmla="*/ 20 w 5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21">
                  <a:moveTo>
                    <a:pt x="2" y="21"/>
                  </a:moveTo>
                  <a:cubicBezTo>
                    <a:pt x="0" y="20"/>
                    <a:pt x="4" y="9"/>
                    <a:pt x="4" y="7"/>
                  </a:cubicBezTo>
                  <a:cubicBezTo>
                    <a:pt x="4" y="5"/>
                    <a:pt x="5" y="3"/>
                    <a:pt x="5" y="0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Freeform 222">
              <a:extLst>
                <a:ext uri="{FF2B5EF4-FFF2-40B4-BE49-F238E27FC236}">
                  <a16:creationId xmlns:a16="http://schemas.microsoft.com/office/drawing/2014/main" id="{4B655448-8615-4A27-9EC5-29959A09B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" y="2221"/>
              <a:ext cx="6" cy="5"/>
            </a:xfrm>
            <a:custGeom>
              <a:avLst/>
              <a:gdLst>
                <a:gd name="T0" fmla="*/ 0 w 5"/>
                <a:gd name="T1" fmla="*/ 0 h 4"/>
                <a:gd name="T2" fmla="*/ 10 w 5"/>
                <a:gd name="T3" fmla="*/ 1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2" y="2"/>
                    <a:pt x="3" y="3"/>
                    <a:pt x="5" y="4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Freeform 223">
              <a:extLst>
                <a:ext uri="{FF2B5EF4-FFF2-40B4-BE49-F238E27FC236}">
                  <a16:creationId xmlns:a16="http://schemas.microsoft.com/office/drawing/2014/main" id="{AC8BA9C2-505C-4153-813F-04346B737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" y="2245"/>
              <a:ext cx="5" cy="20"/>
            </a:xfrm>
            <a:custGeom>
              <a:avLst/>
              <a:gdLst>
                <a:gd name="T0" fmla="*/ 8 w 4"/>
                <a:gd name="T1" fmla="*/ 0 h 15"/>
                <a:gd name="T2" fmla="*/ 10 w 4"/>
                <a:gd name="T3" fmla="*/ 48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5">
                  <a:moveTo>
                    <a:pt x="3" y="0"/>
                  </a:moveTo>
                  <a:cubicBezTo>
                    <a:pt x="1" y="5"/>
                    <a:pt x="0" y="13"/>
                    <a:pt x="4" y="15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Freeform 224">
              <a:extLst>
                <a:ext uri="{FF2B5EF4-FFF2-40B4-BE49-F238E27FC236}">
                  <a16:creationId xmlns:a16="http://schemas.microsoft.com/office/drawing/2014/main" id="{02E3F3FE-A40E-4DCA-8FAF-B615BB2E8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" y="2234"/>
              <a:ext cx="16" cy="46"/>
            </a:xfrm>
            <a:custGeom>
              <a:avLst/>
              <a:gdLst>
                <a:gd name="T0" fmla="*/ 9 w 12"/>
                <a:gd name="T1" fmla="*/ 0 h 34"/>
                <a:gd name="T2" fmla="*/ 9 w 12"/>
                <a:gd name="T3" fmla="*/ 0 h 34"/>
                <a:gd name="T4" fmla="*/ 27 w 12"/>
                <a:gd name="T5" fmla="*/ 16 h 34"/>
                <a:gd name="T6" fmla="*/ 20 w 12"/>
                <a:gd name="T7" fmla="*/ 112 h 34"/>
                <a:gd name="T8" fmla="*/ 12 w 12"/>
                <a:gd name="T9" fmla="*/ 114 h 34"/>
                <a:gd name="T10" fmla="*/ 9 w 12"/>
                <a:gd name="T11" fmla="*/ 112 h 34"/>
                <a:gd name="T12" fmla="*/ 12 w 12"/>
                <a:gd name="T13" fmla="*/ 97 h 34"/>
                <a:gd name="T14" fmla="*/ 20 w 12"/>
                <a:gd name="T15" fmla="*/ 77 h 34"/>
                <a:gd name="T16" fmla="*/ 12 w 12"/>
                <a:gd name="T17" fmla="*/ 50 h 34"/>
                <a:gd name="T18" fmla="*/ 0 w 12"/>
                <a:gd name="T19" fmla="*/ 20 h 34"/>
                <a:gd name="T20" fmla="*/ 0 w 12"/>
                <a:gd name="T21" fmla="*/ 20 h 34"/>
                <a:gd name="T22" fmla="*/ 9 w 12"/>
                <a:gd name="T23" fmla="*/ 50 h 34"/>
                <a:gd name="T24" fmla="*/ 16 w 12"/>
                <a:gd name="T25" fmla="*/ 77 h 34"/>
                <a:gd name="T26" fmla="*/ 12 w 12"/>
                <a:gd name="T27" fmla="*/ 97 h 34"/>
                <a:gd name="T28" fmla="*/ 9 w 12"/>
                <a:gd name="T29" fmla="*/ 112 h 34"/>
                <a:gd name="T30" fmla="*/ 12 w 12"/>
                <a:gd name="T31" fmla="*/ 114 h 34"/>
                <a:gd name="T32" fmla="*/ 21 w 12"/>
                <a:gd name="T33" fmla="*/ 112 h 34"/>
                <a:gd name="T34" fmla="*/ 28 w 12"/>
                <a:gd name="T35" fmla="*/ 16 h 34"/>
                <a:gd name="T36" fmla="*/ 9 w 12"/>
                <a:gd name="T37" fmla="*/ 0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" h="34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3"/>
                    <a:pt x="8" y="5"/>
                  </a:cubicBezTo>
                  <a:cubicBezTo>
                    <a:pt x="11" y="13"/>
                    <a:pt x="10" y="29"/>
                    <a:pt x="6" y="33"/>
                  </a:cubicBezTo>
                  <a:cubicBezTo>
                    <a:pt x="6" y="33"/>
                    <a:pt x="5" y="34"/>
                    <a:pt x="4" y="34"/>
                  </a:cubicBezTo>
                  <a:cubicBezTo>
                    <a:pt x="4" y="34"/>
                    <a:pt x="3" y="33"/>
                    <a:pt x="3" y="33"/>
                  </a:cubicBezTo>
                  <a:cubicBezTo>
                    <a:pt x="4" y="32"/>
                    <a:pt x="4" y="30"/>
                    <a:pt x="4" y="29"/>
                  </a:cubicBezTo>
                  <a:cubicBezTo>
                    <a:pt x="5" y="27"/>
                    <a:pt x="6" y="25"/>
                    <a:pt x="6" y="23"/>
                  </a:cubicBezTo>
                  <a:cubicBezTo>
                    <a:pt x="6" y="20"/>
                    <a:pt x="5" y="17"/>
                    <a:pt x="4" y="15"/>
                  </a:cubicBezTo>
                  <a:cubicBezTo>
                    <a:pt x="3" y="13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3"/>
                    <a:pt x="3" y="15"/>
                  </a:cubicBezTo>
                  <a:cubicBezTo>
                    <a:pt x="4" y="18"/>
                    <a:pt x="5" y="20"/>
                    <a:pt x="5" y="23"/>
                  </a:cubicBezTo>
                  <a:cubicBezTo>
                    <a:pt x="5" y="25"/>
                    <a:pt x="5" y="27"/>
                    <a:pt x="4" y="29"/>
                  </a:cubicBezTo>
                  <a:cubicBezTo>
                    <a:pt x="3" y="30"/>
                    <a:pt x="3" y="32"/>
                    <a:pt x="3" y="33"/>
                  </a:cubicBezTo>
                  <a:cubicBezTo>
                    <a:pt x="3" y="33"/>
                    <a:pt x="3" y="34"/>
                    <a:pt x="4" y="34"/>
                  </a:cubicBezTo>
                  <a:cubicBezTo>
                    <a:pt x="5" y="34"/>
                    <a:pt x="6" y="34"/>
                    <a:pt x="7" y="33"/>
                  </a:cubicBezTo>
                  <a:cubicBezTo>
                    <a:pt x="11" y="29"/>
                    <a:pt x="12" y="13"/>
                    <a:pt x="9" y="5"/>
                  </a:cubicBezTo>
                  <a:cubicBezTo>
                    <a:pt x="8" y="2"/>
                    <a:pt x="6" y="0"/>
                    <a:pt x="3" y="0"/>
                  </a:cubicBezTo>
                  <a:close/>
                </a:path>
              </a:pathLst>
            </a:custGeom>
            <a:solidFill>
              <a:srgbClr val="BD9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Freeform 225">
              <a:extLst>
                <a:ext uri="{FF2B5EF4-FFF2-40B4-BE49-F238E27FC236}">
                  <a16:creationId xmlns:a16="http://schemas.microsoft.com/office/drawing/2014/main" id="{3CAE2042-E2FC-4E67-860F-C2D889171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" y="2203"/>
              <a:ext cx="4" cy="6"/>
            </a:xfrm>
            <a:custGeom>
              <a:avLst/>
              <a:gdLst>
                <a:gd name="T0" fmla="*/ 7 w 3"/>
                <a:gd name="T1" fmla="*/ 0 h 4"/>
                <a:gd name="T2" fmla="*/ 0 w 3"/>
                <a:gd name="T3" fmla="*/ 12 h 4"/>
                <a:gd name="T4" fmla="*/ 9 w 3"/>
                <a:gd name="T5" fmla="*/ 8 h 4"/>
                <a:gd name="T6" fmla="*/ 7 w 3"/>
                <a:gd name="T7" fmla="*/ 21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3" y="1"/>
                  </a:cubicBezTo>
                  <a:cubicBezTo>
                    <a:pt x="3" y="3"/>
                    <a:pt x="2" y="4"/>
                    <a:pt x="2" y="4"/>
                  </a:cubicBezTo>
                </a:path>
              </a:pathLst>
            </a:custGeom>
            <a:noFill/>
            <a:ln w="7938" cap="flat">
              <a:solidFill>
                <a:srgbClr val="A575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Freeform 226">
              <a:extLst>
                <a:ext uri="{FF2B5EF4-FFF2-40B4-BE49-F238E27FC236}">
                  <a16:creationId xmlns:a16="http://schemas.microsoft.com/office/drawing/2014/main" id="{2E80B189-7A62-4B73-8B24-146C71594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" y="2304"/>
              <a:ext cx="3" cy="4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7 h 3"/>
                <a:gd name="T4" fmla="*/ 0 w 2"/>
                <a:gd name="T5" fmla="*/ 0 h 3"/>
                <a:gd name="T6" fmla="*/ 8 w 2"/>
                <a:gd name="T7" fmla="*/ 7 h 3"/>
                <a:gd name="T8" fmla="*/ 12 w 2"/>
                <a:gd name="T9" fmla="*/ 0 h 3"/>
                <a:gd name="T10" fmla="*/ 12 w 2"/>
                <a:gd name="T11" fmla="*/ 9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2" y="1"/>
                    <a:pt x="2" y="0"/>
                  </a:cubicBezTo>
                  <a:cubicBezTo>
                    <a:pt x="2" y="1"/>
                    <a:pt x="2" y="2"/>
                    <a:pt x="2" y="3"/>
                  </a:cubicBezTo>
                </a:path>
              </a:pathLst>
            </a:custGeom>
            <a:noFill/>
            <a:ln w="7938" cap="flat">
              <a:solidFill>
                <a:srgbClr val="A575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Freeform 227">
              <a:extLst>
                <a:ext uri="{FF2B5EF4-FFF2-40B4-BE49-F238E27FC236}">
                  <a16:creationId xmlns:a16="http://schemas.microsoft.com/office/drawing/2014/main" id="{41A9064D-99F9-4101-AE7D-A020D41C8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" y="2291"/>
              <a:ext cx="1" cy="4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0"/>
                    <a:pt x="0" y="2"/>
                    <a:pt x="0" y="3"/>
                  </a:cubicBezTo>
                </a:path>
              </a:pathLst>
            </a:custGeom>
            <a:noFill/>
            <a:ln w="7938" cap="flat">
              <a:solidFill>
                <a:srgbClr val="A575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Freeform 228">
              <a:extLst>
                <a:ext uri="{FF2B5EF4-FFF2-40B4-BE49-F238E27FC236}">
                  <a16:creationId xmlns:a16="http://schemas.microsoft.com/office/drawing/2014/main" id="{515BE9E1-0ECF-4483-9384-C57419B2D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" y="2264"/>
              <a:ext cx="1" cy="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noFill/>
            <a:ln w="7938" cap="flat">
              <a:solidFill>
                <a:srgbClr val="A575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Freeform 229">
              <a:extLst>
                <a:ext uri="{FF2B5EF4-FFF2-40B4-BE49-F238E27FC236}">
                  <a16:creationId xmlns:a16="http://schemas.microsoft.com/office/drawing/2014/main" id="{861BC74A-AAAA-4DAC-A0E2-8EBCE1E9C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2222"/>
              <a:ext cx="4" cy="4"/>
            </a:xfrm>
            <a:custGeom>
              <a:avLst/>
              <a:gdLst>
                <a:gd name="T0" fmla="*/ 7 w 3"/>
                <a:gd name="T1" fmla="*/ 9 h 3"/>
                <a:gd name="T2" fmla="*/ 1 w 3"/>
                <a:gd name="T3" fmla="*/ 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0"/>
                    <a:pt x="0" y="1"/>
                    <a:pt x="1" y="3"/>
                  </a:cubicBezTo>
                </a:path>
              </a:pathLst>
            </a:custGeom>
            <a:noFill/>
            <a:ln w="7938" cap="flat">
              <a:solidFill>
                <a:srgbClr val="A575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Freeform 230">
              <a:extLst>
                <a:ext uri="{FF2B5EF4-FFF2-40B4-BE49-F238E27FC236}">
                  <a16:creationId xmlns:a16="http://schemas.microsoft.com/office/drawing/2014/main" id="{3AD3F308-7B87-4F49-96AC-E2210E078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2246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noFill/>
            <a:ln w="7938" cap="flat">
              <a:solidFill>
                <a:srgbClr val="A575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Freeform 231">
              <a:extLst>
                <a:ext uri="{FF2B5EF4-FFF2-40B4-BE49-F238E27FC236}">
                  <a16:creationId xmlns:a16="http://schemas.microsoft.com/office/drawing/2014/main" id="{0CA8F0F9-CE03-43E4-A90B-1756D11238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5" y="1745"/>
              <a:ext cx="178" cy="194"/>
            </a:xfrm>
            <a:custGeom>
              <a:avLst/>
              <a:gdLst>
                <a:gd name="T0" fmla="*/ 423 w 132"/>
                <a:gd name="T1" fmla="*/ 7 h 144"/>
                <a:gd name="T2" fmla="*/ 360 w 132"/>
                <a:gd name="T3" fmla="*/ 43 h 144"/>
                <a:gd name="T4" fmla="*/ 312 w 132"/>
                <a:gd name="T5" fmla="*/ 58 h 144"/>
                <a:gd name="T6" fmla="*/ 364 w 132"/>
                <a:gd name="T7" fmla="*/ 54 h 144"/>
                <a:gd name="T8" fmla="*/ 382 w 132"/>
                <a:gd name="T9" fmla="*/ 63 h 144"/>
                <a:gd name="T10" fmla="*/ 348 w 132"/>
                <a:gd name="T11" fmla="*/ 89 h 144"/>
                <a:gd name="T12" fmla="*/ 282 w 132"/>
                <a:gd name="T13" fmla="*/ 104 h 144"/>
                <a:gd name="T14" fmla="*/ 218 w 132"/>
                <a:gd name="T15" fmla="*/ 125 h 144"/>
                <a:gd name="T16" fmla="*/ 282 w 132"/>
                <a:gd name="T17" fmla="*/ 115 h 144"/>
                <a:gd name="T18" fmla="*/ 228 w 132"/>
                <a:gd name="T19" fmla="*/ 171 h 144"/>
                <a:gd name="T20" fmla="*/ 216 w 132"/>
                <a:gd name="T21" fmla="*/ 178 h 144"/>
                <a:gd name="T22" fmla="*/ 73 w 132"/>
                <a:gd name="T23" fmla="*/ 163 h 144"/>
                <a:gd name="T24" fmla="*/ 63 w 132"/>
                <a:gd name="T25" fmla="*/ 143 h 144"/>
                <a:gd name="T26" fmla="*/ 58 w 132"/>
                <a:gd name="T27" fmla="*/ 168 h 144"/>
                <a:gd name="T28" fmla="*/ 58 w 132"/>
                <a:gd name="T29" fmla="*/ 171 h 144"/>
                <a:gd name="T30" fmla="*/ 63 w 132"/>
                <a:gd name="T31" fmla="*/ 205 h 144"/>
                <a:gd name="T32" fmla="*/ 0 w 132"/>
                <a:gd name="T33" fmla="*/ 220 h 144"/>
                <a:gd name="T34" fmla="*/ 69 w 132"/>
                <a:gd name="T35" fmla="*/ 225 h 144"/>
                <a:gd name="T36" fmla="*/ 77 w 132"/>
                <a:gd name="T37" fmla="*/ 282 h 144"/>
                <a:gd name="T38" fmla="*/ 77 w 132"/>
                <a:gd name="T39" fmla="*/ 283 h 144"/>
                <a:gd name="T40" fmla="*/ 47 w 132"/>
                <a:gd name="T41" fmla="*/ 357 h 144"/>
                <a:gd name="T42" fmla="*/ 49 w 132"/>
                <a:gd name="T43" fmla="*/ 466 h 144"/>
                <a:gd name="T44" fmla="*/ 63 w 132"/>
                <a:gd name="T45" fmla="*/ 466 h 144"/>
                <a:gd name="T46" fmla="*/ 58 w 132"/>
                <a:gd name="T47" fmla="*/ 416 h 144"/>
                <a:gd name="T48" fmla="*/ 120 w 132"/>
                <a:gd name="T49" fmla="*/ 325 h 144"/>
                <a:gd name="T50" fmla="*/ 121 w 132"/>
                <a:gd name="T51" fmla="*/ 345 h 144"/>
                <a:gd name="T52" fmla="*/ 135 w 132"/>
                <a:gd name="T53" fmla="*/ 344 h 144"/>
                <a:gd name="T54" fmla="*/ 142 w 132"/>
                <a:gd name="T55" fmla="*/ 245 h 144"/>
                <a:gd name="T56" fmla="*/ 178 w 132"/>
                <a:gd name="T57" fmla="*/ 190 h 144"/>
                <a:gd name="T58" fmla="*/ 338 w 132"/>
                <a:gd name="T59" fmla="*/ 205 h 144"/>
                <a:gd name="T60" fmla="*/ 333 w 132"/>
                <a:gd name="T61" fmla="*/ 237 h 144"/>
                <a:gd name="T62" fmla="*/ 348 w 132"/>
                <a:gd name="T63" fmla="*/ 193 h 144"/>
                <a:gd name="T64" fmla="*/ 414 w 132"/>
                <a:gd name="T65" fmla="*/ 113 h 144"/>
                <a:gd name="T66" fmla="*/ 414 w 132"/>
                <a:gd name="T67" fmla="*/ 47 h 144"/>
                <a:gd name="T68" fmla="*/ 423 w 132"/>
                <a:gd name="T69" fmla="*/ 40 h 144"/>
                <a:gd name="T70" fmla="*/ 437 w 132"/>
                <a:gd name="T71" fmla="*/ 9 h 144"/>
                <a:gd name="T72" fmla="*/ 58 w 132"/>
                <a:gd name="T73" fmla="*/ 357 h 144"/>
                <a:gd name="T74" fmla="*/ 89 w 132"/>
                <a:gd name="T75" fmla="*/ 287 h 144"/>
                <a:gd name="T76" fmla="*/ 115 w 132"/>
                <a:gd name="T77" fmla="*/ 273 h 144"/>
                <a:gd name="T78" fmla="*/ 58 w 132"/>
                <a:gd name="T79" fmla="*/ 357 h 144"/>
                <a:gd name="T80" fmla="*/ 132 w 132"/>
                <a:gd name="T81" fmla="*/ 234 h 144"/>
                <a:gd name="T82" fmla="*/ 120 w 132"/>
                <a:gd name="T83" fmla="*/ 260 h 144"/>
                <a:gd name="T84" fmla="*/ 84 w 132"/>
                <a:gd name="T85" fmla="*/ 220 h 144"/>
                <a:gd name="T86" fmla="*/ 78 w 132"/>
                <a:gd name="T87" fmla="*/ 216 h 144"/>
                <a:gd name="T88" fmla="*/ 73 w 132"/>
                <a:gd name="T89" fmla="*/ 182 h 144"/>
                <a:gd name="T90" fmla="*/ 121 w 132"/>
                <a:gd name="T91" fmla="*/ 183 h 144"/>
                <a:gd name="T92" fmla="*/ 146 w 132"/>
                <a:gd name="T93" fmla="*/ 225 h 144"/>
                <a:gd name="T94" fmla="*/ 267 w 132"/>
                <a:gd name="T95" fmla="*/ 152 h 144"/>
                <a:gd name="T96" fmla="*/ 307 w 132"/>
                <a:gd name="T97" fmla="*/ 115 h 144"/>
                <a:gd name="T98" fmla="*/ 344 w 132"/>
                <a:gd name="T99" fmla="*/ 105 h 144"/>
                <a:gd name="T100" fmla="*/ 333 w 132"/>
                <a:gd name="T101" fmla="*/ 178 h 144"/>
                <a:gd name="T102" fmla="*/ 245 w 132"/>
                <a:gd name="T103" fmla="*/ 174 h 144"/>
                <a:gd name="T104" fmla="*/ 401 w 132"/>
                <a:gd name="T105" fmla="*/ 113 h 144"/>
                <a:gd name="T106" fmla="*/ 359 w 132"/>
                <a:gd name="T107" fmla="*/ 113 h 144"/>
                <a:gd name="T108" fmla="*/ 371 w 132"/>
                <a:gd name="T109" fmla="*/ 93 h 144"/>
                <a:gd name="T110" fmla="*/ 390 w 132"/>
                <a:gd name="T111" fmla="*/ 69 h 144"/>
                <a:gd name="T112" fmla="*/ 401 w 132"/>
                <a:gd name="T113" fmla="*/ 89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2" h="144">
                  <a:moveTo>
                    <a:pt x="130" y="1"/>
                  </a:moveTo>
                  <a:cubicBezTo>
                    <a:pt x="129" y="0"/>
                    <a:pt x="128" y="1"/>
                    <a:pt x="128" y="2"/>
                  </a:cubicBezTo>
                  <a:cubicBezTo>
                    <a:pt x="127" y="5"/>
                    <a:pt x="126" y="7"/>
                    <a:pt x="124" y="9"/>
                  </a:cubicBezTo>
                  <a:cubicBezTo>
                    <a:pt x="118" y="9"/>
                    <a:pt x="113" y="11"/>
                    <a:pt x="109" y="13"/>
                  </a:cubicBezTo>
                  <a:cubicBezTo>
                    <a:pt x="104" y="14"/>
                    <a:pt x="101" y="16"/>
                    <a:pt x="96" y="16"/>
                  </a:cubicBezTo>
                  <a:cubicBezTo>
                    <a:pt x="95" y="16"/>
                    <a:pt x="94" y="17"/>
                    <a:pt x="94" y="18"/>
                  </a:cubicBezTo>
                  <a:cubicBezTo>
                    <a:pt x="94" y="19"/>
                    <a:pt x="95" y="20"/>
                    <a:pt x="96" y="20"/>
                  </a:cubicBezTo>
                  <a:cubicBezTo>
                    <a:pt x="101" y="20"/>
                    <a:pt x="106" y="18"/>
                    <a:pt x="110" y="16"/>
                  </a:cubicBezTo>
                  <a:cubicBezTo>
                    <a:pt x="114" y="15"/>
                    <a:pt x="117" y="14"/>
                    <a:pt x="121" y="13"/>
                  </a:cubicBezTo>
                  <a:cubicBezTo>
                    <a:pt x="119" y="15"/>
                    <a:pt x="117" y="17"/>
                    <a:pt x="116" y="19"/>
                  </a:cubicBezTo>
                  <a:cubicBezTo>
                    <a:pt x="114" y="21"/>
                    <a:pt x="112" y="22"/>
                    <a:pt x="110" y="24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2" y="29"/>
                    <a:pt x="99" y="30"/>
                    <a:pt x="96" y="31"/>
                  </a:cubicBezTo>
                  <a:cubicBezTo>
                    <a:pt x="92" y="32"/>
                    <a:pt x="88" y="31"/>
                    <a:pt x="85" y="31"/>
                  </a:cubicBezTo>
                  <a:cubicBezTo>
                    <a:pt x="79" y="31"/>
                    <a:pt x="73" y="31"/>
                    <a:pt x="66" y="36"/>
                  </a:cubicBezTo>
                  <a:cubicBezTo>
                    <a:pt x="65" y="36"/>
                    <a:pt x="65" y="37"/>
                    <a:pt x="66" y="38"/>
                  </a:cubicBezTo>
                  <a:cubicBezTo>
                    <a:pt x="67" y="39"/>
                    <a:pt x="68" y="39"/>
                    <a:pt x="69" y="39"/>
                  </a:cubicBezTo>
                  <a:cubicBezTo>
                    <a:pt x="74" y="35"/>
                    <a:pt x="79" y="35"/>
                    <a:pt x="85" y="35"/>
                  </a:cubicBezTo>
                  <a:cubicBezTo>
                    <a:pt x="82" y="38"/>
                    <a:pt x="80" y="40"/>
                    <a:pt x="78" y="43"/>
                  </a:cubicBezTo>
                  <a:cubicBezTo>
                    <a:pt x="75" y="47"/>
                    <a:pt x="73" y="50"/>
                    <a:pt x="69" y="52"/>
                  </a:cubicBezTo>
                  <a:cubicBezTo>
                    <a:pt x="68" y="52"/>
                    <a:pt x="68" y="53"/>
                    <a:pt x="68" y="54"/>
                  </a:cubicBezTo>
                  <a:cubicBezTo>
                    <a:pt x="67" y="54"/>
                    <a:pt x="66" y="54"/>
                    <a:pt x="65" y="54"/>
                  </a:cubicBezTo>
                  <a:cubicBezTo>
                    <a:pt x="56" y="55"/>
                    <a:pt x="47" y="54"/>
                    <a:pt x="37" y="52"/>
                  </a:cubicBezTo>
                  <a:cubicBezTo>
                    <a:pt x="32" y="51"/>
                    <a:pt x="27" y="50"/>
                    <a:pt x="22" y="50"/>
                  </a:cubicBezTo>
                  <a:cubicBezTo>
                    <a:pt x="22" y="48"/>
                    <a:pt x="22" y="47"/>
                    <a:pt x="21" y="46"/>
                  </a:cubicBezTo>
                  <a:cubicBezTo>
                    <a:pt x="21" y="45"/>
                    <a:pt x="20" y="44"/>
                    <a:pt x="19" y="44"/>
                  </a:cubicBezTo>
                  <a:cubicBezTo>
                    <a:pt x="18" y="45"/>
                    <a:pt x="17" y="46"/>
                    <a:pt x="17" y="47"/>
                  </a:cubicBezTo>
                  <a:cubicBezTo>
                    <a:pt x="18" y="48"/>
                    <a:pt x="18" y="49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3"/>
                    <a:pt x="18" y="54"/>
                    <a:pt x="18" y="55"/>
                  </a:cubicBezTo>
                  <a:cubicBezTo>
                    <a:pt x="19" y="57"/>
                    <a:pt x="19" y="60"/>
                    <a:pt x="19" y="62"/>
                  </a:cubicBezTo>
                  <a:cubicBezTo>
                    <a:pt x="14" y="60"/>
                    <a:pt x="8" y="59"/>
                    <a:pt x="1" y="64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1" y="68"/>
                    <a:pt x="2" y="68"/>
                    <a:pt x="3" y="67"/>
                  </a:cubicBezTo>
                  <a:cubicBezTo>
                    <a:pt x="10" y="63"/>
                    <a:pt x="15" y="64"/>
                    <a:pt x="21" y="68"/>
                  </a:cubicBezTo>
                  <a:cubicBezTo>
                    <a:pt x="21" y="68"/>
                    <a:pt x="22" y="69"/>
                    <a:pt x="22" y="69"/>
                  </a:cubicBezTo>
                  <a:cubicBezTo>
                    <a:pt x="24" y="75"/>
                    <a:pt x="26" y="78"/>
                    <a:pt x="23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8"/>
                    <a:pt x="20" y="92"/>
                    <a:pt x="20" y="92"/>
                  </a:cubicBezTo>
                  <a:cubicBezTo>
                    <a:pt x="17" y="97"/>
                    <a:pt x="15" y="102"/>
                    <a:pt x="14" y="108"/>
                  </a:cubicBezTo>
                  <a:cubicBezTo>
                    <a:pt x="13" y="116"/>
                    <a:pt x="14" y="124"/>
                    <a:pt x="14" y="131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43"/>
                    <a:pt x="16" y="144"/>
                    <a:pt x="17" y="144"/>
                  </a:cubicBezTo>
                  <a:cubicBezTo>
                    <a:pt x="18" y="144"/>
                    <a:pt x="19" y="143"/>
                    <a:pt x="19" y="142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8" y="129"/>
                    <a:pt x="18" y="127"/>
                    <a:pt x="18" y="126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6" y="110"/>
                    <a:pt x="29" y="102"/>
                    <a:pt x="36" y="99"/>
                  </a:cubicBezTo>
                  <a:cubicBezTo>
                    <a:pt x="36" y="100"/>
                    <a:pt x="37" y="100"/>
                    <a:pt x="37" y="100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8" y="106"/>
                    <a:pt x="39" y="107"/>
                    <a:pt x="40" y="107"/>
                  </a:cubicBezTo>
                  <a:cubicBezTo>
                    <a:pt x="41" y="107"/>
                    <a:pt x="42" y="106"/>
                    <a:pt x="41" y="104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39" y="91"/>
                    <a:pt x="37" y="81"/>
                    <a:pt x="43" y="74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50" y="68"/>
                    <a:pt x="52" y="65"/>
                    <a:pt x="54" y="58"/>
                  </a:cubicBezTo>
                  <a:cubicBezTo>
                    <a:pt x="58" y="59"/>
                    <a:pt x="62" y="59"/>
                    <a:pt x="66" y="58"/>
                  </a:cubicBezTo>
                  <a:cubicBezTo>
                    <a:pt x="82" y="55"/>
                    <a:pt x="95" y="58"/>
                    <a:pt x="102" y="62"/>
                  </a:cubicBezTo>
                  <a:cubicBezTo>
                    <a:pt x="102" y="64"/>
                    <a:pt x="102" y="66"/>
                    <a:pt x="100" y="69"/>
                  </a:cubicBezTo>
                  <a:cubicBezTo>
                    <a:pt x="100" y="70"/>
                    <a:pt x="100" y="71"/>
                    <a:pt x="101" y="72"/>
                  </a:cubicBezTo>
                  <a:cubicBezTo>
                    <a:pt x="102" y="72"/>
                    <a:pt x="103" y="72"/>
                    <a:pt x="104" y="71"/>
                  </a:cubicBezTo>
                  <a:cubicBezTo>
                    <a:pt x="107" y="67"/>
                    <a:pt x="106" y="63"/>
                    <a:pt x="105" y="59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14" y="52"/>
                    <a:pt x="124" y="48"/>
                    <a:pt x="125" y="34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4" y="23"/>
                    <a:pt x="124" y="18"/>
                    <a:pt x="125" y="14"/>
                  </a:cubicBezTo>
                  <a:cubicBezTo>
                    <a:pt x="126" y="14"/>
                    <a:pt x="126" y="14"/>
                    <a:pt x="126" y="13"/>
                  </a:cubicBezTo>
                  <a:cubicBezTo>
                    <a:pt x="127" y="13"/>
                    <a:pt x="128" y="13"/>
                    <a:pt x="128" y="12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30" y="9"/>
                    <a:pt x="131" y="6"/>
                    <a:pt x="132" y="3"/>
                  </a:cubicBezTo>
                  <a:cubicBezTo>
                    <a:pt x="132" y="2"/>
                    <a:pt x="132" y="1"/>
                    <a:pt x="130" y="1"/>
                  </a:cubicBezTo>
                  <a:close/>
                  <a:moveTo>
                    <a:pt x="18" y="108"/>
                  </a:moveTo>
                  <a:cubicBezTo>
                    <a:pt x="19" y="103"/>
                    <a:pt x="21" y="99"/>
                    <a:pt x="24" y="94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9" y="84"/>
                    <a:pt x="31" y="83"/>
                    <a:pt x="35" y="83"/>
                  </a:cubicBezTo>
                  <a:cubicBezTo>
                    <a:pt x="35" y="87"/>
                    <a:pt x="35" y="91"/>
                    <a:pt x="36" y="95"/>
                  </a:cubicBezTo>
                  <a:cubicBezTo>
                    <a:pt x="28" y="98"/>
                    <a:pt x="22" y="103"/>
                    <a:pt x="18" y="108"/>
                  </a:cubicBezTo>
                  <a:close/>
                  <a:moveTo>
                    <a:pt x="44" y="68"/>
                  </a:moveTo>
                  <a:cubicBezTo>
                    <a:pt x="40" y="71"/>
                    <a:pt x="40" y="71"/>
                    <a:pt x="40" y="71"/>
                  </a:cubicBezTo>
                  <a:cubicBezTo>
                    <a:pt x="38" y="74"/>
                    <a:pt x="37" y="76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79"/>
                    <a:pt x="31" y="79"/>
                    <a:pt x="29" y="80"/>
                  </a:cubicBezTo>
                  <a:cubicBezTo>
                    <a:pt x="29" y="75"/>
                    <a:pt x="27" y="72"/>
                    <a:pt x="25" y="67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5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3" y="61"/>
                    <a:pt x="23" y="58"/>
                    <a:pt x="22" y="55"/>
                  </a:cubicBezTo>
                  <a:cubicBezTo>
                    <a:pt x="22" y="55"/>
                    <a:pt x="22" y="54"/>
                    <a:pt x="22" y="54"/>
                  </a:cubicBezTo>
                  <a:cubicBezTo>
                    <a:pt x="27" y="54"/>
                    <a:pt x="32" y="55"/>
                    <a:pt x="37" y="56"/>
                  </a:cubicBezTo>
                  <a:cubicBezTo>
                    <a:pt x="41" y="57"/>
                    <a:pt x="45" y="58"/>
                    <a:pt x="50" y="58"/>
                  </a:cubicBezTo>
                  <a:cubicBezTo>
                    <a:pt x="49" y="63"/>
                    <a:pt x="47" y="65"/>
                    <a:pt x="44" y="68"/>
                  </a:cubicBezTo>
                  <a:close/>
                  <a:moveTo>
                    <a:pt x="74" y="53"/>
                  </a:moveTo>
                  <a:cubicBezTo>
                    <a:pt x="77" y="51"/>
                    <a:pt x="79" y="48"/>
                    <a:pt x="81" y="46"/>
                  </a:cubicBezTo>
                  <a:cubicBezTo>
                    <a:pt x="84" y="41"/>
                    <a:pt x="87" y="37"/>
                    <a:pt x="92" y="36"/>
                  </a:cubicBezTo>
                  <a:cubicBezTo>
                    <a:pt x="92" y="36"/>
                    <a:pt x="93" y="36"/>
                    <a:pt x="93" y="35"/>
                  </a:cubicBezTo>
                  <a:cubicBezTo>
                    <a:pt x="94" y="35"/>
                    <a:pt x="95" y="35"/>
                    <a:pt x="97" y="35"/>
                  </a:cubicBezTo>
                  <a:cubicBezTo>
                    <a:pt x="99" y="34"/>
                    <a:pt x="102" y="33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1" y="38"/>
                    <a:pt x="101" y="50"/>
                    <a:pt x="101" y="54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94" y="54"/>
                    <a:pt x="85" y="53"/>
                    <a:pt x="74" y="53"/>
                  </a:cubicBezTo>
                  <a:close/>
                  <a:moveTo>
                    <a:pt x="121" y="27"/>
                  </a:moveTo>
                  <a:cubicBezTo>
                    <a:pt x="121" y="34"/>
                    <a:pt x="121" y="34"/>
                    <a:pt x="121" y="34"/>
                  </a:cubicBezTo>
                  <a:cubicBezTo>
                    <a:pt x="120" y="42"/>
                    <a:pt x="115" y="48"/>
                    <a:pt x="105" y="51"/>
                  </a:cubicBezTo>
                  <a:cubicBezTo>
                    <a:pt x="105" y="46"/>
                    <a:pt x="105" y="38"/>
                    <a:pt x="108" y="34"/>
                  </a:cubicBezTo>
                  <a:cubicBezTo>
                    <a:pt x="109" y="32"/>
                    <a:pt x="110" y="30"/>
                    <a:pt x="112" y="28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5" y="25"/>
                    <a:pt x="117" y="23"/>
                    <a:pt x="118" y="21"/>
                  </a:cubicBezTo>
                  <a:cubicBezTo>
                    <a:pt x="119" y="21"/>
                    <a:pt x="120" y="20"/>
                    <a:pt x="121" y="19"/>
                  </a:cubicBezTo>
                  <a:cubicBezTo>
                    <a:pt x="120" y="22"/>
                    <a:pt x="121" y="25"/>
                    <a:pt x="121" y="27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Freeform 232">
              <a:extLst>
                <a:ext uri="{FF2B5EF4-FFF2-40B4-BE49-F238E27FC236}">
                  <a16:creationId xmlns:a16="http://schemas.microsoft.com/office/drawing/2014/main" id="{FF0DECC3-9B8C-4146-8DCC-68F6C3DB42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5" y="1745"/>
              <a:ext cx="178" cy="194"/>
            </a:xfrm>
            <a:custGeom>
              <a:avLst/>
              <a:gdLst>
                <a:gd name="T0" fmla="*/ 423 w 132"/>
                <a:gd name="T1" fmla="*/ 7 h 144"/>
                <a:gd name="T2" fmla="*/ 360 w 132"/>
                <a:gd name="T3" fmla="*/ 43 h 144"/>
                <a:gd name="T4" fmla="*/ 312 w 132"/>
                <a:gd name="T5" fmla="*/ 58 h 144"/>
                <a:gd name="T6" fmla="*/ 364 w 132"/>
                <a:gd name="T7" fmla="*/ 54 h 144"/>
                <a:gd name="T8" fmla="*/ 382 w 132"/>
                <a:gd name="T9" fmla="*/ 63 h 144"/>
                <a:gd name="T10" fmla="*/ 348 w 132"/>
                <a:gd name="T11" fmla="*/ 89 h 144"/>
                <a:gd name="T12" fmla="*/ 282 w 132"/>
                <a:gd name="T13" fmla="*/ 104 h 144"/>
                <a:gd name="T14" fmla="*/ 218 w 132"/>
                <a:gd name="T15" fmla="*/ 125 h 144"/>
                <a:gd name="T16" fmla="*/ 282 w 132"/>
                <a:gd name="T17" fmla="*/ 115 h 144"/>
                <a:gd name="T18" fmla="*/ 228 w 132"/>
                <a:gd name="T19" fmla="*/ 171 h 144"/>
                <a:gd name="T20" fmla="*/ 216 w 132"/>
                <a:gd name="T21" fmla="*/ 178 h 144"/>
                <a:gd name="T22" fmla="*/ 73 w 132"/>
                <a:gd name="T23" fmla="*/ 163 h 144"/>
                <a:gd name="T24" fmla="*/ 63 w 132"/>
                <a:gd name="T25" fmla="*/ 143 h 144"/>
                <a:gd name="T26" fmla="*/ 58 w 132"/>
                <a:gd name="T27" fmla="*/ 168 h 144"/>
                <a:gd name="T28" fmla="*/ 58 w 132"/>
                <a:gd name="T29" fmla="*/ 171 h 144"/>
                <a:gd name="T30" fmla="*/ 63 w 132"/>
                <a:gd name="T31" fmla="*/ 205 h 144"/>
                <a:gd name="T32" fmla="*/ 0 w 132"/>
                <a:gd name="T33" fmla="*/ 220 h 144"/>
                <a:gd name="T34" fmla="*/ 69 w 132"/>
                <a:gd name="T35" fmla="*/ 225 h 144"/>
                <a:gd name="T36" fmla="*/ 77 w 132"/>
                <a:gd name="T37" fmla="*/ 282 h 144"/>
                <a:gd name="T38" fmla="*/ 77 w 132"/>
                <a:gd name="T39" fmla="*/ 283 h 144"/>
                <a:gd name="T40" fmla="*/ 47 w 132"/>
                <a:gd name="T41" fmla="*/ 357 h 144"/>
                <a:gd name="T42" fmla="*/ 49 w 132"/>
                <a:gd name="T43" fmla="*/ 466 h 144"/>
                <a:gd name="T44" fmla="*/ 63 w 132"/>
                <a:gd name="T45" fmla="*/ 466 h 144"/>
                <a:gd name="T46" fmla="*/ 58 w 132"/>
                <a:gd name="T47" fmla="*/ 416 h 144"/>
                <a:gd name="T48" fmla="*/ 120 w 132"/>
                <a:gd name="T49" fmla="*/ 325 h 144"/>
                <a:gd name="T50" fmla="*/ 121 w 132"/>
                <a:gd name="T51" fmla="*/ 345 h 144"/>
                <a:gd name="T52" fmla="*/ 135 w 132"/>
                <a:gd name="T53" fmla="*/ 344 h 144"/>
                <a:gd name="T54" fmla="*/ 142 w 132"/>
                <a:gd name="T55" fmla="*/ 245 h 144"/>
                <a:gd name="T56" fmla="*/ 178 w 132"/>
                <a:gd name="T57" fmla="*/ 190 h 144"/>
                <a:gd name="T58" fmla="*/ 338 w 132"/>
                <a:gd name="T59" fmla="*/ 205 h 144"/>
                <a:gd name="T60" fmla="*/ 333 w 132"/>
                <a:gd name="T61" fmla="*/ 237 h 144"/>
                <a:gd name="T62" fmla="*/ 348 w 132"/>
                <a:gd name="T63" fmla="*/ 193 h 144"/>
                <a:gd name="T64" fmla="*/ 414 w 132"/>
                <a:gd name="T65" fmla="*/ 113 h 144"/>
                <a:gd name="T66" fmla="*/ 414 w 132"/>
                <a:gd name="T67" fmla="*/ 47 h 144"/>
                <a:gd name="T68" fmla="*/ 423 w 132"/>
                <a:gd name="T69" fmla="*/ 40 h 144"/>
                <a:gd name="T70" fmla="*/ 437 w 132"/>
                <a:gd name="T71" fmla="*/ 9 h 144"/>
                <a:gd name="T72" fmla="*/ 58 w 132"/>
                <a:gd name="T73" fmla="*/ 357 h 144"/>
                <a:gd name="T74" fmla="*/ 89 w 132"/>
                <a:gd name="T75" fmla="*/ 287 h 144"/>
                <a:gd name="T76" fmla="*/ 115 w 132"/>
                <a:gd name="T77" fmla="*/ 273 h 144"/>
                <a:gd name="T78" fmla="*/ 58 w 132"/>
                <a:gd name="T79" fmla="*/ 357 h 144"/>
                <a:gd name="T80" fmla="*/ 132 w 132"/>
                <a:gd name="T81" fmla="*/ 234 h 144"/>
                <a:gd name="T82" fmla="*/ 120 w 132"/>
                <a:gd name="T83" fmla="*/ 260 h 144"/>
                <a:gd name="T84" fmla="*/ 84 w 132"/>
                <a:gd name="T85" fmla="*/ 220 h 144"/>
                <a:gd name="T86" fmla="*/ 78 w 132"/>
                <a:gd name="T87" fmla="*/ 216 h 144"/>
                <a:gd name="T88" fmla="*/ 73 w 132"/>
                <a:gd name="T89" fmla="*/ 182 h 144"/>
                <a:gd name="T90" fmla="*/ 121 w 132"/>
                <a:gd name="T91" fmla="*/ 183 h 144"/>
                <a:gd name="T92" fmla="*/ 146 w 132"/>
                <a:gd name="T93" fmla="*/ 225 h 144"/>
                <a:gd name="T94" fmla="*/ 267 w 132"/>
                <a:gd name="T95" fmla="*/ 152 h 144"/>
                <a:gd name="T96" fmla="*/ 307 w 132"/>
                <a:gd name="T97" fmla="*/ 115 h 144"/>
                <a:gd name="T98" fmla="*/ 344 w 132"/>
                <a:gd name="T99" fmla="*/ 105 h 144"/>
                <a:gd name="T100" fmla="*/ 333 w 132"/>
                <a:gd name="T101" fmla="*/ 178 h 144"/>
                <a:gd name="T102" fmla="*/ 245 w 132"/>
                <a:gd name="T103" fmla="*/ 174 h 144"/>
                <a:gd name="T104" fmla="*/ 401 w 132"/>
                <a:gd name="T105" fmla="*/ 113 h 144"/>
                <a:gd name="T106" fmla="*/ 359 w 132"/>
                <a:gd name="T107" fmla="*/ 113 h 144"/>
                <a:gd name="T108" fmla="*/ 371 w 132"/>
                <a:gd name="T109" fmla="*/ 93 h 144"/>
                <a:gd name="T110" fmla="*/ 390 w 132"/>
                <a:gd name="T111" fmla="*/ 69 h 144"/>
                <a:gd name="T112" fmla="*/ 401 w 132"/>
                <a:gd name="T113" fmla="*/ 89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2" h="144">
                  <a:moveTo>
                    <a:pt x="130" y="1"/>
                  </a:moveTo>
                  <a:cubicBezTo>
                    <a:pt x="129" y="0"/>
                    <a:pt x="128" y="1"/>
                    <a:pt x="128" y="2"/>
                  </a:cubicBezTo>
                  <a:cubicBezTo>
                    <a:pt x="127" y="5"/>
                    <a:pt x="126" y="7"/>
                    <a:pt x="124" y="9"/>
                  </a:cubicBezTo>
                  <a:cubicBezTo>
                    <a:pt x="118" y="9"/>
                    <a:pt x="113" y="11"/>
                    <a:pt x="109" y="13"/>
                  </a:cubicBezTo>
                  <a:cubicBezTo>
                    <a:pt x="104" y="14"/>
                    <a:pt x="101" y="16"/>
                    <a:pt x="96" y="16"/>
                  </a:cubicBezTo>
                  <a:cubicBezTo>
                    <a:pt x="95" y="16"/>
                    <a:pt x="94" y="17"/>
                    <a:pt x="94" y="18"/>
                  </a:cubicBezTo>
                  <a:cubicBezTo>
                    <a:pt x="94" y="19"/>
                    <a:pt x="95" y="20"/>
                    <a:pt x="96" y="20"/>
                  </a:cubicBezTo>
                  <a:cubicBezTo>
                    <a:pt x="101" y="20"/>
                    <a:pt x="106" y="18"/>
                    <a:pt x="110" y="16"/>
                  </a:cubicBezTo>
                  <a:cubicBezTo>
                    <a:pt x="114" y="15"/>
                    <a:pt x="117" y="14"/>
                    <a:pt x="121" y="13"/>
                  </a:cubicBezTo>
                  <a:cubicBezTo>
                    <a:pt x="119" y="15"/>
                    <a:pt x="117" y="17"/>
                    <a:pt x="116" y="19"/>
                  </a:cubicBezTo>
                  <a:cubicBezTo>
                    <a:pt x="114" y="21"/>
                    <a:pt x="112" y="22"/>
                    <a:pt x="110" y="24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2" y="29"/>
                    <a:pt x="99" y="30"/>
                    <a:pt x="96" y="31"/>
                  </a:cubicBezTo>
                  <a:cubicBezTo>
                    <a:pt x="92" y="32"/>
                    <a:pt x="88" y="31"/>
                    <a:pt x="85" y="31"/>
                  </a:cubicBezTo>
                  <a:cubicBezTo>
                    <a:pt x="79" y="31"/>
                    <a:pt x="73" y="31"/>
                    <a:pt x="66" y="36"/>
                  </a:cubicBezTo>
                  <a:cubicBezTo>
                    <a:pt x="65" y="36"/>
                    <a:pt x="65" y="37"/>
                    <a:pt x="66" y="38"/>
                  </a:cubicBezTo>
                  <a:cubicBezTo>
                    <a:pt x="67" y="39"/>
                    <a:pt x="68" y="39"/>
                    <a:pt x="69" y="39"/>
                  </a:cubicBezTo>
                  <a:cubicBezTo>
                    <a:pt x="74" y="35"/>
                    <a:pt x="79" y="35"/>
                    <a:pt x="85" y="35"/>
                  </a:cubicBezTo>
                  <a:cubicBezTo>
                    <a:pt x="82" y="38"/>
                    <a:pt x="80" y="40"/>
                    <a:pt x="78" y="43"/>
                  </a:cubicBezTo>
                  <a:cubicBezTo>
                    <a:pt x="75" y="47"/>
                    <a:pt x="73" y="50"/>
                    <a:pt x="69" y="52"/>
                  </a:cubicBezTo>
                  <a:cubicBezTo>
                    <a:pt x="68" y="52"/>
                    <a:pt x="68" y="53"/>
                    <a:pt x="68" y="54"/>
                  </a:cubicBezTo>
                  <a:cubicBezTo>
                    <a:pt x="67" y="54"/>
                    <a:pt x="66" y="54"/>
                    <a:pt x="65" y="54"/>
                  </a:cubicBezTo>
                  <a:cubicBezTo>
                    <a:pt x="56" y="55"/>
                    <a:pt x="47" y="54"/>
                    <a:pt x="37" y="52"/>
                  </a:cubicBezTo>
                  <a:cubicBezTo>
                    <a:pt x="32" y="51"/>
                    <a:pt x="27" y="50"/>
                    <a:pt x="22" y="50"/>
                  </a:cubicBezTo>
                  <a:cubicBezTo>
                    <a:pt x="22" y="48"/>
                    <a:pt x="22" y="47"/>
                    <a:pt x="21" y="46"/>
                  </a:cubicBezTo>
                  <a:cubicBezTo>
                    <a:pt x="21" y="45"/>
                    <a:pt x="20" y="44"/>
                    <a:pt x="19" y="44"/>
                  </a:cubicBezTo>
                  <a:cubicBezTo>
                    <a:pt x="18" y="45"/>
                    <a:pt x="17" y="46"/>
                    <a:pt x="17" y="47"/>
                  </a:cubicBezTo>
                  <a:cubicBezTo>
                    <a:pt x="18" y="48"/>
                    <a:pt x="18" y="49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3"/>
                    <a:pt x="18" y="54"/>
                    <a:pt x="18" y="55"/>
                  </a:cubicBezTo>
                  <a:cubicBezTo>
                    <a:pt x="19" y="57"/>
                    <a:pt x="19" y="60"/>
                    <a:pt x="19" y="62"/>
                  </a:cubicBezTo>
                  <a:cubicBezTo>
                    <a:pt x="14" y="60"/>
                    <a:pt x="8" y="59"/>
                    <a:pt x="1" y="64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1" y="68"/>
                    <a:pt x="2" y="68"/>
                    <a:pt x="3" y="67"/>
                  </a:cubicBezTo>
                  <a:cubicBezTo>
                    <a:pt x="10" y="63"/>
                    <a:pt x="15" y="64"/>
                    <a:pt x="21" y="68"/>
                  </a:cubicBezTo>
                  <a:cubicBezTo>
                    <a:pt x="21" y="68"/>
                    <a:pt x="22" y="69"/>
                    <a:pt x="22" y="69"/>
                  </a:cubicBezTo>
                  <a:cubicBezTo>
                    <a:pt x="24" y="75"/>
                    <a:pt x="26" y="78"/>
                    <a:pt x="23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8"/>
                    <a:pt x="20" y="92"/>
                    <a:pt x="20" y="92"/>
                  </a:cubicBezTo>
                  <a:cubicBezTo>
                    <a:pt x="17" y="97"/>
                    <a:pt x="15" y="102"/>
                    <a:pt x="14" y="108"/>
                  </a:cubicBezTo>
                  <a:cubicBezTo>
                    <a:pt x="13" y="116"/>
                    <a:pt x="14" y="124"/>
                    <a:pt x="14" y="131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43"/>
                    <a:pt x="16" y="144"/>
                    <a:pt x="17" y="144"/>
                  </a:cubicBezTo>
                  <a:cubicBezTo>
                    <a:pt x="18" y="144"/>
                    <a:pt x="19" y="143"/>
                    <a:pt x="19" y="142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8" y="129"/>
                    <a:pt x="18" y="127"/>
                    <a:pt x="18" y="126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6" y="110"/>
                    <a:pt x="29" y="102"/>
                    <a:pt x="36" y="99"/>
                  </a:cubicBezTo>
                  <a:cubicBezTo>
                    <a:pt x="36" y="100"/>
                    <a:pt x="37" y="100"/>
                    <a:pt x="37" y="100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8" y="106"/>
                    <a:pt x="39" y="107"/>
                    <a:pt x="40" y="107"/>
                  </a:cubicBezTo>
                  <a:cubicBezTo>
                    <a:pt x="41" y="107"/>
                    <a:pt x="42" y="106"/>
                    <a:pt x="41" y="104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39" y="91"/>
                    <a:pt x="37" y="81"/>
                    <a:pt x="43" y="74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50" y="68"/>
                    <a:pt x="52" y="65"/>
                    <a:pt x="54" y="58"/>
                  </a:cubicBezTo>
                  <a:cubicBezTo>
                    <a:pt x="58" y="59"/>
                    <a:pt x="62" y="59"/>
                    <a:pt x="66" y="58"/>
                  </a:cubicBezTo>
                  <a:cubicBezTo>
                    <a:pt x="82" y="55"/>
                    <a:pt x="95" y="58"/>
                    <a:pt x="102" y="62"/>
                  </a:cubicBezTo>
                  <a:cubicBezTo>
                    <a:pt x="102" y="64"/>
                    <a:pt x="102" y="66"/>
                    <a:pt x="100" y="69"/>
                  </a:cubicBezTo>
                  <a:cubicBezTo>
                    <a:pt x="100" y="70"/>
                    <a:pt x="100" y="71"/>
                    <a:pt x="101" y="72"/>
                  </a:cubicBezTo>
                  <a:cubicBezTo>
                    <a:pt x="102" y="72"/>
                    <a:pt x="103" y="72"/>
                    <a:pt x="104" y="71"/>
                  </a:cubicBezTo>
                  <a:cubicBezTo>
                    <a:pt x="107" y="67"/>
                    <a:pt x="106" y="63"/>
                    <a:pt x="105" y="59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14" y="52"/>
                    <a:pt x="124" y="48"/>
                    <a:pt x="125" y="34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4" y="23"/>
                    <a:pt x="124" y="18"/>
                    <a:pt x="125" y="14"/>
                  </a:cubicBezTo>
                  <a:cubicBezTo>
                    <a:pt x="126" y="14"/>
                    <a:pt x="126" y="14"/>
                    <a:pt x="126" y="13"/>
                  </a:cubicBezTo>
                  <a:cubicBezTo>
                    <a:pt x="127" y="13"/>
                    <a:pt x="128" y="13"/>
                    <a:pt x="128" y="12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30" y="9"/>
                    <a:pt x="131" y="6"/>
                    <a:pt x="132" y="3"/>
                  </a:cubicBezTo>
                  <a:cubicBezTo>
                    <a:pt x="132" y="2"/>
                    <a:pt x="132" y="1"/>
                    <a:pt x="130" y="1"/>
                  </a:cubicBezTo>
                  <a:close/>
                  <a:moveTo>
                    <a:pt x="18" y="108"/>
                  </a:moveTo>
                  <a:cubicBezTo>
                    <a:pt x="19" y="103"/>
                    <a:pt x="21" y="99"/>
                    <a:pt x="24" y="94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9" y="84"/>
                    <a:pt x="31" y="83"/>
                    <a:pt x="35" y="83"/>
                  </a:cubicBezTo>
                  <a:cubicBezTo>
                    <a:pt x="35" y="87"/>
                    <a:pt x="35" y="91"/>
                    <a:pt x="36" y="95"/>
                  </a:cubicBezTo>
                  <a:cubicBezTo>
                    <a:pt x="28" y="98"/>
                    <a:pt x="22" y="103"/>
                    <a:pt x="18" y="108"/>
                  </a:cubicBezTo>
                  <a:close/>
                  <a:moveTo>
                    <a:pt x="44" y="68"/>
                  </a:moveTo>
                  <a:cubicBezTo>
                    <a:pt x="40" y="71"/>
                    <a:pt x="40" y="71"/>
                    <a:pt x="40" y="71"/>
                  </a:cubicBezTo>
                  <a:cubicBezTo>
                    <a:pt x="38" y="74"/>
                    <a:pt x="37" y="76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79"/>
                    <a:pt x="31" y="79"/>
                    <a:pt x="29" y="80"/>
                  </a:cubicBezTo>
                  <a:cubicBezTo>
                    <a:pt x="29" y="75"/>
                    <a:pt x="27" y="72"/>
                    <a:pt x="25" y="67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5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3" y="61"/>
                    <a:pt x="23" y="58"/>
                    <a:pt x="22" y="55"/>
                  </a:cubicBezTo>
                  <a:cubicBezTo>
                    <a:pt x="22" y="55"/>
                    <a:pt x="22" y="54"/>
                    <a:pt x="22" y="54"/>
                  </a:cubicBezTo>
                  <a:cubicBezTo>
                    <a:pt x="27" y="54"/>
                    <a:pt x="32" y="55"/>
                    <a:pt x="37" y="56"/>
                  </a:cubicBezTo>
                  <a:cubicBezTo>
                    <a:pt x="41" y="57"/>
                    <a:pt x="45" y="58"/>
                    <a:pt x="50" y="58"/>
                  </a:cubicBezTo>
                  <a:cubicBezTo>
                    <a:pt x="49" y="63"/>
                    <a:pt x="47" y="65"/>
                    <a:pt x="44" y="68"/>
                  </a:cubicBezTo>
                  <a:close/>
                  <a:moveTo>
                    <a:pt x="74" y="53"/>
                  </a:moveTo>
                  <a:cubicBezTo>
                    <a:pt x="77" y="51"/>
                    <a:pt x="79" y="48"/>
                    <a:pt x="81" y="46"/>
                  </a:cubicBezTo>
                  <a:cubicBezTo>
                    <a:pt x="84" y="41"/>
                    <a:pt x="87" y="37"/>
                    <a:pt x="92" y="36"/>
                  </a:cubicBezTo>
                  <a:cubicBezTo>
                    <a:pt x="92" y="36"/>
                    <a:pt x="93" y="36"/>
                    <a:pt x="93" y="35"/>
                  </a:cubicBezTo>
                  <a:cubicBezTo>
                    <a:pt x="94" y="35"/>
                    <a:pt x="95" y="35"/>
                    <a:pt x="97" y="35"/>
                  </a:cubicBezTo>
                  <a:cubicBezTo>
                    <a:pt x="99" y="34"/>
                    <a:pt x="102" y="33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1" y="38"/>
                    <a:pt x="101" y="50"/>
                    <a:pt x="101" y="54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94" y="54"/>
                    <a:pt x="85" y="53"/>
                    <a:pt x="74" y="53"/>
                  </a:cubicBezTo>
                  <a:close/>
                  <a:moveTo>
                    <a:pt x="121" y="27"/>
                  </a:moveTo>
                  <a:cubicBezTo>
                    <a:pt x="121" y="34"/>
                    <a:pt x="121" y="34"/>
                    <a:pt x="121" y="34"/>
                  </a:cubicBezTo>
                  <a:cubicBezTo>
                    <a:pt x="120" y="42"/>
                    <a:pt x="115" y="48"/>
                    <a:pt x="105" y="51"/>
                  </a:cubicBezTo>
                  <a:cubicBezTo>
                    <a:pt x="105" y="46"/>
                    <a:pt x="105" y="38"/>
                    <a:pt x="108" y="34"/>
                  </a:cubicBezTo>
                  <a:cubicBezTo>
                    <a:pt x="109" y="32"/>
                    <a:pt x="110" y="30"/>
                    <a:pt x="112" y="28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5" y="25"/>
                    <a:pt x="117" y="23"/>
                    <a:pt x="118" y="21"/>
                  </a:cubicBezTo>
                  <a:cubicBezTo>
                    <a:pt x="119" y="21"/>
                    <a:pt x="120" y="20"/>
                    <a:pt x="121" y="19"/>
                  </a:cubicBezTo>
                  <a:cubicBezTo>
                    <a:pt x="120" y="22"/>
                    <a:pt x="121" y="25"/>
                    <a:pt x="121" y="27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Freeform 233">
              <a:extLst>
                <a:ext uri="{FF2B5EF4-FFF2-40B4-BE49-F238E27FC236}">
                  <a16:creationId xmlns:a16="http://schemas.microsoft.com/office/drawing/2014/main" id="{BCA216F5-1FFA-43EC-ADE8-01936F394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" y="2338"/>
              <a:ext cx="48" cy="25"/>
            </a:xfrm>
            <a:custGeom>
              <a:avLst/>
              <a:gdLst>
                <a:gd name="T0" fmla="*/ 113 w 36"/>
                <a:gd name="T1" fmla="*/ 0 h 19"/>
                <a:gd name="T2" fmla="*/ 76 w 36"/>
                <a:gd name="T3" fmla="*/ 42 h 19"/>
                <a:gd name="T4" fmla="*/ 27 w 36"/>
                <a:gd name="T5" fmla="*/ 45 h 19"/>
                <a:gd name="T6" fmla="*/ 0 w 36"/>
                <a:gd name="T7" fmla="*/ 37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9">
                  <a:moveTo>
                    <a:pt x="36" y="0"/>
                  </a:moveTo>
                  <a:cubicBezTo>
                    <a:pt x="32" y="6"/>
                    <a:pt x="28" y="11"/>
                    <a:pt x="24" y="14"/>
                  </a:cubicBezTo>
                  <a:cubicBezTo>
                    <a:pt x="17" y="19"/>
                    <a:pt x="13" y="17"/>
                    <a:pt x="8" y="15"/>
                  </a:cubicBezTo>
                  <a:cubicBezTo>
                    <a:pt x="5" y="14"/>
                    <a:pt x="3" y="13"/>
                    <a:pt x="0" y="12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Freeform 234">
              <a:extLst>
                <a:ext uri="{FF2B5EF4-FFF2-40B4-BE49-F238E27FC236}">
                  <a16:creationId xmlns:a16="http://schemas.microsoft.com/office/drawing/2014/main" id="{9CB5709F-2F60-43A2-ABAB-7A88A60D9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" y="2300"/>
              <a:ext cx="34" cy="50"/>
            </a:xfrm>
            <a:custGeom>
              <a:avLst/>
              <a:gdLst>
                <a:gd name="T0" fmla="*/ 0 w 25"/>
                <a:gd name="T1" fmla="*/ 124 h 37"/>
                <a:gd name="T2" fmla="*/ 19 w 25"/>
                <a:gd name="T3" fmla="*/ 97 h 37"/>
                <a:gd name="T4" fmla="*/ 30 w 25"/>
                <a:gd name="T5" fmla="*/ 66 h 37"/>
                <a:gd name="T6" fmla="*/ 78 w 25"/>
                <a:gd name="T7" fmla="*/ 12 h 37"/>
                <a:gd name="T8" fmla="*/ 83 w 25"/>
                <a:gd name="T9" fmla="*/ 7 h 37"/>
                <a:gd name="T10" fmla="*/ 76 w 25"/>
                <a:gd name="T11" fmla="*/ 1 h 37"/>
                <a:gd name="T12" fmla="*/ 20 w 25"/>
                <a:gd name="T13" fmla="*/ 64 h 37"/>
                <a:gd name="T14" fmla="*/ 10 w 25"/>
                <a:gd name="T15" fmla="*/ 78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37">
                  <a:moveTo>
                    <a:pt x="0" y="37"/>
                  </a:moveTo>
                  <a:cubicBezTo>
                    <a:pt x="2" y="35"/>
                    <a:pt x="3" y="32"/>
                    <a:pt x="5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2" y="13"/>
                    <a:pt x="15" y="6"/>
                    <a:pt x="23" y="4"/>
                  </a:cubicBezTo>
                  <a:cubicBezTo>
                    <a:pt x="24" y="4"/>
                    <a:pt x="25" y="3"/>
                    <a:pt x="24" y="2"/>
                  </a:cubicBezTo>
                  <a:cubicBezTo>
                    <a:pt x="24" y="1"/>
                    <a:pt x="23" y="0"/>
                    <a:pt x="22" y="1"/>
                  </a:cubicBezTo>
                  <a:cubicBezTo>
                    <a:pt x="12" y="3"/>
                    <a:pt x="9" y="11"/>
                    <a:pt x="6" y="19"/>
                  </a:cubicBezTo>
                  <a:cubicBezTo>
                    <a:pt x="3" y="24"/>
                    <a:pt x="3" y="24"/>
                    <a:pt x="3" y="2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Freeform 235">
              <a:extLst>
                <a:ext uri="{FF2B5EF4-FFF2-40B4-BE49-F238E27FC236}">
                  <a16:creationId xmlns:a16="http://schemas.microsoft.com/office/drawing/2014/main" id="{6E370797-DB6B-4C9F-AECA-4EA503E1E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2357"/>
              <a:ext cx="37" cy="13"/>
            </a:xfrm>
            <a:custGeom>
              <a:avLst/>
              <a:gdLst>
                <a:gd name="T0" fmla="*/ 0 w 28"/>
                <a:gd name="T1" fmla="*/ 9 h 10"/>
                <a:gd name="T2" fmla="*/ 12 w 28"/>
                <a:gd name="T3" fmla="*/ 16 h 10"/>
                <a:gd name="T4" fmla="*/ 77 w 28"/>
                <a:gd name="T5" fmla="*/ 9 h 10"/>
                <a:gd name="T6" fmla="*/ 86 w 28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10">
                  <a:moveTo>
                    <a:pt x="0" y="3"/>
                  </a:moveTo>
                  <a:cubicBezTo>
                    <a:pt x="1" y="3"/>
                    <a:pt x="3" y="4"/>
                    <a:pt x="4" y="5"/>
                  </a:cubicBezTo>
                  <a:cubicBezTo>
                    <a:pt x="10" y="7"/>
                    <a:pt x="16" y="10"/>
                    <a:pt x="25" y="3"/>
                  </a:cubicBezTo>
                  <a:cubicBezTo>
                    <a:pt x="26" y="2"/>
                    <a:pt x="27" y="1"/>
                    <a:pt x="28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Freeform 236">
              <a:extLst>
                <a:ext uri="{FF2B5EF4-FFF2-40B4-BE49-F238E27FC236}">
                  <a16:creationId xmlns:a16="http://schemas.microsoft.com/office/drawing/2014/main" id="{F1B982C8-213B-4B34-8256-BA5E5C769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2269"/>
              <a:ext cx="66" cy="64"/>
            </a:xfrm>
            <a:custGeom>
              <a:avLst/>
              <a:gdLst>
                <a:gd name="T0" fmla="*/ 162 w 49"/>
                <a:gd name="T1" fmla="*/ 161 h 47"/>
                <a:gd name="T2" fmla="*/ 129 w 49"/>
                <a:gd name="T3" fmla="*/ 132 h 47"/>
                <a:gd name="T4" fmla="*/ 84 w 49"/>
                <a:gd name="T5" fmla="*/ 117 h 47"/>
                <a:gd name="T6" fmla="*/ 43 w 49"/>
                <a:gd name="T7" fmla="*/ 98 h 47"/>
                <a:gd name="T8" fmla="*/ 7 w 49"/>
                <a:gd name="T9" fmla="*/ 65 h 47"/>
                <a:gd name="T10" fmla="*/ 1 w 49"/>
                <a:gd name="T11" fmla="*/ 35 h 47"/>
                <a:gd name="T12" fmla="*/ 1 w 4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47">
                  <a:moveTo>
                    <a:pt x="49" y="47"/>
                  </a:moveTo>
                  <a:cubicBezTo>
                    <a:pt x="46" y="44"/>
                    <a:pt x="43" y="41"/>
                    <a:pt x="39" y="38"/>
                  </a:cubicBezTo>
                  <a:cubicBezTo>
                    <a:pt x="35" y="36"/>
                    <a:pt x="30" y="35"/>
                    <a:pt x="25" y="34"/>
                  </a:cubicBezTo>
                  <a:cubicBezTo>
                    <a:pt x="21" y="33"/>
                    <a:pt x="16" y="32"/>
                    <a:pt x="13" y="29"/>
                  </a:cubicBezTo>
                  <a:cubicBezTo>
                    <a:pt x="8" y="26"/>
                    <a:pt x="3" y="22"/>
                    <a:pt x="2" y="19"/>
                  </a:cubicBezTo>
                  <a:cubicBezTo>
                    <a:pt x="0" y="16"/>
                    <a:pt x="1" y="13"/>
                    <a:pt x="1" y="10"/>
                  </a:cubicBezTo>
                  <a:cubicBezTo>
                    <a:pt x="2" y="7"/>
                    <a:pt x="2" y="3"/>
                    <a:pt x="1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Freeform 237">
              <a:extLst>
                <a:ext uri="{FF2B5EF4-FFF2-40B4-BE49-F238E27FC236}">
                  <a16:creationId xmlns:a16="http://schemas.microsoft.com/office/drawing/2014/main" id="{656A6563-8B6A-4C30-A917-9F3217EBB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" y="2271"/>
              <a:ext cx="68" cy="68"/>
            </a:xfrm>
            <a:custGeom>
              <a:avLst/>
              <a:gdLst>
                <a:gd name="T0" fmla="*/ 1 w 51"/>
                <a:gd name="T1" fmla="*/ 0 h 51"/>
                <a:gd name="T2" fmla="*/ 1 w 51"/>
                <a:gd name="T3" fmla="*/ 28 h 51"/>
                <a:gd name="T4" fmla="*/ 7 w 51"/>
                <a:gd name="T5" fmla="*/ 59 h 51"/>
                <a:gd name="T6" fmla="*/ 44 w 51"/>
                <a:gd name="T7" fmla="*/ 101 h 51"/>
                <a:gd name="T8" fmla="*/ 92 w 51"/>
                <a:gd name="T9" fmla="*/ 116 h 51"/>
                <a:gd name="T10" fmla="*/ 129 w 51"/>
                <a:gd name="T11" fmla="*/ 129 h 51"/>
                <a:gd name="T12" fmla="*/ 161 w 51"/>
                <a:gd name="T13" fmla="*/ 159 h 51"/>
                <a:gd name="T14" fmla="*/ 161 w 51"/>
                <a:gd name="T15" fmla="*/ 161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51">
                  <a:moveTo>
                    <a:pt x="1" y="0"/>
                  </a:moveTo>
                  <a:cubicBezTo>
                    <a:pt x="2" y="3"/>
                    <a:pt x="2" y="6"/>
                    <a:pt x="1" y="9"/>
                  </a:cubicBezTo>
                  <a:cubicBezTo>
                    <a:pt x="1" y="12"/>
                    <a:pt x="0" y="16"/>
                    <a:pt x="2" y="19"/>
                  </a:cubicBezTo>
                  <a:cubicBezTo>
                    <a:pt x="4" y="25"/>
                    <a:pt x="13" y="30"/>
                    <a:pt x="14" y="32"/>
                  </a:cubicBezTo>
                  <a:cubicBezTo>
                    <a:pt x="19" y="34"/>
                    <a:pt x="24" y="36"/>
                    <a:pt x="29" y="37"/>
                  </a:cubicBezTo>
                  <a:cubicBezTo>
                    <a:pt x="33" y="37"/>
                    <a:pt x="37" y="38"/>
                    <a:pt x="41" y="41"/>
                  </a:cubicBezTo>
                  <a:cubicBezTo>
                    <a:pt x="45" y="43"/>
                    <a:pt x="48" y="47"/>
                    <a:pt x="51" y="50"/>
                  </a:cubicBezTo>
                  <a:cubicBezTo>
                    <a:pt x="51" y="51"/>
                    <a:pt x="51" y="51"/>
                    <a:pt x="51" y="51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Freeform 238">
              <a:extLst>
                <a:ext uri="{FF2B5EF4-FFF2-40B4-BE49-F238E27FC236}">
                  <a16:creationId xmlns:a16="http://schemas.microsoft.com/office/drawing/2014/main" id="{35C93A34-8CC0-4B76-B43E-16B5437B4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" y="2201"/>
              <a:ext cx="41" cy="72"/>
            </a:xfrm>
            <a:custGeom>
              <a:avLst/>
              <a:gdLst>
                <a:gd name="T0" fmla="*/ 20 w 31"/>
                <a:gd name="T1" fmla="*/ 144 h 54"/>
                <a:gd name="T2" fmla="*/ 21 w 31"/>
                <a:gd name="T3" fmla="*/ 149 h 54"/>
                <a:gd name="T4" fmla="*/ 66 w 31"/>
                <a:gd name="T5" fmla="*/ 169 h 54"/>
                <a:gd name="T6" fmla="*/ 94 w 31"/>
                <a:gd name="T7" fmla="*/ 149 h 54"/>
                <a:gd name="T8" fmla="*/ 93 w 31"/>
                <a:gd name="T9" fmla="*/ 140 h 54"/>
                <a:gd name="T10" fmla="*/ 83 w 31"/>
                <a:gd name="T11" fmla="*/ 143 h 54"/>
                <a:gd name="T12" fmla="*/ 65 w 31"/>
                <a:gd name="T13" fmla="*/ 155 h 54"/>
                <a:gd name="T14" fmla="*/ 28 w 31"/>
                <a:gd name="T15" fmla="*/ 140 h 54"/>
                <a:gd name="T16" fmla="*/ 21 w 31"/>
                <a:gd name="T17" fmla="*/ 133 h 54"/>
                <a:gd name="T18" fmla="*/ 26 w 31"/>
                <a:gd name="T19" fmla="*/ 121 h 54"/>
                <a:gd name="T20" fmla="*/ 26 w 31"/>
                <a:gd name="T21" fmla="*/ 107 h 54"/>
                <a:gd name="T22" fmla="*/ 50 w 31"/>
                <a:gd name="T23" fmla="*/ 65 h 54"/>
                <a:gd name="T24" fmla="*/ 50 w 31"/>
                <a:gd name="T25" fmla="*/ 57 h 54"/>
                <a:gd name="T26" fmla="*/ 44 w 31"/>
                <a:gd name="T27" fmla="*/ 55 h 54"/>
                <a:gd name="T28" fmla="*/ 34 w 31"/>
                <a:gd name="T29" fmla="*/ 64 h 54"/>
                <a:gd name="T30" fmla="*/ 29 w 31"/>
                <a:gd name="T31" fmla="*/ 59 h 54"/>
                <a:gd name="T32" fmla="*/ 20 w 31"/>
                <a:gd name="T33" fmla="*/ 41 h 54"/>
                <a:gd name="T34" fmla="*/ 20 w 31"/>
                <a:gd name="T35" fmla="*/ 21 h 54"/>
                <a:gd name="T36" fmla="*/ 20 w 31"/>
                <a:gd name="T37" fmla="*/ 7 h 54"/>
                <a:gd name="T38" fmla="*/ 12 w 31"/>
                <a:gd name="T39" fmla="*/ 1 h 54"/>
                <a:gd name="T40" fmla="*/ 7 w 31"/>
                <a:gd name="T41" fmla="*/ 9 h 54"/>
                <a:gd name="T42" fmla="*/ 7 w 31"/>
                <a:gd name="T43" fmla="*/ 21 h 54"/>
                <a:gd name="T44" fmla="*/ 7 w 31"/>
                <a:gd name="T45" fmla="*/ 44 h 54"/>
                <a:gd name="T46" fmla="*/ 20 w 31"/>
                <a:gd name="T47" fmla="*/ 65 h 54"/>
                <a:gd name="T48" fmla="*/ 26 w 31"/>
                <a:gd name="T49" fmla="*/ 73 h 54"/>
                <a:gd name="T50" fmla="*/ 12 w 31"/>
                <a:gd name="T51" fmla="*/ 105 h 54"/>
                <a:gd name="T52" fmla="*/ 12 w 31"/>
                <a:gd name="T53" fmla="*/ 121 h 54"/>
                <a:gd name="T54" fmla="*/ 0 w 31"/>
                <a:gd name="T55" fmla="*/ 143 h 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1" h="54">
                  <a:moveTo>
                    <a:pt x="6" y="46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12" y="50"/>
                    <a:pt x="17" y="54"/>
                    <a:pt x="22" y="53"/>
                  </a:cubicBezTo>
                  <a:cubicBezTo>
                    <a:pt x="25" y="52"/>
                    <a:pt x="28" y="50"/>
                    <a:pt x="31" y="47"/>
                  </a:cubicBezTo>
                  <a:cubicBezTo>
                    <a:pt x="31" y="46"/>
                    <a:pt x="31" y="45"/>
                    <a:pt x="30" y="44"/>
                  </a:cubicBezTo>
                  <a:cubicBezTo>
                    <a:pt x="29" y="43"/>
                    <a:pt x="28" y="44"/>
                    <a:pt x="27" y="45"/>
                  </a:cubicBezTo>
                  <a:cubicBezTo>
                    <a:pt x="25" y="47"/>
                    <a:pt x="23" y="49"/>
                    <a:pt x="21" y="49"/>
                  </a:cubicBezTo>
                  <a:cubicBezTo>
                    <a:pt x="18" y="50"/>
                    <a:pt x="14" y="47"/>
                    <a:pt x="9" y="44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1"/>
                    <a:pt x="8" y="39"/>
                    <a:pt x="8" y="38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29"/>
                    <a:pt x="12" y="23"/>
                    <a:pt x="17" y="21"/>
                  </a:cubicBezTo>
                  <a:cubicBezTo>
                    <a:pt x="17" y="20"/>
                    <a:pt x="18" y="19"/>
                    <a:pt x="17" y="18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8"/>
                    <a:pt x="12" y="19"/>
                    <a:pt x="11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8" y="17"/>
                    <a:pt x="7" y="15"/>
                    <a:pt x="6" y="13"/>
                  </a:cubicBezTo>
                  <a:cubicBezTo>
                    <a:pt x="6" y="11"/>
                    <a:pt x="6" y="9"/>
                    <a:pt x="6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0"/>
                    <a:pt x="2" y="2"/>
                    <a:pt x="2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9"/>
                    <a:pt x="2" y="12"/>
                    <a:pt x="2" y="14"/>
                  </a:cubicBezTo>
                  <a:cubicBezTo>
                    <a:pt x="3" y="17"/>
                    <a:pt x="5" y="19"/>
                    <a:pt x="6" y="21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6" y="26"/>
                    <a:pt x="5" y="30"/>
                    <a:pt x="4" y="33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41"/>
                    <a:pt x="4" y="43"/>
                    <a:pt x="0" y="45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Freeform 239">
              <a:extLst>
                <a:ext uri="{FF2B5EF4-FFF2-40B4-BE49-F238E27FC236}">
                  <a16:creationId xmlns:a16="http://schemas.microsoft.com/office/drawing/2014/main" id="{1F733CA3-E00D-48DC-B198-7F2ACC506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2201"/>
              <a:ext cx="43" cy="72"/>
            </a:xfrm>
            <a:custGeom>
              <a:avLst/>
              <a:gdLst>
                <a:gd name="T0" fmla="*/ 101 w 32"/>
                <a:gd name="T1" fmla="*/ 140 h 54"/>
                <a:gd name="T2" fmla="*/ 93 w 32"/>
                <a:gd name="T3" fmla="*/ 143 h 54"/>
                <a:gd name="T4" fmla="*/ 73 w 32"/>
                <a:gd name="T5" fmla="*/ 155 h 54"/>
                <a:gd name="T6" fmla="*/ 31 w 32"/>
                <a:gd name="T7" fmla="*/ 140 h 54"/>
                <a:gd name="T8" fmla="*/ 27 w 32"/>
                <a:gd name="T9" fmla="*/ 133 h 54"/>
                <a:gd name="T10" fmla="*/ 30 w 32"/>
                <a:gd name="T11" fmla="*/ 121 h 54"/>
                <a:gd name="T12" fmla="*/ 30 w 32"/>
                <a:gd name="T13" fmla="*/ 107 h 54"/>
                <a:gd name="T14" fmla="*/ 58 w 32"/>
                <a:gd name="T15" fmla="*/ 65 h 54"/>
                <a:gd name="T16" fmla="*/ 58 w 32"/>
                <a:gd name="T17" fmla="*/ 57 h 54"/>
                <a:gd name="T18" fmla="*/ 48 w 32"/>
                <a:gd name="T19" fmla="*/ 55 h 54"/>
                <a:gd name="T20" fmla="*/ 40 w 32"/>
                <a:gd name="T21" fmla="*/ 64 h 54"/>
                <a:gd name="T22" fmla="*/ 36 w 32"/>
                <a:gd name="T23" fmla="*/ 59 h 54"/>
                <a:gd name="T24" fmla="*/ 22 w 32"/>
                <a:gd name="T25" fmla="*/ 41 h 54"/>
                <a:gd name="T26" fmla="*/ 22 w 32"/>
                <a:gd name="T27" fmla="*/ 21 h 54"/>
                <a:gd name="T28" fmla="*/ 22 w 32"/>
                <a:gd name="T29" fmla="*/ 7 h 54"/>
                <a:gd name="T30" fmla="*/ 16 w 32"/>
                <a:gd name="T31" fmla="*/ 1 h 54"/>
                <a:gd name="T32" fmla="*/ 9 w 32"/>
                <a:gd name="T33" fmla="*/ 9 h 54"/>
                <a:gd name="T34" fmla="*/ 9 w 32"/>
                <a:gd name="T35" fmla="*/ 21 h 54"/>
                <a:gd name="T36" fmla="*/ 9 w 32"/>
                <a:gd name="T37" fmla="*/ 44 h 54"/>
                <a:gd name="T38" fmla="*/ 22 w 32"/>
                <a:gd name="T39" fmla="*/ 65 h 54"/>
                <a:gd name="T40" fmla="*/ 30 w 32"/>
                <a:gd name="T41" fmla="*/ 73 h 54"/>
                <a:gd name="T42" fmla="*/ 16 w 32"/>
                <a:gd name="T43" fmla="*/ 105 h 54"/>
                <a:gd name="T44" fmla="*/ 16 w 32"/>
                <a:gd name="T45" fmla="*/ 121 h 54"/>
                <a:gd name="T46" fmla="*/ 1 w 32"/>
                <a:gd name="T47" fmla="*/ 143 h 54"/>
                <a:gd name="T48" fmla="*/ 1 w 32"/>
                <a:gd name="T49" fmla="*/ 149 h 54"/>
                <a:gd name="T50" fmla="*/ 9 w 32"/>
                <a:gd name="T51" fmla="*/ 151 h 54"/>
                <a:gd name="T52" fmla="*/ 20 w 32"/>
                <a:gd name="T53" fmla="*/ 144 h 54"/>
                <a:gd name="T54" fmla="*/ 27 w 32"/>
                <a:gd name="T55" fmla="*/ 149 h 54"/>
                <a:gd name="T56" fmla="*/ 75 w 32"/>
                <a:gd name="T57" fmla="*/ 169 h 54"/>
                <a:gd name="T58" fmla="*/ 105 w 32"/>
                <a:gd name="T59" fmla="*/ 149 h 54"/>
                <a:gd name="T60" fmla="*/ 101 w 32"/>
                <a:gd name="T61" fmla="*/ 140 h 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2" h="54">
                  <a:moveTo>
                    <a:pt x="31" y="44"/>
                  </a:moveTo>
                  <a:cubicBezTo>
                    <a:pt x="30" y="43"/>
                    <a:pt x="29" y="44"/>
                    <a:pt x="28" y="45"/>
                  </a:cubicBezTo>
                  <a:cubicBezTo>
                    <a:pt x="26" y="47"/>
                    <a:pt x="24" y="49"/>
                    <a:pt x="22" y="49"/>
                  </a:cubicBezTo>
                  <a:cubicBezTo>
                    <a:pt x="19" y="50"/>
                    <a:pt x="15" y="47"/>
                    <a:pt x="10" y="4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1"/>
                    <a:pt x="9" y="39"/>
                    <a:pt x="9" y="38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29"/>
                    <a:pt x="13" y="23"/>
                    <a:pt x="18" y="21"/>
                  </a:cubicBezTo>
                  <a:cubicBezTo>
                    <a:pt x="18" y="20"/>
                    <a:pt x="19" y="19"/>
                    <a:pt x="18" y="18"/>
                  </a:cubicBezTo>
                  <a:cubicBezTo>
                    <a:pt x="17" y="17"/>
                    <a:pt x="16" y="17"/>
                    <a:pt x="15" y="17"/>
                  </a:cubicBezTo>
                  <a:cubicBezTo>
                    <a:pt x="14" y="18"/>
                    <a:pt x="13" y="19"/>
                    <a:pt x="12" y="2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7"/>
                    <a:pt x="8" y="15"/>
                    <a:pt x="7" y="13"/>
                  </a:cubicBezTo>
                  <a:cubicBezTo>
                    <a:pt x="7" y="11"/>
                    <a:pt x="7" y="9"/>
                    <a:pt x="7" y="7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3" y="2"/>
                    <a:pt x="3" y="3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9"/>
                    <a:pt x="3" y="12"/>
                    <a:pt x="3" y="14"/>
                  </a:cubicBezTo>
                  <a:cubicBezTo>
                    <a:pt x="4" y="17"/>
                    <a:pt x="6" y="19"/>
                    <a:pt x="7" y="21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7" y="26"/>
                    <a:pt x="6" y="30"/>
                    <a:pt x="5" y="33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5" y="43"/>
                    <a:pt x="1" y="45"/>
                  </a:cubicBezTo>
                  <a:cubicBezTo>
                    <a:pt x="0" y="45"/>
                    <a:pt x="0" y="46"/>
                    <a:pt x="1" y="47"/>
                  </a:cubicBezTo>
                  <a:cubicBezTo>
                    <a:pt x="1" y="48"/>
                    <a:pt x="2" y="49"/>
                    <a:pt x="3" y="48"/>
                  </a:cubicBezTo>
                  <a:cubicBezTo>
                    <a:pt x="5" y="47"/>
                    <a:pt x="6" y="46"/>
                    <a:pt x="6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3" y="50"/>
                    <a:pt x="18" y="54"/>
                    <a:pt x="23" y="53"/>
                  </a:cubicBezTo>
                  <a:cubicBezTo>
                    <a:pt x="26" y="52"/>
                    <a:pt x="29" y="50"/>
                    <a:pt x="32" y="47"/>
                  </a:cubicBezTo>
                  <a:cubicBezTo>
                    <a:pt x="32" y="46"/>
                    <a:pt x="32" y="45"/>
                    <a:pt x="31" y="44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Freeform 240">
              <a:extLst>
                <a:ext uri="{FF2B5EF4-FFF2-40B4-BE49-F238E27FC236}">
                  <a16:creationId xmlns:a16="http://schemas.microsoft.com/office/drawing/2014/main" id="{8C4DD345-71B7-4A03-A768-4D7932704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2300"/>
              <a:ext cx="93" cy="70"/>
            </a:xfrm>
            <a:custGeom>
              <a:avLst/>
              <a:gdLst>
                <a:gd name="T0" fmla="*/ 218 w 69"/>
                <a:gd name="T1" fmla="*/ 1 h 52"/>
                <a:gd name="T2" fmla="*/ 163 w 69"/>
                <a:gd name="T3" fmla="*/ 63 h 52"/>
                <a:gd name="T4" fmla="*/ 152 w 69"/>
                <a:gd name="T5" fmla="*/ 88 h 52"/>
                <a:gd name="T6" fmla="*/ 108 w 69"/>
                <a:gd name="T7" fmla="*/ 140 h 52"/>
                <a:gd name="T8" fmla="*/ 57 w 69"/>
                <a:gd name="T9" fmla="*/ 141 h 52"/>
                <a:gd name="T10" fmla="*/ 7 w 69"/>
                <a:gd name="T11" fmla="*/ 135 h 52"/>
                <a:gd name="T12" fmla="*/ 0 w 69"/>
                <a:gd name="T13" fmla="*/ 141 h 52"/>
                <a:gd name="T14" fmla="*/ 9 w 69"/>
                <a:gd name="T15" fmla="*/ 148 h 52"/>
                <a:gd name="T16" fmla="*/ 49 w 69"/>
                <a:gd name="T17" fmla="*/ 153 h 52"/>
                <a:gd name="T18" fmla="*/ 120 w 69"/>
                <a:gd name="T19" fmla="*/ 148 h 52"/>
                <a:gd name="T20" fmla="*/ 162 w 69"/>
                <a:gd name="T21" fmla="*/ 96 h 52"/>
                <a:gd name="T22" fmla="*/ 174 w 69"/>
                <a:gd name="T23" fmla="*/ 65 h 52"/>
                <a:gd name="T24" fmla="*/ 220 w 69"/>
                <a:gd name="T25" fmla="*/ 12 h 52"/>
                <a:gd name="T26" fmla="*/ 225 w 69"/>
                <a:gd name="T27" fmla="*/ 7 h 52"/>
                <a:gd name="T28" fmla="*/ 218 w 69"/>
                <a:gd name="T29" fmla="*/ 1 h 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9" h="52">
                  <a:moveTo>
                    <a:pt x="66" y="1"/>
                  </a:moveTo>
                  <a:cubicBezTo>
                    <a:pt x="56" y="3"/>
                    <a:pt x="53" y="11"/>
                    <a:pt x="50" y="19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2" y="34"/>
                    <a:pt x="38" y="39"/>
                    <a:pt x="33" y="42"/>
                  </a:cubicBezTo>
                  <a:cubicBezTo>
                    <a:pt x="26" y="47"/>
                    <a:pt x="22" y="45"/>
                    <a:pt x="17" y="43"/>
                  </a:cubicBezTo>
                  <a:cubicBezTo>
                    <a:pt x="13" y="41"/>
                    <a:pt x="8" y="39"/>
                    <a:pt x="2" y="41"/>
                  </a:cubicBezTo>
                  <a:cubicBezTo>
                    <a:pt x="1" y="41"/>
                    <a:pt x="0" y="42"/>
                    <a:pt x="0" y="43"/>
                  </a:cubicBezTo>
                  <a:cubicBezTo>
                    <a:pt x="1" y="44"/>
                    <a:pt x="2" y="45"/>
                    <a:pt x="3" y="45"/>
                  </a:cubicBezTo>
                  <a:cubicBezTo>
                    <a:pt x="8" y="43"/>
                    <a:pt x="11" y="45"/>
                    <a:pt x="15" y="47"/>
                  </a:cubicBezTo>
                  <a:cubicBezTo>
                    <a:pt x="21" y="49"/>
                    <a:pt x="27" y="52"/>
                    <a:pt x="36" y="45"/>
                  </a:cubicBezTo>
                  <a:cubicBezTo>
                    <a:pt x="41" y="42"/>
                    <a:pt x="45" y="36"/>
                    <a:pt x="49" y="2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6" y="13"/>
                    <a:pt x="59" y="6"/>
                    <a:pt x="67" y="4"/>
                  </a:cubicBezTo>
                  <a:cubicBezTo>
                    <a:pt x="68" y="4"/>
                    <a:pt x="69" y="3"/>
                    <a:pt x="68" y="2"/>
                  </a:cubicBezTo>
                  <a:cubicBezTo>
                    <a:pt x="68" y="1"/>
                    <a:pt x="67" y="0"/>
                    <a:pt x="66" y="1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Freeform 241">
              <a:extLst>
                <a:ext uri="{FF2B5EF4-FFF2-40B4-BE49-F238E27FC236}">
                  <a16:creationId xmlns:a16="http://schemas.microsoft.com/office/drawing/2014/main" id="{D11C76AC-33BB-4C76-9458-9BFA37718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" y="2268"/>
              <a:ext cx="75" cy="74"/>
            </a:xfrm>
            <a:custGeom>
              <a:avLst/>
              <a:gdLst>
                <a:gd name="T0" fmla="*/ 7 w 56"/>
                <a:gd name="T1" fmla="*/ 0 h 55"/>
                <a:gd name="T2" fmla="*/ 1 w 56"/>
                <a:gd name="T3" fmla="*/ 7 h 55"/>
                <a:gd name="T4" fmla="*/ 1 w 56"/>
                <a:gd name="T5" fmla="*/ 36 h 55"/>
                <a:gd name="T6" fmla="*/ 7 w 56"/>
                <a:gd name="T7" fmla="*/ 69 h 55"/>
                <a:gd name="T8" fmla="*/ 44 w 56"/>
                <a:gd name="T9" fmla="*/ 112 h 55"/>
                <a:gd name="T10" fmla="*/ 94 w 56"/>
                <a:gd name="T11" fmla="*/ 126 h 55"/>
                <a:gd name="T12" fmla="*/ 133 w 56"/>
                <a:gd name="T13" fmla="*/ 141 h 55"/>
                <a:gd name="T14" fmla="*/ 163 w 56"/>
                <a:gd name="T15" fmla="*/ 170 h 55"/>
                <a:gd name="T16" fmla="*/ 169 w 56"/>
                <a:gd name="T17" fmla="*/ 178 h 55"/>
                <a:gd name="T18" fmla="*/ 178 w 56"/>
                <a:gd name="T19" fmla="*/ 178 h 55"/>
                <a:gd name="T20" fmla="*/ 178 w 56"/>
                <a:gd name="T21" fmla="*/ 168 h 55"/>
                <a:gd name="T22" fmla="*/ 173 w 56"/>
                <a:gd name="T23" fmla="*/ 161 h 55"/>
                <a:gd name="T24" fmla="*/ 139 w 56"/>
                <a:gd name="T25" fmla="*/ 126 h 55"/>
                <a:gd name="T26" fmla="*/ 94 w 56"/>
                <a:gd name="T27" fmla="*/ 114 h 55"/>
                <a:gd name="T28" fmla="*/ 56 w 56"/>
                <a:gd name="T29" fmla="*/ 98 h 55"/>
                <a:gd name="T30" fmla="*/ 20 w 56"/>
                <a:gd name="T31" fmla="*/ 65 h 55"/>
                <a:gd name="T32" fmla="*/ 16 w 56"/>
                <a:gd name="T33" fmla="*/ 36 h 55"/>
                <a:gd name="T34" fmla="*/ 16 w 56"/>
                <a:gd name="T35" fmla="*/ 1 h 55"/>
                <a:gd name="T36" fmla="*/ 7 w 56"/>
                <a:gd name="T37" fmla="*/ 0 h 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6" h="55">
                  <a:moveTo>
                    <a:pt x="2" y="0"/>
                  </a:moveTo>
                  <a:cubicBezTo>
                    <a:pt x="1" y="0"/>
                    <a:pt x="1" y="1"/>
                    <a:pt x="1" y="2"/>
                  </a:cubicBezTo>
                  <a:cubicBezTo>
                    <a:pt x="2" y="5"/>
                    <a:pt x="2" y="8"/>
                    <a:pt x="1" y="11"/>
                  </a:cubicBezTo>
                  <a:cubicBezTo>
                    <a:pt x="1" y="14"/>
                    <a:pt x="0" y="18"/>
                    <a:pt x="2" y="21"/>
                  </a:cubicBezTo>
                  <a:cubicBezTo>
                    <a:pt x="4" y="27"/>
                    <a:pt x="13" y="32"/>
                    <a:pt x="14" y="34"/>
                  </a:cubicBezTo>
                  <a:cubicBezTo>
                    <a:pt x="19" y="36"/>
                    <a:pt x="24" y="38"/>
                    <a:pt x="29" y="39"/>
                  </a:cubicBezTo>
                  <a:cubicBezTo>
                    <a:pt x="33" y="39"/>
                    <a:pt x="37" y="40"/>
                    <a:pt x="41" y="43"/>
                  </a:cubicBezTo>
                  <a:cubicBezTo>
                    <a:pt x="45" y="45"/>
                    <a:pt x="48" y="49"/>
                    <a:pt x="51" y="52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6" y="53"/>
                    <a:pt x="56" y="52"/>
                    <a:pt x="55" y="51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1" y="46"/>
                    <a:pt x="48" y="42"/>
                    <a:pt x="43" y="39"/>
                  </a:cubicBezTo>
                  <a:cubicBezTo>
                    <a:pt x="39" y="37"/>
                    <a:pt x="34" y="36"/>
                    <a:pt x="29" y="35"/>
                  </a:cubicBezTo>
                  <a:cubicBezTo>
                    <a:pt x="25" y="34"/>
                    <a:pt x="20" y="33"/>
                    <a:pt x="17" y="30"/>
                  </a:cubicBezTo>
                  <a:cubicBezTo>
                    <a:pt x="12" y="27"/>
                    <a:pt x="7" y="23"/>
                    <a:pt x="6" y="20"/>
                  </a:cubicBezTo>
                  <a:cubicBezTo>
                    <a:pt x="4" y="17"/>
                    <a:pt x="5" y="14"/>
                    <a:pt x="5" y="11"/>
                  </a:cubicBezTo>
                  <a:cubicBezTo>
                    <a:pt x="6" y="8"/>
                    <a:pt x="6" y="4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Freeform 242">
              <a:extLst>
                <a:ext uri="{FF2B5EF4-FFF2-40B4-BE49-F238E27FC236}">
                  <a16:creationId xmlns:a16="http://schemas.microsoft.com/office/drawing/2014/main" id="{C3568FD6-5C3A-4DAA-A6BD-FD219CF67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257"/>
              <a:ext cx="5" cy="8"/>
            </a:xfrm>
            <a:custGeom>
              <a:avLst/>
              <a:gdLst>
                <a:gd name="T0" fmla="*/ 0 w 4"/>
                <a:gd name="T1" fmla="*/ 0 h 6"/>
                <a:gd name="T2" fmla="*/ 10 w 4"/>
                <a:gd name="T3" fmla="*/ 2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1" y="1"/>
                    <a:pt x="4" y="4"/>
                    <a:pt x="4" y="6"/>
                  </a:cubicBezTo>
                </a:path>
              </a:pathLst>
            </a:custGeom>
            <a:noFill/>
            <a:ln w="7938" cap="flat">
              <a:solidFill>
                <a:srgbClr val="A575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Freeform 243">
              <a:extLst>
                <a:ext uri="{FF2B5EF4-FFF2-40B4-BE49-F238E27FC236}">
                  <a16:creationId xmlns:a16="http://schemas.microsoft.com/office/drawing/2014/main" id="{7ACA3482-D6F5-491E-B58C-9CFBFFBC1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1" y="2298"/>
              <a:ext cx="4" cy="10"/>
            </a:xfrm>
            <a:custGeom>
              <a:avLst/>
              <a:gdLst>
                <a:gd name="T0" fmla="*/ 0 w 3"/>
                <a:gd name="T1" fmla="*/ 0 h 8"/>
                <a:gd name="T2" fmla="*/ 7 w 3"/>
                <a:gd name="T3" fmla="*/ 2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cubicBezTo>
                    <a:pt x="2" y="1"/>
                    <a:pt x="3" y="6"/>
                    <a:pt x="2" y="8"/>
                  </a:cubicBezTo>
                </a:path>
              </a:pathLst>
            </a:custGeom>
            <a:noFill/>
            <a:ln w="7938" cap="flat">
              <a:solidFill>
                <a:srgbClr val="A575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Freeform 244">
              <a:extLst>
                <a:ext uri="{FF2B5EF4-FFF2-40B4-BE49-F238E27FC236}">
                  <a16:creationId xmlns:a16="http://schemas.microsoft.com/office/drawing/2014/main" id="{26D3E18F-E0E3-4C3C-B6DE-BC915205F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2299"/>
              <a:ext cx="1" cy="11"/>
            </a:xfrm>
            <a:custGeom>
              <a:avLst/>
              <a:gdLst>
                <a:gd name="T0" fmla="*/ 0 w 1"/>
                <a:gd name="T1" fmla="*/ 0 h 8"/>
                <a:gd name="T2" fmla="*/ 1 w 1"/>
                <a:gd name="T3" fmla="*/ 29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cubicBezTo>
                    <a:pt x="0" y="3"/>
                    <a:pt x="0" y="6"/>
                    <a:pt x="1" y="8"/>
                  </a:cubicBezTo>
                </a:path>
              </a:pathLst>
            </a:custGeom>
            <a:noFill/>
            <a:ln w="7938" cap="flat">
              <a:solidFill>
                <a:srgbClr val="A575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Freeform 245">
              <a:extLst>
                <a:ext uri="{FF2B5EF4-FFF2-40B4-BE49-F238E27FC236}">
                  <a16:creationId xmlns:a16="http://schemas.microsoft.com/office/drawing/2014/main" id="{5034266F-2A73-4557-88B3-732DC6848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221"/>
              <a:ext cx="6" cy="9"/>
            </a:xfrm>
            <a:custGeom>
              <a:avLst/>
              <a:gdLst>
                <a:gd name="T0" fmla="*/ 0 w 5"/>
                <a:gd name="T1" fmla="*/ 0 h 7"/>
                <a:gd name="T2" fmla="*/ 10 w 5"/>
                <a:gd name="T3" fmla="*/ 19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1" y="3"/>
                    <a:pt x="5" y="3"/>
                    <a:pt x="5" y="7"/>
                  </a:cubicBezTo>
                </a:path>
              </a:pathLst>
            </a:custGeom>
            <a:noFill/>
            <a:ln w="7938" cap="flat">
              <a:solidFill>
                <a:srgbClr val="A575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Freeform 246">
              <a:extLst>
                <a:ext uri="{FF2B5EF4-FFF2-40B4-BE49-F238E27FC236}">
                  <a16:creationId xmlns:a16="http://schemas.microsoft.com/office/drawing/2014/main" id="{340F685F-58D0-4F33-8199-C762917F5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" y="2198"/>
              <a:ext cx="12" cy="9"/>
            </a:xfrm>
            <a:custGeom>
              <a:avLst/>
              <a:gdLst>
                <a:gd name="T0" fmla="*/ 0 w 9"/>
                <a:gd name="T1" fmla="*/ 19 h 7"/>
                <a:gd name="T2" fmla="*/ 28 w 9"/>
                <a:gd name="T3" fmla="*/ 6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cubicBezTo>
                    <a:pt x="1" y="5"/>
                    <a:pt x="6" y="0"/>
                    <a:pt x="9" y="2"/>
                  </a:cubicBezTo>
                </a:path>
              </a:pathLst>
            </a:custGeom>
            <a:noFill/>
            <a:ln w="7938" cap="flat">
              <a:solidFill>
                <a:srgbClr val="A575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Freeform 247">
              <a:extLst>
                <a:ext uri="{FF2B5EF4-FFF2-40B4-BE49-F238E27FC236}">
                  <a16:creationId xmlns:a16="http://schemas.microsoft.com/office/drawing/2014/main" id="{7FA6699D-4735-4B90-83CE-C97FC2D0A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" y="2212"/>
              <a:ext cx="10" cy="6"/>
            </a:xfrm>
            <a:custGeom>
              <a:avLst/>
              <a:gdLst>
                <a:gd name="T0" fmla="*/ 0 w 8"/>
                <a:gd name="T1" fmla="*/ 10 h 5"/>
                <a:gd name="T2" fmla="*/ 20 w 8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cubicBezTo>
                    <a:pt x="2" y="2"/>
                    <a:pt x="5" y="0"/>
                    <a:pt x="8" y="0"/>
                  </a:cubicBezTo>
                </a:path>
              </a:pathLst>
            </a:custGeom>
            <a:noFill/>
            <a:ln w="7938" cap="flat">
              <a:solidFill>
                <a:srgbClr val="A575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Freeform 248">
              <a:extLst>
                <a:ext uri="{FF2B5EF4-FFF2-40B4-BE49-F238E27FC236}">
                  <a16:creationId xmlns:a16="http://schemas.microsoft.com/office/drawing/2014/main" id="{34FB646E-542F-403C-9922-BB18040DA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" y="1742"/>
              <a:ext cx="14" cy="8"/>
            </a:xfrm>
            <a:custGeom>
              <a:avLst/>
              <a:gdLst>
                <a:gd name="T0" fmla="*/ 0 w 10"/>
                <a:gd name="T1" fmla="*/ 0 h 6"/>
                <a:gd name="T2" fmla="*/ 39 w 10"/>
                <a:gd name="T3" fmla="*/ 2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</a:path>
              </a:pathLst>
            </a:custGeom>
            <a:noFill/>
            <a:ln w="7938" cap="flat">
              <a:solidFill>
                <a:srgbClr val="FEF6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1A1EB99-7576-46AE-8362-F2EAB6450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2800"/>
              <a:t>Lymphatic circulation (2)</a:t>
            </a:r>
          </a:p>
        </p:txBody>
      </p:sp>
      <p:grpSp>
        <p:nvGrpSpPr>
          <p:cNvPr id="12290" name="Group 3">
            <a:extLst>
              <a:ext uri="{FF2B5EF4-FFF2-40B4-BE49-F238E27FC236}">
                <a16:creationId xmlns:a16="http://schemas.microsoft.com/office/drawing/2014/main" id="{C0FB3241-3CE0-499D-913A-01AB806B814E}"/>
              </a:ext>
            </a:extLst>
          </p:cNvPr>
          <p:cNvGrpSpPr>
            <a:grpSpLocks/>
          </p:cNvGrpSpPr>
          <p:nvPr/>
        </p:nvGrpSpPr>
        <p:grpSpPr bwMode="auto">
          <a:xfrm>
            <a:off x="5465763" y="1490663"/>
            <a:ext cx="2535237" cy="4675187"/>
            <a:chOff x="2016" y="752"/>
            <a:chExt cx="1597" cy="2945"/>
          </a:xfrm>
        </p:grpSpPr>
        <p:grpSp>
          <p:nvGrpSpPr>
            <p:cNvPr id="12311" name="Group 4">
              <a:extLst>
                <a:ext uri="{FF2B5EF4-FFF2-40B4-BE49-F238E27FC236}">
                  <a16:creationId xmlns:a16="http://schemas.microsoft.com/office/drawing/2014/main" id="{1640E5F0-7491-499B-86A3-3A38DBF456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8" y="752"/>
              <a:ext cx="1535" cy="2945"/>
              <a:chOff x="2078" y="752"/>
              <a:chExt cx="1535" cy="2945"/>
            </a:xfrm>
          </p:grpSpPr>
          <p:sp>
            <p:nvSpPr>
              <p:cNvPr id="12324" name="Freeform 5">
                <a:extLst>
                  <a:ext uri="{FF2B5EF4-FFF2-40B4-BE49-F238E27FC236}">
                    <a16:creationId xmlns:a16="http://schemas.microsoft.com/office/drawing/2014/main" id="{2B1E3511-87E8-4483-AFB1-425EC09B5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" y="2563"/>
                <a:ext cx="274" cy="700"/>
              </a:xfrm>
              <a:custGeom>
                <a:avLst/>
                <a:gdLst>
                  <a:gd name="T0" fmla="*/ 951 w 181"/>
                  <a:gd name="T1" fmla="*/ 508 h 463"/>
                  <a:gd name="T2" fmla="*/ 933 w 181"/>
                  <a:gd name="T3" fmla="*/ 283 h 463"/>
                  <a:gd name="T4" fmla="*/ 749 w 181"/>
                  <a:gd name="T5" fmla="*/ 142 h 463"/>
                  <a:gd name="T6" fmla="*/ 749 w 181"/>
                  <a:gd name="T7" fmla="*/ 142 h 463"/>
                  <a:gd name="T8" fmla="*/ 589 w 181"/>
                  <a:gd name="T9" fmla="*/ 0 h 463"/>
                  <a:gd name="T10" fmla="*/ 652 w 181"/>
                  <a:gd name="T11" fmla="*/ 491 h 463"/>
                  <a:gd name="T12" fmla="*/ 652 w 181"/>
                  <a:gd name="T13" fmla="*/ 491 h 463"/>
                  <a:gd name="T14" fmla="*/ 566 w 181"/>
                  <a:gd name="T15" fmla="*/ 1202 h 463"/>
                  <a:gd name="T16" fmla="*/ 378 w 181"/>
                  <a:gd name="T17" fmla="*/ 1541 h 463"/>
                  <a:gd name="T18" fmla="*/ 232 w 181"/>
                  <a:gd name="T19" fmla="*/ 2371 h 463"/>
                  <a:gd name="T20" fmla="*/ 378 w 181"/>
                  <a:gd name="T21" fmla="*/ 2381 h 463"/>
                  <a:gd name="T22" fmla="*/ 389 w 181"/>
                  <a:gd name="T23" fmla="*/ 2247 h 463"/>
                  <a:gd name="T24" fmla="*/ 553 w 181"/>
                  <a:gd name="T25" fmla="*/ 1662 h 463"/>
                  <a:gd name="T26" fmla="*/ 795 w 181"/>
                  <a:gd name="T27" fmla="*/ 1258 h 463"/>
                  <a:gd name="T28" fmla="*/ 951 w 181"/>
                  <a:gd name="T29" fmla="*/ 513 h 463"/>
                  <a:gd name="T30" fmla="*/ 951 w 181"/>
                  <a:gd name="T31" fmla="*/ 508 h 4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1" h="463">
                    <a:moveTo>
                      <a:pt x="181" y="97"/>
                    </a:moveTo>
                    <a:cubicBezTo>
                      <a:pt x="181" y="97"/>
                      <a:pt x="180" y="54"/>
                      <a:pt x="178" y="54"/>
                    </a:cubicBezTo>
                    <a:cubicBezTo>
                      <a:pt x="167" y="48"/>
                      <a:pt x="155" y="40"/>
                      <a:pt x="143" y="27"/>
                    </a:cubicBezTo>
                    <a:cubicBezTo>
                      <a:pt x="143" y="27"/>
                      <a:pt x="143" y="27"/>
                      <a:pt x="143" y="27"/>
                    </a:cubicBezTo>
                    <a:cubicBezTo>
                      <a:pt x="131" y="31"/>
                      <a:pt x="120" y="19"/>
                      <a:pt x="112" y="0"/>
                    </a:cubicBezTo>
                    <a:cubicBezTo>
                      <a:pt x="114" y="12"/>
                      <a:pt x="124" y="50"/>
                      <a:pt x="124" y="94"/>
                    </a:cubicBezTo>
                    <a:cubicBezTo>
                      <a:pt x="124" y="94"/>
                      <a:pt x="124" y="94"/>
                      <a:pt x="124" y="94"/>
                    </a:cubicBezTo>
                    <a:cubicBezTo>
                      <a:pt x="124" y="143"/>
                      <a:pt x="127" y="190"/>
                      <a:pt x="108" y="230"/>
                    </a:cubicBezTo>
                    <a:cubicBezTo>
                      <a:pt x="97" y="255"/>
                      <a:pt x="88" y="273"/>
                      <a:pt x="72" y="295"/>
                    </a:cubicBezTo>
                    <a:cubicBezTo>
                      <a:pt x="37" y="347"/>
                      <a:pt x="0" y="401"/>
                      <a:pt x="44" y="454"/>
                    </a:cubicBezTo>
                    <a:cubicBezTo>
                      <a:pt x="51" y="462"/>
                      <a:pt x="64" y="463"/>
                      <a:pt x="72" y="456"/>
                    </a:cubicBezTo>
                    <a:cubicBezTo>
                      <a:pt x="81" y="449"/>
                      <a:pt x="82" y="439"/>
                      <a:pt x="74" y="430"/>
                    </a:cubicBezTo>
                    <a:cubicBezTo>
                      <a:pt x="52" y="403"/>
                      <a:pt x="66" y="375"/>
                      <a:pt x="105" y="318"/>
                    </a:cubicBezTo>
                    <a:cubicBezTo>
                      <a:pt x="121" y="295"/>
                      <a:pt x="139" y="269"/>
                      <a:pt x="151" y="241"/>
                    </a:cubicBezTo>
                    <a:cubicBezTo>
                      <a:pt x="174" y="193"/>
                      <a:pt x="181" y="150"/>
                      <a:pt x="181" y="98"/>
                    </a:cubicBezTo>
                    <a:lnTo>
                      <a:pt x="181" y="97"/>
                    </a:lnTo>
                    <a:close/>
                  </a:path>
                </a:pathLst>
              </a:custGeom>
              <a:solidFill>
                <a:srgbClr val="00A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5" name="Freeform 6">
                <a:extLst>
                  <a:ext uri="{FF2B5EF4-FFF2-40B4-BE49-F238E27FC236}">
                    <a16:creationId xmlns:a16="http://schemas.microsoft.com/office/drawing/2014/main" id="{E65CD9B4-08A5-4F87-BBE1-A11FFA31A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7" y="2597"/>
                <a:ext cx="88" cy="124"/>
              </a:xfrm>
              <a:custGeom>
                <a:avLst/>
                <a:gdLst>
                  <a:gd name="T0" fmla="*/ 0 w 58"/>
                  <a:gd name="T1" fmla="*/ 0 h 82"/>
                  <a:gd name="T2" fmla="*/ 41 w 58"/>
                  <a:gd name="T3" fmla="*/ 39 h 82"/>
                  <a:gd name="T4" fmla="*/ 90 w 58"/>
                  <a:gd name="T5" fmla="*/ 41 h 82"/>
                  <a:gd name="T6" fmla="*/ 191 w 58"/>
                  <a:gd name="T7" fmla="*/ 121 h 82"/>
                  <a:gd name="T8" fmla="*/ 285 w 58"/>
                  <a:gd name="T9" fmla="*/ 183 h 82"/>
                  <a:gd name="T10" fmla="*/ 299 w 58"/>
                  <a:gd name="T11" fmla="*/ 245 h 82"/>
                  <a:gd name="T12" fmla="*/ 299 w 58"/>
                  <a:gd name="T13" fmla="*/ 429 h 82"/>
                  <a:gd name="T14" fmla="*/ 276 w 58"/>
                  <a:gd name="T15" fmla="*/ 316 h 82"/>
                  <a:gd name="T16" fmla="*/ 174 w 58"/>
                  <a:gd name="T17" fmla="*/ 209 h 82"/>
                  <a:gd name="T18" fmla="*/ 49 w 58"/>
                  <a:gd name="T19" fmla="*/ 124 h 82"/>
                  <a:gd name="T20" fmla="*/ 21 w 58"/>
                  <a:gd name="T21" fmla="*/ 59 h 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82">
                    <a:moveTo>
                      <a:pt x="0" y="0"/>
                    </a:moveTo>
                    <a:cubicBezTo>
                      <a:pt x="2" y="2"/>
                      <a:pt x="5" y="5"/>
                      <a:pt x="8" y="7"/>
                    </a:cubicBezTo>
                    <a:cubicBezTo>
                      <a:pt x="11" y="8"/>
                      <a:pt x="14" y="7"/>
                      <a:pt x="17" y="8"/>
                    </a:cubicBezTo>
                    <a:cubicBezTo>
                      <a:pt x="24" y="10"/>
                      <a:pt x="31" y="18"/>
                      <a:pt x="36" y="23"/>
                    </a:cubicBezTo>
                    <a:cubicBezTo>
                      <a:pt x="42" y="27"/>
                      <a:pt x="49" y="31"/>
                      <a:pt x="54" y="35"/>
                    </a:cubicBezTo>
                    <a:cubicBezTo>
                      <a:pt x="57" y="39"/>
                      <a:pt x="57" y="42"/>
                      <a:pt x="57" y="47"/>
                    </a:cubicBezTo>
                    <a:cubicBezTo>
                      <a:pt x="58" y="59"/>
                      <a:pt x="56" y="70"/>
                      <a:pt x="57" y="82"/>
                    </a:cubicBezTo>
                    <a:cubicBezTo>
                      <a:pt x="54" y="75"/>
                      <a:pt x="54" y="67"/>
                      <a:pt x="52" y="60"/>
                    </a:cubicBezTo>
                    <a:cubicBezTo>
                      <a:pt x="48" y="48"/>
                      <a:pt x="42" y="47"/>
                      <a:pt x="33" y="40"/>
                    </a:cubicBezTo>
                    <a:cubicBezTo>
                      <a:pt x="26" y="36"/>
                      <a:pt x="12" y="31"/>
                      <a:pt x="9" y="24"/>
                    </a:cubicBezTo>
                    <a:cubicBezTo>
                      <a:pt x="7" y="19"/>
                      <a:pt x="7" y="15"/>
                      <a:pt x="4" y="11"/>
                    </a:cubicBezTo>
                  </a:path>
                </a:pathLst>
              </a:custGeom>
              <a:solidFill>
                <a:srgbClr val="008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6" name="Freeform 7">
                <a:extLst>
                  <a:ext uri="{FF2B5EF4-FFF2-40B4-BE49-F238E27FC236}">
                    <a16:creationId xmlns:a16="http://schemas.microsoft.com/office/drawing/2014/main" id="{85D128DE-6F5B-4233-8A34-1F11A1ED0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6" y="2702"/>
                <a:ext cx="511" cy="436"/>
              </a:xfrm>
              <a:custGeom>
                <a:avLst/>
                <a:gdLst>
                  <a:gd name="T0" fmla="*/ 972 w 338"/>
                  <a:gd name="T1" fmla="*/ 674 h 288"/>
                  <a:gd name="T2" fmla="*/ 366 w 338"/>
                  <a:gd name="T3" fmla="*/ 101 h 288"/>
                  <a:gd name="T4" fmla="*/ 366 w 338"/>
                  <a:gd name="T5" fmla="*/ 62 h 288"/>
                  <a:gd name="T6" fmla="*/ 115 w 338"/>
                  <a:gd name="T7" fmla="*/ 32 h 288"/>
                  <a:gd name="T8" fmla="*/ 0 w 338"/>
                  <a:gd name="T9" fmla="*/ 0 h 288"/>
                  <a:gd name="T10" fmla="*/ 0 w 338"/>
                  <a:gd name="T11" fmla="*/ 89 h 288"/>
                  <a:gd name="T12" fmla="*/ 0 w 338"/>
                  <a:gd name="T13" fmla="*/ 101 h 288"/>
                  <a:gd name="T14" fmla="*/ 871 w 338"/>
                  <a:gd name="T15" fmla="*/ 860 h 288"/>
                  <a:gd name="T16" fmla="*/ 1438 w 338"/>
                  <a:gd name="T17" fmla="*/ 1356 h 288"/>
                  <a:gd name="T18" fmla="*/ 1492 w 338"/>
                  <a:gd name="T19" fmla="*/ 1493 h 288"/>
                  <a:gd name="T20" fmla="*/ 1631 w 338"/>
                  <a:gd name="T21" fmla="*/ 1431 h 288"/>
                  <a:gd name="T22" fmla="*/ 972 w 338"/>
                  <a:gd name="T23" fmla="*/ 674 h 2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8" h="288">
                    <a:moveTo>
                      <a:pt x="186" y="128"/>
                    </a:moveTo>
                    <a:cubicBezTo>
                      <a:pt x="124" y="97"/>
                      <a:pt x="70" y="63"/>
                      <a:pt x="70" y="19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56" y="12"/>
                      <a:pt x="40" y="10"/>
                      <a:pt x="22" y="6"/>
                    </a:cubicBezTo>
                    <a:cubicBezTo>
                      <a:pt x="15" y="4"/>
                      <a:pt x="7" y="2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9"/>
                      <a:pt x="0" y="19"/>
                    </a:cubicBezTo>
                    <a:cubicBezTo>
                      <a:pt x="2" y="87"/>
                      <a:pt x="96" y="128"/>
                      <a:pt x="167" y="164"/>
                    </a:cubicBezTo>
                    <a:cubicBezTo>
                      <a:pt x="240" y="201"/>
                      <a:pt x="286" y="227"/>
                      <a:pt x="275" y="258"/>
                    </a:cubicBezTo>
                    <a:cubicBezTo>
                      <a:pt x="271" y="268"/>
                      <a:pt x="276" y="280"/>
                      <a:pt x="286" y="284"/>
                    </a:cubicBezTo>
                    <a:cubicBezTo>
                      <a:pt x="296" y="288"/>
                      <a:pt x="308" y="282"/>
                      <a:pt x="312" y="272"/>
                    </a:cubicBezTo>
                    <a:cubicBezTo>
                      <a:pt x="338" y="206"/>
                      <a:pt x="260" y="167"/>
                      <a:pt x="186" y="128"/>
                    </a:cubicBezTo>
                    <a:close/>
                  </a:path>
                </a:pathLst>
              </a:custGeom>
              <a:solidFill>
                <a:srgbClr val="E66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7" name="Freeform 8">
                <a:extLst>
                  <a:ext uri="{FF2B5EF4-FFF2-40B4-BE49-F238E27FC236}">
                    <a16:creationId xmlns:a16="http://schemas.microsoft.com/office/drawing/2014/main" id="{2C47CCB1-FDD6-4E40-9858-3D6375ADE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5" y="2710"/>
                <a:ext cx="95" cy="59"/>
              </a:xfrm>
              <a:custGeom>
                <a:avLst/>
                <a:gdLst>
                  <a:gd name="T0" fmla="*/ 0 w 63"/>
                  <a:gd name="T1" fmla="*/ 0 h 39"/>
                  <a:gd name="T2" fmla="*/ 202 w 63"/>
                  <a:gd name="T3" fmla="*/ 48 h 39"/>
                  <a:gd name="T4" fmla="*/ 305 w 63"/>
                  <a:gd name="T5" fmla="*/ 59 h 39"/>
                  <a:gd name="T6" fmla="*/ 309 w 63"/>
                  <a:gd name="T7" fmla="*/ 121 h 39"/>
                  <a:gd name="T8" fmla="*/ 326 w 63"/>
                  <a:gd name="T9" fmla="*/ 204 h 39"/>
                  <a:gd name="T10" fmla="*/ 277 w 63"/>
                  <a:gd name="T11" fmla="*/ 124 h 39"/>
                  <a:gd name="T12" fmla="*/ 192 w 63"/>
                  <a:gd name="T13" fmla="*/ 110 h 39"/>
                  <a:gd name="T14" fmla="*/ 100 w 63"/>
                  <a:gd name="T15" fmla="*/ 59 h 39"/>
                  <a:gd name="T16" fmla="*/ 62 w 63"/>
                  <a:gd name="T17" fmla="*/ 39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3" h="39">
                    <a:moveTo>
                      <a:pt x="0" y="0"/>
                    </a:moveTo>
                    <a:cubicBezTo>
                      <a:pt x="14" y="1"/>
                      <a:pt x="26" y="7"/>
                      <a:pt x="39" y="9"/>
                    </a:cubicBezTo>
                    <a:cubicBezTo>
                      <a:pt x="43" y="10"/>
                      <a:pt x="56" y="8"/>
                      <a:pt x="59" y="11"/>
                    </a:cubicBezTo>
                    <a:cubicBezTo>
                      <a:pt x="60" y="13"/>
                      <a:pt x="60" y="20"/>
                      <a:pt x="60" y="23"/>
                    </a:cubicBezTo>
                    <a:cubicBezTo>
                      <a:pt x="61" y="28"/>
                      <a:pt x="62" y="34"/>
                      <a:pt x="63" y="39"/>
                    </a:cubicBezTo>
                    <a:cubicBezTo>
                      <a:pt x="61" y="34"/>
                      <a:pt x="59" y="28"/>
                      <a:pt x="54" y="24"/>
                    </a:cubicBezTo>
                    <a:cubicBezTo>
                      <a:pt x="49" y="21"/>
                      <a:pt x="43" y="22"/>
                      <a:pt x="37" y="21"/>
                    </a:cubicBezTo>
                    <a:cubicBezTo>
                      <a:pt x="31" y="19"/>
                      <a:pt x="25" y="14"/>
                      <a:pt x="19" y="11"/>
                    </a:cubicBezTo>
                    <a:cubicBezTo>
                      <a:pt x="17" y="10"/>
                      <a:pt x="14" y="9"/>
                      <a:pt x="12" y="7"/>
                    </a:cubicBezTo>
                  </a:path>
                </a:pathLst>
              </a:custGeom>
              <a:solidFill>
                <a:srgbClr val="D83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Freeform 9">
                <a:extLst>
                  <a:ext uri="{FF2B5EF4-FFF2-40B4-BE49-F238E27FC236}">
                    <a16:creationId xmlns:a16="http://schemas.microsoft.com/office/drawing/2014/main" id="{90D64434-C868-4E96-A0C8-752C933116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43" y="1816"/>
                <a:ext cx="1270" cy="1677"/>
              </a:xfrm>
              <a:custGeom>
                <a:avLst/>
                <a:gdLst>
                  <a:gd name="T0" fmla="*/ 2012 w 839"/>
                  <a:gd name="T1" fmla="*/ 121 h 1109"/>
                  <a:gd name="T2" fmla="*/ 2084 w 839"/>
                  <a:gd name="T3" fmla="*/ 195 h 1109"/>
                  <a:gd name="T4" fmla="*/ 2165 w 839"/>
                  <a:gd name="T5" fmla="*/ 549 h 1109"/>
                  <a:gd name="T6" fmla="*/ 2351 w 839"/>
                  <a:gd name="T7" fmla="*/ 183 h 1109"/>
                  <a:gd name="T8" fmla="*/ 2349 w 839"/>
                  <a:gd name="T9" fmla="*/ 575 h 1109"/>
                  <a:gd name="T10" fmla="*/ 3895 w 839"/>
                  <a:gd name="T11" fmla="*/ 987 h 1109"/>
                  <a:gd name="T12" fmla="*/ 2289 w 839"/>
                  <a:gd name="T13" fmla="*/ 4423 h 1109"/>
                  <a:gd name="T14" fmla="*/ 1025 w 839"/>
                  <a:gd name="T15" fmla="*/ 336 h 1109"/>
                  <a:gd name="T16" fmla="*/ 1308 w 839"/>
                  <a:gd name="T17" fmla="*/ 1235 h 1109"/>
                  <a:gd name="T18" fmla="*/ 1533 w 839"/>
                  <a:gd name="T19" fmla="*/ 1376 h 1109"/>
                  <a:gd name="T20" fmla="*/ 1642 w 839"/>
                  <a:gd name="T21" fmla="*/ 1423 h 1109"/>
                  <a:gd name="T22" fmla="*/ 1668 w 839"/>
                  <a:gd name="T23" fmla="*/ 1450 h 1109"/>
                  <a:gd name="T24" fmla="*/ 1647 w 839"/>
                  <a:gd name="T25" fmla="*/ 795 h 1109"/>
                  <a:gd name="T26" fmla="*/ 268 w 839"/>
                  <a:gd name="T27" fmla="*/ 3809 h 1109"/>
                  <a:gd name="T28" fmla="*/ 3220 w 839"/>
                  <a:gd name="T29" fmla="*/ 5412 h 1109"/>
                  <a:gd name="T30" fmla="*/ 2823 w 839"/>
                  <a:gd name="T31" fmla="*/ 4679 h 1109"/>
                  <a:gd name="T32" fmla="*/ 2864 w 839"/>
                  <a:gd name="T33" fmla="*/ 4807 h 1109"/>
                  <a:gd name="T34" fmla="*/ 2891 w 839"/>
                  <a:gd name="T35" fmla="*/ 4981 h 1109"/>
                  <a:gd name="T36" fmla="*/ 2984 w 839"/>
                  <a:gd name="T37" fmla="*/ 5259 h 1109"/>
                  <a:gd name="T38" fmla="*/ 2095 w 839"/>
                  <a:gd name="T39" fmla="*/ 5187 h 1109"/>
                  <a:gd name="T40" fmla="*/ 2159 w 839"/>
                  <a:gd name="T41" fmla="*/ 5093 h 1109"/>
                  <a:gd name="T42" fmla="*/ 1959 w 839"/>
                  <a:gd name="T43" fmla="*/ 5398 h 1109"/>
                  <a:gd name="T44" fmla="*/ 2307 w 839"/>
                  <a:gd name="T45" fmla="*/ 4921 h 1109"/>
                  <a:gd name="T46" fmla="*/ 2248 w 839"/>
                  <a:gd name="T47" fmla="*/ 4727 h 1109"/>
                  <a:gd name="T48" fmla="*/ 2351 w 839"/>
                  <a:gd name="T49" fmla="*/ 4800 h 1109"/>
                  <a:gd name="T50" fmla="*/ 2349 w 839"/>
                  <a:gd name="T51" fmla="*/ 5084 h 1109"/>
                  <a:gd name="T52" fmla="*/ 2493 w 839"/>
                  <a:gd name="T53" fmla="*/ 5187 h 1109"/>
                  <a:gd name="T54" fmla="*/ 2635 w 839"/>
                  <a:gd name="T55" fmla="*/ 5246 h 1109"/>
                  <a:gd name="T56" fmla="*/ 2809 w 839"/>
                  <a:gd name="T57" fmla="*/ 4859 h 1109"/>
                  <a:gd name="T58" fmla="*/ 2694 w 839"/>
                  <a:gd name="T59" fmla="*/ 4969 h 1109"/>
                  <a:gd name="T60" fmla="*/ 2573 w 839"/>
                  <a:gd name="T61" fmla="*/ 4859 h 1109"/>
                  <a:gd name="T62" fmla="*/ 2422 w 839"/>
                  <a:gd name="T63" fmla="*/ 4612 h 1109"/>
                  <a:gd name="T64" fmla="*/ 2486 w 839"/>
                  <a:gd name="T65" fmla="*/ 4747 h 1109"/>
                  <a:gd name="T66" fmla="*/ 2525 w 839"/>
                  <a:gd name="T67" fmla="*/ 4942 h 1109"/>
                  <a:gd name="T68" fmla="*/ 2349 w 839"/>
                  <a:gd name="T69" fmla="*/ 4990 h 1109"/>
                  <a:gd name="T70" fmla="*/ 2342 w 839"/>
                  <a:gd name="T71" fmla="*/ 4505 h 1109"/>
                  <a:gd name="T72" fmla="*/ 2084 w 839"/>
                  <a:gd name="T73" fmla="*/ 4523 h 1109"/>
                  <a:gd name="T74" fmla="*/ 2015 w 839"/>
                  <a:gd name="T75" fmla="*/ 4638 h 1109"/>
                  <a:gd name="T76" fmla="*/ 1944 w 839"/>
                  <a:gd name="T77" fmla="*/ 4754 h 1109"/>
                  <a:gd name="T78" fmla="*/ 1850 w 839"/>
                  <a:gd name="T79" fmla="*/ 5267 h 1109"/>
                  <a:gd name="T80" fmla="*/ 1288 w 839"/>
                  <a:gd name="T81" fmla="*/ 5001 h 1109"/>
                  <a:gd name="T82" fmla="*/ 1585 w 839"/>
                  <a:gd name="T83" fmla="*/ 5098 h 1109"/>
                  <a:gd name="T84" fmla="*/ 1276 w 839"/>
                  <a:gd name="T85" fmla="*/ 5184 h 1109"/>
                  <a:gd name="T86" fmla="*/ 1365 w 839"/>
                  <a:gd name="T87" fmla="*/ 5166 h 1109"/>
                  <a:gd name="T88" fmla="*/ 1892 w 839"/>
                  <a:gd name="T89" fmla="*/ 5491 h 1109"/>
                  <a:gd name="T90" fmla="*/ 1829 w 839"/>
                  <a:gd name="T91" fmla="*/ 5327 h 1109"/>
                  <a:gd name="T92" fmla="*/ 2113 w 839"/>
                  <a:gd name="T93" fmla="*/ 5420 h 1109"/>
                  <a:gd name="T94" fmla="*/ 2216 w 839"/>
                  <a:gd name="T95" fmla="*/ 5362 h 1109"/>
                  <a:gd name="T96" fmla="*/ 2221 w 839"/>
                  <a:gd name="T97" fmla="*/ 5504 h 1109"/>
                  <a:gd name="T98" fmla="*/ 2328 w 839"/>
                  <a:gd name="T99" fmla="*/ 5653 h 1109"/>
                  <a:gd name="T100" fmla="*/ 2672 w 839"/>
                  <a:gd name="T101" fmla="*/ 5463 h 1109"/>
                  <a:gd name="T102" fmla="*/ 2372 w 839"/>
                  <a:gd name="T103" fmla="*/ 5361 h 1109"/>
                  <a:gd name="T104" fmla="*/ 2679 w 839"/>
                  <a:gd name="T105" fmla="*/ 5584 h 1109"/>
                  <a:gd name="T106" fmla="*/ 2782 w 839"/>
                  <a:gd name="T107" fmla="*/ 5138 h 1109"/>
                  <a:gd name="T108" fmla="*/ 2667 w 839"/>
                  <a:gd name="T109" fmla="*/ 5362 h 1109"/>
                  <a:gd name="T110" fmla="*/ 2923 w 839"/>
                  <a:gd name="T111" fmla="*/ 5332 h 1109"/>
                  <a:gd name="T112" fmla="*/ 3167 w 839"/>
                  <a:gd name="T113" fmla="*/ 5380 h 1109"/>
                  <a:gd name="T114" fmla="*/ 3282 w 839"/>
                  <a:gd name="T115" fmla="*/ 5187 h 1109"/>
                  <a:gd name="T116" fmla="*/ 3395 w 839"/>
                  <a:gd name="T117" fmla="*/ 5084 h 1109"/>
                  <a:gd name="T118" fmla="*/ 3192 w 839"/>
                  <a:gd name="T119" fmla="*/ 5051 h 1109"/>
                  <a:gd name="T120" fmla="*/ 3208 w 839"/>
                  <a:gd name="T121" fmla="*/ 4902 h 110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39" h="1109">
                    <a:moveTo>
                      <a:pt x="776" y="169"/>
                    </a:moveTo>
                    <a:cubicBezTo>
                      <a:pt x="720" y="74"/>
                      <a:pt x="627" y="22"/>
                      <a:pt x="499" y="5"/>
                    </a:cubicBezTo>
                    <a:cubicBezTo>
                      <a:pt x="487" y="3"/>
                      <a:pt x="448" y="0"/>
                      <a:pt x="448" y="0"/>
                    </a:cubicBezTo>
                    <a:cubicBezTo>
                      <a:pt x="415" y="0"/>
                      <a:pt x="397" y="9"/>
                      <a:pt x="383" y="23"/>
                    </a:cubicBezTo>
                    <a:cubicBezTo>
                      <a:pt x="361" y="44"/>
                      <a:pt x="361" y="79"/>
                      <a:pt x="362" y="107"/>
                    </a:cubicBezTo>
                    <a:cubicBezTo>
                      <a:pt x="363" y="113"/>
                      <a:pt x="366" y="117"/>
                      <a:pt x="372" y="117"/>
                    </a:cubicBezTo>
                    <a:cubicBezTo>
                      <a:pt x="377" y="117"/>
                      <a:pt x="383" y="113"/>
                      <a:pt x="383" y="107"/>
                    </a:cubicBezTo>
                    <a:cubicBezTo>
                      <a:pt x="382" y="85"/>
                      <a:pt x="381" y="53"/>
                      <a:pt x="397" y="37"/>
                    </a:cubicBezTo>
                    <a:cubicBezTo>
                      <a:pt x="400" y="35"/>
                      <a:pt x="402" y="33"/>
                      <a:pt x="405" y="31"/>
                    </a:cubicBezTo>
                    <a:cubicBezTo>
                      <a:pt x="408" y="30"/>
                      <a:pt x="412" y="33"/>
                      <a:pt x="411" y="36"/>
                    </a:cubicBezTo>
                    <a:cubicBezTo>
                      <a:pt x="407" y="50"/>
                      <a:pt x="404" y="74"/>
                      <a:pt x="402" y="99"/>
                    </a:cubicBezTo>
                    <a:cubicBezTo>
                      <a:pt x="402" y="104"/>
                      <a:pt x="406" y="105"/>
                      <a:pt x="412" y="105"/>
                    </a:cubicBezTo>
                    <a:cubicBezTo>
                      <a:pt x="417" y="105"/>
                      <a:pt x="422" y="101"/>
                      <a:pt x="423" y="95"/>
                    </a:cubicBezTo>
                    <a:cubicBezTo>
                      <a:pt x="425" y="56"/>
                      <a:pt x="430" y="43"/>
                      <a:pt x="433" y="35"/>
                    </a:cubicBezTo>
                    <a:cubicBezTo>
                      <a:pt x="435" y="30"/>
                      <a:pt x="436" y="24"/>
                      <a:pt x="443" y="25"/>
                    </a:cubicBezTo>
                    <a:cubicBezTo>
                      <a:pt x="450" y="26"/>
                      <a:pt x="449" y="32"/>
                      <a:pt x="448" y="35"/>
                    </a:cubicBezTo>
                    <a:cubicBezTo>
                      <a:pt x="447" y="39"/>
                      <a:pt x="446" y="47"/>
                      <a:pt x="446" y="51"/>
                    </a:cubicBezTo>
                    <a:cubicBezTo>
                      <a:pt x="443" y="65"/>
                      <a:pt x="441" y="75"/>
                      <a:pt x="429" y="98"/>
                    </a:cubicBezTo>
                    <a:cubicBezTo>
                      <a:pt x="427" y="103"/>
                      <a:pt x="431" y="110"/>
                      <a:pt x="436" y="112"/>
                    </a:cubicBezTo>
                    <a:cubicBezTo>
                      <a:pt x="441" y="114"/>
                      <a:pt x="445" y="115"/>
                      <a:pt x="447" y="110"/>
                    </a:cubicBezTo>
                    <a:cubicBezTo>
                      <a:pt x="457" y="87"/>
                      <a:pt x="463" y="63"/>
                      <a:pt x="465" y="49"/>
                    </a:cubicBezTo>
                    <a:cubicBezTo>
                      <a:pt x="466" y="46"/>
                      <a:pt x="466" y="43"/>
                      <a:pt x="467" y="41"/>
                    </a:cubicBezTo>
                    <a:cubicBezTo>
                      <a:pt x="468" y="32"/>
                      <a:pt x="477" y="33"/>
                      <a:pt x="478" y="33"/>
                    </a:cubicBezTo>
                    <a:cubicBezTo>
                      <a:pt x="601" y="47"/>
                      <a:pt x="690" y="102"/>
                      <a:pt x="742" y="189"/>
                    </a:cubicBezTo>
                    <a:cubicBezTo>
                      <a:pt x="782" y="256"/>
                      <a:pt x="798" y="406"/>
                      <a:pt x="782" y="562"/>
                    </a:cubicBezTo>
                    <a:cubicBezTo>
                      <a:pt x="766" y="714"/>
                      <a:pt x="723" y="845"/>
                      <a:pt x="666" y="922"/>
                    </a:cubicBezTo>
                    <a:cubicBezTo>
                      <a:pt x="660" y="930"/>
                      <a:pt x="642" y="945"/>
                      <a:pt x="625" y="934"/>
                    </a:cubicBezTo>
                    <a:cubicBezTo>
                      <a:pt x="585" y="910"/>
                      <a:pt x="518" y="846"/>
                      <a:pt x="436" y="846"/>
                    </a:cubicBezTo>
                    <a:cubicBezTo>
                      <a:pt x="350" y="846"/>
                      <a:pt x="290" y="913"/>
                      <a:pt x="253" y="935"/>
                    </a:cubicBezTo>
                    <a:cubicBezTo>
                      <a:pt x="231" y="945"/>
                      <a:pt x="222" y="937"/>
                      <a:pt x="220" y="934"/>
                    </a:cubicBezTo>
                    <a:cubicBezTo>
                      <a:pt x="95" y="830"/>
                      <a:pt x="43" y="596"/>
                      <a:pt x="45" y="393"/>
                    </a:cubicBezTo>
                    <a:cubicBezTo>
                      <a:pt x="48" y="136"/>
                      <a:pt x="151" y="76"/>
                      <a:pt x="195" y="64"/>
                    </a:cubicBezTo>
                    <a:cubicBezTo>
                      <a:pt x="216" y="58"/>
                      <a:pt x="225" y="63"/>
                      <a:pt x="235" y="71"/>
                    </a:cubicBezTo>
                    <a:cubicBezTo>
                      <a:pt x="250" y="82"/>
                      <a:pt x="249" y="114"/>
                      <a:pt x="249" y="152"/>
                    </a:cubicBezTo>
                    <a:cubicBezTo>
                      <a:pt x="249" y="156"/>
                      <a:pt x="248" y="157"/>
                      <a:pt x="248" y="166"/>
                    </a:cubicBezTo>
                    <a:cubicBezTo>
                      <a:pt x="248" y="186"/>
                      <a:pt x="248" y="214"/>
                      <a:pt x="249" y="236"/>
                    </a:cubicBezTo>
                    <a:cubicBezTo>
                      <a:pt x="249" y="252"/>
                      <a:pt x="245" y="272"/>
                      <a:pt x="235" y="294"/>
                    </a:cubicBezTo>
                    <a:cubicBezTo>
                      <a:pt x="240" y="283"/>
                      <a:pt x="246" y="279"/>
                      <a:pt x="250" y="274"/>
                    </a:cubicBezTo>
                    <a:cubicBezTo>
                      <a:pt x="256" y="268"/>
                      <a:pt x="263" y="264"/>
                      <a:pt x="270" y="264"/>
                    </a:cubicBezTo>
                    <a:cubicBezTo>
                      <a:pt x="277" y="264"/>
                      <a:pt x="287" y="262"/>
                      <a:pt x="292" y="263"/>
                    </a:cubicBezTo>
                    <a:cubicBezTo>
                      <a:pt x="296" y="264"/>
                      <a:pt x="304" y="265"/>
                      <a:pt x="308" y="267"/>
                    </a:cubicBezTo>
                    <a:cubicBezTo>
                      <a:pt x="309" y="268"/>
                      <a:pt x="310" y="269"/>
                      <a:pt x="311" y="269"/>
                    </a:cubicBezTo>
                    <a:cubicBezTo>
                      <a:pt x="311" y="270"/>
                      <a:pt x="311" y="270"/>
                      <a:pt x="312" y="270"/>
                    </a:cubicBezTo>
                    <a:cubicBezTo>
                      <a:pt x="312" y="271"/>
                      <a:pt x="313" y="271"/>
                      <a:pt x="313" y="272"/>
                    </a:cubicBezTo>
                    <a:cubicBezTo>
                      <a:pt x="313" y="272"/>
                      <a:pt x="314" y="272"/>
                      <a:pt x="314" y="272"/>
                    </a:cubicBezTo>
                    <a:cubicBezTo>
                      <a:pt x="315" y="273"/>
                      <a:pt x="315" y="273"/>
                      <a:pt x="316" y="274"/>
                    </a:cubicBezTo>
                    <a:cubicBezTo>
                      <a:pt x="316" y="274"/>
                      <a:pt x="316" y="274"/>
                      <a:pt x="316" y="275"/>
                    </a:cubicBezTo>
                    <a:cubicBezTo>
                      <a:pt x="317" y="275"/>
                      <a:pt x="317" y="276"/>
                      <a:pt x="318" y="277"/>
                    </a:cubicBezTo>
                    <a:cubicBezTo>
                      <a:pt x="319" y="275"/>
                      <a:pt x="319" y="275"/>
                      <a:pt x="319" y="275"/>
                    </a:cubicBezTo>
                    <a:cubicBezTo>
                      <a:pt x="316" y="266"/>
                      <a:pt x="314" y="204"/>
                      <a:pt x="314" y="168"/>
                    </a:cubicBezTo>
                    <a:cubicBezTo>
                      <a:pt x="314" y="160"/>
                      <a:pt x="313" y="157"/>
                      <a:pt x="313" y="154"/>
                    </a:cubicBezTo>
                    <a:cubicBezTo>
                      <a:pt x="314" y="154"/>
                      <a:pt x="314" y="153"/>
                      <a:pt x="314" y="152"/>
                    </a:cubicBezTo>
                    <a:cubicBezTo>
                      <a:pt x="314" y="101"/>
                      <a:pt x="307" y="58"/>
                      <a:pt x="272" y="29"/>
                    </a:cubicBezTo>
                    <a:cubicBezTo>
                      <a:pt x="249" y="10"/>
                      <a:pt x="213" y="8"/>
                      <a:pt x="180" y="18"/>
                    </a:cubicBezTo>
                    <a:cubicBezTo>
                      <a:pt x="127" y="32"/>
                      <a:pt x="4" y="97"/>
                      <a:pt x="1" y="381"/>
                    </a:cubicBezTo>
                    <a:cubicBezTo>
                      <a:pt x="0" y="502"/>
                      <a:pt x="18" y="626"/>
                      <a:pt x="51" y="729"/>
                    </a:cubicBezTo>
                    <a:cubicBezTo>
                      <a:pt x="84" y="828"/>
                      <a:pt x="130" y="906"/>
                      <a:pt x="185" y="957"/>
                    </a:cubicBezTo>
                    <a:cubicBezTo>
                      <a:pt x="185" y="957"/>
                      <a:pt x="185" y="957"/>
                      <a:pt x="185" y="957"/>
                    </a:cubicBezTo>
                    <a:cubicBezTo>
                      <a:pt x="219" y="989"/>
                      <a:pt x="343" y="1109"/>
                      <a:pt x="451" y="1109"/>
                    </a:cubicBezTo>
                    <a:cubicBezTo>
                      <a:pt x="513" y="1109"/>
                      <a:pt x="569" y="1074"/>
                      <a:pt x="613" y="1035"/>
                    </a:cubicBezTo>
                    <a:cubicBezTo>
                      <a:pt x="659" y="995"/>
                      <a:pt x="704" y="942"/>
                      <a:pt x="719" y="915"/>
                    </a:cubicBezTo>
                    <a:cubicBezTo>
                      <a:pt x="770" y="831"/>
                      <a:pt x="806" y="709"/>
                      <a:pt x="821" y="566"/>
                    </a:cubicBezTo>
                    <a:cubicBezTo>
                      <a:pt x="839" y="400"/>
                      <a:pt x="821" y="244"/>
                      <a:pt x="776" y="169"/>
                    </a:cubicBezTo>
                    <a:close/>
                    <a:moveTo>
                      <a:pt x="538" y="895"/>
                    </a:moveTo>
                    <a:cubicBezTo>
                      <a:pt x="542" y="897"/>
                      <a:pt x="547" y="900"/>
                      <a:pt x="553" y="903"/>
                    </a:cubicBezTo>
                    <a:cubicBezTo>
                      <a:pt x="564" y="910"/>
                      <a:pt x="583" y="921"/>
                      <a:pt x="586" y="926"/>
                    </a:cubicBezTo>
                    <a:cubicBezTo>
                      <a:pt x="589" y="932"/>
                      <a:pt x="581" y="932"/>
                      <a:pt x="560" y="938"/>
                    </a:cubicBezTo>
                    <a:cubicBezTo>
                      <a:pt x="546" y="942"/>
                      <a:pt x="547" y="929"/>
                      <a:pt x="546" y="919"/>
                    </a:cubicBezTo>
                    <a:cubicBezTo>
                      <a:pt x="546" y="913"/>
                      <a:pt x="539" y="901"/>
                      <a:pt x="537" y="900"/>
                    </a:cubicBezTo>
                    <a:cubicBezTo>
                      <a:pt x="532" y="895"/>
                      <a:pt x="534" y="893"/>
                      <a:pt x="538" y="895"/>
                    </a:cubicBezTo>
                    <a:close/>
                    <a:moveTo>
                      <a:pt x="556" y="973"/>
                    </a:moveTo>
                    <a:cubicBezTo>
                      <a:pt x="555" y="966"/>
                      <a:pt x="549" y="960"/>
                      <a:pt x="551" y="952"/>
                    </a:cubicBezTo>
                    <a:cubicBezTo>
                      <a:pt x="552" y="945"/>
                      <a:pt x="561" y="946"/>
                      <a:pt x="573" y="943"/>
                    </a:cubicBezTo>
                    <a:cubicBezTo>
                      <a:pt x="577" y="944"/>
                      <a:pt x="575" y="952"/>
                      <a:pt x="571" y="960"/>
                    </a:cubicBezTo>
                    <a:cubicBezTo>
                      <a:pt x="567" y="968"/>
                      <a:pt x="557" y="980"/>
                      <a:pt x="556" y="973"/>
                    </a:cubicBezTo>
                    <a:close/>
                    <a:moveTo>
                      <a:pt x="568" y="1006"/>
                    </a:moveTo>
                    <a:cubicBezTo>
                      <a:pt x="568" y="1006"/>
                      <a:pt x="555" y="999"/>
                      <a:pt x="553" y="994"/>
                    </a:cubicBezTo>
                    <a:cubicBezTo>
                      <a:pt x="552" y="988"/>
                      <a:pt x="556" y="987"/>
                      <a:pt x="564" y="985"/>
                    </a:cubicBezTo>
                    <a:cubicBezTo>
                      <a:pt x="571" y="985"/>
                      <a:pt x="568" y="1006"/>
                      <a:pt x="568" y="1006"/>
                    </a:cubicBezTo>
                    <a:close/>
                    <a:moveTo>
                      <a:pt x="399" y="992"/>
                    </a:moveTo>
                    <a:cubicBezTo>
                      <a:pt x="386" y="986"/>
                      <a:pt x="370" y="984"/>
                      <a:pt x="369" y="974"/>
                    </a:cubicBezTo>
                    <a:cubicBezTo>
                      <a:pt x="367" y="965"/>
                      <a:pt x="359" y="954"/>
                      <a:pt x="363" y="948"/>
                    </a:cubicBezTo>
                    <a:cubicBezTo>
                      <a:pt x="365" y="945"/>
                      <a:pt x="377" y="945"/>
                      <a:pt x="388" y="945"/>
                    </a:cubicBezTo>
                    <a:cubicBezTo>
                      <a:pt x="398" y="945"/>
                      <a:pt x="408" y="963"/>
                      <a:pt x="411" y="974"/>
                    </a:cubicBezTo>
                    <a:cubicBezTo>
                      <a:pt x="414" y="986"/>
                      <a:pt x="432" y="997"/>
                      <a:pt x="427" y="1001"/>
                    </a:cubicBezTo>
                    <a:cubicBezTo>
                      <a:pt x="421" y="1005"/>
                      <a:pt x="413" y="997"/>
                      <a:pt x="399" y="992"/>
                    </a:cubicBezTo>
                    <a:close/>
                    <a:moveTo>
                      <a:pt x="394" y="1028"/>
                    </a:moveTo>
                    <a:cubicBezTo>
                      <a:pt x="381" y="1033"/>
                      <a:pt x="376" y="1037"/>
                      <a:pt x="373" y="1032"/>
                    </a:cubicBezTo>
                    <a:cubicBezTo>
                      <a:pt x="370" y="1026"/>
                      <a:pt x="364" y="1013"/>
                      <a:pt x="367" y="1004"/>
                    </a:cubicBezTo>
                    <a:cubicBezTo>
                      <a:pt x="371" y="988"/>
                      <a:pt x="408" y="1000"/>
                      <a:pt x="414" y="1014"/>
                    </a:cubicBezTo>
                    <a:cubicBezTo>
                      <a:pt x="421" y="1027"/>
                      <a:pt x="407" y="1022"/>
                      <a:pt x="394" y="1028"/>
                    </a:cubicBezTo>
                    <a:close/>
                    <a:moveTo>
                      <a:pt x="439" y="941"/>
                    </a:moveTo>
                    <a:cubicBezTo>
                      <a:pt x="436" y="958"/>
                      <a:pt x="428" y="970"/>
                      <a:pt x="421" y="968"/>
                    </a:cubicBezTo>
                    <a:cubicBezTo>
                      <a:pt x="413" y="966"/>
                      <a:pt x="410" y="950"/>
                      <a:pt x="404" y="942"/>
                    </a:cubicBezTo>
                    <a:cubicBezTo>
                      <a:pt x="398" y="934"/>
                      <a:pt x="403" y="927"/>
                      <a:pt x="406" y="919"/>
                    </a:cubicBezTo>
                    <a:cubicBezTo>
                      <a:pt x="409" y="913"/>
                      <a:pt x="421" y="905"/>
                      <a:pt x="428" y="904"/>
                    </a:cubicBezTo>
                    <a:cubicBezTo>
                      <a:pt x="436" y="904"/>
                      <a:pt x="442" y="925"/>
                      <a:pt x="439" y="941"/>
                    </a:cubicBezTo>
                    <a:close/>
                    <a:moveTo>
                      <a:pt x="436" y="898"/>
                    </a:moveTo>
                    <a:cubicBezTo>
                      <a:pt x="440" y="897"/>
                      <a:pt x="444" y="888"/>
                      <a:pt x="448" y="889"/>
                    </a:cubicBezTo>
                    <a:cubicBezTo>
                      <a:pt x="452" y="890"/>
                      <a:pt x="451" y="914"/>
                      <a:pt x="448" y="918"/>
                    </a:cubicBezTo>
                    <a:cubicBezTo>
                      <a:pt x="445" y="922"/>
                      <a:pt x="436" y="902"/>
                      <a:pt x="436" y="898"/>
                    </a:cubicBezTo>
                    <a:close/>
                    <a:moveTo>
                      <a:pt x="427" y="979"/>
                    </a:moveTo>
                    <a:cubicBezTo>
                      <a:pt x="427" y="978"/>
                      <a:pt x="427" y="978"/>
                      <a:pt x="427" y="978"/>
                    </a:cubicBezTo>
                    <a:cubicBezTo>
                      <a:pt x="434" y="974"/>
                      <a:pt x="440" y="975"/>
                      <a:pt x="447" y="972"/>
                    </a:cubicBezTo>
                    <a:cubicBezTo>
                      <a:pt x="460" y="966"/>
                      <a:pt x="478" y="970"/>
                      <a:pt x="470" y="989"/>
                    </a:cubicBezTo>
                    <a:cubicBezTo>
                      <a:pt x="467" y="996"/>
                      <a:pt x="447" y="1009"/>
                      <a:pt x="438" y="1004"/>
                    </a:cubicBezTo>
                    <a:cubicBezTo>
                      <a:pt x="433" y="1000"/>
                      <a:pt x="429" y="985"/>
                      <a:pt x="427" y="979"/>
                    </a:cubicBezTo>
                    <a:close/>
                    <a:moveTo>
                      <a:pt x="475" y="992"/>
                    </a:moveTo>
                    <a:cubicBezTo>
                      <a:pt x="481" y="984"/>
                      <a:pt x="481" y="971"/>
                      <a:pt x="485" y="966"/>
                    </a:cubicBezTo>
                    <a:cubicBezTo>
                      <a:pt x="488" y="962"/>
                      <a:pt x="499" y="961"/>
                      <a:pt x="503" y="960"/>
                    </a:cubicBezTo>
                    <a:cubicBezTo>
                      <a:pt x="509" y="962"/>
                      <a:pt x="514" y="971"/>
                      <a:pt x="517" y="978"/>
                    </a:cubicBezTo>
                    <a:cubicBezTo>
                      <a:pt x="519" y="986"/>
                      <a:pt x="508" y="995"/>
                      <a:pt x="502" y="1003"/>
                    </a:cubicBezTo>
                    <a:cubicBezTo>
                      <a:pt x="496" y="1011"/>
                      <a:pt x="469" y="1014"/>
                      <a:pt x="462" y="1014"/>
                    </a:cubicBezTo>
                    <a:cubicBezTo>
                      <a:pt x="455" y="1013"/>
                      <a:pt x="469" y="1001"/>
                      <a:pt x="475" y="992"/>
                    </a:cubicBezTo>
                    <a:close/>
                    <a:moveTo>
                      <a:pt x="513" y="950"/>
                    </a:moveTo>
                    <a:cubicBezTo>
                      <a:pt x="518" y="944"/>
                      <a:pt x="527" y="932"/>
                      <a:pt x="535" y="929"/>
                    </a:cubicBezTo>
                    <a:cubicBezTo>
                      <a:pt x="539" y="925"/>
                      <a:pt x="544" y="938"/>
                      <a:pt x="543" y="948"/>
                    </a:cubicBezTo>
                    <a:cubicBezTo>
                      <a:pt x="543" y="959"/>
                      <a:pt x="551" y="967"/>
                      <a:pt x="546" y="972"/>
                    </a:cubicBezTo>
                    <a:cubicBezTo>
                      <a:pt x="541" y="978"/>
                      <a:pt x="526" y="979"/>
                      <a:pt x="521" y="970"/>
                    </a:cubicBezTo>
                    <a:cubicBezTo>
                      <a:pt x="517" y="962"/>
                      <a:pt x="507" y="956"/>
                      <a:pt x="513" y="950"/>
                    </a:cubicBezTo>
                    <a:close/>
                    <a:moveTo>
                      <a:pt x="537" y="913"/>
                    </a:moveTo>
                    <a:cubicBezTo>
                      <a:pt x="538" y="919"/>
                      <a:pt x="513" y="928"/>
                      <a:pt x="507" y="936"/>
                    </a:cubicBezTo>
                    <a:cubicBezTo>
                      <a:pt x="501" y="944"/>
                      <a:pt x="495" y="954"/>
                      <a:pt x="491" y="952"/>
                    </a:cubicBezTo>
                    <a:cubicBezTo>
                      <a:pt x="487" y="949"/>
                      <a:pt x="489" y="937"/>
                      <a:pt x="490" y="929"/>
                    </a:cubicBezTo>
                    <a:cubicBezTo>
                      <a:pt x="491" y="921"/>
                      <a:pt x="491" y="912"/>
                      <a:pt x="494" y="908"/>
                    </a:cubicBezTo>
                    <a:cubicBezTo>
                      <a:pt x="498" y="905"/>
                      <a:pt x="513" y="902"/>
                      <a:pt x="521" y="902"/>
                    </a:cubicBezTo>
                    <a:cubicBezTo>
                      <a:pt x="527" y="904"/>
                      <a:pt x="537" y="907"/>
                      <a:pt x="537" y="913"/>
                    </a:cubicBezTo>
                    <a:close/>
                    <a:moveTo>
                      <a:pt x="461" y="882"/>
                    </a:moveTo>
                    <a:cubicBezTo>
                      <a:pt x="468" y="868"/>
                      <a:pt x="470" y="864"/>
                      <a:pt x="485" y="870"/>
                    </a:cubicBezTo>
                    <a:cubicBezTo>
                      <a:pt x="495" y="873"/>
                      <a:pt x="520" y="876"/>
                      <a:pt x="517" y="889"/>
                    </a:cubicBezTo>
                    <a:cubicBezTo>
                      <a:pt x="515" y="897"/>
                      <a:pt x="509" y="898"/>
                      <a:pt x="501" y="899"/>
                    </a:cubicBezTo>
                    <a:cubicBezTo>
                      <a:pt x="492" y="901"/>
                      <a:pt x="483" y="905"/>
                      <a:pt x="474" y="908"/>
                    </a:cubicBezTo>
                    <a:cubicBezTo>
                      <a:pt x="458" y="916"/>
                      <a:pt x="455" y="896"/>
                      <a:pt x="461" y="882"/>
                    </a:cubicBezTo>
                    <a:close/>
                    <a:moveTo>
                      <a:pt x="483" y="921"/>
                    </a:moveTo>
                    <a:cubicBezTo>
                      <a:pt x="485" y="924"/>
                      <a:pt x="481" y="930"/>
                      <a:pt x="481" y="933"/>
                    </a:cubicBezTo>
                    <a:cubicBezTo>
                      <a:pt x="480" y="937"/>
                      <a:pt x="481" y="941"/>
                      <a:pt x="481" y="945"/>
                    </a:cubicBezTo>
                    <a:cubicBezTo>
                      <a:pt x="482" y="954"/>
                      <a:pt x="484" y="958"/>
                      <a:pt x="474" y="957"/>
                    </a:cubicBezTo>
                    <a:cubicBezTo>
                      <a:pt x="470" y="957"/>
                      <a:pt x="467" y="956"/>
                      <a:pt x="462" y="957"/>
                    </a:cubicBezTo>
                    <a:cubicBezTo>
                      <a:pt x="459" y="958"/>
                      <a:pt x="455" y="960"/>
                      <a:pt x="452" y="960"/>
                    </a:cubicBezTo>
                    <a:cubicBezTo>
                      <a:pt x="445" y="961"/>
                      <a:pt x="446" y="960"/>
                      <a:pt x="447" y="954"/>
                    </a:cubicBezTo>
                    <a:cubicBezTo>
                      <a:pt x="447" y="942"/>
                      <a:pt x="449" y="930"/>
                      <a:pt x="458" y="921"/>
                    </a:cubicBezTo>
                    <a:cubicBezTo>
                      <a:pt x="463" y="919"/>
                      <a:pt x="480" y="914"/>
                      <a:pt x="483" y="921"/>
                    </a:cubicBezTo>
                    <a:close/>
                    <a:moveTo>
                      <a:pt x="397" y="865"/>
                    </a:moveTo>
                    <a:cubicBezTo>
                      <a:pt x="412" y="859"/>
                      <a:pt x="429" y="856"/>
                      <a:pt x="446" y="862"/>
                    </a:cubicBezTo>
                    <a:cubicBezTo>
                      <a:pt x="459" y="865"/>
                      <a:pt x="450" y="874"/>
                      <a:pt x="447" y="878"/>
                    </a:cubicBezTo>
                    <a:cubicBezTo>
                      <a:pt x="444" y="882"/>
                      <a:pt x="419" y="901"/>
                      <a:pt x="410" y="904"/>
                    </a:cubicBezTo>
                    <a:cubicBezTo>
                      <a:pt x="400" y="907"/>
                      <a:pt x="404" y="886"/>
                      <a:pt x="398" y="880"/>
                    </a:cubicBezTo>
                    <a:cubicBezTo>
                      <a:pt x="390" y="869"/>
                      <a:pt x="394" y="866"/>
                      <a:pt x="397" y="865"/>
                    </a:cubicBezTo>
                    <a:close/>
                    <a:moveTo>
                      <a:pt x="395" y="910"/>
                    </a:moveTo>
                    <a:cubicBezTo>
                      <a:pt x="397" y="923"/>
                      <a:pt x="395" y="934"/>
                      <a:pt x="385" y="936"/>
                    </a:cubicBezTo>
                    <a:cubicBezTo>
                      <a:pt x="376" y="938"/>
                      <a:pt x="361" y="938"/>
                      <a:pt x="366" y="930"/>
                    </a:cubicBezTo>
                    <a:cubicBezTo>
                      <a:pt x="370" y="923"/>
                      <a:pt x="384" y="902"/>
                      <a:pt x="384" y="887"/>
                    </a:cubicBezTo>
                    <a:cubicBezTo>
                      <a:pt x="389" y="882"/>
                      <a:pt x="392" y="897"/>
                      <a:pt x="395" y="910"/>
                    </a:cubicBezTo>
                    <a:close/>
                    <a:moveTo>
                      <a:pt x="330" y="904"/>
                    </a:moveTo>
                    <a:cubicBezTo>
                      <a:pt x="341" y="887"/>
                      <a:pt x="359" y="876"/>
                      <a:pt x="371" y="875"/>
                    </a:cubicBezTo>
                    <a:cubicBezTo>
                      <a:pt x="383" y="874"/>
                      <a:pt x="375" y="894"/>
                      <a:pt x="370" y="909"/>
                    </a:cubicBezTo>
                    <a:cubicBezTo>
                      <a:pt x="364" y="923"/>
                      <a:pt x="333" y="942"/>
                      <a:pt x="326" y="943"/>
                    </a:cubicBezTo>
                    <a:cubicBezTo>
                      <a:pt x="320" y="944"/>
                      <a:pt x="325" y="911"/>
                      <a:pt x="330" y="904"/>
                    </a:cubicBezTo>
                    <a:close/>
                    <a:moveTo>
                      <a:pt x="345" y="951"/>
                    </a:moveTo>
                    <a:cubicBezTo>
                      <a:pt x="357" y="956"/>
                      <a:pt x="368" y="1006"/>
                      <a:pt x="352" y="1007"/>
                    </a:cubicBezTo>
                    <a:cubicBezTo>
                      <a:pt x="337" y="1009"/>
                      <a:pt x="323" y="1010"/>
                      <a:pt x="313" y="1008"/>
                    </a:cubicBezTo>
                    <a:cubicBezTo>
                      <a:pt x="296" y="1005"/>
                      <a:pt x="314" y="981"/>
                      <a:pt x="319" y="970"/>
                    </a:cubicBezTo>
                    <a:cubicBezTo>
                      <a:pt x="325" y="959"/>
                      <a:pt x="334" y="945"/>
                      <a:pt x="345" y="951"/>
                    </a:cubicBezTo>
                    <a:close/>
                    <a:moveTo>
                      <a:pt x="245" y="956"/>
                    </a:moveTo>
                    <a:cubicBezTo>
                      <a:pt x="258" y="956"/>
                      <a:pt x="275" y="946"/>
                      <a:pt x="285" y="939"/>
                    </a:cubicBezTo>
                    <a:cubicBezTo>
                      <a:pt x="291" y="935"/>
                      <a:pt x="301" y="922"/>
                      <a:pt x="308" y="922"/>
                    </a:cubicBezTo>
                    <a:cubicBezTo>
                      <a:pt x="320" y="922"/>
                      <a:pt x="317" y="941"/>
                      <a:pt x="315" y="948"/>
                    </a:cubicBezTo>
                    <a:cubicBezTo>
                      <a:pt x="312" y="957"/>
                      <a:pt x="309" y="970"/>
                      <a:pt x="302" y="975"/>
                    </a:cubicBezTo>
                    <a:cubicBezTo>
                      <a:pt x="293" y="982"/>
                      <a:pt x="280" y="978"/>
                      <a:pt x="270" y="975"/>
                    </a:cubicBezTo>
                    <a:cubicBezTo>
                      <a:pt x="262" y="973"/>
                      <a:pt x="244" y="963"/>
                      <a:pt x="241" y="956"/>
                    </a:cubicBezTo>
                    <a:cubicBezTo>
                      <a:pt x="241" y="956"/>
                      <a:pt x="241" y="956"/>
                      <a:pt x="245" y="956"/>
                    </a:cubicBezTo>
                    <a:close/>
                    <a:moveTo>
                      <a:pt x="243" y="991"/>
                    </a:moveTo>
                    <a:cubicBezTo>
                      <a:pt x="233" y="987"/>
                      <a:pt x="228" y="977"/>
                      <a:pt x="227" y="972"/>
                    </a:cubicBezTo>
                    <a:cubicBezTo>
                      <a:pt x="225" y="968"/>
                      <a:pt x="246" y="971"/>
                      <a:pt x="251" y="974"/>
                    </a:cubicBezTo>
                    <a:cubicBezTo>
                      <a:pt x="257" y="977"/>
                      <a:pt x="254" y="995"/>
                      <a:pt x="243" y="991"/>
                    </a:cubicBezTo>
                    <a:close/>
                    <a:moveTo>
                      <a:pt x="260" y="988"/>
                    </a:moveTo>
                    <a:cubicBezTo>
                      <a:pt x="261" y="982"/>
                      <a:pt x="294" y="993"/>
                      <a:pt x="292" y="999"/>
                    </a:cubicBezTo>
                    <a:cubicBezTo>
                      <a:pt x="290" y="1006"/>
                      <a:pt x="283" y="1000"/>
                      <a:pt x="273" y="999"/>
                    </a:cubicBezTo>
                    <a:cubicBezTo>
                      <a:pt x="264" y="999"/>
                      <a:pt x="259" y="993"/>
                      <a:pt x="260" y="988"/>
                    </a:cubicBezTo>
                    <a:close/>
                    <a:moveTo>
                      <a:pt x="361" y="1050"/>
                    </a:moveTo>
                    <a:cubicBezTo>
                      <a:pt x="355" y="1061"/>
                      <a:pt x="351" y="1063"/>
                      <a:pt x="337" y="1056"/>
                    </a:cubicBezTo>
                    <a:cubicBezTo>
                      <a:pt x="324" y="1049"/>
                      <a:pt x="290" y="1028"/>
                      <a:pt x="279" y="1018"/>
                    </a:cubicBezTo>
                    <a:cubicBezTo>
                      <a:pt x="276" y="1015"/>
                      <a:pt x="284" y="1007"/>
                      <a:pt x="305" y="1016"/>
                    </a:cubicBezTo>
                    <a:cubicBezTo>
                      <a:pt x="313" y="1018"/>
                      <a:pt x="335" y="1019"/>
                      <a:pt x="348" y="1019"/>
                    </a:cubicBezTo>
                    <a:cubicBezTo>
                      <a:pt x="360" y="1019"/>
                      <a:pt x="366" y="1039"/>
                      <a:pt x="361" y="1050"/>
                    </a:cubicBezTo>
                    <a:close/>
                    <a:moveTo>
                      <a:pt x="414" y="1089"/>
                    </a:moveTo>
                    <a:cubicBezTo>
                      <a:pt x="392" y="1087"/>
                      <a:pt x="377" y="1076"/>
                      <a:pt x="366" y="1069"/>
                    </a:cubicBezTo>
                    <a:cubicBezTo>
                      <a:pt x="352" y="1063"/>
                      <a:pt x="395" y="1033"/>
                      <a:pt x="402" y="1036"/>
                    </a:cubicBezTo>
                    <a:cubicBezTo>
                      <a:pt x="410" y="1039"/>
                      <a:pt x="437" y="1090"/>
                      <a:pt x="414" y="1089"/>
                    </a:cubicBezTo>
                    <a:close/>
                    <a:moveTo>
                      <a:pt x="423" y="1053"/>
                    </a:moveTo>
                    <a:cubicBezTo>
                      <a:pt x="421" y="1049"/>
                      <a:pt x="417" y="1043"/>
                      <a:pt x="417" y="1039"/>
                    </a:cubicBezTo>
                    <a:cubicBezTo>
                      <a:pt x="416" y="1034"/>
                      <a:pt x="419" y="1031"/>
                      <a:pt x="422" y="1026"/>
                    </a:cubicBezTo>
                    <a:cubicBezTo>
                      <a:pt x="428" y="1018"/>
                      <a:pt x="434" y="1005"/>
                      <a:pt x="439" y="1018"/>
                    </a:cubicBezTo>
                    <a:cubicBezTo>
                      <a:pt x="442" y="1027"/>
                      <a:pt x="439" y="1037"/>
                      <a:pt x="442" y="1046"/>
                    </a:cubicBezTo>
                    <a:cubicBezTo>
                      <a:pt x="444" y="1054"/>
                      <a:pt x="449" y="1057"/>
                      <a:pt x="441" y="1062"/>
                    </a:cubicBezTo>
                    <a:cubicBezTo>
                      <a:pt x="431" y="1068"/>
                      <a:pt x="427" y="1062"/>
                      <a:pt x="423" y="1053"/>
                    </a:cubicBezTo>
                    <a:close/>
                    <a:moveTo>
                      <a:pt x="438" y="1093"/>
                    </a:moveTo>
                    <a:cubicBezTo>
                      <a:pt x="428" y="1093"/>
                      <a:pt x="430" y="1088"/>
                      <a:pt x="431" y="1087"/>
                    </a:cubicBezTo>
                    <a:cubicBezTo>
                      <a:pt x="431" y="1084"/>
                      <a:pt x="431" y="1082"/>
                      <a:pt x="433" y="1080"/>
                    </a:cubicBezTo>
                    <a:cubicBezTo>
                      <a:pt x="438" y="1076"/>
                      <a:pt x="439" y="1078"/>
                      <a:pt x="443" y="1081"/>
                    </a:cubicBezTo>
                    <a:cubicBezTo>
                      <a:pt x="453" y="1089"/>
                      <a:pt x="446" y="1093"/>
                      <a:pt x="438" y="1093"/>
                    </a:cubicBezTo>
                    <a:close/>
                    <a:moveTo>
                      <a:pt x="452" y="1025"/>
                    </a:moveTo>
                    <a:cubicBezTo>
                      <a:pt x="456" y="1018"/>
                      <a:pt x="485" y="1020"/>
                      <a:pt x="490" y="1020"/>
                    </a:cubicBezTo>
                    <a:cubicBezTo>
                      <a:pt x="495" y="1021"/>
                      <a:pt x="499" y="1036"/>
                      <a:pt x="509" y="1045"/>
                    </a:cubicBezTo>
                    <a:cubicBezTo>
                      <a:pt x="520" y="1054"/>
                      <a:pt x="521" y="1052"/>
                      <a:pt x="512" y="1058"/>
                    </a:cubicBezTo>
                    <a:cubicBezTo>
                      <a:pt x="503" y="1063"/>
                      <a:pt x="492" y="1058"/>
                      <a:pt x="479" y="1057"/>
                    </a:cubicBezTo>
                    <a:cubicBezTo>
                      <a:pt x="465" y="1056"/>
                      <a:pt x="459" y="1055"/>
                      <a:pt x="455" y="1047"/>
                    </a:cubicBezTo>
                    <a:cubicBezTo>
                      <a:pt x="452" y="1039"/>
                      <a:pt x="449" y="1029"/>
                      <a:pt x="452" y="1025"/>
                    </a:cubicBezTo>
                    <a:close/>
                    <a:moveTo>
                      <a:pt x="506" y="1083"/>
                    </a:moveTo>
                    <a:cubicBezTo>
                      <a:pt x="499" y="1086"/>
                      <a:pt x="469" y="1092"/>
                      <a:pt x="463" y="1091"/>
                    </a:cubicBezTo>
                    <a:cubicBezTo>
                      <a:pt x="455" y="1089"/>
                      <a:pt x="449" y="1075"/>
                      <a:pt x="451" y="1067"/>
                    </a:cubicBezTo>
                    <a:cubicBezTo>
                      <a:pt x="454" y="1054"/>
                      <a:pt x="495" y="1071"/>
                      <a:pt x="510" y="1068"/>
                    </a:cubicBezTo>
                    <a:cubicBezTo>
                      <a:pt x="525" y="1064"/>
                      <a:pt x="523" y="1076"/>
                      <a:pt x="506" y="1083"/>
                    </a:cubicBezTo>
                    <a:close/>
                    <a:moveTo>
                      <a:pt x="508" y="1026"/>
                    </a:moveTo>
                    <a:cubicBezTo>
                      <a:pt x="502" y="1014"/>
                      <a:pt x="505" y="1006"/>
                      <a:pt x="513" y="1000"/>
                    </a:cubicBezTo>
                    <a:cubicBezTo>
                      <a:pt x="518" y="996"/>
                      <a:pt x="524" y="988"/>
                      <a:pt x="530" y="983"/>
                    </a:cubicBezTo>
                    <a:cubicBezTo>
                      <a:pt x="532" y="982"/>
                      <a:pt x="539" y="985"/>
                      <a:pt x="541" y="988"/>
                    </a:cubicBezTo>
                    <a:cubicBezTo>
                      <a:pt x="545" y="994"/>
                      <a:pt x="552" y="1001"/>
                      <a:pt x="551" y="1006"/>
                    </a:cubicBezTo>
                    <a:cubicBezTo>
                      <a:pt x="549" y="1014"/>
                      <a:pt x="535" y="1034"/>
                      <a:pt x="529" y="1039"/>
                    </a:cubicBezTo>
                    <a:cubicBezTo>
                      <a:pt x="522" y="1044"/>
                      <a:pt x="514" y="1038"/>
                      <a:pt x="508" y="1026"/>
                    </a:cubicBezTo>
                    <a:close/>
                    <a:moveTo>
                      <a:pt x="544" y="1068"/>
                    </a:moveTo>
                    <a:cubicBezTo>
                      <a:pt x="538" y="1071"/>
                      <a:pt x="533" y="1071"/>
                      <a:pt x="531" y="1064"/>
                    </a:cubicBezTo>
                    <a:cubicBezTo>
                      <a:pt x="527" y="1055"/>
                      <a:pt x="534" y="1048"/>
                      <a:pt x="540" y="1041"/>
                    </a:cubicBezTo>
                    <a:cubicBezTo>
                      <a:pt x="546" y="1034"/>
                      <a:pt x="552" y="1027"/>
                      <a:pt x="557" y="1020"/>
                    </a:cubicBezTo>
                    <a:cubicBezTo>
                      <a:pt x="561" y="1015"/>
                      <a:pt x="564" y="1010"/>
                      <a:pt x="568" y="1018"/>
                    </a:cubicBezTo>
                    <a:cubicBezTo>
                      <a:pt x="572" y="1025"/>
                      <a:pt x="572" y="1042"/>
                      <a:pt x="572" y="1048"/>
                    </a:cubicBezTo>
                    <a:cubicBezTo>
                      <a:pt x="563" y="1056"/>
                      <a:pt x="554" y="1064"/>
                      <a:pt x="544" y="1068"/>
                    </a:cubicBezTo>
                    <a:close/>
                    <a:moveTo>
                      <a:pt x="603" y="1029"/>
                    </a:moveTo>
                    <a:cubicBezTo>
                      <a:pt x="598" y="1033"/>
                      <a:pt x="587" y="1042"/>
                      <a:pt x="581" y="1036"/>
                    </a:cubicBezTo>
                    <a:cubicBezTo>
                      <a:pt x="576" y="1032"/>
                      <a:pt x="576" y="1011"/>
                      <a:pt x="575" y="1004"/>
                    </a:cubicBezTo>
                    <a:cubicBezTo>
                      <a:pt x="572" y="983"/>
                      <a:pt x="586" y="978"/>
                      <a:pt x="603" y="978"/>
                    </a:cubicBezTo>
                    <a:cubicBezTo>
                      <a:pt x="616" y="977"/>
                      <a:pt x="616" y="987"/>
                      <a:pt x="625" y="992"/>
                    </a:cubicBezTo>
                    <a:cubicBezTo>
                      <a:pt x="637" y="997"/>
                      <a:pt x="608" y="1025"/>
                      <a:pt x="603" y="1029"/>
                    </a:cubicBezTo>
                    <a:close/>
                    <a:moveTo>
                      <a:pt x="634" y="986"/>
                    </a:moveTo>
                    <a:cubicBezTo>
                      <a:pt x="624" y="981"/>
                      <a:pt x="636" y="974"/>
                      <a:pt x="642" y="974"/>
                    </a:cubicBezTo>
                    <a:cubicBezTo>
                      <a:pt x="643" y="972"/>
                      <a:pt x="645" y="971"/>
                      <a:pt x="647" y="972"/>
                    </a:cubicBezTo>
                    <a:cubicBezTo>
                      <a:pt x="647" y="978"/>
                      <a:pt x="641" y="991"/>
                      <a:pt x="634" y="986"/>
                    </a:cubicBezTo>
                    <a:close/>
                    <a:moveTo>
                      <a:pt x="646" y="959"/>
                    </a:moveTo>
                    <a:cubicBezTo>
                      <a:pt x="643" y="963"/>
                      <a:pt x="629" y="965"/>
                      <a:pt x="624" y="965"/>
                    </a:cubicBezTo>
                    <a:cubicBezTo>
                      <a:pt x="619" y="966"/>
                      <a:pt x="613" y="965"/>
                      <a:pt x="608" y="966"/>
                    </a:cubicBezTo>
                    <a:cubicBezTo>
                      <a:pt x="603" y="967"/>
                      <a:pt x="598" y="969"/>
                      <a:pt x="593" y="966"/>
                    </a:cubicBezTo>
                    <a:cubicBezTo>
                      <a:pt x="590" y="965"/>
                      <a:pt x="585" y="959"/>
                      <a:pt x="584" y="956"/>
                    </a:cubicBezTo>
                    <a:cubicBezTo>
                      <a:pt x="583" y="952"/>
                      <a:pt x="586" y="948"/>
                      <a:pt x="587" y="942"/>
                    </a:cubicBezTo>
                    <a:cubicBezTo>
                      <a:pt x="592" y="928"/>
                      <a:pt x="601" y="929"/>
                      <a:pt x="611" y="938"/>
                    </a:cubicBezTo>
                    <a:cubicBezTo>
                      <a:pt x="614" y="941"/>
                      <a:pt x="620" y="946"/>
                      <a:pt x="624" y="947"/>
                    </a:cubicBezTo>
                    <a:cubicBezTo>
                      <a:pt x="630" y="949"/>
                      <a:pt x="636" y="947"/>
                      <a:pt x="641" y="948"/>
                    </a:cubicBezTo>
                    <a:cubicBezTo>
                      <a:pt x="646" y="950"/>
                      <a:pt x="650" y="954"/>
                      <a:pt x="646" y="959"/>
                    </a:cubicBezTo>
                    <a:close/>
                  </a:path>
                </a:pathLst>
              </a:custGeom>
              <a:solidFill>
                <a:srgbClr val="E66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Freeform 10">
                <a:extLst>
                  <a:ext uri="{FF2B5EF4-FFF2-40B4-BE49-F238E27FC236}">
                    <a16:creationId xmlns:a16="http://schemas.microsoft.com/office/drawing/2014/main" id="{61E901ED-21E5-43F3-86EB-42E5C3221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6" y="1869"/>
                <a:ext cx="27" cy="85"/>
              </a:xfrm>
              <a:custGeom>
                <a:avLst/>
                <a:gdLst>
                  <a:gd name="T0" fmla="*/ 80 w 18"/>
                  <a:gd name="T1" fmla="*/ 0 h 56"/>
                  <a:gd name="T2" fmla="*/ 0 w 18"/>
                  <a:gd name="T3" fmla="*/ 298 h 56"/>
                  <a:gd name="T4" fmla="*/ 80 w 18"/>
                  <a:gd name="T5" fmla="*/ 0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56">
                    <a:moveTo>
                      <a:pt x="15" y="0"/>
                    </a:moveTo>
                    <a:cubicBezTo>
                      <a:pt x="16" y="8"/>
                      <a:pt x="18" y="32"/>
                      <a:pt x="0" y="56"/>
                    </a:cubicBezTo>
                    <a:cubicBezTo>
                      <a:pt x="6" y="44"/>
                      <a:pt x="16" y="10"/>
                      <a:pt x="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0" name="Freeform 11">
                <a:extLst>
                  <a:ext uri="{FF2B5EF4-FFF2-40B4-BE49-F238E27FC236}">
                    <a16:creationId xmlns:a16="http://schemas.microsoft.com/office/drawing/2014/main" id="{6C02AC33-13D4-41D9-96EA-A4062E202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" y="1821"/>
                <a:ext cx="112" cy="113"/>
              </a:xfrm>
              <a:custGeom>
                <a:avLst/>
                <a:gdLst>
                  <a:gd name="T0" fmla="*/ 0 w 74"/>
                  <a:gd name="T1" fmla="*/ 386 h 75"/>
                  <a:gd name="T2" fmla="*/ 389 w 74"/>
                  <a:gd name="T3" fmla="*/ 0 h 75"/>
                  <a:gd name="T4" fmla="*/ 0 w 74"/>
                  <a:gd name="T5" fmla="*/ 386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4" h="75">
                    <a:moveTo>
                      <a:pt x="0" y="75"/>
                    </a:moveTo>
                    <a:cubicBezTo>
                      <a:pt x="7" y="6"/>
                      <a:pt x="58" y="0"/>
                      <a:pt x="74" y="0"/>
                    </a:cubicBezTo>
                    <a:cubicBezTo>
                      <a:pt x="56" y="5"/>
                      <a:pt x="17" y="5"/>
                      <a:pt x="0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1" name="Freeform 12">
                <a:extLst>
                  <a:ext uri="{FF2B5EF4-FFF2-40B4-BE49-F238E27FC236}">
                    <a16:creationId xmlns:a16="http://schemas.microsoft.com/office/drawing/2014/main" id="{C3651573-C6FD-40EE-9D73-577E909A1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6" y="1875"/>
                <a:ext cx="15" cy="80"/>
              </a:xfrm>
              <a:custGeom>
                <a:avLst/>
                <a:gdLst>
                  <a:gd name="T0" fmla="*/ 53 w 10"/>
                  <a:gd name="T1" fmla="*/ 0 h 53"/>
                  <a:gd name="T2" fmla="*/ 12 w 10"/>
                  <a:gd name="T3" fmla="*/ 276 h 5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53">
                    <a:moveTo>
                      <a:pt x="10" y="0"/>
                    </a:moveTo>
                    <a:cubicBezTo>
                      <a:pt x="5" y="11"/>
                      <a:pt x="0" y="39"/>
                      <a:pt x="2" y="5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2" name="Freeform 13">
                <a:extLst>
                  <a:ext uri="{FF2B5EF4-FFF2-40B4-BE49-F238E27FC236}">
                    <a16:creationId xmlns:a16="http://schemas.microsoft.com/office/drawing/2014/main" id="{6C9DD74B-D7FC-44D7-9FA5-568AFCF337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43" y="1828"/>
                <a:ext cx="688" cy="1665"/>
              </a:xfrm>
              <a:custGeom>
                <a:avLst/>
                <a:gdLst>
                  <a:gd name="T0" fmla="*/ 236 w 455"/>
                  <a:gd name="T1" fmla="*/ 2013 h 1101"/>
                  <a:gd name="T2" fmla="*/ 1228 w 455"/>
                  <a:gd name="T3" fmla="*/ 330 h 1101"/>
                  <a:gd name="T4" fmla="*/ 1296 w 455"/>
                  <a:gd name="T5" fmla="*/ 826 h 1101"/>
                  <a:gd name="T6" fmla="*/ 1228 w 455"/>
                  <a:gd name="T7" fmla="*/ 1499 h 1101"/>
                  <a:gd name="T8" fmla="*/ 1411 w 455"/>
                  <a:gd name="T9" fmla="*/ 1338 h 1101"/>
                  <a:gd name="T10" fmla="*/ 1612 w 455"/>
                  <a:gd name="T11" fmla="*/ 1356 h 1101"/>
                  <a:gd name="T12" fmla="*/ 1633 w 455"/>
                  <a:gd name="T13" fmla="*/ 1370 h 1101"/>
                  <a:gd name="T14" fmla="*/ 1642 w 455"/>
                  <a:gd name="T15" fmla="*/ 1379 h 1101"/>
                  <a:gd name="T16" fmla="*/ 1653 w 455"/>
                  <a:gd name="T17" fmla="*/ 1397 h 1101"/>
                  <a:gd name="T18" fmla="*/ 1666 w 455"/>
                  <a:gd name="T19" fmla="*/ 1397 h 1101"/>
                  <a:gd name="T20" fmla="*/ 1635 w 455"/>
                  <a:gd name="T21" fmla="*/ 764 h 1101"/>
                  <a:gd name="T22" fmla="*/ 1420 w 455"/>
                  <a:gd name="T23" fmla="*/ 110 h 1101"/>
                  <a:gd name="T24" fmla="*/ 8 w 455"/>
                  <a:gd name="T25" fmla="*/ 1951 h 1101"/>
                  <a:gd name="T26" fmla="*/ 968 w 455"/>
                  <a:gd name="T27" fmla="*/ 4963 h 1101"/>
                  <a:gd name="T28" fmla="*/ 2330 w 455"/>
                  <a:gd name="T29" fmla="*/ 5759 h 1101"/>
                  <a:gd name="T30" fmla="*/ 2289 w 455"/>
                  <a:gd name="T31" fmla="*/ 5676 h 1101"/>
                  <a:gd name="T32" fmla="*/ 2264 w 455"/>
                  <a:gd name="T33" fmla="*/ 5606 h 1101"/>
                  <a:gd name="T34" fmla="*/ 2309 w 455"/>
                  <a:gd name="T35" fmla="*/ 5536 h 1101"/>
                  <a:gd name="T36" fmla="*/ 2214 w 455"/>
                  <a:gd name="T37" fmla="*/ 5464 h 1101"/>
                  <a:gd name="T38" fmla="*/ 2206 w 455"/>
                  <a:gd name="T39" fmla="*/ 5322 h 1101"/>
                  <a:gd name="T40" fmla="*/ 2309 w 455"/>
                  <a:gd name="T41" fmla="*/ 5219 h 1101"/>
                  <a:gd name="T42" fmla="*/ 2289 w 455"/>
                  <a:gd name="T43" fmla="*/ 5207 h 1101"/>
                  <a:gd name="T44" fmla="*/ 2233 w 455"/>
                  <a:gd name="T45" fmla="*/ 5072 h 1101"/>
                  <a:gd name="T46" fmla="*/ 2362 w 455"/>
                  <a:gd name="T47" fmla="*/ 5031 h 1101"/>
                  <a:gd name="T48" fmla="*/ 2362 w 455"/>
                  <a:gd name="T49" fmla="*/ 4981 h 1101"/>
                  <a:gd name="T50" fmla="*/ 2341 w 455"/>
                  <a:gd name="T51" fmla="*/ 4869 h 1101"/>
                  <a:gd name="T52" fmla="*/ 2300 w 455"/>
                  <a:gd name="T53" fmla="*/ 4821 h 1101"/>
                  <a:gd name="T54" fmla="*/ 2202 w 455"/>
                  <a:gd name="T55" fmla="*/ 5022 h 1101"/>
                  <a:gd name="T56" fmla="*/ 2121 w 455"/>
                  <a:gd name="T57" fmla="*/ 4767 h 1101"/>
                  <a:gd name="T58" fmla="*/ 2285 w 455"/>
                  <a:gd name="T59" fmla="*/ 4745 h 1101"/>
                  <a:gd name="T60" fmla="*/ 2277 w 455"/>
                  <a:gd name="T61" fmla="*/ 4656 h 1101"/>
                  <a:gd name="T62" fmla="*/ 2300 w 455"/>
                  <a:gd name="T63" fmla="*/ 4584 h 1101"/>
                  <a:gd name="T64" fmla="*/ 2081 w 455"/>
                  <a:gd name="T65" fmla="*/ 4562 h 1101"/>
                  <a:gd name="T66" fmla="*/ 2327 w 455"/>
                  <a:gd name="T67" fmla="*/ 4461 h 1101"/>
                  <a:gd name="T68" fmla="*/ 2379 w 455"/>
                  <a:gd name="T69" fmla="*/ 4389 h 1101"/>
                  <a:gd name="T70" fmla="*/ 1323 w 455"/>
                  <a:gd name="T71" fmla="*/ 4848 h 1101"/>
                  <a:gd name="T72" fmla="*/ 845 w 455"/>
                  <a:gd name="T73" fmla="*/ 4510 h 1101"/>
                  <a:gd name="T74" fmla="*/ 2233 w 455"/>
                  <a:gd name="T75" fmla="*/ 5193 h 1101"/>
                  <a:gd name="T76" fmla="*/ 1929 w 455"/>
                  <a:gd name="T77" fmla="*/ 5052 h 1101"/>
                  <a:gd name="T78" fmla="*/ 2031 w 455"/>
                  <a:gd name="T79" fmla="*/ 4901 h 1101"/>
                  <a:gd name="T80" fmla="*/ 2059 w 455"/>
                  <a:gd name="T81" fmla="*/ 5335 h 1101"/>
                  <a:gd name="T82" fmla="*/ 1919 w 455"/>
                  <a:gd name="T83" fmla="*/ 5207 h 1101"/>
                  <a:gd name="T84" fmla="*/ 2059 w 455"/>
                  <a:gd name="T85" fmla="*/ 5335 h 1101"/>
                  <a:gd name="T86" fmla="*/ 2013 w 455"/>
                  <a:gd name="T87" fmla="*/ 4853 h 1101"/>
                  <a:gd name="T88" fmla="*/ 2010 w 455"/>
                  <a:gd name="T89" fmla="*/ 4597 h 1101"/>
                  <a:gd name="T90" fmla="*/ 1727 w 455"/>
                  <a:gd name="T91" fmla="*/ 4686 h 1101"/>
                  <a:gd name="T92" fmla="*/ 1932 w 455"/>
                  <a:gd name="T93" fmla="*/ 4714 h 1101"/>
                  <a:gd name="T94" fmla="*/ 1727 w 455"/>
                  <a:gd name="T95" fmla="*/ 4686 h 1101"/>
                  <a:gd name="T96" fmla="*/ 1839 w 455"/>
                  <a:gd name="T97" fmla="*/ 5226 h 1101"/>
                  <a:gd name="T98" fmla="*/ 1666 w 455"/>
                  <a:gd name="T99" fmla="*/ 5031 h 1101"/>
                  <a:gd name="T100" fmla="*/ 1278 w 455"/>
                  <a:gd name="T101" fmla="*/ 4960 h 1101"/>
                  <a:gd name="T102" fmla="*/ 1612 w 455"/>
                  <a:gd name="T103" fmla="*/ 4780 h 1101"/>
                  <a:gd name="T104" fmla="*/ 1580 w 455"/>
                  <a:gd name="T105" fmla="*/ 5057 h 1101"/>
                  <a:gd name="T106" fmla="*/ 1258 w 455"/>
                  <a:gd name="T107" fmla="*/ 4960 h 1101"/>
                  <a:gd name="T108" fmla="*/ 1269 w 455"/>
                  <a:gd name="T109" fmla="*/ 5143 h 1101"/>
                  <a:gd name="T110" fmla="*/ 1314 w 455"/>
                  <a:gd name="T111" fmla="*/ 5052 h 1101"/>
                  <a:gd name="T112" fmla="*/ 1358 w 455"/>
                  <a:gd name="T113" fmla="*/ 5125 h 1101"/>
                  <a:gd name="T114" fmla="*/ 1427 w 455"/>
                  <a:gd name="T115" fmla="*/ 5184 h 1101"/>
                  <a:gd name="T116" fmla="*/ 1889 w 455"/>
                  <a:gd name="T117" fmla="*/ 5450 h 1101"/>
                  <a:gd name="T118" fmla="*/ 1459 w 455"/>
                  <a:gd name="T119" fmla="*/ 5281 h 1101"/>
                  <a:gd name="T120" fmla="*/ 1818 w 455"/>
                  <a:gd name="T121" fmla="*/ 5287 h 1101"/>
                  <a:gd name="T122" fmla="*/ 2165 w 455"/>
                  <a:gd name="T123" fmla="*/ 5656 h 1101"/>
                  <a:gd name="T124" fmla="*/ 2102 w 455"/>
                  <a:gd name="T125" fmla="*/ 5379 h 110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55" h="1101">
                    <a:moveTo>
                      <a:pt x="162" y="862"/>
                    </a:moveTo>
                    <a:cubicBezTo>
                      <a:pt x="79" y="742"/>
                      <a:pt x="44" y="553"/>
                      <a:pt x="45" y="385"/>
                    </a:cubicBezTo>
                    <a:cubicBezTo>
                      <a:pt x="48" y="128"/>
                      <a:pt x="151" y="68"/>
                      <a:pt x="195" y="56"/>
                    </a:cubicBezTo>
                    <a:cubicBezTo>
                      <a:pt x="216" y="50"/>
                      <a:pt x="225" y="55"/>
                      <a:pt x="235" y="63"/>
                    </a:cubicBezTo>
                    <a:cubicBezTo>
                      <a:pt x="250" y="74"/>
                      <a:pt x="249" y="106"/>
                      <a:pt x="249" y="144"/>
                    </a:cubicBezTo>
                    <a:cubicBezTo>
                      <a:pt x="249" y="148"/>
                      <a:pt x="248" y="149"/>
                      <a:pt x="248" y="158"/>
                    </a:cubicBezTo>
                    <a:cubicBezTo>
                      <a:pt x="248" y="178"/>
                      <a:pt x="248" y="206"/>
                      <a:pt x="249" y="228"/>
                    </a:cubicBezTo>
                    <a:cubicBezTo>
                      <a:pt x="249" y="244"/>
                      <a:pt x="245" y="264"/>
                      <a:pt x="235" y="286"/>
                    </a:cubicBezTo>
                    <a:cubicBezTo>
                      <a:pt x="240" y="275"/>
                      <a:pt x="246" y="271"/>
                      <a:pt x="250" y="266"/>
                    </a:cubicBezTo>
                    <a:cubicBezTo>
                      <a:pt x="256" y="260"/>
                      <a:pt x="263" y="256"/>
                      <a:pt x="270" y="256"/>
                    </a:cubicBezTo>
                    <a:cubicBezTo>
                      <a:pt x="277" y="256"/>
                      <a:pt x="287" y="254"/>
                      <a:pt x="292" y="255"/>
                    </a:cubicBezTo>
                    <a:cubicBezTo>
                      <a:pt x="296" y="256"/>
                      <a:pt x="304" y="257"/>
                      <a:pt x="308" y="259"/>
                    </a:cubicBezTo>
                    <a:cubicBezTo>
                      <a:pt x="309" y="260"/>
                      <a:pt x="310" y="261"/>
                      <a:pt x="311" y="261"/>
                    </a:cubicBezTo>
                    <a:cubicBezTo>
                      <a:pt x="311" y="262"/>
                      <a:pt x="311" y="262"/>
                      <a:pt x="312" y="262"/>
                    </a:cubicBezTo>
                    <a:cubicBezTo>
                      <a:pt x="312" y="263"/>
                      <a:pt x="313" y="263"/>
                      <a:pt x="313" y="264"/>
                    </a:cubicBezTo>
                    <a:cubicBezTo>
                      <a:pt x="313" y="264"/>
                      <a:pt x="314" y="264"/>
                      <a:pt x="314" y="264"/>
                    </a:cubicBezTo>
                    <a:cubicBezTo>
                      <a:pt x="315" y="265"/>
                      <a:pt x="315" y="265"/>
                      <a:pt x="316" y="266"/>
                    </a:cubicBezTo>
                    <a:cubicBezTo>
                      <a:pt x="316" y="266"/>
                      <a:pt x="316" y="266"/>
                      <a:pt x="316" y="267"/>
                    </a:cubicBezTo>
                    <a:cubicBezTo>
                      <a:pt x="317" y="267"/>
                      <a:pt x="317" y="268"/>
                      <a:pt x="318" y="269"/>
                    </a:cubicBezTo>
                    <a:cubicBezTo>
                      <a:pt x="319" y="267"/>
                      <a:pt x="319" y="267"/>
                      <a:pt x="319" y="267"/>
                    </a:cubicBezTo>
                    <a:cubicBezTo>
                      <a:pt x="316" y="258"/>
                      <a:pt x="314" y="196"/>
                      <a:pt x="314" y="160"/>
                    </a:cubicBezTo>
                    <a:cubicBezTo>
                      <a:pt x="314" y="152"/>
                      <a:pt x="313" y="149"/>
                      <a:pt x="313" y="146"/>
                    </a:cubicBezTo>
                    <a:cubicBezTo>
                      <a:pt x="314" y="146"/>
                      <a:pt x="314" y="145"/>
                      <a:pt x="314" y="144"/>
                    </a:cubicBezTo>
                    <a:cubicBezTo>
                      <a:pt x="314" y="93"/>
                      <a:pt x="307" y="50"/>
                      <a:pt x="272" y="21"/>
                    </a:cubicBezTo>
                    <a:cubicBezTo>
                      <a:pt x="249" y="2"/>
                      <a:pt x="213" y="0"/>
                      <a:pt x="180" y="10"/>
                    </a:cubicBezTo>
                    <a:cubicBezTo>
                      <a:pt x="127" y="24"/>
                      <a:pt x="4" y="89"/>
                      <a:pt x="1" y="373"/>
                    </a:cubicBezTo>
                    <a:cubicBezTo>
                      <a:pt x="0" y="494"/>
                      <a:pt x="18" y="618"/>
                      <a:pt x="51" y="721"/>
                    </a:cubicBezTo>
                    <a:cubicBezTo>
                      <a:pt x="84" y="820"/>
                      <a:pt x="130" y="898"/>
                      <a:pt x="185" y="949"/>
                    </a:cubicBezTo>
                    <a:cubicBezTo>
                      <a:pt x="185" y="949"/>
                      <a:pt x="185" y="949"/>
                      <a:pt x="185" y="949"/>
                    </a:cubicBezTo>
                    <a:cubicBezTo>
                      <a:pt x="219" y="981"/>
                      <a:pt x="340" y="1097"/>
                      <a:pt x="446" y="1101"/>
                    </a:cubicBezTo>
                    <a:cubicBezTo>
                      <a:pt x="446" y="1095"/>
                      <a:pt x="444" y="1090"/>
                      <a:pt x="442" y="1084"/>
                    </a:cubicBezTo>
                    <a:cubicBezTo>
                      <a:pt x="441" y="1085"/>
                      <a:pt x="439" y="1085"/>
                      <a:pt x="438" y="1085"/>
                    </a:cubicBezTo>
                    <a:cubicBezTo>
                      <a:pt x="428" y="1085"/>
                      <a:pt x="430" y="1080"/>
                      <a:pt x="431" y="1079"/>
                    </a:cubicBezTo>
                    <a:cubicBezTo>
                      <a:pt x="431" y="1076"/>
                      <a:pt x="431" y="1074"/>
                      <a:pt x="433" y="1072"/>
                    </a:cubicBezTo>
                    <a:cubicBezTo>
                      <a:pt x="437" y="1068"/>
                      <a:pt x="439" y="1069"/>
                      <a:pt x="441" y="1071"/>
                    </a:cubicBezTo>
                    <a:cubicBezTo>
                      <a:pt x="441" y="1067"/>
                      <a:pt x="442" y="1063"/>
                      <a:pt x="442" y="1059"/>
                    </a:cubicBezTo>
                    <a:cubicBezTo>
                      <a:pt x="442" y="1057"/>
                      <a:pt x="441" y="1055"/>
                      <a:pt x="441" y="1054"/>
                    </a:cubicBezTo>
                    <a:cubicBezTo>
                      <a:pt x="431" y="1060"/>
                      <a:pt x="427" y="1054"/>
                      <a:pt x="423" y="1045"/>
                    </a:cubicBezTo>
                    <a:cubicBezTo>
                      <a:pt x="421" y="1041"/>
                      <a:pt x="417" y="1035"/>
                      <a:pt x="417" y="1031"/>
                    </a:cubicBezTo>
                    <a:cubicBezTo>
                      <a:pt x="416" y="1026"/>
                      <a:pt x="419" y="1023"/>
                      <a:pt x="422" y="1018"/>
                    </a:cubicBezTo>
                    <a:cubicBezTo>
                      <a:pt x="428" y="1010"/>
                      <a:pt x="434" y="997"/>
                      <a:pt x="439" y="1009"/>
                    </a:cubicBezTo>
                    <a:cubicBezTo>
                      <a:pt x="440" y="1005"/>
                      <a:pt x="441" y="1001"/>
                      <a:pt x="442" y="998"/>
                    </a:cubicBezTo>
                    <a:cubicBezTo>
                      <a:pt x="442" y="997"/>
                      <a:pt x="443" y="997"/>
                      <a:pt x="443" y="997"/>
                    </a:cubicBezTo>
                    <a:cubicBezTo>
                      <a:pt x="441" y="997"/>
                      <a:pt x="440" y="996"/>
                      <a:pt x="438" y="996"/>
                    </a:cubicBezTo>
                    <a:cubicBezTo>
                      <a:pt x="433" y="992"/>
                      <a:pt x="429" y="977"/>
                      <a:pt x="427" y="971"/>
                    </a:cubicBezTo>
                    <a:cubicBezTo>
                      <a:pt x="427" y="970"/>
                      <a:pt x="427" y="970"/>
                      <a:pt x="427" y="970"/>
                    </a:cubicBezTo>
                    <a:cubicBezTo>
                      <a:pt x="434" y="966"/>
                      <a:pt x="440" y="967"/>
                      <a:pt x="447" y="964"/>
                    </a:cubicBezTo>
                    <a:cubicBezTo>
                      <a:pt x="449" y="963"/>
                      <a:pt x="450" y="963"/>
                      <a:pt x="452" y="962"/>
                    </a:cubicBezTo>
                    <a:cubicBezTo>
                      <a:pt x="452" y="959"/>
                      <a:pt x="452" y="955"/>
                      <a:pt x="452" y="952"/>
                    </a:cubicBezTo>
                    <a:cubicBezTo>
                      <a:pt x="452" y="952"/>
                      <a:pt x="452" y="952"/>
                      <a:pt x="452" y="952"/>
                    </a:cubicBezTo>
                    <a:cubicBezTo>
                      <a:pt x="445" y="953"/>
                      <a:pt x="446" y="952"/>
                      <a:pt x="447" y="946"/>
                    </a:cubicBezTo>
                    <a:cubicBezTo>
                      <a:pt x="447" y="941"/>
                      <a:pt x="447" y="936"/>
                      <a:pt x="448" y="931"/>
                    </a:cubicBezTo>
                    <a:cubicBezTo>
                      <a:pt x="447" y="930"/>
                      <a:pt x="446" y="928"/>
                      <a:pt x="444" y="926"/>
                    </a:cubicBezTo>
                    <a:cubicBezTo>
                      <a:pt x="443" y="925"/>
                      <a:pt x="441" y="923"/>
                      <a:pt x="440" y="922"/>
                    </a:cubicBezTo>
                    <a:cubicBezTo>
                      <a:pt x="440" y="926"/>
                      <a:pt x="440" y="930"/>
                      <a:pt x="439" y="933"/>
                    </a:cubicBezTo>
                    <a:cubicBezTo>
                      <a:pt x="436" y="950"/>
                      <a:pt x="428" y="962"/>
                      <a:pt x="421" y="960"/>
                    </a:cubicBezTo>
                    <a:cubicBezTo>
                      <a:pt x="413" y="958"/>
                      <a:pt x="410" y="942"/>
                      <a:pt x="404" y="934"/>
                    </a:cubicBezTo>
                    <a:cubicBezTo>
                      <a:pt x="398" y="926"/>
                      <a:pt x="403" y="919"/>
                      <a:pt x="406" y="911"/>
                    </a:cubicBezTo>
                    <a:cubicBezTo>
                      <a:pt x="409" y="905"/>
                      <a:pt x="421" y="897"/>
                      <a:pt x="428" y="896"/>
                    </a:cubicBezTo>
                    <a:cubicBezTo>
                      <a:pt x="432" y="896"/>
                      <a:pt x="435" y="901"/>
                      <a:pt x="437" y="907"/>
                    </a:cubicBezTo>
                    <a:cubicBezTo>
                      <a:pt x="438" y="905"/>
                      <a:pt x="439" y="903"/>
                      <a:pt x="440" y="901"/>
                    </a:cubicBezTo>
                    <a:cubicBezTo>
                      <a:pt x="438" y="897"/>
                      <a:pt x="436" y="892"/>
                      <a:pt x="436" y="890"/>
                    </a:cubicBezTo>
                    <a:cubicBezTo>
                      <a:pt x="438" y="889"/>
                      <a:pt x="441" y="886"/>
                      <a:pt x="444" y="883"/>
                    </a:cubicBezTo>
                    <a:cubicBezTo>
                      <a:pt x="443" y="881"/>
                      <a:pt x="441" y="878"/>
                      <a:pt x="440" y="876"/>
                    </a:cubicBezTo>
                    <a:cubicBezTo>
                      <a:pt x="431" y="883"/>
                      <a:pt x="416" y="894"/>
                      <a:pt x="410" y="896"/>
                    </a:cubicBezTo>
                    <a:cubicBezTo>
                      <a:pt x="400" y="899"/>
                      <a:pt x="404" y="878"/>
                      <a:pt x="398" y="872"/>
                    </a:cubicBezTo>
                    <a:cubicBezTo>
                      <a:pt x="390" y="861"/>
                      <a:pt x="394" y="858"/>
                      <a:pt x="397" y="857"/>
                    </a:cubicBezTo>
                    <a:cubicBezTo>
                      <a:pt x="412" y="851"/>
                      <a:pt x="428" y="848"/>
                      <a:pt x="445" y="853"/>
                    </a:cubicBezTo>
                    <a:cubicBezTo>
                      <a:pt x="447" y="851"/>
                      <a:pt x="449" y="848"/>
                      <a:pt x="450" y="846"/>
                    </a:cubicBezTo>
                    <a:cubicBezTo>
                      <a:pt x="452" y="844"/>
                      <a:pt x="454" y="842"/>
                      <a:pt x="455" y="839"/>
                    </a:cubicBezTo>
                    <a:cubicBezTo>
                      <a:pt x="449" y="838"/>
                      <a:pt x="443" y="838"/>
                      <a:pt x="436" y="838"/>
                    </a:cubicBezTo>
                    <a:cubicBezTo>
                      <a:pt x="350" y="838"/>
                      <a:pt x="290" y="905"/>
                      <a:pt x="253" y="927"/>
                    </a:cubicBezTo>
                    <a:cubicBezTo>
                      <a:pt x="231" y="937"/>
                      <a:pt x="222" y="929"/>
                      <a:pt x="220" y="926"/>
                    </a:cubicBezTo>
                    <a:cubicBezTo>
                      <a:pt x="198" y="908"/>
                      <a:pt x="179" y="887"/>
                      <a:pt x="162" y="862"/>
                    </a:cubicBezTo>
                    <a:moveTo>
                      <a:pt x="411" y="966"/>
                    </a:moveTo>
                    <a:cubicBezTo>
                      <a:pt x="414" y="978"/>
                      <a:pt x="432" y="989"/>
                      <a:pt x="427" y="993"/>
                    </a:cubicBezTo>
                    <a:cubicBezTo>
                      <a:pt x="421" y="997"/>
                      <a:pt x="413" y="989"/>
                      <a:pt x="399" y="984"/>
                    </a:cubicBezTo>
                    <a:cubicBezTo>
                      <a:pt x="386" y="978"/>
                      <a:pt x="370" y="976"/>
                      <a:pt x="369" y="966"/>
                    </a:cubicBezTo>
                    <a:cubicBezTo>
                      <a:pt x="367" y="957"/>
                      <a:pt x="359" y="946"/>
                      <a:pt x="363" y="940"/>
                    </a:cubicBezTo>
                    <a:cubicBezTo>
                      <a:pt x="365" y="937"/>
                      <a:pt x="377" y="937"/>
                      <a:pt x="388" y="937"/>
                    </a:cubicBezTo>
                    <a:cubicBezTo>
                      <a:pt x="398" y="937"/>
                      <a:pt x="408" y="955"/>
                      <a:pt x="411" y="966"/>
                    </a:cubicBezTo>
                    <a:close/>
                    <a:moveTo>
                      <a:pt x="394" y="1020"/>
                    </a:moveTo>
                    <a:cubicBezTo>
                      <a:pt x="381" y="1025"/>
                      <a:pt x="376" y="1029"/>
                      <a:pt x="373" y="1024"/>
                    </a:cubicBezTo>
                    <a:cubicBezTo>
                      <a:pt x="370" y="1018"/>
                      <a:pt x="364" y="1005"/>
                      <a:pt x="367" y="996"/>
                    </a:cubicBezTo>
                    <a:cubicBezTo>
                      <a:pt x="371" y="980"/>
                      <a:pt x="408" y="992"/>
                      <a:pt x="414" y="1006"/>
                    </a:cubicBezTo>
                    <a:cubicBezTo>
                      <a:pt x="421" y="1019"/>
                      <a:pt x="407" y="1014"/>
                      <a:pt x="394" y="1020"/>
                    </a:cubicBezTo>
                    <a:close/>
                    <a:moveTo>
                      <a:pt x="395" y="902"/>
                    </a:moveTo>
                    <a:cubicBezTo>
                      <a:pt x="397" y="915"/>
                      <a:pt x="395" y="926"/>
                      <a:pt x="385" y="928"/>
                    </a:cubicBezTo>
                    <a:cubicBezTo>
                      <a:pt x="376" y="930"/>
                      <a:pt x="361" y="930"/>
                      <a:pt x="366" y="922"/>
                    </a:cubicBezTo>
                    <a:cubicBezTo>
                      <a:pt x="370" y="915"/>
                      <a:pt x="384" y="894"/>
                      <a:pt x="384" y="879"/>
                    </a:cubicBezTo>
                    <a:cubicBezTo>
                      <a:pt x="389" y="874"/>
                      <a:pt x="392" y="889"/>
                      <a:pt x="395" y="902"/>
                    </a:cubicBezTo>
                    <a:close/>
                    <a:moveTo>
                      <a:pt x="330" y="896"/>
                    </a:moveTo>
                    <a:cubicBezTo>
                      <a:pt x="341" y="879"/>
                      <a:pt x="359" y="868"/>
                      <a:pt x="371" y="867"/>
                    </a:cubicBezTo>
                    <a:cubicBezTo>
                      <a:pt x="383" y="866"/>
                      <a:pt x="375" y="886"/>
                      <a:pt x="370" y="901"/>
                    </a:cubicBezTo>
                    <a:cubicBezTo>
                      <a:pt x="364" y="915"/>
                      <a:pt x="333" y="934"/>
                      <a:pt x="326" y="935"/>
                    </a:cubicBezTo>
                    <a:cubicBezTo>
                      <a:pt x="320" y="936"/>
                      <a:pt x="325" y="903"/>
                      <a:pt x="330" y="896"/>
                    </a:cubicBezTo>
                    <a:close/>
                    <a:moveTo>
                      <a:pt x="345" y="943"/>
                    </a:moveTo>
                    <a:cubicBezTo>
                      <a:pt x="357" y="948"/>
                      <a:pt x="368" y="998"/>
                      <a:pt x="352" y="999"/>
                    </a:cubicBezTo>
                    <a:cubicBezTo>
                      <a:pt x="337" y="1001"/>
                      <a:pt x="323" y="1002"/>
                      <a:pt x="313" y="1000"/>
                    </a:cubicBezTo>
                    <a:cubicBezTo>
                      <a:pt x="296" y="997"/>
                      <a:pt x="314" y="973"/>
                      <a:pt x="319" y="962"/>
                    </a:cubicBezTo>
                    <a:cubicBezTo>
                      <a:pt x="325" y="951"/>
                      <a:pt x="334" y="937"/>
                      <a:pt x="345" y="943"/>
                    </a:cubicBezTo>
                    <a:close/>
                    <a:moveTo>
                      <a:pt x="245" y="948"/>
                    </a:moveTo>
                    <a:cubicBezTo>
                      <a:pt x="258" y="948"/>
                      <a:pt x="275" y="938"/>
                      <a:pt x="285" y="931"/>
                    </a:cubicBezTo>
                    <a:cubicBezTo>
                      <a:pt x="291" y="927"/>
                      <a:pt x="301" y="914"/>
                      <a:pt x="308" y="914"/>
                    </a:cubicBezTo>
                    <a:cubicBezTo>
                      <a:pt x="320" y="914"/>
                      <a:pt x="317" y="933"/>
                      <a:pt x="315" y="940"/>
                    </a:cubicBezTo>
                    <a:cubicBezTo>
                      <a:pt x="312" y="949"/>
                      <a:pt x="309" y="962"/>
                      <a:pt x="302" y="967"/>
                    </a:cubicBezTo>
                    <a:cubicBezTo>
                      <a:pt x="293" y="974"/>
                      <a:pt x="280" y="970"/>
                      <a:pt x="270" y="967"/>
                    </a:cubicBezTo>
                    <a:cubicBezTo>
                      <a:pt x="262" y="965"/>
                      <a:pt x="244" y="955"/>
                      <a:pt x="241" y="948"/>
                    </a:cubicBezTo>
                    <a:cubicBezTo>
                      <a:pt x="241" y="948"/>
                      <a:pt x="241" y="948"/>
                      <a:pt x="245" y="948"/>
                    </a:cubicBezTo>
                    <a:close/>
                    <a:moveTo>
                      <a:pt x="243" y="983"/>
                    </a:moveTo>
                    <a:cubicBezTo>
                      <a:pt x="233" y="979"/>
                      <a:pt x="228" y="969"/>
                      <a:pt x="227" y="964"/>
                    </a:cubicBezTo>
                    <a:cubicBezTo>
                      <a:pt x="225" y="960"/>
                      <a:pt x="246" y="963"/>
                      <a:pt x="251" y="966"/>
                    </a:cubicBezTo>
                    <a:cubicBezTo>
                      <a:pt x="257" y="969"/>
                      <a:pt x="254" y="987"/>
                      <a:pt x="243" y="983"/>
                    </a:cubicBezTo>
                    <a:close/>
                    <a:moveTo>
                      <a:pt x="260" y="980"/>
                    </a:moveTo>
                    <a:cubicBezTo>
                      <a:pt x="261" y="974"/>
                      <a:pt x="294" y="985"/>
                      <a:pt x="292" y="991"/>
                    </a:cubicBezTo>
                    <a:cubicBezTo>
                      <a:pt x="290" y="998"/>
                      <a:pt x="283" y="992"/>
                      <a:pt x="273" y="991"/>
                    </a:cubicBezTo>
                    <a:cubicBezTo>
                      <a:pt x="264" y="991"/>
                      <a:pt x="259" y="985"/>
                      <a:pt x="260" y="980"/>
                    </a:cubicBezTo>
                    <a:close/>
                    <a:moveTo>
                      <a:pt x="361" y="1042"/>
                    </a:moveTo>
                    <a:cubicBezTo>
                      <a:pt x="355" y="1053"/>
                      <a:pt x="351" y="1055"/>
                      <a:pt x="337" y="1048"/>
                    </a:cubicBezTo>
                    <a:cubicBezTo>
                      <a:pt x="324" y="1041"/>
                      <a:pt x="290" y="1020"/>
                      <a:pt x="279" y="1010"/>
                    </a:cubicBezTo>
                    <a:cubicBezTo>
                      <a:pt x="276" y="1007"/>
                      <a:pt x="284" y="999"/>
                      <a:pt x="305" y="1008"/>
                    </a:cubicBezTo>
                    <a:cubicBezTo>
                      <a:pt x="313" y="1010"/>
                      <a:pt x="335" y="1011"/>
                      <a:pt x="348" y="1011"/>
                    </a:cubicBezTo>
                    <a:cubicBezTo>
                      <a:pt x="360" y="1011"/>
                      <a:pt x="366" y="1031"/>
                      <a:pt x="361" y="1042"/>
                    </a:cubicBezTo>
                    <a:close/>
                    <a:moveTo>
                      <a:pt x="414" y="1081"/>
                    </a:moveTo>
                    <a:cubicBezTo>
                      <a:pt x="392" y="1079"/>
                      <a:pt x="377" y="1068"/>
                      <a:pt x="366" y="1061"/>
                    </a:cubicBezTo>
                    <a:cubicBezTo>
                      <a:pt x="352" y="1055"/>
                      <a:pt x="395" y="1025"/>
                      <a:pt x="402" y="1028"/>
                    </a:cubicBezTo>
                    <a:cubicBezTo>
                      <a:pt x="410" y="1031"/>
                      <a:pt x="437" y="1082"/>
                      <a:pt x="414" y="1081"/>
                    </a:cubicBezTo>
                    <a:close/>
                  </a:path>
                </a:pathLst>
              </a:custGeom>
              <a:solidFill>
                <a:srgbClr val="00A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3" name="Freeform 14">
                <a:extLst>
                  <a:ext uri="{FF2B5EF4-FFF2-40B4-BE49-F238E27FC236}">
                    <a16:creationId xmlns:a16="http://schemas.microsoft.com/office/drawing/2014/main" id="{54E74B02-A732-4470-8BF5-19D9A2D4F9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7" y="1053"/>
                <a:ext cx="875" cy="1255"/>
              </a:xfrm>
              <a:custGeom>
                <a:avLst/>
                <a:gdLst>
                  <a:gd name="T0" fmla="*/ 21 w 578"/>
                  <a:gd name="T1" fmla="*/ 3100 h 830"/>
                  <a:gd name="T2" fmla="*/ 737 w 578"/>
                  <a:gd name="T3" fmla="*/ 3617 h 830"/>
                  <a:gd name="T4" fmla="*/ 406 w 578"/>
                  <a:gd name="T5" fmla="*/ 1061 h 830"/>
                  <a:gd name="T6" fmla="*/ 2587 w 578"/>
                  <a:gd name="T7" fmla="*/ 1625 h 830"/>
                  <a:gd name="T8" fmla="*/ 2227 w 578"/>
                  <a:gd name="T9" fmla="*/ 3971 h 830"/>
                  <a:gd name="T10" fmla="*/ 2342 w 578"/>
                  <a:gd name="T11" fmla="*/ 4063 h 830"/>
                  <a:gd name="T12" fmla="*/ 2505 w 578"/>
                  <a:gd name="T13" fmla="*/ 4042 h 830"/>
                  <a:gd name="T14" fmla="*/ 2337 w 578"/>
                  <a:gd name="T15" fmla="*/ 4193 h 830"/>
                  <a:gd name="T16" fmla="*/ 2533 w 578"/>
                  <a:gd name="T17" fmla="*/ 4145 h 830"/>
                  <a:gd name="T18" fmla="*/ 2122 w 578"/>
                  <a:gd name="T19" fmla="*/ 460 h 830"/>
                  <a:gd name="T20" fmla="*/ 2207 w 578"/>
                  <a:gd name="T21" fmla="*/ 634 h 830"/>
                  <a:gd name="T22" fmla="*/ 1717 w 578"/>
                  <a:gd name="T23" fmla="*/ 265 h 830"/>
                  <a:gd name="T24" fmla="*/ 1780 w 578"/>
                  <a:gd name="T25" fmla="*/ 401 h 830"/>
                  <a:gd name="T26" fmla="*/ 1040 w 578"/>
                  <a:gd name="T27" fmla="*/ 711 h 830"/>
                  <a:gd name="T28" fmla="*/ 1020 w 578"/>
                  <a:gd name="T29" fmla="*/ 585 h 830"/>
                  <a:gd name="T30" fmla="*/ 1167 w 578"/>
                  <a:gd name="T31" fmla="*/ 643 h 830"/>
                  <a:gd name="T32" fmla="*/ 1370 w 578"/>
                  <a:gd name="T33" fmla="*/ 478 h 830"/>
                  <a:gd name="T34" fmla="*/ 1228 w 578"/>
                  <a:gd name="T35" fmla="*/ 540 h 830"/>
                  <a:gd name="T36" fmla="*/ 1520 w 578"/>
                  <a:gd name="T37" fmla="*/ 845 h 830"/>
                  <a:gd name="T38" fmla="*/ 1423 w 578"/>
                  <a:gd name="T39" fmla="*/ 487 h 830"/>
                  <a:gd name="T40" fmla="*/ 1596 w 578"/>
                  <a:gd name="T41" fmla="*/ 733 h 830"/>
                  <a:gd name="T42" fmla="*/ 1689 w 578"/>
                  <a:gd name="T43" fmla="*/ 470 h 830"/>
                  <a:gd name="T44" fmla="*/ 1696 w 578"/>
                  <a:gd name="T45" fmla="*/ 183 h 830"/>
                  <a:gd name="T46" fmla="*/ 1471 w 578"/>
                  <a:gd name="T47" fmla="*/ 318 h 830"/>
                  <a:gd name="T48" fmla="*/ 1359 w 578"/>
                  <a:gd name="T49" fmla="*/ 215 h 830"/>
                  <a:gd name="T50" fmla="*/ 1391 w 578"/>
                  <a:gd name="T51" fmla="*/ 135 h 830"/>
                  <a:gd name="T52" fmla="*/ 1141 w 578"/>
                  <a:gd name="T53" fmla="*/ 398 h 830"/>
                  <a:gd name="T54" fmla="*/ 1297 w 578"/>
                  <a:gd name="T55" fmla="*/ 283 h 830"/>
                  <a:gd name="T56" fmla="*/ 1311 w 578"/>
                  <a:gd name="T57" fmla="*/ 195 h 830"/>
                  <a:gd name="T58" fmla="*/ 1040 w 578"/>
                  <a:gd name="T59" fmla="*/ 487 h 830"/>
                  <a:gd name="T60" fmla="*/ 967 w 578"/>
                  <a:gd name="T61" fmla="*/ 316 h 830"/>
                  <a:gd name="T62" fmla="*/ 768 w 578"/>
                  <a:gd name="T63" fmla="*/ 742 h 830"/>
                  <a:gd name="T64" fmla="*/ 857 w 578"/>
                  <a:gd name="T65" fmla="*/ 519 h 830"/>
                  <a:gd name="T66" fmla="*/ 958 w 578"/>
                  <a:gd name="T67" fmla="*/ 204 h 830"/>
                  <a:gd name="T68" fmla="*/ 775 w 578"/>
                  <a:gd name="T69" fmla="*/ 272 h 830"/>
                  <a:gd name="T70" fmla="*/ 757 w 578"/>
                  <a:gd name="T71" fmla="*/ 470 h 830"/>
                  <a:gd name="T72" fmla="*/ 481 w 578"/>
                  <a:gd name="T73" fmla="*/ 585 h 830"/>
                  <a:gd name="T74" fmla="*/ 438 w 578"/>
                  <a:gd name="T75" fmla="*/ 845 h 830"/>
                  <a:gd name="T76" fmla="*/ 487 w 578"/>
                  <a:gd name="T77" fmla="*/ 826 h 830"/>
                  <a:gd name="T78" fmla="*/ 610 w 578"/>
                  <a:gd name="T79" fmla="*/ 804 h 830"/>
                  <a:gd name="T80" fmla="*/ 663 w 578"/>
                  <a:gd name="T81" fmla="*/ 830 h 830"/>
                  <a:gd name="T82" fmla="*/ 817 w 578"/>
                  <a:gd name="T83" fmla="*/ 925 h 830"/>
                  <a:gd name="T84" fmla="*/ 945 w 578"/>
                  <a:gd name="T85" fmla="*/ 937 h 830"/>
                  <a:gd name="T86" fmla="*/ 1134 w 578"/>
                  <a:gd name="T87" fmla="*/ 705 h 830"/>
                  <a:gd name="T88" fmla="*/ 931 w 578"/>
                  <a:gd name="T89" fmla="*/ 879 h 830"/>
                  <a:gd name="T90" fmla="*/ 1087 w 578"/>
                  <a:gd name="T91" fmla="*/ 939 h 830"/>
                  <a:gd name="T92" fmla="*/ 1182 w 578"/>
                  <a:gd name="T93" fmla="*/ 789 h 830"/>
                  <a:gd name="T94" fmla="*/ 1308 w 578"/>
                  <a:gd name="T95" fmla="*/ 670 h 830"/>
                  <a:gd name="T96" fmla="*/ 1329 w 578"/>
                  <a:gd name="T97" fmla="*/ 987 h 830"/>
                  <a:gd name="T98" fmla="*/ 1552 w 578"/>
                  <a:gd name="T99" fmla="*/ 1040 h 830"/>
                  <a:gd name="T100" fmla="*/ 1565 w 578"/>
                  <a:gd name="T101" fmla="*/ 889 h 830"/>
                  <a:gd name="T102" fmla="*/ 1565 w 578"/>
                  <a:gd name="T103" fmla="*/ 889 h 830"/>
                  <a:gd name="T104" fmla="*/ 1873 w 578"/>
                  <a:gd name="T105" fmla="*/ 742 h 830"/>
                  <a:gd name="T106" fmla="*/ 1932 w 578"/>
                  <a:gd name="T107" fmla="*/ 457 h 830"/>
                  <a:gd name="T108" fmla="*/ 1923 w 578"/>
                  <a:gd name="T109" fmla="*/ 809 h 830"/>
                  <a:gd name="T110" fmla="*/ 2006 w 578"/>
                  <a:gd name="T111" fmla="*/ 809 h 830"/>
                  <a:gd name="T112" fmla="*/ 2115 w 578"/>
                  <a:gd name="T113" fmla="*/ 818 h 830"/>
                  <a:gd name="T114" fmla="*/ 2248 w 578"/>
                  <a:gd name="T115" fmla="*/ 736 h 830"/>
                  <a:gd name="T116" fmla="*/ 2251 w 578"/>
                  <a:gd name="T117" fmla="*/ 795 h 830"/>
                  <a:gd name="T118" fmla="*/ 2251 w 578"/>
                  <a:gd name="T119" fmla="*/ 795 h 8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78" h="830">
                    <a:moveTo>
                      <a:pt x="532" y="301"/>
                    </a:moveTo>
                    <a:cubicBezTo>
                      <a:pt x="483" y="115"/>
                      <a:pt x="370" y="0"/>
                      <a:pt x="238" y="0"/>
                    </a:cubicBezTo>
                    <a:cubicBezTo>
                      <a:pt x="103" y="0"/>
                      <a:pt x="40" y="160"/>
                      <a:pt x="26" y="245"/>
                    </a:cubicBezTo>
                    <a:cubicBezTo>
                      <a:pt x="14" y="315"/>
                      <a:pt x="0" y="475"/>
                      <a:pt x="4" y="593"/>
                    </a:cubicBezTo>
                    <a:cubicBezTo>
                      <a:pt x="6" y="640"/>
                      <a:pt x="20" y="677"/>
                      <a:pt x="47" y="701"/>
                    </a:cubicBezTo>
                    <a:cubicBezTo>
                      <a:pt x="82" y="732"/>
                      <a:pt x="126" y="733"/>
                      <a:pt x="144" y="732"/>
                    </a:cubicBezTo>
                    <a:cubicBezTo>
                      <a:pt x="155" y="731"/>
                      <a:pt x="163" y="722"/>
                      <a:pt x="162" y="711"/>
                    </a:cubicBezTo>
                    <a:cubicBezTo>
                      <a:pt x="162" y="700"/>
                      <a:pt x="152" y="691"/>
                      <a:pt x="141" y="692"/>
                    </a:cubicBezTo>
                    <a:cubicBezTo>
                      <a:pt x="129" y="693"/>
                      <a:pt x="97" y="692"/>
                      <a:pt x="74" y="671"/>
                    </a:cubicBezTo>
                    <a:cubicBezTo>
                      <a:pt x="56" y="654"/>
                      <a:pt x="46" y="628"/>
                      <a:pt x="44" y="591"/>
                    </a:cubicBezTo>
                    <a:cubicBezTo>
                      <a:pt x="40" y="476"/>
                      <a:pt x="54" y="320"/>
                      <a:pt x="65" y="252"/>
                    </a:cubicBezTo>
                    <a:cubicBezTo>
                      <a:pt x="67" y="239"/>
                      <a:pt x="71" y="222"/>
                      <a:pt x="77" y="203"/>
                    </a:cubicBezTo>
                    <a:cubicBezTo>
                      <a:pt x="96" y="160"/>
                      <a:pt x="166" y="215"/>
                      <a:pt x="261" y="215"/>
                    </a:cubicBezTo>
                    <a:cubicBezTo>
                      <a:pt x="348" y="215"/>
                      <a:pt x="380" y="170"/>
                      <a:pt x="419" y="171"/>
                    </a:cubicBezTo>
                    <a:cubicBezTo>
                      <a:pt x="425" y="171"/>
                      <a:pt x="439" y="174"/>
                      <a:pt x="446" y="190"/>
                    </a:cubicBezTo>
                    <a:cubicBezTo>
                      <a:pt x="465" y="225"/>
                      <a:pt x="481" y="266"/>
                      <a:pt x="493" y="311"/>
                    </a:cubicBezTo>
                    <a:cubicBezTo>
                      <a:pt x="517" y="401"/>
                      <a:pt x="538" y="543"/>
                      <a:pt x="519" y="646"/>
                    </a:cubicBezTo>
                    <a:cubicBezTo>
                      <a:pt x="518" y="649"/>
                      <a:pt x="518" y="652"/>
                      <a:pt x="517" y="657"/>
                    </a:cubicBezTo>
                    <a:cubicBezTo>
                      <a:pt x="505" y="721"/>
                      <a:pt x="486" y="747"/>
                      <a:pt x="451" y="754"/>
                    </a:cubicBezTo>
                    <a:cubicBezTo>
                      <a:pt x="445" y="755"/>
                      <a:pt x="428" y="758"/>
                      <a:pt x="424" y="760"/>
                    </a:cubicBezTo>
                    <a:cubicBezTo>
                      <a:pt x="424" y="760"/>
                      <a:pt x="424" y="760"/>
                      <a:pt x="424" y="760"/>
                    </a:cubicBezTo>
                    <a:cubicBezTo>
                      <a:pt x="421" y="761"/>
                      <a:pt x="419" y="763"/>
                      <a:pt x="417" y="764"/>
                    </a:cubicBezTo>
                    <a:cubicBezTo>
                      <a:pt x="422" y="767"/>
                      <a:pt x="430" y="774"/>
                      <a:pt x="436" y="784"/>
                    </a:cubicBezTo>
                    <a:cubicBezTo>
                      <a:pt x="438" y="782"/>
                      <a:pt x="441" y="780"/>
                      <a:pt x="446" y="777"/>
                    </a:cubicBezTo>
                    <a:cubicBezTo>
                      <a:pt x="451" y="774"/>
                      <a:pt x="473" y="768"/>
                      <a:pt x="479" y="765"/>
                    </a:cubicBezTo>
                    <a:cubicBezTo>
                      <a:pt x="502" y="753"/>
                      <a:pt x="517" y="730"/>
                      <a:pt x="527" y="704"/>
                    </a:cubicBezTo>
                    <a:cubicBezTo>
                      <a:pt x="530" y="695"/>
                      <a:pt x="531" y="697"/>
                      <a:pt x="529" y="706"/>
                    </a:cubicBezTo>
                    <a:cubicBezTo>
                      <a:pt x="521" y="736"/>
                      <a:pt x="507" y="760"/>
                      <a:pt x="477" y="773"/>
                    </a:cubicBezTo>
                    <a:cubicBezTo>
                      <a:pt x="472" y="775"/>
                      <a:pt x="444" y="785"/>
                      <a:pt x="444" y="785"/>
                    </a:cubicBezTo>
                    <a:cubicBezTo>
                      <a:pt x="444" y="785"/>
                      <a:pt x="444" y="785"/>
                      <a:pt x="444" y="785"/>
                    </a:cubicBezTo>
                    <a:cubicBezTo>
                      <a:pt x="442" y="786"/>
                      <a:pt x="440" y="786"/>
                      <a:pt x="438" y="787"/>
                    </a:cubicBezTo>
                    <a:cubicBezTo>
                      <a:pt x="441" y="791"/>
                      <a:pt x="443" y="796"/>
                      <a:pt x="445" y="802"/>
                    </a:cubicBezTo>
                    <a:cubicBezTo>
                      <a:pt x="448" y="815"/>
                      <a:pt x="447" y="819"/>
                      <a:pt x="451" y="830"/>
                    </a:cubicBezTo>
                    <a:cubicBezTo>
                      <a:pt x="451" y="830"/>
                      <a:pt x="451" y="830"/>
                      <a:pt x="451" y="830"/>
                    </a:cubicBezTo>
                    <a:cubicBezTo>
                      <a:pt x="449" y="820"/>
                      <a:pt x="453" y="809"/>
                      <a:pt x="459" y="805"/>
                    </a:cubicBezTo>
                    <a:cubicBezTo>
                      <a:pt x="461" y="803"/>
                      <a:pt x="468" y="799"/>
                      <a:pt x="482" y="793"/>
                    </a:cubicBezTo>
                    <a:cubicBezTo>
                      <a:pt x="517" y="779"/>
                      <a:pt x="535" y="753"/>
                      <a:pt x="545" y="722"/>
                    </a:cubicBezTo>
                    <a:cubicBezTo>
                      <a:pt x="551" y="702"/>
                      <a:pt x="558" y="655"/>
                      <a:pt x="558" y="654"/>
                    </a:cubicBezTo>
                    <a:cubicBezTo>
                      <a:pt x="578" y="544"/>
                      <a:pt x="557" y="395"/>
                      <a:pt x="532" y="301"/>
                    </a:cubicBezTo>
                    <a:close/>
                    <a:moveTo>
                      <a:pt x="404" y="88"/>
                    </a:moveTo>
                    <a:cubicBezTo>
                      <a:pt x="413" y="95"/>
                      <a:pt x="420" y="106"/>
                      <a:pt x="426" y="112"/>
                    </a:cubicBezTo>
                    <a:cubicBezTo>
                      <a:pt x="429" y="116"/>
                      <a:pt x="430" y="120"/>
                      <a:pt x="431" y="124"/>
                    </a:cubicBezTo>
                    <a:cubicBezTo>
                      <a:pt x="431" y="127"/>
                      <a:pt x="430" y="130"/>
                      <a:pt x="426" y="126"/>
                    </a:cubicBezTo>
                    <a:cubicBezTo>
                      <a:pt x="424" y="125"/>
                      <a:pt x="423" y="123"/>
                      <a:pt x="420" y="121"/>
                    </a:cubicBezTo>
                    <a:cubicBezTo>
                      <a:pt x="411" y="115"/>
                      <a:pt x="378" y="121"/>
                      <a:pt x="378" y="113"/>
                    </a:cubicBezTo>
                    <a:cubicBezTo>
                      <a:pt x="378" y="105"/>
                      <a:pt x="385" y="97"/>
                      <a:pt x="388" y="94"/>
                    </a:cubicBezTo>
                    <a:cubicBezTo>
                      <a:pt x="391" y="91"/>
                      <a:pt x="401" y="87"/>
                      <a:pt x="404" y="88"/>
                    </a:cubicBezTo>
                    <a:close/>
                    <a:moveTo>
                      <a:pt x="327" y="51"/>
                    </a:moveTo>
                    <a:cubicBezTo>
                      <a:pt x="332" y="42"/>
                      <a:pt x="336" y="40"/>
                      <a:pt x="347" y="46"/>
                    </a:cubicBezTo>
                    <a:cubicBezTo>
                      <a:pt x="358" y="52"/>
                      <a:pt x="383" y="69"/>
                      <a:pt x="394" y="78"/>
                    </a:cubicBezTo>
                    <a:cubicBezTo>
                      <a:pt x="396" y="81"/>
                      <a:pt x="393" y="87"/>
                      <a:pt x="375" y="80"/>
                    </a:cubicBezTo>
                    <a:cubicBezTo>
                      <a:pt x="368" y="78"/>
                      <a:pt x="349" y="77"/>
                      <a:pt x="339" y="77"/>
                    </a:cubicBezTo>
                    <a:cubicBezTo>
                      <a:pt x="328" y="77"/>
                      <a:pt x="323" y="61"/>
                      <a:pt x="327" y="51"/>
                    </a:cubicBezTo>
                    <a:close/>
                    <a:moveTo>
                      <a:pt x="169" y="117"/>
                    </a:moveTo>
                    <a:cubicBezTo>
                      <a:pt x="173" y="113"/>
                      <a:pt x="186" y="112"/>
                      <a:pt x="190" y="119"/>
                    </a:cubicBezTo>
                    <a:cubicBezTo>
                      <a:pt x="194" y="127"/>
                      <a:pt x="202" y="131"/>
                      <a:pt x="198" y="136"/>
                    </a:cubicBezTo>
                    <a:cubicBezTo>
                      <a:pt x="193" y="141"/>
                      <a:pt x="186" y="152"/>
                      <a:pt x="179" y="154"/>
                    </a:cubicBezTo>
                    <a:cubicBezTo>
                      <a:pt x="175" y="158"/>
                      <a:pt x="171" y="147"/>
                      <a:pt x="171" y="138"/>
                    </a:cubicBezTo>
                    <a:cubicBezTo>
                      <a:pt x="172" y="129"/>
                      <a:pt x="165" y="122"/>
                      <a:pt x="169" y="117"/>
                    </a:cubicBezTo>
                    <a:close/>
                    <a:moveTo>
                      <a:pt x="194" y="112"/>
                    </a:moveTo>
                    <a:cubicBezTo>
                      <a:pt x="192" y="106"/>
                      <a:pt x="202" y="98"/>
                      <a:pt x="207" y="91"/>
                    </a:cubicBezTo>
                    <a:cubicBezTo>
                      <a:pt x="212" y="84"/>
                      <a:pt x="235" y="82"/>
                      <a:pt x="241" y="82"/>
                    </a:cubicBezTo>
                    <a:cubicBezTo>
                      <a:pt x="247" y="83"/>
                      <a:pt x="235" y="93"/>
                      <a:pt x="230" y="100"/>
                    </a:cubicBezTo>
                    <a:cubicBezTo>
                      <a:pt x="225" y="108"/>
                      <a:pt x="224" y="119"/>
                      <a:pt x="222" y="123"/>
                    </a:cubicBezTo>
                    <a:cubicBezTo>
                      <a:pt x="219" y="127"/>
                      <a:pt x="209" y="127"/>
                      <a:pt x="206" y="128"/>
                    </a:cubicBezTo>
                    <a:cubicBezTo>
                      <a:pt x="201" y="127"/>
                      <a:pt x="197" y="119"/>
                      <a:pt x="194" y="112"/>
                    </a:cubicBezTo>
                    <a:close/>
                    <a:moveTo>
                      <a:pt x="234" y="103"/>
                    </a:moveTo>
                    <a:cubicBezTo>
                      <a:pt x="237" y="97"/>
                      <a:pt x="254" y="86"/>
                      <a:pt x="261" y="91"/>
                    </a:cubicBezTo>
                    <a:cubicBezTo>
                      <a:pt x="266" y="94"/>
                      <a:pt x="269" y="106"/>
                      <a:pt x="271" y="112"/>
                    </a:cubicBezTo>
                    <a:cubicBezTo>
                      <a:pt x="271" y="113"/>
                      <a:pt x="271" y="113"/>
                      <a:pt x="271" y="113"/>
                    </a:cubicBezTo>
                    <a:cubicBezTo>
                      <a:pt x="265" y="115"/>
                      <a:pt x="260" y="115"/>
                      <a:pt x="253" y="118"/>
                    </a:cubicBezTo>
                    <a:cubicBezTo>
                      <a:pt x="243" y="123"/>
                      <a:pt x="227" y="119"/>
                      <a:pt x="234" y="103"/>
                    </a:cubicBezTo>
                    <a:close/>
                    <a:moveTo>
                      <a:pt x="260" y="144"/>
                    </a:moveTo>
                    <a:cubicBezTo>
                      <a:pt x="263" y="130"/>
                      <a:pt x="270" y="119"/>
                      <a:pt x="276" y="121"/>
                    </a:cubicBezTo>
                    <a:cubicBezTo>
                      <a:pt x="283" y="123"/>
                      <a:pt x="285" y="136"/>
                      <a:pt x="290" y="143"/>
                    </a:cubicBezTo>
                    <a:cubicBezTo>
                      <a:pt x="296" y="150"/>
                      <a:pt x="291" y="156"/>
                      <a:pt x="289" y="162"/>
                    </a:cubicBezTo>
                    <a:cubicBezTo>
                      <a:pt x="286" y="168"/>
                      <a:pt x="276" y="175"/>
                      <a:pt x="270" y="176"/>
                    </a:cubicBezTo>
                    <a:cubicBezTo>
                      <a:pt x="263" y="176"/>
                      <a:pt x="258" y="158"/>
                      <a:pt x="260" y="144"/>
                    </a:cubicBezTo>
                    <a:close/>
                    <a:moveTo>
                      <a:pt x="284" y="116"/>
                    </a:moveTo>
                    <a:cubicBezTo>
                      <a:pt x="282" y="106"/>
                      <a:pt x="266" y="96"/>
                      <a:pt x="271" y="93"/>
                    </a:cubicBezTo>
                    <a:cubicBezTo>
                      <a:pt x="276" y="89"/>
                      <a:pt x="283" y="96"/>
                      <a:pt x="294" y="101"/>
                    </a:cubicBezTo>
                    <a:cubicBezTo>
                      <a:pt x="306" y="106"/>
                      <a:pt x="319" y="108"/>
                      <a:pt x="320" y="116"/>
                    </a:cubicBezTo>
                    <a:cubicBezTo>
                      <a:pt x="322" y="124"/>
                      <a:pt x="329" y="133"/>
                      <a:pt x="325" y="138"/>
                    </a:cubicBezTo>
                    <a:cubicBezTo>
                      <a:pt x="324" y="141"/>
                      <a:pt x="313" y="140"/>
                      <a:pt x="304" y="140"/>
                    </a:cubicBezTo>
                    <a:cubicBezTo>
                      <a:pt x="296" y="140"/>
                      <a:pt x="287" y="126"/>
                      <a:pt x="284" y="116"/>
                    </a:cubicBezTo>
                    <a:close/>
                    <a:moveTo>
                      <a:pt x="299" y="70"/>
                    </a:moveTo>
                    <a:cubicBezTo>
                      <a:pt x="310" y="65"/>
                      <a:pt x="314" y="62"/>
                      <a:pt x="317" y="67"/>
                    </a:cubicBezTo>
                    <a:cubicBezTo>
                      <a:pt x="320" y="71"/>
                      <a:pt x="325" y="83"/>
                      <a:pt x="322" y="90"/>
                    </a:cubicBezTo>
                    <a:cubicBezTo>
                      <a:pt x="318" y="104"/>
                      <a:pt x="287" y="93"/>
                      <a:pt x="282" y="82"/>
                    </a:cubicBezTo>
                    <a:cubicBezTo>
                      <a:pt x="276" y="71"/>
                      <a:pt x="288" y="75"/>
                      <a:pt x="299" y="70"/>
                    </a:cubicBezTo>
                    <a:close/>
                    <a:moveTo>
                      <a:pt x="282" y="18"/>
                    </a:moveTo>
                    <a:cubicBezTo>
                      <a:pt x="301" y="19"/>
                      <a:pt x="314" y="29"/>
                      <a:pt x="323" y="35"/>
                    </a:cubicBezTo>
                    <a:cubicBezTo>
                      <a:pt x="335" y="40"/>
                      <a:pt x="298" y="65"/>
                      <a:pt x="292" y="63"/>
                    </a:cubicBezTo>
                    <a:cubicBezTo>
                      <a:pt x="286" y="60"/>
                      <a:pt x="262" y="16"/>
                      <a:pt x="282" y="18"/>
                    </a:cubicBezTo>
                    <a:close/>
                    <a:moveTo>
                      <a:pt x="274" y="49"/>
                    </a:moveTo>
                    <a:cubicBezTo>
                      <a:pt x="276" y="52"/>
                      <a:pt x="279" y="57"/>
                      <a:pt x="280" y="61"/>
                    </a:cubicBezTo>
                    <a:cubicBezTo>
                      <a:pt x="280" y="65"/>
                      <a:pt x="277" y="68"/>
                      <a:pt x="275" y="71"/>
                    </a:cubicBezTo>
                    <a:cubicBezTo>
                      <a:pt x="270" y="79"/>
                      <a:pt x="265" y="90"/>
                      <a:pt x="261" y="79"/>
                    </a:cubicBezTo>
                    <a:cubicBezTo>
                      <a:pt x="258" y="71"/>
                      <a:pt x="260" y="62"/>
                      <a:pt x="258" y="55"/>
                    </a:cubicBezTo>
                    <a:cubicBezTo>
                      <a:pt x="256" y="48"/>
                      <a:pt x="252" y="45"/>
                      <a:pt x="259" y="41"/>
                    </a:cubicBezTo>
                    <a:cubicBezTo>
                      <a:pt x="268" y="36"/>
                      <a:pt x="270" y="41"/>
                      <a:pt x="274" y="49"/>
                    </a:cubicBezTo>
                    <a:close/>
                    <a:moveTo>
                      <a:pt x="262" y="14"/>
                    </a:moveTo>
                    <a:cubicBezTo>
                      <a:pt x="270" y="14"/>
                      <a:pt x="268" y="18"/>
                      <a:pt x="268" y="19"/>
                    </a:cubicBezTo>
                    <a:cubicBezTo>
                      <a:pt x="267" y="22"/>
                      <a:pt x="267" y="24"/>
                      <a:pt x="265" y="26"/>
                    </a:cubicBezTo>
                    <a:cubicBezTo>
                      <a:pt x="262" y="29"/>
                      <a:pt x="260" y="27"/>
                      <a:pt x="257" y="25"/>
                    </a:cubicBezTo>
                    <a:cubicBezTo>
                      <a:pt x="249" y="18"/>
                      <a:pt x="255" y="15"/>
                      <a:pt x="262" y="14"/>
                    </a:cubicBezTo>
                    <a:close/>
                    <a:moveTo>
                      <a:pt x="249" y="72"/>
                    </a:moveTo>
                    <a:cubicBezTo>
                      <a:pt x="246" y="78"/>
                      <a:pt x="222" y="77"/>
                      <a:pt x="217" y="76"/>
                    </a:cubicBezTo>
                    <a:cubicBezTo>
                      <a:pt x="212" y="76"/>
                      <a:pt x="210" y="63"/>
                      <a:pt x="201" y="55"/>
                    </a:cubicBezTo>
                    <a:cubicBezTo>
                      <a:pt x="191" y="48"/>
                      <a:pt x="191" y="49"/>
                      <a:pt x="198" y="45"/>
                    </a:cubicBezTo>
                    <a:cubicBezTo>
                      <a:pt x="206" y="40"/>
                      <a:pt x="215" y="44"/>
                      <a:pt x="227" y="45"/>
                    </a:cubicBezTo>
                    <a:cubicBezTo>
                      <a:pt x="238" y="46"/>
                      <a:pt x="244" y="47"/>
                      <a:pt x="247" y="54"/>
                    </a:cubicBezTo>
                    <a:cubicBezTo>
                      <a:pt x="249" y="60"/>
                      <a:pt x="252" y="69"/>
                      <a:pt x="249" y="72"/>
                    </a:cubicBezTo>
                    <a:close/>
                    <a:moveTo>
                      <a:pt x="203" y="23"/>
                    </a:moveTo>
                    <a:cubicBezTo>
                      <a:pt x="209" y="20"/>
                      <a:pt x="235" y="15"/>
                      <a:pt x="240" y="16"/>
                    </a:cubicBezTo>
                    <a:cubicBezTo>
                      <a:pt x="247" y="18"/>
                      <a:pt x="252" y="30"/>
                      <a:pt x="250" y="37"/>
                    </a:cubicBezTo>
                    <a:cubicBezTo>
                      <a:pt x="248" y="48"/>
                      <a:pt x="213" y="33"/>
                      <a:pt x="200" y="36"/>
                    </a:cubicBezTo>
                    <a:cubicBezTo>
                      <a:pt x="187" y="39"/>
                      <a:pt x="189" y="29"/>
                      <a:pt x="203" y="23"/>
                    </a:cubicBezTo>
                    <a:close/>
                    <a:moveTo>
                      <a:pt x="202" y="71"/>
                    </a:moveTo>
                    <a:cubicBezTo>
                      <a:pt x="207" y="81"/>
                      <a:pt x="204" y="89"/>
                      <a:pt x="198" y="93"/>
                    </a:cubicBezTo>
                    <a:cubicBezTo>
                      <a:pt x="193" y="97"/>
                      <a:pt x="188" y="104"/>
                      <a:pt x="183" y="108"/>
                    </a:cubicBezTo>
                    <a:cubicBezTo>
                      <a:pt x="181" y="109"/>
                      <a:pt x="175" y="106"/>
                      <a:pt x="174" y="104"/>
                    </a:cubicBezTo>
                    <a:cubicBezTo>
                      <a:pt x="170" y="99"/>
                      <a:pt x="164" y="93"/>
                      <a:pt x="165" y="88"/>
                    </a:cubicBezTo>
                    <a:cubicBezTo>
                      <a:pt x="167" y="81"/>
                      <a:pt x="178" y="65"/>
                      <a:pt x="184" y="60"/>
                    </a:cubicBezTo>
                    <a:cubicBezTo>
                      <a:pt x="190" y="56"/>
                      <a:pt x="197" y="61"/>
                      <a:pt x="202" y="71"/>
                    </a:cubicBezTo>
                    <a:close/>
                    <a:moveTo>
                      <a:pt x="161" y="117"/>
                    </a:moveTo>
                    <a:cubicBezTo>
                      <a:pt x="162" y="123"/>
                      <a:pt x="166" y="128"/>
                      <a:pt x="165" y="134"/>
                    </a:cubicBezTo>
                    <a:cubicBezTo>
                      <a:pt x="164" y="141"/>
                      <a:pt x="157" y="140"/>
                      <a:pt x="146" y="142"/>
                    </a:cubicBezTo>
                    <a:cubicBezTo>
                      <a:pt x="143" y="142"/>
                      <a:pt x="144" y="135"/>
                      <a:pt x="148" y="128"/>
                    </a:cubicBezTo>
                    <a:cubicBezTo>
                      <a:pt x="151" y="121"/>
                      <a:pt x="160" y="111"/>
                      <a:pt x="161" y="117"/>
                    </a:cubicBezTo>
                    <a:close/>
                    <a:moveTo>
                      <a:pt x="150" y="89"/>
                    </a:moveTo>
                    <a:cubicBezTo>
                      <a:pt x="150" y="89"/>
                      <a:pt x="162" y="95"/>
                      <a:pt x="163" y="99"/>
                    </a:cubicBezTo>
                    <a:cubicBezTo>
                      <a:pt x="164" y="104"/>
                      <a:pt x="161" y="105"/>
                      <a:pt x="154" y="107"/>
                    </a:cubicBezTo>
                    <a:cubicBezTo>
                      <a:pt x="148" y="107"/>
                      <a:pt x="150" y="89"/>
                      <a:pt x="150" y="89"/>
                    </a:cubicBezTo>
                    <a:close/>
                    <a:moveTo>
                      <a:pt x="171" y="35"/>
                    </a:moveTo>
                    <a:cubicBezTo>
                      <a:pt x="176" y="33"/>
                      <a:pt x="180" y="33"/>
                      <a:pt x="182" y="39"/>
                    </a:cubicBezTo>
                    <a:cubicBezTo>
                      <a:pt x="185" y="47"/>
                      <a:pt x="179" y="53"/>
                      <a:pt x="174" y="59"/>
                    </a:cubicBezTo>
                    <a:cubicBezTo>
                      <a:pt x="169" y="64"/>
                      <a:pt x="164" y="70"/>
                      <a:pt x="159" y="77"/>
                    </a:cubicBezTo>
                    <a:cubicBezTo>
                      <a:pt x="156" y="81"/>
                      <a:pt x="154" y="85"/>
                      <a:pt x="150" y="78"/>
                    </a:cubicBezTo>
                    <a:cubicBezTo>
                      <a:pt x="147" y="72"/>
                      <a:pt x="147" y="58"/>
                      <a:pt x="147" y="52"/>
                    </a:cubicBezTo>
                    <a:cubicBezTo>
                      <a:pt x="154" y="46"/>
                      <a:pt x="162" y="39"/>
                      <a:pt x="171" y="35"/>
                    </a:cubicBezTo>
                    <a:close/>
                    <a:moveTo>
                      <a:pt x="120" y="69"/>
                    </a:moveTo>
                    <a:cubicBezTo>
                      <a:pt x="124" y="65"/>
                      <a:pt x="134" y="58"/>
                      <a:pt x="139" y="63"/>
                    </a:cubicBezTo>
                    <a:cubicBezTo>
                      <a:pt x="143" y="67"/>
                      <a:pt x="143" y="84"/>
                      <a:pt x="144" y="90"/>
                    </a:cubicBezTo>
                    <a:cubicBezTo>
                      <a:pt x="147" y="108"/>
                      <a:pt x="135" y="112"/>
                      <a:pt x="120" y="113"/>
                    </a:cubicBezTo>
                    <a:cubicBezTo>
                      <a:pt x="110" y="113"/>
                      <a:pt x="109" y="105"/>
                      <a:pt x="102" y="100"/>
                    </a:cubicBezTo>
                    <a:cubicBezTo>
                      <a:pt x="92" y="96"/>
                      <a:pt x="116" y="72"/>
                      <a:pt x="120" y="69"/>
                    </a:cubicBezTo>
                    <a:close/>
                    <a:moveTo>
                      <a:pt x="92" y="112"/>
                    </a:moveTo>
                    <a:cubicBezTo>
                      <a:pt x="97" y="107"/>
                      <a:pt x="103" y="118"/>
                      <a:pt x="104" y="120"/>
                    </a:cubicBezTo>
                    <a:cubicBezTo>
                      <a:pt x="105" y="122"/>
                      <a:pt x="88" y="132"/>
                      <a:pt x="85" y="137"/>
                    </a:cubicBezTo>
                    <a:cubicBezTo>
                      <a:pt x="82" y="143"/>
                      <a:pt x="86" y="116"/>
                      <a:pt x="92" y="112"/>
                    </a:cubicBezTo>
                    <a:close/>
                    <a:moveTo>
                      <a:pt x="83" y="162"/>
                    </a:moveTo>
                    <a:cubicBezTo>
                      <a:pt x="83" y="166"/>
                      <a:pt x="76" y="174"/>
                      <a:pt x="73" y="171"/>
                    </a:cubicBezTo>
                    <a:cubicBezTo>
                      <a:pt x="71" y="169"/>
                      <a:pt x="83" y="146"/>
                      <a:pt x="86" y="147"/>
                    </a:cubicBezTo>
                    <a:cubicBezTo>
                      <a:pt x="89" y="147"/>
                      <a:pt x="84" y="159"/>
                      <a:pt x="83" y="162"/>
                    </a:cubicBezTo>
                    <a:close/>
                    <a:moveTo>
                      <a:pt x="93" y="158"/>
                    </a:moveTo>
                    <a:cubicBezTo>
                      <a:pt x="94" y="150"/>
                      <a:pt x="113" y="123"/>
                      <a:pt x="127" y="118"/>
                    </a:cubicBezTo>
                    <a:cubicBezTo>
                      <a:pt x="135" y="116"/>
                      <a:pt x="140" y="115"/>
                      <a:pt x="141" y="121"/>
                    </a:cubicBezTo>
                    <a:cubicBezTo>
                      <a:pt x="142" y="126"/>
                      <a:pt x="135" y="132"/>
                      <a:pt x="135" y="138"/>
                    </a:cubicBezTo>
                    <a:cubicBezTo>
                      <a:pt x="135" y="145"/>
                      <a:pt x="125" y="151"/>
                      <a:pt x="116" y="154"/>
                    </a:cubicBezTo>
                    <a:cubicBezTo>
                      <a:pt x="108" y="156"/>
                      <a:pt x="92" y="166"/>
                      <a:pt x="93" y="158"/>
                    </a:cubicBezTo>
                    <a:close/>
                    <a:moveTo>
                      <a:pt x="112" y="169"/>
                    </a:moveTo>
                    <a:cubicBezTo>
                      <a:pt x="106" y="167"/>
                      <a:pt x="110" y="165"/>
                      <a:pt x="113" y="164"/>
                    </a:cubicBezTo>
                    <a:cubicBezTo>
                      <a:pt x="120" y="160"/>
                      <a:pt x="123" y="157"/>
                      <a:pt x="126" y="159"/>
                    </a:cubicBezTo>
                    <a:cubicBezTo>
                      <a:pt x="129" y="161"/>
                      <a:pt x="135" y="169"/>
                      <a:pt x="136" y="171"/>
                    </a:cubicBezTo>
                    <a:cubicBezTo>
                      <a:pt x="137" y="174"/>
                      <a:pt x="119" y="170"/>
                      <a:pt x="112" y="169"/>
                    </a:cubicBezTo>
                    <a:close/>
                    <a:moveTo>
                      <a:pt x="177" y="185"/>
                    </a:moveTo>
                    <a:cubicBezTo>
                      <a:pt x="171" y="183"/>
                      <a:pt x="162" y="181"/>
                      <a:pt x="156" y="177"/>
                    </a:cubicBezTo>
                    <a:cubicBezTo>
                      <a:pt x="146" y="171"/>
                      <a:pt x="138" y="161"/>
                      <a:pt x="135" y="157"/>
                    </a:cubicBezTo>
                    <a:cubicBezTo>
                      <a:pt x="132" y="152"/>
                      <a:pt x="140" y="152"/>
                      <a:pt x="157" y="147"/>
                    </a:cubicBezTo>
                    <a:cubicBezTo>
                      <a:pt x="175" y="142"/>
                      <a:pt x="164" y="168"/>
                      <a:pt x="173" y="174"/>
                    </a:cubicBezTo>
                    <a:cubicBezTo>
                      <a:pt x="175" y="176"/>
                      <a:pt x="178" y="177"/>
                      <a:pt x="180" y="179"/>
                    </a:cubicBezTo>
                    <a:cubicBezTo>
                      <a:pt x="184" y="183"/>
                      <a:pt x="181" y="185"/>
                      <a:pt x="177" y="185"/>
                    </a:cubicBezTo>
                    <a:close/>
                    <a:moveTo>
                      <a:pt x="177" y="168"/>
                    </a:moveTo>
                    <a:cubicBezTo>
                      <a:pt x="176" y="163"/>
                      <a:pt x="197" y="155"/>
                      <a:pt x="202" y="148"/>
                    </a:cubicBezTo>
                    <a:cubicBezTo>
                      <a:pt x="207" y="141"/>
                      <a:pt x="213" y="133"/>
                      <a:pt x="216" y="135"/>
                    </a:cubicBezTo>
                    <a:cubicBezTo>
                      <a:pt x="220" y="137"/>
                      <a:pt x="218" y="148"/>
                      <a:pt x="217" y="154"/>
                    </a:cubicBezTo>
                    <a:cubicBezTo>
                      <a:pt x="216" y="161"/>
                      <a:pt x="216" y="169"/>
                      <a:pt x="214" y="172"/>
                    </a:cubicBezTo>
                    <a:cubicBezTo>
                      <a:pt x="210" y="175"/>
                      <a:pt x="198" y="177"/>
                      <a:pt x="191" y="177"/>
                    </a:cubicBezTo>
                    <a:cubicBezTo>
                      <a:pt x="186" y="176"/>
                      <a:pt x="177" y="173"/>
                      <a:pt x="177" y="168"/>
                    </a:cubicBezTo>
                    <a:close/>
                    <a:moveTo>
                      <a:pt x="242" y="194"/>
                    </a:moveTo>
                    <a:cubicBezTo>
                      <a:pt x="239" y="200"/>
                      <a:pt x="231" y="197"/>
                      <a:pt x="220" y="195"/>
                    </a:cubicBezTo>
                    <a:cubicBezTo>
                      <a:pt x="207" y="194"/>
                      <a:pt x="193" y="194"/>
                      <a:pt x="194" y="188"/>
                    </a:cubicBezTo>
                    <a:cubicBezTo>
                      <a:pt x="195" y="181"/>
                      <a:pt x="201" y="181"/>
                      <a:pt x="207" y="180"/>
                    </a:cubicBezTo>
                    <a:cubicBezTo>
                      <a:pt x="215" y="178"/>
                      <a:pt x="223" y="175"/>
                      <a:pt x="230" y="172"/>
                    </a:cubicBezTo>
                    <a:cubicBezTo>
                      <a:pt x="244" y="166"/>
                      <a:pt x="247" y="183"/>
                      <a:pt x="242" y="194"/>
                    </a:cubicBezTo>
                    <a:close/>
                    <a:moveTo>
                      <a:pt x="223" y="161"/>
                    </a:moveTo>
                    <a:cubicBezTo>
                      <a:pt x="221" y="158"/>
                      <a:pt x="224" y="154"/>
                      <a:pt x="225" y="151"/>
                    </a:cubicBezTo>
                    <a:cubicBezTo>
                      <a:pt x="225" y="148"/>
                      <a:pt x="225" y="144"/>
                      <a:pt x="225" y="141"/>
                    </a:cubicBezTo>
                    <a:cubicBezTo>
                      <a:pt x="224" y="133"/>
                      <a:pt x="222" y="130"/>
                      <a:pt x="231" y="130"/>
                    </a:cubicBezTo>
                    <a:cubicBezTo>
                      <a:pt x="234" y="131"/>
                      <a:pt x="237" y="132"/>
                      <a:pt x="241" y="131"/>
                    </a:cubicBezTo>
                    <a:cubicBezTo>
                      <a:pt x="244" y="130"/>
                      <a:pt x="247" y="128"/>
                      <a:pt x="249" y="128"/>
                    </a:cubicBezTo>
                    <a:cubicBezTo>
                      <a:pt x="256" y="127"/>
                      <a:pt x="254" y="128"/>
                      <a:pt x="254" y="133"/>
                    </a:cubicBezTo>
                    <a:cubicBezTo>
                      <a:pt x="254" y="143"/>
                      <a:pt x="252" y="153"/>
                      <a:pt x="244" y="161"/>
                    </a:cubicBezTo>
                    <a:cubicBezTo>
                      <a:pt x="240" y="163"/>
                      <a:pt x="225" y="167"/>
                      <a:pt x="223" y="161"/>
                    </a:cubicBezTo>
                    <a:close/>
                    <a:moveTo>
                      <a:pt x="253" y="189"/>
                    </a:moveTo>
                    <a:cubicBezTo>
                      <a:pt x="249" y="188"/>
                      <a:pt x="251" y="167"/>
                      <a:pt x="253" y="164"/>
                    </a:cubicBezTo>
                    <a:cubicBezTo>
                      <a:pt x="255" y="160"/>
                      <a:pt x="263" y="177"/>
                      <a:pt x="263" y="181"/>
                    </a:cubicBezTo>
                    <a:cubicBezTo>
                      <a:pt x="260" y="181"/>
                      <a:pt x="256" y="189"/>
                      <a:pt x="253" y="189"/>
                    </a:cubicBezTo>
                    <a:close/>
                    <a:moveTo>
                      <a:pt x="295" y="199"/>
                    </a:moveTo>
                    <a:cubicBezTo>
                      <a:pt x="292" y="201"/>
                      <a:pt x="263" y="203"/>
                      <a:pt x="261" y="202"/>
                    </a:cubicBezTo>
                    <a:cubicBezTo>
                      <a:pt x="252" y="197"/>
                      <a:pt x="283" y="178"/>
                      <a:pt x="288" y="174"/>
                    </a:cubicBezTo>
                    <a:cubicBezTo>
                      <a:pt x="292" y="174"/>
                      <a:pt x="303" y="193"/>
                      <a:pt x="295" y="199"/>
                    </a:cubicBezTo>
                    <a:close/>
                    <a:moveTo>
                      <a:pt x="298" y="170"/>
                    </a:moveTo>
                    <a:cubicBezTo>
                      <a:pt x="296" y="159"/>
                      <a:pt x="298" y="150"/>
                      <a:pt x="306" y="148"/>
                    </a:cubicBezTo>
                    <a:cubicBezTo>
                      <a:pt x="314" y="147"/>
                      <a:pt x="327" y="146"/>
                      <a:pt x="323" y="153"/>
                    </a:cubicBezTo>
                    <a:cubicBezTo>
                      <a:pt x="319" y="160"/>
                      <a:pt x="308" y="177"/>
                      <a:pt x="307" y="190"/>
                    </a:cubicBezTo>
                    <a:cubicBezTo>
                      <a:pt x="303" y="195"/>
                      <a:pt x="300" y="182"/>
                      <a:pt x="298" y="170"/>
                    </a:cubicBezTo>
                    <a:close/>
                    <a:moveTo>
                      <a:pt x="355" y="171"/>
                    </a:moveTo>
                    <a:cubicBezTo>
                      <a:pt x="346" y="185"/>
                      <a:pt x="329" y="193"/>
                      <a:pt x="319" y="194"/>
                    </a:cubicBezTo>
                    <a:cubicBezTo>
                      <a:pt x="309" y="194"/>
                      <a:pt x="320" y="182"/>
                      <a:pt x="325" y="170"/>
                    </a:cubicBezTo>
                    <a:cubicBezTo>
                      <a:pt x="329" y="157"/>
                      <a:pt x="351" y="143"/>
                      <a:pt x="357" y="142"/>
                    </a:cubicBezTo>
                    <a:cubicBezTo>
                      <a:pt x="362" y="142"/>
                      <a:pt x="360" y="165"/>
                      <a:pt x="355" y="171"/>
                    </a:cubicBezTo>
                    <a:close/>
                    <a:moveTo>
                      <a:pt x="341" y="136"/>
                    </a:moveTo>
                    <a:cubicBezTo>
                      <a:pt x="331" y="131"/>
                      <a:pt x="321" y="89"/>
                      <a:pt x="335" y="87"/>
                    </a:cubicBezTo>
                    <a:cubicBezTo>
                      <a:pt x="348" y="86"/>
                      <a:pt x="359" y="85"/>
                      <a:pt x="368" y="87"/>
                    </a:cubicBezTo>
                    <a:cubicBezTo>
                      <a:pt x="383" y="89"/>
                      <a:pt x="367" y="110"/>
                      <a:pt x="363" y="119"/>
                    </a:cubicBezTo>
                    <a:cubicBezTo>
                      <a:pt x="358" y="128"/>
                      <a:pt x="351" y="140"/>
                      <a:pt x="341" y="136"/>
                    </a:cubicBezTo>
                    <a:close/>
                    <a:moveTo>
                      <a:pt x="382" y="155"/>
                    </a:moveTo>
                    <a:cubicBezTo>
                      <a:pt x="376" y="161"/>
                      <a:pt x="365" y="162"/>
                      <a:pt x="366" y="155"/>
                    </a:cubicBezTo>
                    <a:cubicBezTo>
                      <a:pt x="367" y="149"/>
                      <a:pt x="370" y="141"/>
                      <a:pt x="368" y="135"/>
                    </a:cubicBezTo>
                    <a:cubicBezTo>
                      <a:pt x="365" y="130"/>
                      <a:pt x="368" y="129"/>
                      <a:pt x="373" y="126"/>
                    </a:cubicBezTo>
                    <a:cubicBezTo>
                      <a:pt x="381" y="121"/>
                      <a:pt x="396" y="127"/>
                      <a:pt x="398" y="132"/>
                    </a:cubicBezTo>
                    <a:cubicBezTo>
                      <a:pt x="400" y="137"/>
                      <a:pt x="388" y="150"/>
                      <a:pt x="382" y="155"/>
                    </a:cubicBezTo>
                    <a:close/>
                    <a:moveTo>
                      <a:pt x="403" y="157"/>
                    </a:moveTo>
                    <a:cubicBezTo>
                      <a:pt x="397" y="159"/>
                      <a:pt x="395" y="161"/>
                      <a:pt x="387" y="162"/>
                    </a:cubicBezTo>
                    <a:cubicBezTo>
                      <a:pt x="379" y="163"/>
                      <a:pt x="394" y="154"/>
                      <a:pt x="397" y="152"/>
                    </a:cubicBezTo>
                    <a:cubicBezTo>
                      <a:pt x="402" y="150"/>
                      <a:pt x="409" y="156"/>
                      <a:pt x="403" y="157"/>
                    </a:cubicBezTo>
                    <a:close/>
                    <a:moveTo>
                      <a:pt x="415" y="152"/>
                    </a:moveTo>
                    <a:cubicBezTo>
                      <a:pt x="407" y="153"/>
                      <a:pt x="405" y="142"/>
                      <a:pt x="406" y="137"/>
                    </a:cubicBezTo>
                    <a:cubicBezTo>
                      <a:pt x="408" y="132"/>
                      <a:pt x="405" y="127"/>
                      <a:pt x="411" y="127"/>
                    </a:cubicBezTo>
                    <a:cubicBezTo>
                      <a:pt x="415" y="125"/>
                      <a:pt x="427" y="136"/>
                      <a:pt x="428" y="141"/>
                    </a:cubicBezTo>
                    <a:cubicBezTo>
                      <a:pt x="428" y="145"/>
                      <a:pt x="422" y="151"/>
                      <a:pt x="415" y="152"/>
                    </a:cubicBezTo>
                    <a:close/>
                    <a:moveTo>
                      <a:pt x="429" y="152"/>
                    </a:moveTo>
                    <a:cubicBezTo>
                      <a:pt x="429" y="152"/>
                      <a:pt x="429" y="152"/>
                      <a:pt x="429" y="153"/>
                    </a:cubicBezTo>
                    <a:cubicBezTo>
                      <a:pt x="429" y="152"/>
                      <a:pt x="429" y="152"/>
                      <a:pt x="429" y="152"/>
                    </a:cubicBezTo>
                    <a:cubicBezTo>
                      <a:pt x="429" y="152"/>
                      <a:pt x="429" y="152"/>
                      <a:pt x="429" y="152"/>
                    </a:cubicBezTo>
                    <a:cubicBezTo>
                      <a:pt x="433" y="151"/>
                      <a:pt x="434" y="144"/>
                      <a:pt x="437" y="144"/>
                    </a:cubicBezTo>
                    <a:cubicBezTo>
                      <a:pt x="440" y="144"/>
                      <a:pt x="442" y="150"/>
                      <a:pt x="442" y="152"/>
                    </a:cubicBezTo>
                    <a:cubicBezTo>
                      <a:pt x="441" y="158"/>
                      <a:pt x="433" y="155"/>
                      <a:pt x="429" y="152"/>
                    </a:cubicBezTo>
                    <a:close/>
                  </a:path>
                </a:pathLst>
              </a:custGeom>
              <a:solidFill>
                <a:srgbClr val="E66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Freeform 15">
                <a:extLst>
                  <a:ext uri="{FF2B5EF4-FFF2-40B4-BE49-F238E27FC236}">
                    <a16:creationId xmlns:a16="http://schemas.microsoft.com/office/drawing/2014/main" id="{2CA2960C-3322-487D-8C10-B6254015F6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7" y="1054"/>
                <a:ext cx="421" cy="1107"/>
              </a:xfrm>
              <a:custGeom>
                <a:avLst/>
                <a:gdLst>
                  <a:gd name="T0" fmla="*/ 1372 w 278"/>
                  <a:gd name="T1" fmla="*/ 1053 h 732"/>
                  <a:gd name="T2" fmla="*/ 1445 w 278"/>
                  <a:gd name="T3" fmla="*/ 951 h 732"/>
                  <a:gd name="T4" fmla="*/ 1419 w 278"/>
                  <a:gd name="T5" fmla="*/ 916 h 732"/>
                  <a:gd name="T6" fmla="*/ 1305 w 278"/>
                  <a:gd name="T7" fmla="*/ 809 h 732"/>
                  <a:gd name="T8" fmla="*/ 1174 w 278"/>
                  <a:gd name="T9" fmla="*/ 838 h 732"/>
                  <a:gd name="T10" fmla="*/ 1183 w 278"/>
                  <a:gd name="T11" fmla="*/ 733 h 732"/>
                  <a:gd name="T12" fmla="*/ 1268 w 278"/>
                  <a:gd name="T13" fmla="*/ 682 h 732"/>
                  <a:gd name="T14" fmla="*/ 1305 w 278"/>
                  <a:gd name="T15" fmla="*/ 622 h 732"/>
                  <a:gd name="T16" fmla="*/ 1236 w 278"/>
                  <a:gd name="T17" fmla="*/ 532 h 732"/>
                  <a:gd name="T18" fmla="*/ 1168 w 278"/>
                  <a:gd name="T19" fmla="*/ 640 h 732"/>
                  <a:gd name="T20" fmla="*/ 1021 w 278"/>
                  <a:gd name="T21" fmla="*/ 581 h 732"/>
                  <a:gd name="T22" fmla="*/ 1177 w 278"/>
                  <a:gd name="T23" fmla="*/ 437 h 732"/>
                  <a:gd name="T24" fmla="*/ 1142 w 278"/>
                  <a:gd name="T25" fmla="*/ 392 h 732"/>
                  <a:gd name="T26" fmla="*/ 1042 w 278"/>
                  <a:gd name="T27" fmla="*/ 231 h 732"/>
                  <a:gd name="T28" fmla="*/ 1174 w 278"/>
                  <a:gd name="T29" fmla="*/ 195 h 732"/>
                  <a:gd name="T30" fmla="*/ 1066 w 278"/>
                  <a:gd name="T31" fmla="*/ 115 h 732"/>
                  <a:gd name="T32" fmla="*/ 1133 w 278"/>
                  <a:gd name="T33" fmla="*/ 62 h 732"/>
                  <a:gd name="T34" fmla="*/ 135 w 278"/>
                  <a:gd name="T35" fmla="*/ 1276 h 732"/>
                  <a:gd name="T36" fmla="*/ 248 w 278"/>
                  <a:gd name="T37" fmla="*/ 3664 h 732"/>
                  <a:gd name="T38" fmla="*/ 851 w 278"/>
                  <a:gd name="T39" fmla="*/ 3714 h 732"/>
                  <a:gd name="T40" fmla="*/ 389 w 278"/>
                  <a:gd name="T41" fmla="*/ 3504 h 732"/>
                  <a:gd name="T42" fmla="*/ 339 w 278"/>
                  <a:gd name="T43" fmla="*/ 1316 h 732"/>
                  <a:gd name="T44" fmla="*/ 1372 w 278"/>
                  <a:gd name="T45" fmla="*/ 1121 h 732"/>
                  <a:gd name="T46" fmla="*/ 1463 w 278"/>
                  <a:gd name="T47" fmla="*/ 1053 h 732"/>
                  <a:gd name="T48" fmla="*/ 940 w 278"/>
                  <a:gd name="T49" fmla="*/ 798 h 732"/>
                  <a:gd name="T50" fmla="*/ 890 w 278"/>
                  <a:gd name="T51" fmla="*/ 606 h 732"/>
                  <a:gd name="T52" fmla="*/ 1042 w 278"/>
                  <a:gd name="T53" fmla="*/ 706 h 732"/>
                  <a:gd name="T54" fmla="*/ 1042 w 278"/>
                  <a:gd name="T55" fmla="*/ 481 h 732"/>
                  <a:gd name="T56" fmla="*/ 918 w 278"/>
                  <a:gd name="T57" fmla="*/ 540 h 732"/>
                  <a:gd name="T58" fmla="*/ 971 w 278"/>
                  <a:gd name="T59" fmla="*/ 309 h 732"/>
                  <a:gd name="T60" fmla="*/ 848 w 278"/>
                  <a:gd name="T61" fmla="*/ 606 h 732"/>
                  <a:gd name="T62" fmla="*/ 768 w 278"/>
                  <a:gd name="T63" fmla="*/ 736 h 732"/>
                  <a:gd name="T64" fmla="*/ 848 w 278"/>
                  <a:gd name="T65" fmla="*/ 606 h 732"/>
                  <a:gd name="T66" fmla="*/ 857 w 278"/>
                  <a:gd name="T67" fmla="*/ 513 h 732"/>
                  <a:gd name="T68" fmla="*/ 789 w 278"/>
                  <a:gd name="T69" fmla="*/ 460 h 732"/>
                  <a:gd name="T70" fmla="*/ 959 w 278"/>
                  <a:gd name="T71" fmla="*/ 197 h 732"/>
                  <a:gd name="T72" fmla="*/ 837 w 278"/>
                  <a:gd name="T73" fmla="*/ 398 h 732"/>
                  <a:gd name="T74" fmla="*/ 775 w 278"/>
                  <a:gd name="T75" fmla="*/ 265 h 732"/>
                  <a:gd name="T76" fmla="*/ 633 w 278"/>
                  <a:gd name="T77" fmla="*/ 357 h 732"/>
                  <a:gd name="T78" fmla="*/ 757 w 278"/>
                  <a:gd name="T79" fmla="*/ 467 h 732"/>
                  <a:gd name="T80" fmla="*/ 535 w 278"/>
                  <a:gd name="T81" fmla="*/ 519 h 732"/>
                  <a:gd name="T82" fmla="*/ 485 w 278"/>
                  <a:gd name="T83" fmla="*/ 581 h 732"/>
                  <a:gd name="T84" fmla="*/ 447 w 278"/>
                  <a:gd name="T85" fmla="*/ 714 h 732"/>
                  <a:gd name="T86" fmla="*/ 438 w 278"/>
                  <a:gd name="T87" fmla="*/ 839 h 732"/>
                  <a:gd name="T88" fmla="*/ 451 w 278"/>
                  <a:gd name="T89" fmla="*/ 764 h 732"/>
                  <a:gd name="T90" fmla="*/ 491 w 278"/>
                  <a:gd name="T91" fmla="*/ 818 h 732"/>
                  <a:gd name="T92" fmla="*/ 744 w 278"/>
                  <a:gd name="T93" fmla="*/ 626 h 732"/>
                  <a:gd name="T94" fmla="*/ 612 w 278"/>
                  <a:gd name="T95" fmla="*/ 798 h 732"/>
                  <a:gd name="T96" fmla="*/ 589 w 278"/>
                  <a:gd name="T97" fmla="*/ 879 h 732"/>
                  <a:gd name="T98" fmla="*/ 663 w 278"/>
                  <a:gd name="T99" fmla="*/ 826 h 732"/>
                  <a:gd name="T100" fmla="*/ 589 w 278"/>
                  <a:gd name="T101" fmla="*/ 879 h 732"/>
                  <a:gd name="T102" fmla="*/ 819 w 278"/>
                  <a:gd name="T103" fmla="*/ 919 h 732"/>
                  <a:gd name="T104" fmla="*/ 825 w 278"/>
                  <a:gd name="T105" fmla="*/ 764 h 732"/>
                  <a:gd name="T106" fmla="*/ 946 w 278"/>
                  <a:gd name="T107" fmla="*/ 932 h 732"/>
                  <a:gd name="T108" fmla="*/ 931 w 278"/>
                  <a:gd name="T109" fmla="*/ 876 h 732"/>
                  <a:gd name="T110" fmla="*/ 1136 w 278"/>
                  <a:gd name="T111" fmla="*/ 702 h 732"/>
                  <a:gd name="T112" fmla="*/ 1127 w 278"/>
                  <a:gd name="T113" fmla="*/ 897 h 732"/>
                  <a:gd name="T114" fmla="*/ 931 w 278"/>
                  <a:gd name="T115" fmla="*/ 876 h 732"/>
                  <a:gd name="T116" fmla="*/ 1155 w 278"/>
                  <a:gd name="T117" fmla="*/ 1013 h 732"/>
                  <a:gd name="T118" fmla="*/ 1087 w 278"/>
                  <a:gd name="T119" fmla="*/ 938 h 732"/>
                  <a:gd name="T120" fmla="*/ 1271 w 278"/>
                  <a:gd name="T121" fmla="*/ 1010 h 732"/>
                  <a:gd name="T122" fmla="*/ 1330 w 278"/>
                  <a:gd name="T123" fmla="*/ 856 h 732"/>
                  <a:gd name="T124" fmla="*/ 1330 w 278"/>
                  <a:gd name="T125" fmla="*/ 981 h 7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78" h="732">
                    <a:moveTo>
                      <a:pt x="278" y="201"/>
                    </a:moveTo>
                    <a:cubicBezTo>
                      <a:pt x="270" y="201"/>
                      <a:pt x="262" y="202"/>
                      <a:pt x="261" y="201"/>
                    </a:cubicBezTo>
                    <a:cubicBezTo>
                      <a:pt x="255" y="198"/>
                      <a:pt x="265" y="189"/>
                      <a:pt x="275" y="182"/>
                    </a:cubicBezTo>
                    <a:cubicBezTo>
                      <a:pt x="275" y="182"/>
                      <a:pt x="275" y="182"/>
                      <a:pt x="275" y="182"/>
                    </a:cubicBezTo>
                    <a:cubicBezTo>
                      <a:pt x="274" y="179"/>
                      <a:pt x="275" y="176"/>
                      <a:pt x="275" y="173"/>
                    </a:cubicBezTo>
                    <a:cubicBezTo>
                      <a:pt x="273" y="174"/>
                      <a:pt x="272" y="175"/>
                      <a:pt x="270" y="175"/>
                    </a:cubicBezTo>
                    <a:cubicBezTo>
                      <a:pt x="265" y="175"/>
                      <a:pt x="262" y="167"/>
                      <a:pt x="260" y="158"/>
                    </a:cubicBezTo>
                    <a:cubicBezTo>
                      <a:pt x="256" y="157"/>
                      <a:pt x="252" y="157"/>
                      <a:pt x="248" y="155"/>
                    </a:cubicBezTo>
                    <a:cubicBezTo>
                      <a:pt x="247" y="157"/>
                      <a:pt x="246" y="159"/>
                      <a:pt x="244" y="160"/>
                    </a:cubicBezTo>
                    <a:cubicBezTo>
                      <a:pt x="240" y="162"/>
                      <a:pt x="225" y="166"/>
                      <a:pt x="223" y="160"/>
                    </a:cubicBezTo>
                    <a:cubicBezTo>
                      <a:pt x="221" y="157"/>
                      <a:pt x="224" y="153"/>
                      <a:pt x="225" y="150"/>
                    </a:cubicBezTo>
                    <a:cubicBezTo>
                      <a:pt x="225" y="147"/>
                      <a:pt x="225" y="143"/>
                      <a:pt x="225" y="140"/>
                    </a:cubicBezTo>
                    <a:cubicBezTo>
                      <a:pt x="224" y="132"/>
                      <a:pt x="222" y="129"/>
                      <a:pt x="231" y="129"/>
                    </a:cubicBezTo>
                    <a:cubicBezTo>
                      <a:pt x="234" y="130"/>
                      <a:pt x="237" y="131"/>
                      <a:pt x="241" y="130"/>
                    </a:cubicBezTo>
                    <a:cubicBezTo>
                      <a:pt x="242" y="129"/>
                      <a:pt x="244" y="128"/>
                      <a:pt x="245" y="128"/>
                    </a:cubicBezTo>
                    <a:cubicBezTo>
                      <a:pt x="246" y="125"/>
                      <a:pt x="247" y="122"/>
                      <a:pt x="248" y="119"/>
                    </a:cubicBezTo>
                    <a:cubicBezTo>
                      <a:pt x="238" y="120"/>
                      <a:pt x="229" y="115"/>
                      <a:pt x="234" y="102"/>
                    </a:cubicBezTo>
                    <a:cubicBezTo>
                      <a:pt x="234" y="102"/>
                      <a:pt x="234" y="102"/>
                      <a:pt x="235" y="102"/>
                    </a:cubicBezTo>
                    <a:cubicBezTo>
                      <a:pt x="233" y="101"/>
                      <a:pt x="232" y="100"/>
                      <a:pt x="230" y="99"/>
                    </a:cubicBezTo>
                    <a:cubicBezTo>
                      <a:pt x="225" y="107"/>
                      <a:pt x="224" y="118"/>
                      <a:pt x="222" y="122"/>
                    </a:cubicBezTo>
                    <a:cubicBezTo>
                      <a:pt x="219" y="126"/>
                      <a:pt x="209" y="126"/>
                      <a:pt x="206" y="127"/>
                    </a:cubicBezTo>
                    <a:cubicBezTo>
                      <a:pt x="201" y="126"/>
                      <a:pt x="197" y="118"/>
                      <a:pt x="194" y="111"/>
                    </a:cubicBezTo>
                    <a:cubicBezTo>
                      <a:pt x="192" y="105"/>
                      <a:pt x="202" y="97"/>
                      <a:pt x="207" y="90"/>
                    </a:cubicBezTo>
                    <a:cubicBezTo>
                      <a:pt x="209" y="87"/>
                      <a:pt x="217" y="84"/>
                      <a:pt x="224" y="83"/>
                    </a:cubicBezTo>
                    <a:cubicBezTo>
                      <a:pt x="224" y="80"/>
                      <a:pt x="225" y="78"/>
                      <a:pt x="226" y="76"/>
                    </a:cubicBezTo>
                    <a:cubicBezTo>
                      <a:pt x="222" y="76"/>
                      <a:pt x="218" y="76"/>
                      <a:pt x="217" y="75"/>
                    </a:cubicBezTo>
                    <a:cubicBezTo>
                      <a:pt x="212" y="75"/>
                      <a:pt x="210" y="62"/>
                      <a:pt x="201" y="54"/>
                    </a:cubicBezTo>
                    <a:cubicBezTo>
                      <a:pt x="191" y="47"/>
                      <a:pt x="191" y="48"/>
                      <a:pt x="198" y="44"/>
                    </a:cubicBezTo>
                    <a:cubicBezTo>
                      <a:pt x="204" y="40"/>
                      <a:pt x="212" y="42"/>
                      <a:pt x="220" y="43"/>
                    </a:cubicBezTo>
                    <a:cubicBezTo>
                      <a:pt x="221" y="41"/>
                      <a:pt x="222" y="39"/>
                      <a:pt x="223" y="37"/>
                    </a:cubicBezTo>
                    <a:cubicBezTo>
                      <a:pt x="214" y="35"/>
                      <a:pt x="205" y="34"/>
                      <a:pt x="200" y="35"/>
                    </a:cubicBezTo>
                    <a:cubicBezTo>
                      <a:pt x="187" y="38"/>
                      <a:pt x="189" y="28"/>
                      <a:pt x="203" y="22"/>
                    </a:cubicBezTo>
                    <a:cubicBezTo>
                      <a:pt x="206" y="21"/>
                      <a:pt x="213" y="19"/>
                      <a:pt x="220" y="17"/>
                    </a:cubicBezTo>
                    <a:cubicBezTo>
                      <a:pt x="218" y="16"/>
                      <a:pt x="216" y="15"/>
                      <a:pt x="215" y="12"/>
                    </a:cubicBezTo>
                    <a:cubicBezTo>
                      <a:pt x="214" y="9"/>
                      <a:pt x="214" y="5"/>
                      <a:pt x="215" y="0"/>
                    </a:cubicBezTo>
                    <a:cubicBezTo>
                      <a:pt x="95" y="17"/>
                      <a:pt x="39" y="164"/>
                      <a:pt x="26" y="244"/>
                    </a:cubicBezTo>
                    <a:cubicBezTo>
                      <a:pt x="14" y="314"/>
                      <a:pt x="0" y="474"/>
                      <a:pt x="4" y="592"/>
                    </a:cubicBezTo>
                    <a:cubicBezTo>
                      <a:pt x="6" y="639"/>
                      <a:pt x="20" y="676"/>
                      <a:pt x="47" y="700"/>
                    </a:cubicBezTo>
                    <a:cubicBezTo>
                      <a:pt x="82" y="731"/>
                      <a:pt x="126" y="732"/>
                      <a:pt x="144" y="731"/>
                    </a:cubicBezTo>
                    <a:cubicBezTo>
                      <a:pt x="155" y="730"/>
                      <a:pt x="163" y="721"/>
                      <a:pt x="162" y="710"/>
                    </a:cubicBezTo>
                    <a:cubicBezTo>
                      <a:pt x="162" y="699"/>
                      <a:pt x="152" y="690"/>
                      <a:pt x="141" y="691"/>
                    </a:cubicBezTo>
                    <a:cubicBezTo>
                      <a:pt x="129" y="692"/>
                      <a:pt x="97" y="691"/>
                      <a:pt x="74" y="670"/>
                    </a:cubicBezTo>
                    <a:cubicBezTo>
                      <a:pt x="56" y="653"/>
                      <a:pt x="46" y="627"/>
                      <a:pt x="44" y="590"/>
                    </a:cubicBezTo>
                    <a:cubicBezTo>
                      <a:pt x="40" y="475"/>
                      <a:pt x="54" y="319"/>
                      <a:pt x="65" y="251"/>
                    </a:cubicBezTo>
                    <a:cubicBezTo>
                      <a:pt x="67" y="238"/>
                      <a:pt x="71" y="221"/>
                      <a:pt x="77" y="202"/>
                    </a:cubicBezTo>
                    <a:cubicBezTo>
                      <a:pt x="96" y="159"/>
                      <a:pt x="166" y="214"/>
                      <a:pt x="261" y="214"/>
                    </a:cubicBezTo>
                    <a:cubicBezTo>
                      <a:pt x="266" y="214"/>
                      <a:pt x="270" y="214"/>
                      <a:pt x="274" y="214"/>
                    </a:cubicBezTo>
                    <a:cubicBezTo>
                      <a:pt x="276" y="210"/>
                      <a:pt x="277" y="205"/>
                      <a:pt x="278" y="201"/>
                    </a:cubicBezTo>
                    <a:close/>
                    <a:moveTo>
                      <a:pt x="198" y="135"/>
                    </a:moveTo>
                    <a:cubicBezTo>
                      <a:pt x="193" y="140"/>
                      <a:pt x="186" y="151"/>
                      <a:pt x="179" y="153"/>
                    </a:cubicBezTo>
                    <a:cubicBezTo>
                      <a:pt x="175" y="157"/>
                      <a:pt x="171" y="146"/>
                      <a:pt x="171" y="137"/>
                    </a:cubicBezTo>
                    <a:cubicBezTo>
                      <a:pt x="172" y="128"/>
                      <a:pt x="165" y="121"/>
                      <a:pt x="169" y="116"/>
                    </a:cubicBezTo>
                    <a:cubicBezTo>
                      <a:pt x="173" y="112"/>
                      <a:pt x="186" y="111"/>
                      <a:pt x="190" y="118"/>
                    </a:cubicBezTo>
                    <a:cubicBezTo>
                      <a:pt x="194" y="126"/>
                      <a:pt x="202" y="130"/>
                      <a:pt x="198" y="135"/>
                    </a:cubicBezTo>
                    <a:close/>
                    <a:moveTo>
                      <a:pt x="202" y="70"/>
                    </a:moveTo>
                    <a:cubicBezTo>
                      <a:pt x="207" y="80"/>
                      <a:pt x="204" y="88"/>
                      <a:pt x="198" y="92"/>
                    </a:cubicBezTo>
                    <a:cubicBezTo>
                      <a:pt x="193" y="96"/>
                      <a:pt x="188" y="103"/>
                      <a:pt x="183" y="107"/>
                    </a:cubicBezTo>
                    <a:cubicBezTo>
                      <a:pt x="181" y="108"/>
                      <a:pt x="175" y="105"/>
                      <a:pt x="174" y="103"/>
                    </a:cubicBezTo>
                    <a:cubicBezTo>
                      <a:pt x="170" y="98"/>
                      <a:pt x="164" y="92"/>
                      <a:pt x="165" y="87"/>
                    </a:cubicBezTo>
                    <a:cubicBezTo>
                      <a:pt x="167" y="80"/>
                      <a:pt x="178" y="64"/>
                      <a:pt x="184" y="59"/>
                    </a:cubicBezTo>
                    <a:cubicBezTo>
                      <a:pt x="190" y="55"/>
                      <a:pt x="197" y="60"/>
                      <a:pt x="202" y="70"/>
                    </a:cubicBezTo>
                    <a:close/>
                    <a:moveTo>
                      <a:pt x="161" y="116"/>
                    </a:moveTo>
                    <a:cubicBezTo>
                      <a:pt x="162" y="122"/>
                      <a:pt x="166" y="127"/>
                      <a:pt x="165" y="133"/>
                    </a:cubicBezTo>
                    <a:cubicBezTo>
                      <a:pt x="164" y="140"/>
                      <a:pt x="157" y="139"/>
                      <a:pt x="146" y="141"/>
                    </a:cubicBezTo>
                    <a:cubicBezTo>
                      <a:pt x="143" y="141"/>
                      <a:pt x="144" y="134"/>
                      <a:pt x="148" y="127"/>
                    </a:cubicBezTo>
                    <a:cubicBezTo>
                      <a:pt x="151" y="120"/>
                      <a:pt x="160" y="110"/>
                      <a:pt x="161" y="116"/>
                    </a:cubicBezTo>
                    <a:close/>
                    <a:moveTo>
                      <a:pt x="150" y="88"/>
                    </a:moveTo>
                    <a:cubicBezTo>
                      <a:pt x="150" y="88"/>
                      <a:pt x="162" y="94"/>
                      <a:pt x="163" y="98"/>
                    </a:cubicBezTo>
                    <a:cubicBezTo>
                      <a:pt x="164" y="103"/>
                      <a:pt x="161" y="104"/>
                      <a:pt x="154" y="106"/>
                    </a:cubicBezTo>
                    <a:cubicBezTo>
                      <a:pt x="148" y="106"/>
                      <a:pt x="150" y="88"/>
                      <a:pt x="150" y="88"/>
                    </a:cubicBezTo>
                    <a:close/>
                    <a:moveTo>
                      <a:pt x="171" y="34"/>
                    </a:moveTo>
                    <a:cubicBezTo>
                      <a:pt x="176" y="32"/>
                      <a:pt x="180" y="32"/>
                      <a:pt x="182" y="38"/>
                    </a:cubicBezTo>
                    <a:cubicBezTo>
                      <a:pt x="185" y="46"/>
                      <a:pt x="179" y="52"/>
                      <a:pt x="174" y="58"/>
                    </a:cubicBezTo>
                    <a:cubicBezTo>
                      <a:pt x="169" y="63"/>
                      <a:pt x="164" y="69"/>
                      <a:pt x="159" y="76"/>
                    </a:cubicBezTo>
                    <a:cubicBezTo>
                      <a:pt x="156" y="80"/>
                      <a:pt x="154" y="84"/>
                      <a:pt x="150" y="77"/>
                    </a:cubicBezTo>
                    <a:cubicBezTo>
                      <a:pt x="147" y="71"/>
                      <a:pt x="147" y="57"/>
                      <a:pt x="147" y="51"/>
                    </a:cubicBezTo>
                    <a:cubicBezTo>
                      <a:pt x="154" y="45"/>
                      <a:pt x="162" y="38"/>
                      <a:pt x="171" y="34"/>
                    </a:cubicBezTo>
                    <a:close/>
                    <a:moveTo>
                      <a:pt x="120" y="68"/>
                    </a:moveTo>
                    <a:cubicBezTo>
                      <a:pt x="124" y="64"/>
                      <a:pt x="134" y="57"/>
                      <a:pt x="139" y="62"/>
                    </a:cubicBezTo>
                    <a:cubicBezTo>
                      <a:pt x="143" y="66"/>
                      <a:pt x="143" y="83"/>
                      <a:pt x="144" y="89"/>
                    </a:cubicBezTo>
                    <a:cubicBezTo>
                      <a:pt x="147" y="107"/>
                      <a:pt x="135" y="111"/>
                      <a:pt x="120" y="112"/>
                    </a:cubicBezTo>
                    <a:cubicBezTo>
                      <a:pt x="110" y="112"/>
                      <a:pt x="109" y="104"/>
                      <a:pt x="102" y="99"/>
                    </a:cubicBezTo>
                    <a:cubicBezTo>
                      <a:pt x="92" y="95"/>
                      <a:pt x="116" y="71"/>
                      <a:pt x="120" y="68"/>
                    </a:cubicBezTo>
                    <a:close/>
                    <a:moveTo>
                      <a:pt x="92" y="111"/>
                    </a:moveTo>
                    <a:cubicBezTo>
                      <a:pt x="97" y="106"/>
                      <a:pt x="103" y="117"/>
                      <a:pt x="104" y="119"/>
                    </a:cubicBezTo>
                    <a:cubicBezTo>
                      <a:pt x="105" y="121"/>
                      <a:pt x="88" y="131"/>
                      <a:pt x="85" y="136"/>
                    </a:cubicBezTo>
                    <a:cubicBezTo>
                      <a:pt x="82" y="142"/>
                      <a:pt x="86" y="115"/>
                      <a:pt x="92" y="111"/>
                    </a:cubicBezTo>
                    <a:close/>
                    <a:moveTo>
                      <a:pt x="83" y="161"/>
                    </a:moveTo>
                    <a:cubicBezTo>
                      <a:pt x="83" y="165"/>
                      <a:pt x="76" y="173"/>
                      <a:pt x="73" y="170"/>
                    </a:cubicBezTo>
                    <a:cubicBezTo>
                      <a:pt x="71" y="168"/>
                      <a:pt x="83" y="145"/>
                      <a:pt x="86" y="146"/>
                    </a:cubicBezTo>
                    <a:cubicBezTo>
                      <a:pt x="89" y="146"/>
                      <a:pt x="84" y="158"/>
                      <a:pt x="83" y="161"/>
                    </a:cubicBezTo>
                    <a:close/>
                    <a:moveTo>
                      <a:pt x="93" y="157"/>
                    </a:moveTo>
                    <a:cubicBezTo>
                      <a:pt x="94" y="149"/>
                      <a:pt x="113" y="122"/>
                      <a:pt x="127" y="117"/>
                    </a:cubicBezTo>
                    <a:cubicBezTo>
                      <a:pt x="135" y="115"/>
                      <a:pt x="140" y="114"/>
                      <a:pt x="141" y="120"/>
                    </a:cubicBezTo>
                    <a:cubicBezTo>
                      <a:pt x="142" y="125"/>
                      <a:pt x="135" y="131"/>
                      <a:pt x="135" y="137"/>
                    </a:cubicBezTo>
                    <a:cubicBezTo>
                      <a:pt x="135" y="144"/>
                      <a:pt x="125" y="150"/>
                      <a:pt x="116" y="153"/>
                    </a:cubicBezTo>
                    <a:cubicBezTo>
                      <a:pt x="108" y="155"/>
                      <a:pt x="92" y="165"/>
                      <a:pt x="93" y="157"/>
                    </a:cubicBezTo>
                    <a:close/>
                    <a:moveTo>
                      <a:pt x="112" y="168"/>
                    </a:moveTo>
                    <a:cubicBezTo>
                      <a:pt x="106" y="166"/>
                      <a:pt x="110" y="164"/>
                      <a:pt x="113" y="163"/>
                    </a:cubicBezTo>
                    <a:cubicBezTo>
                      <a:pt x="120" y="159"/>
                      <a:pt x="123" y="156"/>
                      <a:pt x="126" y="158"/>
                    </a:cubicBezTo>
                    <a:cubicBezTo>
                      <a:pt x="129" y="160"/>
                      <a:pt x="135" y="168"/>
                      <a:pt x="136" y="170"/>
                    </a:cubicBezTo>
                    <a:cubicBezTo>
                      <a:pt x="137" y="173"/>
                      <a:pt x="119" y="169"/>
                      <a:pt x="112" y="168"/>
                    </a:cubicBezTo>
                    <a:close/>
                    <a:moveTo>
                      <a:pt x="177" y="184"/>
                    </a:moveTo>
                    <a:cubicBezTo>
                      <a:pt x="171" y="182"/>
                      <a:pt x="162" y="180"/>
                      <a:pt x="156" y="176"/>
                    </a:cubicBezTo>
                    <a:cubicBezTo>
                      <a:pt x="146" y="170"/>
                      <a:pt x="138" y="160"/>
                      <a:pt x="135" y="156"/>
                    </a:cubicBezTo>
                    <a:cubicBezTo>
                      <a:pt x="132" y="151"/>
                      <a:pt x="140" y="151"/>
                      <a:pt x="157" y="146"/>
                    </a:cubicBezTo>
                    <a:cubicBezTo>
                      <a:pt x="175" y="141"/>
                      <a:pt x="164" y="167"/>
                      <a:pt x="173" y="173"/>
                    </a:cubicBezTo>
                    <a:cubicBezTo>
                      <a:pt x="175" y="175"/>
                      <a:pt x="178" y="176"/>
                      <a:pt x="180" y="178"/>
                    </a:cubicBezTo>
                    <a:cubicBezTo>
                      <a:pt x="184" y="182"/>
                      <a:pt x="181" y="184"/>
                      <a:pt x="177" y="184"/>
                    </a:cubicBezTo>
                    <a:close/>
                    <a:moveTo>
                      <a:pt x="177" y="167"/>
                    </a:moveTo>
                    <a:cubicBezTo>
                      <a:pt x="176" y="162"/>
                      <a:pt x="197" y="154"/>
                      <a:pt x="202" y="147"/>
                    </a:cubicBezTo>
                    <a:cubicBezTo>
                      <a:pt x="207" y="140"/>
                      <a:pt x="213" y="132"/>
                      <a:pt x="216" y="134"/>
                    </a:cubicBezTo>
                    <a:cubicBezTo>
                      <a:pt x="220" y="136"/>
                      <a:pt x="218" y="147"/>
                      <a:pt x="217" y="153"/>
                    </a:cubicBezTo>
                    <a:cubicBezTo>
                      <a:pt x="216" y="160"/>
                      <a:pt x="216" y="168"/>
                      <a:pt x="214" y="171"/>
                    </a:cubicBezTo>
                    <a:cubicBezTo>
                      <a:pt x="210" y="174"/>
                      <a:pt x="198" y="176"/>
                      <a:pt x="191" y="176"/>
                    </a:cubicBezTo>
                    <a:cubicBezTo>
                      <a:pt x="186" y="175"/>
                      <a:pt x="177" y="172"/>
                      <a:pt x="177" y="167"/>
                    </a:cubicBezTo>
                    <a:close/>
                    <a:moveTo>
                      <a:pt x="242" y="193"/>
                    </a:moveTo>
                    <a:cubicBezTo>
                      <a:pt x="239" y="199"/>
                      <a:pt x="231" y="196"/>
                      <a:pt x="220" y="194"/>
                    </a:cubicBezTo>
                    <a:cubicBezTo>
                      <a:pt x="207" y="193"/>
                      <a:pt x="193" y="193"/>
                      <a:pt x="194" y="187"/>
                    </a:cubicBezTo>
                    <a:cubicBezTo>
                      <a:pt x="195" y="180"/>
                      <a:pt x="201" y="180"/>
                      <a:pt x="207" y="179"/>
                    </a:cubicBezTo>
                    <a:cubicBezTo>
                      <a:pt x="215" y="177"/>
                      <a:pt x="223" y="174"/>
                      <a:pt x="230" y="171"/>
                    </a:cubicBezTo>
                    <a:cubicBezTo>
                      <a:pt x="244" y="165"/>
                      <a:pt x="247" y="182"/>
                      <a:pt x="242" y="193"/>
                    </a:cubicBezTo>
                    <a:close/>
                    <a:moveTo>
                      <a:pt x="253" y="188"/>
                    </a:moveTo>
                    <a:cubicBezTo>
                      <a:pt x="249" y="187"/>
                      <a:pt x="251" y="166"/>
                      <a:pt x="253" y="163"/>
                    </a:cubicBezTo>
                    <a:cubicBezTo>
                      <a:pt x="255" y="159"/>
                      <a:pt x="263" y="176"/>
                      <a:pt x="263" y="180"/>
                    </a:cubicBezTo>
                    <a:cubicBezTo>
                      <a:pt x="260" y="180"/>
                      <a:pt x="256" y="188"/>
                      <a:pt x="253" y="188"/>
                    </a:cubicBezTo>
                    <a:close/>
                  </a:path>
                </a:pathLst>
              </a:custGeom>
              <a:solidFill>
                <a:srgbClr val="00A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5" name="Freeform 16">
                <a:extLst>
                  <a:ext uri="{FF2B5EF4-FFF2-40B4-BE49-F238E27FC236}">
                    <a16:creationId xmlns:a16="http://schemas.microsoft.com/office/drawing/2014/main" id="{23211BA3-B02A-4870-B5E8-F6F4E7AD8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" y="2108"/>
                <a:ext cx="71" cy="47"/>
              </a:xfrm>
              <a:custGeom>
                <a:avLst/>
                <a:gdLst>
                  <a:gd name="T0" fmla="*/ 0 w 47"/>
                  <a:gd name="T1" fmla="*/ 112 h 31"/>
                  <a:gd name="T2" fmla="*/ 236 w 47"/>
                  <a:gd name="T3" fmla="*/ 155 h 31"/>
                  <a:gd name="T4" fmla="*/ 224 w 47"/>
                  <a:gd name="T5" fmla="*/ 89 h 31"/>
                  <a:gd name="T6" fmla="*/ 215 w 47"/>
                  <a:gd name="T7" fmla="*/ 0 h 31"/>
                  <a:gd name="T8" fmla="*/ 162 w 47"/>
                  <a:gd name="T9" fmla="*/ 94 h 31"/>
                  <a:gd name="T10" fmla="*/ 48 w 47"/>
                  <a:gd name="T11" fmla="*/ 102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31">
                    <a:moveTo>
                      <a:pt x="0" y="21"/>
                    </a:moveTo>
                    <a:cubicBezTo>
                      <a:pt x="15" y="23"/>
                      <a:pt x="30" y="31"/>
                      <a:pt x="45" y="29"/>
                    </a:cubicBezTo>
                    <a:cubicBezTo>
                      <a:pt x="47" y="25"/>
                      <a:pt x="44" y="21"/>
                      <a:pt x="43" y="17"/>
                    </a:cubicBezTo>
                    <a:cubicBezTo>
                      <a:pt x="42" y="11"/>
                      <a:pt x="42" y="5"/>
                      <a:pt x="41" y="0"/>
                    </a:cubicBezTo>
                    <a:cubicBezTo>
                      <a:pt x="39" y="6"/>
                      <a:pt x="37" y="15"/>
                      <a:pt x="31" y="18"/>
                    </a:cubicBezTo>
                    <a:cubicBezTo>
                      <a:pt x="25" y="21"/>
                      <a:pt x="15" y="23"/>
                      <a:pt x="9" y="19"/>
                    </a:cubicBezTo>
                  </a:path>
                </a:pathLst>
              </a:custGeom>
              <a:solidFill>
                <a:srgbClr val="008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6" name="Freeform 17">
                <a:extLst>
                  <a:ext uri="{FF2B5EF4-FFF2-40B4-BE49-F238E27FC236}">
                    <a16:creationId xmlns:a16="http://schemas.microsoft.com/office/drawing/2014/main" id="{1CFDE6D5-6FDF-4290-AD77-A4D790CE1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" y="1931"/>
                <a:ext cx="32" cy="83"/>
              </a:xfrm>
              <a:custGeom>
                <a:avLst/>
                <a:gdLst>
                  <a:gd name="T0" fmla="*/ 8 w 21"/>
                  <a:gd name="T1" fmla="*/ 0 h 55"/>
                  <a:gd name="T2" fmla="*/ 8 w 21"/>
                  <a:gd name="T3" fmla="*/ 164 h 55"/>
                  <a:gd name="T4" fmla="*/ 32 w 21"/>
                  <a:gd name="T5" fmla="*/ 207 h 55"/>
                  <a:gd name="T6" fmla="*/ 114 w 21"/>
                  <a:gd name="T7" fmla="*/ 285 h 55"/>
                  <a:gd name="T8" fmla="*/ 41 w 21"/>
                  <a:gd name="T9" fmla="*/ 122 h 55"/>
                  <a:gd name="T10" fmla="*/ 18 w 21"/>
                  <a:gd name="T11" fmla="*/ 8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55">
                    <a:moveTo>
                      <a:pt x="1" y="0"/>
                    </a:moveTo>
                    <a:cubicBezTo>
                      <a:pt x="6" y="8"/>
                      <a:pt x="0" y="23"/>
                      <a:pt x="1" y="32"/>
                    </a:cubicBezTo>
                    <a:cubicBezTo>
                      <a:pt x="2" y="37"/>
                      <a:pt x="2" y="37"/>
                      <a:pt x="6" y="40"/>
                    </a:cubicBezTo>
                    <a:cubicBezTo>
                      <a:pt x="11" y="45"/>
                      <a:pt x="16" y="50"/>
                      <a:pt x="21" y="55"/>
                    </a:cubicBezTo>
                    <a:cubicBezTo>
                      <a:pt x="13" y="47"/>
                      <a:pt x="10" y="35"/>
                      <a:pt x="8" y="24"/>
                    </a:cubicBezTo>
                    <a:cubicBezTo>
                      <a:pt x="7" y="17"/>
                      <a:pt x="3" y="8"/>
                      <a:pt x="3" y="1"/>
                    </a:cubicBezTo>
                  </a:path>
                </a:pathLst>
              </a:custGeom>
              <a:solidFill>
                <a:srgbClr val="D83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Freeform 18">
                <a:extLst>
                  <a:ext uri="{FF2B5EF4-FFF2-40B4-BE49-F238E27FC236}">
                    <a16:creationId xmlns:a16="http://schemas.microsoft.com/office/drawing/2014/main" id="{F3D07A08-AB44-41C0-B167-827324336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1883"/>
                <a:ext cx="203" cy="538"/>
              </a:xfrm>
              <a:custGeom>
                <a:avLst/>
                <a:gdLst>
                  <a:gd name="T0" fmla="*/ 18 w 134"/>
                  <a:gd name="T1" fmla="*/ 1857 h 356"/>
                  <a:gd name="T2" fmla="*/ 707 w 134"/>
                  <a:gd name="T3" fmla="*/ 0 h 356"/>
                  <a:gd name="T4" fmla="*/ 18 w 134"/>
                  <a:gd name="T5" fmla="*/ 1857 h 3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4" h="356">
                    <a:moveTo>
                      <a:pt x="3" y="356"/>
                    </a:moveTo>
                    <a:cubicBezTo>
                      <a:pt x="0" y="106"/>
                      <a:pt x="102" y="12"/>
                      <a:pt x="134" y="0"/>
                    </a:cubicBezTo>
                    <a:cubicBezTo>
                      <a:pt x="95" y="36"/>
                      <a:pt x="12" y="129"/>
                      <a:pt x="3" y="3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8" name="Freeform 19">
                <a:extLst>
                  <a:ext uri="{FF2B5EF4-FFF2-40B4-BE49-F238E27FC236}">
                    <a16:creationId xmlns:a16="http://schemas.microsoft.com/office/drawing/2014/main" id="{3489226C-9446-4E68-94D0-F1EBEB957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" y="2778"/>
                <a:ext cx="115" cy="268"/>
              </a:xfrm>
              <a:custGeom>
                <a:avLst/>
                <a:gdLst>
                  <a:gd name="T0" fmla="*/ 357 w 76"/>
                  <a:gd name="T1" fmla="*/ 0 h 177"/>
                  <a:gd name="T2" fmla="*/ 263 w 76"/>
                  <a:gd name="T3" fmla="*/ 481 h 177"/>
                  <a:gd name="T4" fmla="*/ 0 w 76"/>
                  <a:gd name="T5" fmla="*/ 931 h 177"/>
                  <a:gd name="T6" fmla="*/ 298 w 76"/>
                  <a:gd name="T7" fmla="*/ 478 h 177"/>
                  <a:gd name="T8" fmla="*/ 357 w 76"/>
                  <a:gd name="T9" fmla="*/ 0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177">
                    <a:moveTo>
                      <a:pt x="68" y="0"/>
                    </a:moveTo>
                    <a:cubicBezTo>
                      <a:pt x="67" y="40"/>
                      <a:pt x="67" y="55"/>
                      <a:pt x="50" y="92"/>
                    </a:cubicBezTo>
                    <a:cubicBezTo>
                      <a:pt x="32" y="128"/>
                      <a:pt x="22" y="147"/>
                      <a:pt x="0" y="177"/>
                    </a:cubicBezTo>
                    <a:cubicBezTo>
                      <a:pt x="33" y="143"/>
                      <a:pt x="44" y="118"/>
                      <a:pt x="57" y="91"/>
                    </a:cubicBezTo>
                    <a:cubicBezTo>
                      <a:pt x="76" y="49"/>
                      <a:pt x="68" y="0"/>
                      <a:pt x="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" name="Freeform 20">
                <a:extLst>
                  <a:ext uri="{FF2B5EF4-FFF2-40B4-BE49-F238E27FC236}">
                    <a16:creationId xmlns:a16="http://schemas.microsoft.com/office/drawing/2014/main" id="{253EEF08-A94A-4774-AF7C-444B2D4CC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" y="3114"/>
                <a:ext cx="247" cy="156"/>
              </a:xfrm>
              <a:custGeom>
                <a:avLst/>
                <a:gdLst>
                  <a:gd name="T0" fmla="*/ 0 w 163"/>
                  <a:gd name="T1" fmla="*/ 432 h 103"/>
                  <a:gd name="T2" fmla="*/ 191 w 163"/>
                  <a:gd name="T3" fmla="*/ 420 h 103"/>
                  <a:gd name="T4" fmla="*/ 480 w 163"/>
                  <a:gd name="T5" fmla="*/ 201 h 103"/>
                  <a:gd name="T6" fmla="*/ 859 w 163"/>
                  <a:gd name="T7" fmla="*/ 0 h 103"/>
                  <a:gd name="T8" fmla="*/ 521 w 163"/>
                  <a:gd name="T9" fmla="*/ 215 h 103"/>
                  <a:gd name="T10" fmla="*/ 0 w 163"/>
                  <a:gd name="T11" fmla="*/ 432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3" h="103">
                    <a:moveTo>
                      <a:pt x="0" y="82"/>
                    </a:moveTo>
                    <a:cubicBezTo>
                      <a:pt x="12" y="88"/>
                      <a:pt x="20" y="88"/>
                      <a:pt x="36" y="80"/>
                    </a:cubicBezTo>
                    <a:cubicBezTo>
                      <a:pt x="52" y="72"/>
                      <a:pt x="73" y="52"/>
                      <a:pt x="91" y="38"/>
                    </a:cubicBezTo>
                    <a:cubicBezTo>
                      <a:pt x="109" y="24"/>
                      <a:pt x="144" y="4"/>
                      <a:pt x="163" y="0"/>
                    </a:cubicBezTo>
                    <a:cubicBezTo>
                      <a:pt x="143" y="7"/>
                      <a:pt x="116" y="29"/>
                      <a:pt x="99" y="41"/>
                    </a:cubicBezTo>
                    <a:cubicBezTo>
                      <a:pt x="79" y="54"/>
                      <a:pt x="37" y="103"/>
                      <a:pt x="0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Freeform 21">
                <a:extLst>
                  <a:ext uri="{FF2B5EF4-FFF2-40B4-BE49-F238E27FC236}">
                    <a16:creationId xmlns:a16="http://schemas.microsoft.com/office/drawing/2014/main" id="{95EE4D0A-4D56-4585-8C88-621EC8FE7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6" y="1426"/>
                <a:ext cx="140" cy="658"/>
              </a:xfrm>
              <a:custGeom>
                <a:avLst/>
                <a:gdLst>
                  <a:gd name="T0" fmla="*/ 204 w 92"/>
                  <a:gd name="T1" fmla="*/ 2277 h 435"/>
                  <a:gd name="T2" fmla="*/ 0 w 92"/>
                  <a:gd name="T3" fmla="*/ 0 h 435"/>
                  <a:gd name="T4" fmla="*/ 204 w 92"/>
                  <a:gd name="T5" fmla="*/ 2277 h 4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2" h="435">
                    <a:moveTo>
                      <a:pt x="38" y="435"/>
                    </a:moveTo>
                    <a:cubicBezTo>
                      <a:pt x="92" y="224"/>
                      <a:pt x="15" y="26"/>
                      <a:pt x="0" y="0"/>
                    </a:cubicBezTo>
                    <a:cubicBezTo>
                      <a:pt x="23" y="63"/>
                      <a:pt x="74" y="266"/>
                      <a:pt x="38" y="4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Freeform 22">
                <a:extLst>
                  <a:ext uri="{FF2B5EF4-FFF2-40B4-BE49-F238E27FC236}">
                    <a16:creationId xmlns:a16="http://schemas.microsoft.com/office/drawing/2014/main" id="{2FC7B473-1F60-447F-A839-76EE0F6F5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072"/>
                <a:ext cx="144" cy="685"/>
              </a:xfrm>
              <a:custGeom>
                <a:avLst/>
                <a:gdLst>
                  <a:gd name="T0" fmla="*/ 0 w 95"/>
                  <a:gd name="T1" fmla="*/ 0 h 453"/>
                  <a:gd name="T2" fmla="*/ 215 w 95"/>
                  <a:gd name="T3" fmla="*/ 2370 h 453"/>
                  <a:gd name="T4" fmla="*/ 0 w 95"/>
                  <a:gd name="T5" fmla="*/ 0 h 4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5" h="453">
                    <a:moveTo>
                      <a:pt x="0" y="0"/>
                    </a:moveTo>
                    <a:cubicBezTo>
                      <a:pt x="24" y="28"/>
                      <a:pt x="89" y="155"/>
                      <a:pt x="41" y="453"/>
                    </a:cubicBezTo>
                    <a:cubicBezTo>
                      <a:pt x="66" y="354"/>
                      <a:pt x="95" y="10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" name="Freeform 23">
                <a:extLst>
                  <a:ext uri="{FF2B5EF4-FFF2-40B4-BE49-F238E27FC236}">
                    <a16:creationId xmlns:a16="http://schemas.microsoft.com/office/drawing/2014/main" id="{E692A175-B5D0-4D6A-945F-5DDEAB859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" y="2808"/>
                <a:ext cx="308" cy="197"/>
              </a:xfrm>
              <a:custGeom>
                <a:avLst/>
                <a:gdLst>
                  <a:gd name="T0" fmla="*/ 0 w 203"/>
                  <a:gd name="T1" fmla="*/ 0 h 130"/>
                  <a:gd name="T2" fmla="*/ 432 w 203"/>
                  <a:gd name="T3" fmla="*/ 296 h 130"/>
                  <a:gd name="T4" fmla="*/ 1076 w 203"/>
                  <a:gd name="T5" fmla="*/ 686 h 130"/>
                  <a:gd name="T6" fmla="*/ 401 w 203"/>
                  <a:gd name="T7" fmla="*/ 338 h 130"/>
                  <a:gd name="T8" fmla="*/ 0 w 203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3" h="130">
                    <a:moveTo>
                      <a:pt x="0" y="0"/>
                    </a:moveTo>
                    <a:cubicBezTo>
                      <a:pt x="17" y="21"/>
                      <a:pt x="46" y="43"/>
                      <a:pt x="82" y="56"/>
                    </a:cubicBezTo>
                    <a:cubicBezTo>
                      <a:pt x="118" y="69"/>
                      <a:pt x="190" y="112"/>
                      <a:pt x="203" y="130"/>
                    </a:cubicBezTo>
                    <a:cubicBezTo>
                      <a:pt x="185" y="116"/>
                      <a:pt x="111" y="76"/>
                      <a:pt x="76" y="64"/>
                    </a:cubicBezTo>
                    <a:cubicBezTo>
                      <a:pt x="39" y="51"/>
                      <a:pt x="8" y="2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" name="Freeform 24">
                <a:extLst>
                  <a:ext uri="{FF2B5EF4-FFF2-40B4-BE49-F238E27FC236}">
                    <a16:creationId xmlns:a16="http://schemas.microsoft.com/office/drawing/2014/main" id="{1C2C7E7E-3A8C-478C-88DA-E5AAA9163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0" y="1313"/>
                <a:ext cx="53" cy="329"/>
              </a:xfrm>
              <a:custGeom>
                <a:avLst/>
                <a:gdLst>
                  <a:gd name="T0" fmla="*/ 183 w 35"/>
                  <a:gd name="T1" fmla="*/ 0 h 218"/>
                  <a:gd name="T2" fmla="*/ 0 w 35"/>
                  <a:gd name="T3" fmla="*/ 1132 h 2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" h="218">
                    <a:moveTo>
                      <a:pt x="35" y="0"/>
                    </a:moveTo>
                    <a:cubicBezTo>
                      <a:pt x="24" y="25"/>
                      <a:pt x="6" y="128"/>
                      <a:pt x="0" y="2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" name="Freeform 25">
                <a:extLst>
                  <a:ext uri="{FF2B5EF4-FFF2-40B4-BE49-F238E27FC236}">
                    <a16:creationId xmlns:a16="http://schemas.microsoft.com/office/drawing/2014/main" id="{B970226A-CD18-4330-B04C-8F571C1C6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" y="1295"/>
                <a:ext cx="36" cy="45"/>
              </a:xfrm>
              <a:custGeom>
                <a:avLst/>
                <a:gdLst>
                  <a:gd name="T0" fmla="*/ 122 w 24"/>
                  <a:gd name="T1" fmla="*/ 0 h 30"/>
                  <a:gd name="T2" fmla="*/ 0 w 24"/>
                  <a:gd name="T3" fmla="*/ 153 h 30"/>
                  <a:gd name="T4" fmla="*/ 122 w 24"/>
                  <a:gd name="T5" fmla="*/ 0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30">
                    <a:moveTo>
                      <a:pt x="24" y="0"/>
                    </a:moveTo>
                    <a:cubicBezTo>
                      <a:pt x="23" y="14"/>
                      <a:pt x="10" y="27"/>
                      <a:pt x="0" y="30"/>
                    </a:cubicBezTo>
                    <a:cubicBezTo>
                      <a:pt x="15" y="25"/>
                      <a:pt x="24" y="20"/>
                      <a:pt x="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Freeform 26">
                <a:extLst>
                  <a:ext uri="{FF2B5EF4-FFF2-40B4-BE49-F238E27FC236}">
                    <a16:creationId xmlns:a16="http://schemas.microsoft.com/office/drawing/2014/main" id="{1D9F970E-BB71-4CD6-9E96-05FE17FA5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1358"/>
                <a:ext cx="46" cy="9"/>
              </a:xfrm>
              <a:custGeom>
                <a:avLst/>
                <a:gdLst>
                  <a:gd name="T0" fmla="*/ 0 w 30"/>
                  <a:gd name="T1" fmla="*/ 21 h 6"/>
                  <a:gd name="T2" fmla="*/ 167 w 30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" h="6">
                    <a:moveTo>
                      <a:pt x="0" y="4"/>
                    </a:moveTo>
                    <a:cubicBezTo>
                      <a:pt x="10" y="6"/>
                      <a:pt x="26" y="4"/>
                      <a:pt x="3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6" name="Freeform 27">
                <a:extLst>
                  <a:ext uri="{FF2B5EF4-FFF2-40B4-BE49-F238E27FC236}">
                    <a16:creationId xmlns:a16="http://schemas.microsoft.com/office/drawing/2014/main" id="{DA9C20C3-4C24-4004-86D0-145B120AF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2" y="1205"/>
                <a:ext cx="24" cy="46"/>
              </a:xfrm>
              <a:custGeom>
                <a:avLst/>
                <a:gdLst>
                  <a:gd name="T0" fmla="*/ 81 w 16"/>
                  <a:gd name="T1" fmla="*/ 0 h 30"/>
                  <a:gd name="T2" fmla="*/ 0 w 16"/>
                  <a:gd name="T3" fmla="*/ 167 h 3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cubicBezTo>
                      <a:pt x="15" y="7"/>
                      <a:pt x="7" y="23"/>
                      <a:pt x="0" y="3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7" name="Freeform 28">
                <a:extLst>
                  <a:ext uri="{FF2B5EF4-FFF2-40B4-BE49-F238E27FC236}">
                    <a16:creationId xmlns:a16="http://schemas.microsoft.com/office/drawing/2014/main" id="{BFD2F007-10DE-4D9C-8576-537ED2042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" y="1281"/>
                <a:ext cx="20" cy="11"/>
              </a:xfrm>
              <a:custGeom>
                <a:avLst/>
                <a:gdLst>
                  <a:gd name="T0" fmla="*/ 0 w 13"/>
                  <a:gd name="T1" fmla="*/ 35 h 7"/>
                  <a:gd name="T2" fmla="*/ 74 w 13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7">
                    <a:moveTo>
                      <a:pt x="0" y="6"/>
                    </a:moveTo>
                    <a:cubicBezTo>
                      <a:pt x="5" y="7"/>
                      <a:pt x="12" y="2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8" name="Freeform 29">
                <a:extLst>
                  <a:ext uri="{FF2B5EF4-FFF2-40B4-BE49-F238E27FC236}">
                    <a16:creationId xmlns:a16="http://schemas.microsoft.com/office/drawing/2014/main" id="{A6BCA36A-6AAC-4B29-BBE0-F1C6F9957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5" y="1352"/>
                <a:ext cx="58" cy="11"/>
              </a:xfrm>
              <a:custGeom>
                <a:avLst/>
                <a:gdLst>
                  <a:gd name="T0" fmla="*/ 0 w 38"/>
                  <a:gd name="T1" fmla="*/ 0 h 7"/>
                  <a:gd name="T2" fmla="*/ 208 w 38"/>
                  <a:gd name="T3" fmla="*/ 35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8" h="7">
                    <a:moveTo>
                      <a:pt x="0" y="0"/>
                    </a:moveTo>
                    <a:cubicBezTo>
                      <a:pt x="9" y="5"/>
                      <a:pt x="30" y="7"/>
                      <a:pt x="38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Freeform 30">
                <a:extLst>
                  <a:ext uri="{FF2B5EF4-FFF2-40B4-BE49-F238E27FC236}">
                    <a16:creationId xmlns:a16="http://schemas.microsoft.com/office/drawing/2014/main" id="{CB34B847-EAB8-4B14-98A8-E6B65A5F7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1322"/>
                <a:ext cx="39" cy="18"/>
              </a:xfrm>
              <a:custGeom>
                <a:avLst/>
                <a:gdLst>
                  <a:gd name="T0" fmla="*/ 0 w 26"/>
                  <a:gd name="T1" fmla="*/ 0 h 12"/>
                  <a:gd name="T2" fmla="*/ 134 w 26"/>
                  <a:gd name="T3" fmla="*/ 62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12">
                    <a:moveTo>
                      <a:pt x="0" y="0"/>
                    </a:moveTo>
                    <a:cubicBezTo>
                      <a:pt x="6" y="7"/>
                      <a:pt x="20" y="11"/>
                      <a:pt x="2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0" name="Freeform 31">
                <a:extLst>
                  <a:ext uri="{FF2B5EF4-FFF2-40B4-BE49-F238E27FC236}">
                    <a16:creationId xmlns:a16="http://schemas.microsoft.com/office/drawing/2014/main" id="{4906530B-8E35-49B5-9836-EB8688960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2" y="1946"/>
                <a:ext cx="52" cy="55"/>
              </a:xfrm>
              <a:custGeom>
                <a:avLst/>
                <a:gdLst>
                  <a:gd name="T0" fmla="*/ 0 w 34"/>
                  <a:gd name="T1" fmla="*/ 163 h 36"/>
                  <a:gd name="T2" fmla="*/ 168 w 34"/>
                  <a:gd name="T3" fmla="*/ 0 h 36"/>
                  <a:gd name="T4" fmla="*/ 187 w 34"/>
                  <a:gd name="T5" fmla="*/ 196 h 36"/>
                  <a:gd name="T6" fmla="*/ 115 w 34"/>
                  <a:gd name="T7" fmla="*/ 101 h 36"/>
                  <a:gd name="T8" fmla="*/ 12 w 34"/>
                  <a:gd name="T9" fmla="*/ 147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36">
                    <a:moveTo>
                      <a:pt x="0" y="30"/>
                    </a:moveTo>
                    <a:cubicBezTo>
                      <a:pt x="5" y="17"/>
                      <a:pt x="20" y="8"/>
                      <a:pt x="31" y="0"/>
                    </a:cubicBezTo>
                    <a:cubicBezTo>
                      <a:pt x="30" y="13"/>
                      <a:pt x="34" y="24"/>
                      <a:pt x="34" y="36"/>
                    </a:cubicBezTo>
                    <a:cubicBezTo>
                      <a:pt x="33" y="29"/>
                      <a:pt x="29" y="19"/>
                      <a:pt x="21" y="18"/>
                    </a:cubicBezTo>
                    <a:cubicBezTo>
                      <a:pt x="16" y="18"/>
                      <a:pt x="6" y="23"/>
                      <a:pt x="2" y="27"/>
                    </a:cubicBezTo>
                  </a:path>
                </a:pathLst>
              </a:custGeom>
              <a:solidFill>
                <a:srgbClr val="008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1" name="Freeform 32">
                <a:extLst>
                  <a:ext uri="{FF2B5EF4-FFF2-40B4-BE49-F238E27FC236}">
                    <a16:creationId xmlns:a16="http://schemas.microsoft.com/office/drawing/2014/main" id="{BE9580AE-BDB8-4C97-A2FD-AE7E413CA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4" y="1850"/>
                <a:ext cx="35" cy="31"/>
              </a:xfrm>
              <a:custGeom>
                <a:avLst/>
                <a:gdLst>
                  <a:gd name="T0" fmla="*/ 0 w 23"/>
                  <a:gd name="T1" fmla="*/ 0 h 21"/>
                  <a:gd name="T2" fmla="*/ 12 w 23"/>
                  <a:gd name="T3" fmla="*/ 100 h 21"/>
                  <a:gd name="T4" fmla="*/ 123 w 23"/>
                  <a:gd name="T5" fmla="*/ 32 h 21"/>
                  <a:gd name="T6" fmla="*/ 21 w 23"/>
                  <a:gd name="T7" fmla="*/ 9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21">
                    <a:moveTo>
                      <a:pt x="0" y="0"/>
                    </a:moveTo>
                    <a:cubicBezTo>
                      <a:pt x="2" y="7"/>
                      <a:pt x="3" y="14"/>
                      <a:pt x="2" y="21"/>
                    </a:cubicBezTo>
                    <a:cubicBezTo>
                      <a:pt x="5" y="14"/>
                      <a:pt x="16" y="8"/>
                      <a:pt x="23" y="7"/>
                    </a:cubicBezTo>
                    <a:cubicBezTo>
                      <a:pt x="17" y="2"/>
                      <a:pt x="12" y="2"/>
                      <a:pt x="4" y="2"/>
                    </a:cubicBezTo>
                  </a:path>
                </a:pathLst>
              </a:custGeom>
              <a:solidFill>
                <a:srgbClr val="008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2" name="Freeform 33">
                <a:extLst>
                  <a:ext uri="{FF2B5EF4-FFF2-40B4-BE49-F238E27FC236}">
                    <a16:creationId xmlns:a16="http://schemas.microsoft.com/office/drawing/2014/main" id="{E54FE5E5-399D-4AF7-97BA-21F832B4B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8" y="3313"/>
                <a:ext cx="44" cy="49"/>
              </a:xfrm>
              <a:custGeom>
                <a:avLst/>
                <a:gdLst>
                  <a:gd name="T0" fmla="*/ 59 w 29"/>
                  <a:gd name="T1" fmla="*/ 8 h 32"/>
                  <a:gd name="T2" fmla="*/ 59 w 29"/>
                  <a:gd name="T3" fmla="*/ 83 h 32"/>
                  <a:gd name="T4" fmla="*/ 0 w 29"/>
                  <a:gd name="T5" fmla="*/ 176 h 32"/>
                  <a:gd name="T6" fmla="*/ 53 w 29"/>
                  <a:gd name="T7" fmla="*/ 0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32">
                    <a:moveTo>
                      <a:pt x="11" y="1"/>
                    </a:moveTo>
                    <a:cubicBezTo>
                      <a:pt x="12" y="6"/>
                      <a:pt x="14" y="9"/>
                      <a:pt x="11" y="15"/>
                    </a:cubicBezTo>
                    <a:cubicBezTo>
                      <a:pt x="9" y="21"/>
                      <a:pt x="3" y="26"/>
                      <a:pt x="0" y="32"/>
                    </a:cubicBezTo>
                    <a:cubicBezTo>
                      <a:pt x="10" y="25"/>
                      <a:pt x="29" y="3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3" name="Freeform 34">
                <a:extLst>
                  <a:ext uri="{FF2B5EF4-FFF2-40B4-BE49-F238E27FC236}">
                    <a16:creationId xmlns:a16="http://schemas.microsoft.com/office/drawing/2014/main" id="{6CD59282-D0F3-42C9-A457-E6CFF439E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3136"/>
                <a:ext cx="26" cy="40"/>
              </a:xfrm>
              <a:custGeom>
                <a:avLst/>
                <a:gdLst>
                  <a:gd name="T0" fmla="*/ 0 w 17"/>
                  <a:gd name="T1" fmla="*/ 0 h 26"/>
                  <a:gd name="T2" fmla="*/ 61 w 17"/>
                  <a:gd name="T3" fmla="*/ 52 h 26"/>
                  <a:gd name="T4" fmla="*/ 28 w 17"/>
                  <a:gd name="T5" fmla="*/ 146 h 26"/>
                  <a:gd name="T6" fmla="*/ 83 w 17"/>
                  <a:gd name="T7" fmla="*/ 52 h 26"/>
                  <a:gd name="T8" fmla="*/ 28 w 17"/>
                  <a:gd name="T9" fmla="*/ 12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6">
                    <a:moveTo>
                      <a:pt x="0" y="0"/>
                    </a:moveTo>
                    <a:cubicBezTo>
                      <a:pt x="4" y="0"/>
                      <a:pt x="9" y="5"/>
                      <a:pt x="11" y="9"/>
                    </a:cubicBezTo>
                    <a:cubicBezTo>
                      <a:pt x="13" y="15"/>
                      <a:pt x="9" y="21"/>
                      <a:pt x="5" y="26"/>
                    </a:cubicBezTo>
                    <a:cubicBezTo>
                      <a:pt x="12" y="24"/>
                      <a:pt x="17" y="15"/>
                      <a:pt x="15" y="9"/>
                    </a:cubicBezTo>
                    <a:cubicBezTo>
                      <a:pt x="13" y="4"/>
                      <a:pt x="9" y="4"/>
                      <a:pt x="5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4" name="Freeform 35">
                <a:extLst>
                  <a:ext uri="{FF2B5EF4-FFF2-40B4-BE49-F238E27FC236}">
                    <a16:creationId xmlns:a16="http://schemas.microsoft.com/office/drawing/2014/main" id="{2936858F-82A0-4EFD-9214-523368B87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9" y="3410"/>
                <a:ext cx="41" cy="29"/>
              </a:xfrm>
              <a:custGeom>
                <a:avLst/>
                <a:gdLst>
                  <a:gd name="T0" fmla="*/ 0 w 27"/>
                  <a:gd name="T1" fmla="*/ 102 h 19"/>
                  <a:gd name="T2" fmla="*/ 143 w 27"/>
                  <a:gd name="T3" fmla="*/ 0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19">
                    <a:moveTo>
                      <a:pt x="0" y="19"/>
                    </a:moveTo>
                    <a:cubicBezTo>
                      <a:pt x="9" y="18"/>
                      <a:pt x="23" y="1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5" name="Freeform 36">
                <a:extLst>
                  <a:ext uri="{FF2B5EF4-FFF2-40B4-BE49-F238E27FC236}">
                    <a16:creationId xmlns:a16="http://schemas.microsoft.com/office/drawing/2014/main" id="{4E630A85-CAB8-4EAB-9038-2E5C9E77B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459"/>
                <a:ext cx="46" cy="13"/>
              </a:xfrm>
              <a:custGeom>
                <a:avLst/>
                <a:gdLst>
                  <a:gd name="T0" fmla="*/ 0 w 30"/>
                  <a:gd name="T1" fmla="*/ 36 h 9"/>
                  <a:gd name="T2" fmla="*/ 115 w 30"/>
                  <a:gd name="T3" fmla="*/ 20 h 9"/>
                  <a:gd name="T4" fmla="*/ 167 w 30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9">
                    <a:moveTo>
                      <a:pt x="0" y="8"/>
                    </a:moveTo>
                    <a:cubicBezTo>
                      <a:pt x="7" y="9"/>
                      <a:pt x="14" y="7"/>
                      <a:pt x="21" y="5"/>
                    </a:cubicBezTo>
                    <a:cubicBezTo>
                      <a:pt x="25" y="4"/>
                      <a:pt x="27" y="1"/>
                      <a:pt x="3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6" name="Freeform 37">
                <a:extLst>
                  <a:ext uri="{FF2B5EF4-FFF2-40B4-BE49-F238E27FC236}">
                    <a16:creationId xmlns:a16="http://schemas.microsoft.com/office/drawing/2014/main" id="{C4B8D2BB-C6BF-4878-9997-B982303F5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3271"/>
                <a:ext cx="50" cy="36"/>
              </a:xfrm>
              <a:custGeom>
                <a:avLst/>
                <a:gdLst>
                  <a:gd name="T0" fmla="*/ 0 w 33"/>
                  <a:gd name="T1" fmla="*/ 93 h 24"/>
                  <a:gd name="T2" fmla="*/ 111 w 33"/>
                  <a:gd name="T3" fmla="*/ 89 h 24"/>
                  <a:gd name="T4" fmla="*/ 174 w 33"/>
                  <a:gd name="T5" fmla="*/ 0 h 24"/>
                  <a:gd name="T6" fmla="*/ 126 w 33"/>
                  <a:gd name="T7" fmla="*/ 102 h 24"/>
                  <a:gd name="T8" fmla="*/ 41 w 33"/>
                  <a:gd name="T9" fmla="*/ 10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24">
                    <a:moveTo>
                      <a:pt x="0" y="18"/>
                    </a:moveTo>
                    <a:cubicBezTo>
                      <a:pt x="7" y="18"/>
                      <a:pt x="14" y="21"/>
                      <a:pt x="21" y="17"/>
                    </a:cubicBezTo>
                    <a:cubicBezTo>
                      <a:pt x="28" y="14"/>
                      <a:pt x="31" y="7"/>
                      <a:pt x="33" y="0"/>
                    </a:cubicBezTo>
                    <a:cubicBezTo>
                      <a:pt x="33" y="7"/>
                      <a:pt x="29" y="16"/>
                      <a:pt x="24" y="20"/>
                    </a:cubicBezTo>
                    <a:cubicBezTo>
                      <a:pt x="18" y="24"/>
                      <a:pt x="13" y="23"/>
                      <a:pt x="8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7" name="Freeform 38">
                <a:extLst>
                  <a:ext uri="{FF2B5EF4-FFF2-40B4-BE49-F238E27FC236}">
                    <a16:creationId xmlns:a16="http://schemas.microsoft.com/office/drawing/2014/main" id="{3DF5EBC4-4A60-41EC-8D61-4BF46C9FC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214"/>
                <a:ext cx="35" cy="28"/>
              </a:xfrm>
              <a:custGeom>
                <a:avLst/>
                <a:gdLst>
                  <a:gd name="T0" fmla="*/ 0 w 23"/>
                  <a:gd name="T1" fmla="*/ 87 h 19"/>
                  <a:gd name="T2" fmla="*/ 123 w 23"/>
                  <a:gd name="T3" fmla="*/ 0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19">
                    <a:moveTo>
                      <a:pt x="0" y="18"/>
                    </a:moveTo>
                    <a:cubicBezTo>
                      <a:pt x="7" y="19"/>
                      <a:pt x="21" y="7"/>
                      <a:pt x="2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8" name="Freeform 39">
                <a:extLst>
                  <a:ext uri="{FF2B5EF4-FFF2-40B4-BE49-F238E27FC236}">
                    <a16:creationId xmlns:a16="http://schemas.microsoft.com/office/drawing/2014/main" id="{FE8DC783-0065-4E39-B4CE-9B988C8DD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" y="3245"/>
                <a:ext cx="17" cy="34"/>
              </a:xfrm>
              <a:custGeom>
                <a:avLst/>
                <a:gdLst>
                  <a:gd name="T0" fmla="*/ 53 w 11"/>
                  <a:gd name="T1" fmla="*/ 0 h 22"/>
                  <a:gd name="T2" fmla="*/ 0 w 11"/>
                  <a:gd name="T3" fmla="*/ 127 h 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22">
                    <a:moveTo>
                      <a:pt x="9" y="0"/>
                    </a:moveTo>
                    <a:cubicBezTo>
                      <a:pt x="11" y="7"/>
                      <a:pt x="5" y="18"/>
                      <a:pt x="0" y="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9" name="Freeform 40">
                <a:extLst>
                  <a:ext uri="{FF2B5EF4-FFF2-40B4-BE49-F238E27FC236}">
                    <a16:creationId xmlns:a16="http://schemas.microsoft.com/office/drawing/2014/main" id="{13FE6D18-F9F3-4433-AC02-F4C79D187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7" y="2267"/>
                <a:ext cx="85" cy="73"/>
              </a:xfrm>
              <a:custGeom>
                <a:avLst/>
                <a:gdLst>
                  <a:gd name="T0" fmla="*/ 298 w 56"/>
                  <a:gd name="T1" fmla="*/ 257 h 48"/>
                  <a:gd name="T2" fmla="*/ 121 w 56"/>
                  <a:gd name="T3" fmla="*/ 85 h 48"/>
                  <a:gd name="T4" fmla="*/ 12 w 56"/>
                  <a:gd name="T5" fmla="*/ 0 h 48"/>
                  <a:gd name="T6" fmla="*/ 0 w 56"/>
                  <a:gd name="T7" fmla="*/ 32 h 48"/>
                  <a:gd name="T8" fmla="*/ 155 w 56"/>
                  <a:gd name="T9" fmla="*/ 141 h 48"/>
                  <a:gd name="T10" fmla="*/ 80 w 56"/>
                  <a:gd name="T11" fmla="*/ 134 h 48"/>
                  <a:gd name="T12" fmla="*/ 164 w 56"/>
                  <a:gd name="T13" fmla="*/ 173 h 48"/>
                  <a:gd name="T14" fmla="*/ 298 w 56"/>
                  <a:gd name="T15" fmla="*/ 257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6" h="48">
                    <a:moveTo>
                      <a:pt x="56" y="48"/>
                    </a:moveTo>
                    <a:cubicBezTo>
                      <a:pt x="55" y="30"/>
                      <a:pt x="30" y="20"/>
                      <a:pt x="23" y="16"/>
                    </a:cubicBezTo>
                    <a:cubicBezTo>
                      <a:pt x="17" y="12"/>
                      <a:pt x="10" y="9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ubicBezTo>
                      <a:pt x="7" y="14"/>
                      <a:pt x="32" y="22"/>
                      <a:pt x="29" y="26"/>
                    </a:cubicBezTo>
                    <a:cubicBezTo>
                      <a:pt x="26" y="32"/>
                      <a:pt x="18" y="28"/>
                      <a:pt x="15" y="25"/>
                    </a:cubicBezTo>
                    <a:cubicBezTo>
                      <a:pt x="20" y="32"/>
                      <a:pt x="21" y="33"/>
                      <a:pt x="31" y="32"/>
                    </a:cubicBezTo>
                    <a:cubicBezTo>
                      <a:pt x="41" y="32"/>
                      <a:pt x="43" y="28"/>
                      <a:pt x="56" y="48"/>
                    </a:cubicBezTo>
                    <a:close/>
                  </a:path>
                </a:pathLst>
              </a:custGeom>
              <a:solidFill>
                <a:srgbClr val="FB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0" name="Freeform 41">
                <a:extLst>
                  <a:ext uri="{FF2B5EF4-FFF2-40B4-BE49-F238E27FC236}">
                    <a16:creationId xmlns:a16="http://schemas.microsoft.com/office/drawing/2014/main" id="{7457DD80-E0C4-4614-BF4A-FC349B5E9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2229"/>
                <a:ext cx="12" cy="17"/>
              </a:xfrm>
              <a:custGeom>
                <a:avLst/>
                <a:gdLst>
                  <a:gd name="T0" fmla="*/ 21 w 8"/>
                  <a:gd name="T1" fmla="*/ 8 h 11"/>
                  <a:gd name="T2" fmla="*/ 12 w 8"/>
                  <a:gd name="T3" fmla="*/ 45 h 11"/>
                  <a:gd name="T4" fmla="*/ 39 w 8"/>
                  <a:gd name="T5" fmla="*/ 22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1">
                    <a:moveTo>
                      <a:pt x="4" y="1"/>
                    </a:moveTo>
                    <a:cubicBezTo>
                      <a:pt x="0" y="0"/>
                      <a:pt x="1" y="6"/>
                      <a:pt x="2" y="8"/>
                    </a:cubicBezTo>
                    <a:cubicBezTo>
                      <a:pt x="5" y="11"/>
                      <a:pt x="8" y="7"/>
                      <a:pt x="7" y="4"/>
                    </a:cubicBezTo>
                  </a:path>
                </a:pathLst>
              </a:custGeom>
              <a:solidFill>
                <a:srgbClr val="8AB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1" name="Freeform 42">
                <a:extLst>
                  <a:ext uri="{FF2B5EF4-FFF2-40B4-BE49-F238E27FC236}">
                    <a16:creationId xmlns:a16="http://schemas.microsoft.com/office/drawing/2014/main" id="{A51A0FB2-6245-4857-8BEE-C8C823EA1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7" y="2084"/>
                <a:ext cx="276" cy="272"/>
              </a:xfrm>
              <a:custGeom>
                <a:avLst/>
                <a:gdLst>
                  <a:gd name="T0" fmla="*/ 344 w 182"/>
                  <a:gd name="T1" fmla="*/ 675 h 180"/>
                  <a:gd name="T2" fmla="*/ 391 w 182"/>
                  <a:gd name="T3" fmla="*/ 521 h 180"/>
                  <a:gd name="T4" fmla="*/ 911 w 182"/>
                  <a:gd name="T5" fmla="*/ 277 h 180"/>
                  <a:gd name="T6" fmla="*/ 921 w 182"/>
                  <a:gd name="T7" fmla="*/ 166 h 180"/>
                  <a:gd name="T8" fmla="*/ 769 w 182"/>
                  <a:gd name="T9" fmla="*/ 151 h 180"/>
                  <a:gd name="T10" fmla="*/ 921 w 182"/>
                  <a:gd name="T11" fmla="*/ 134 h 180"/>
                  <a:gd name="T12" fmla="*/ 925 w 182"/>
                  <a:gd name="T13" fmla="*/ 12 h 180"/>
                  <a:gd name="T14" fmla="*/ 406 w 182"/>
                  <a:gd name="T15" fmla="*/ 12 h 180"/>
                  <a:gd name="T16" fmla="*/ 276 w 182"/>
                  <a:gd name="T17" fmla="*/ 18 h 180"/>
                  <a:gd name="T18" fmla="*/ 276 w 182"/>
                  <a:gd name="T19" fmla="*/ 18 h 180"/>
                  <a:gd name="T20" fmla="*/ 276 w 182"/>
                  <a:gd name="T21" fmla="*/ 18 h 180"/>
                  <a:gd name="T22" fmla="*/ 174 w 182"/>
                  <a:gd name="T23" fmla="*/ 0 h 180"/>
                  <a:gd name="T24" fmla="*/ 174 w 182"/>
                  <a:gd name="T25" fmla="*/ 0 h 180"/>
                  <a:gd name="T26" fmla="*/ 94 w 182"/>
                  <a:gd name="T27" fmla="*/ 286 h 180"/>
                  <a:gd name="T28" fmla="*/ 102 w 182"/>
                  <a:gd name="T29" fmla="*/ 286 h 180"/>
                  <a:gd name="T30" fmla="*/ 115 w 182"/>
                  <a:gd name="T31" fmla="*/ 357 h 180"/>
                  <a:gd name="T32" fmla="*/ 115 w 182"/>
                  <a:gd name="T33" fmla="*/ 357 h 180"/>
                  <a:gd name="T34" fmla="*/ 115 w 182"/>
                  <a:gd name="T35" fmla="*/ 357 h 180"/>
                  <a:gd name="T36" fmla="*/ 74 w 182"/>
                  <a:gd name="T37" fmla="*/ 461 h 180"/>
                  <a:gd name="T38" fmla="*/ 8 w 182"/>
                  <a:gd name="T39" fmla="*/ 830 h 180"/>
                  <a:gd name="T40" fmla="*/ 0 w 182"/>
                  <a:gd name="T41" fmla="*/ 938 h 1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2" h="180">
                    <a:moveTo>
                      <a:pt x="65" y="130"/>
                    </a:moveTo>
                    <a:cubicBezTo>
                      <a:pt x="67" y="119"/>
                      <a:pt x="71" y="110"/>
                      <a:pt x="74" y="100"/>
                    </a:cubicBezTo>
                    <a:cubicBezTo>
                      <a:pt x="96" y="34"/>
                      <a:pt x="143" y="54"/>
                      <a:pt x="172" y="53"/>
                    </a:cubicBezTo>
                    <a:cubicBezTo>
                      <a:pt x="179" y="51"/>
                      <a:pt x="180" y="33"/>
                      <a:pt x="174" y="32"/>
                    </a:cubicBezTo>
                    <a:cubicBezTo>
                      <a:pt x="174" y="32"/>
                      <a:pt x="168" y="30"/>
                      <a:pt x="145" y="29"/>
                    </a:cubicBezTo>
                    <a:cubicBezTo>
                      <a:pt x="145" y="29"/>
                      <a:pt x="161" y="27"/>
                      <a:pt x="174" y="26"/>
                    </a:cubicBezTo>
                    <a:cubicBezTo>
                      <a:pt x="181" y="25"/>
                      <a:pt x="182" y="5"/>
                      <a:pt x="175" y="2"/>
                    </a:cubicBezTo>
                    <a:cubicBezTo>
                      <a:pt x="147" y="2"/>
                      <a:pt x="105" y="0"/>
                      <a:pt x="77" y="2"/>
                    </a:cubicBezTo>
                    <a:cubicBezTo>
                      <a:pt x="67" y="2"/>
                      <a:pt x="59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3" y="3"/>
                      <a:pt x="37" y="2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1" y="5"/>
                      <a:pt x="11" y="21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23" y="57"/>
                      <a:pt x="24" y="60"/>
                      <a:pt x="22" y="68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1" y="73"/>
                      <a:pt x="18" y="80"/>
                      <a:pt x="14" y="89"/>
                    </a:cubicBezTo>
                    <a:cubicBezTo>
                      <a:pt x="4" y="112"/>
                      <a:pt x="0" y="138"/>
                      <a:pt x="1" y="159"/>
                    </a:cubicBezTo>
                    <a:cubicBezTo>
                      <a:pt x="1" y="159"/>
                      <a:pt x="1" y="175"/>
                      <a:pt x="0" y="180"/>
                    </a:cubicBezTo>
                  </a:path>
                </a:pathLst>
              </a:custGeom>
              <a:solidFill>
                <a:srgbClr val="00A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2" name="Freeform 43">
                <a:extLst>
                  <a:ext uri="{FF2B5EF4-FFF2-40B4-BE49-F238E27FC236}">
                    <a16:creationId xmlns:a16="http://schemas.microsoft.com/office/drawing/2014/main" id="{DDC6CD86-0E80-4C53-B161-263998CB8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9" y="2196"/>
                <a:ext cx="126" cy="144"/>
              </a:xfrm>
              <a:custGeom>
                <a:avLst/>
                <a:gdLst>
                  <a:gd name="T0" fmla="*/ 121 w 83"/>
                  <a:gd name="T1" fmla="*/ 202 h 95"/>
                  <a:gd name="T2" fmla="*/ 257 w 83"/>
                  <a:gd name="T3" fmla="*/ 215 h 95"/>
                  <a:gd name="T4" fmla="*/ 304 w 83"/>
                  <a:gd name="T5" fmla="*/ 249 h 95"/>
                  <a:gd name="T6" fmla="*/ 339 w 83"/>
                  <a:gd name="T7" fmla="*/ 264 h 95"/>
                  <a:gd name="T8" fmla="*/ 357 w 83"/>
                  <a:gd name="T9" fmla="*/ 202 h 95"/>
                  <a:gd name="T10" fmla="*/ 380 w 83"/>
                  <a:gd name="T11" fmla="*/ 133 h 95"/>
                  <a:gd name="T12" fmla="*/ 440 w 83"/>
                  <a:gd name="T13" fmla="*/ 0 h 95"/>
                  <a:gd name="T14" fmla="*/ 279 w 83"/>
                  <a:gd name="T15" fmla="*/ 147 h 95"/>
                  <a:gd name="T16" fmla="*/ 74 w 83"/>
                  <a:gd name="T17" fmla="*/ 196 h 95"/>
                  <a:gd name="T18" fmla="*/ 18 w 83"/>
                  <a:gd name="T19" fmla="*/ 311 h 95"/>
                  <a:gd name="T20" fmla="*/ 12 w 83"/>
                  <a:gd name="T21" fmla="*/ 400 h 95"/>
                  <a:gd name="T22" fmla="*/ 12 w 83"/>
                  <a:gd name="T23" fmla="*/ 500 h 95"/>
                  <a:gd name="T24" fmla="*/ 32 w 83"/>
                  <a:gd name="T25" fmla="*/ 400 h 95"/>
                  <a:gd name="T26" fmla="*/ 41 w 83"/>
                  <a:gd name="T27" fmla="*/ 349 h 95"/>
                  <a:gd name="T28" fmla="*/ 49 w 83"/>
                  <a:gd name="T29" fmla="*/ 268 h 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3" h="95">
                    <a:moveTo>
                      <a:pt x="23" y="38"/>
                    </a:moveTo>
                    <a:cubicBezTo>
                      <a:pt x="32" y="36"/>
                      <a:pt x="40" y="37"/>
                      <a:pt x="48" y="41"/>
                    </a:cubicBezTo>
                    <a:cubicBezTo>
                      <a:pt x="51" y="42"/>
                      <a:pt x="54" y="44"/>
                      <a:pt x="57" y="47"/>
                    </a:cubicBezTo>
                    <a:cubicBezTo>
                      <a:pt x="59" y="49"/>
                      <a:pt x="61" y="53"/>
                      <a:pt x="64" y="50"/>
                    </a:cubicBezTo>
                    <a:cubicBezTo>
                      <a:pt x="65" y="48"/>
                      <a:pt x="66" y="41"/>
                      <a:pt x="67" y="38"/>
                    </a:cubicBezTo>
                    <a:cubicBezTo>
                      <a:pt x="68" y="34"/>
                      <a:pt x="70" y="30"/>
                      <a:pt x="72" y="25"/>
                    </a:cubicBezTo>
                    <a:cubicBezTo>
                      <a:pt x="75" y="17"/>
                      <a:pt x="81" y="9"/>
                      <a:pt x="83" y="0"/>
                    </a:cubicBezTo>
                    <a:cubicBezTo>
                      <a:pt x="73" y="12"/>
                      <a:pt x="71" y="25"/>
                      <a:pt x="53" y="28"/>
                    </a:cubicBezTo>
                    <a:cubicBezTo>
                      <a:pt x="40" y="30"/>
                      <a:pt x="26" y="28"/>
                      <a:pt x="14" y="37"/>
                    </a:cubicBezTo>
                    <a:cubicBezTo>
                      <a:pt x="8" y="42"/>
                      <a:pt x="4" y="50"/>
                      <a:pt x="3" y="59"/>
                    </a:cubicBezTo>
                    <a:cubicBezTo>
                      <a:pt x="2" y="64"/>
                      <a:pt x="3" y="70"/>
                      <a:pt x="2" y="76"/>
                    </a:cubicBezTo>
                    <a:cubicBezTo>
                      <a:pt x="2" y="81"/>
                      <a:pt x="0" y="90"/>
                      <a:pt x="2" y="95"/>
                    </a:cubicBezTo>
                    <a:cubicBezTo>
                      <a:pt x="5" y="89"/>
                      <a:pt x="5" y="83"/>
                      <a:pt x="6" y="76"/>
                    </a:cubicBezTo>
                    <a:cubicBezTo>
                      <a:pt x="6" y="73"/>
                      <a:pt x="7" y="69"/>
                      <a:pt x="8" y="66"/>
                    </a:cubicBezTo>
                    <a:cubicBezTo>
                      <a:pt x="9" y="61"/>
                      <a:pt x="8" y="56"/>
                      <a:pt x="9" y="51"/>
                    </a:cubicBezTo>
                  </a:path>
                </a:pathLst>
              </a:custGeom>
              <a:solidFill>
                <a:srgbClr val="008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3" name="Freeform 44">
                <a:extLst>
                  <a:ext uri="{FF2B5EF4-FFF2-40B4-BE49-F238E27FC236}">
                    <a16:creationId xmlns:a16="http://schemas.microsoft.com/office/drawing/2014/main" id="{EBA9F50D-A1F7-43D6-86FD-48B3CC8A3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7" y="2231"/>
                <a:ext cx="62" cy="34"/>
              </a:xfrm>
              <a:custGeom>
                <a:avLst/>
                <a:gdLst>
                  <a:gd name="T0" fmla="*/ 39 w 41"/>
                  <a:gd name="T1" fmla="*/ 1 h 23"/>
                  <a:gd name="T2" fmla="*/ 48 w 41"/>
                  <a:gd name="T3" fmla="*/ 106 h 23"/>
                  <a:gd name="T4" fmla="*/ 174 w 41"/>
                  <a:gd name="T5" fmla="*/ 109 h 23"/>
                  <a:gd name="T6" fmla="*/ 175 w 41"/>
                  <a:gd name="T7" fmla="*/ 96 h 23"/>
                  <a:gd name="T8" fmla="*/ 175 w 41"/>
                  <a:gd name="T9" fmla="*/ 96 h 23"/>
                  <a:gd name="T10" fmla="*/ 215 w 41"/>
                  <a:gd name="T11" fmla="*/ 0 h 23"/>
                  <a:gd name="T12" fmla="*/ 39 w 41"/>
                  <a:gd name="T13" fmla="*/ 1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23">
                    <a:moveTo>
                      <a:pt x="7" y="1"/>
                    </a:moveTo>
                    <a:cubicBezTo>
                      <a:pt x="1" y="4"/>
                      <a:pt x="0" y="21"/>
                      <a:pt x="9" y="22"/>
                    </a:cubicBezTo>
                    <a:cubicBezTo>
                      <a:pt x="13" y="23"/>
                      <a:pt x="24" y="23"/>
                      <a:pt x="33" y="23"/>
                    </a:cubicBezTo>
                    <a:cubicBezTo>
                      <a:pt x="33" y="22"/>
                      <a:pt x="34" y="21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7" y="13"/>
                      <a:pt x="39" y="7"/>
                      <a:pt x="41" y="0"/>
                    </a:cubicBezTo>
                    <a:cubicBezTo>
                      <a:pt x="29" y="0"/>
                      <a:pt x="13" y="0"/>
                      <a:pt x="7" y="1"/>
                    </a:cubicBezTo>
                    <a:close/>
                  </a:path>
                </a:pathLst>
              </a:custGeom>
              <a:solidFill>
                <a:srgbClr val="E66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4" name="Freeform 45">
                <a:extLst>
                  <a:ext uri="{FF2B5EF4-FFF2-40B4-BE49-F238E27FC236}">
                    <a16:creationId xmlns:a16="http://schemas.microsoft.com/office/drawing/2014/main" id="{8F07BA10-1ACC-4A24-8828-739EC0750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2265"/>
                <a:ext cx="354" cy="369"/>
              </a:xfrm>
              <a:custGeom>
                <a:avLst/>
                <a:gdLst>
                  <a:gd name="T0" fmla="*/ 911 w 234"/>
                  <a:gd name="T1" fmla="*/ 451 h 244"/>
                  <a:gd name="T2" fmla="*/ 959 w 234"/>
                  <a:gd name="T3" fmla="*/ 727 h 244"/>
                  <a:gd name="T4" fmla="*/ 1062 w 234"/>
                  <a:gd name="T5" fmla="*/ 959 h 244"/>
                  <a:gd name="T6" fmla="*/ 1142 w 234"/>
                  <a:gd name="T7" fmla="*/ 1099 h 244"/>
                  <a:gd name="T8" fmla="*/ 1209 w 234"/>
                  <a:gd name="T9" fmla="*/ 1193 h 244"/>
                  <a:gd name="T10" fmla="*/ 1168 w 234"/>
                  <a:gd name="T11" fmla="*/ 1255 h 244"/>
                  <a:gd name="T12" fmla="*/ 1039 w 234"/>
                  <a:gd name="T13" fmla="*/ 1202 h 244"/>
                  <a:gd name="T14" fmla="*/ 985 w 234"/>
                  <a:gd name="T15" fmla="*/ 1155 h 244"/>
                  <a:gd name="T16" fmla="*/ 906 w 234"/>
                  <a:gd name="T17" fmla="*/ 1175 h 244"/>
                  <a:gd name="T18" fmla="*/ 856 w 234"/>
                  <a:gd name="T19" fmla="*/ 1124 h 244"/>
                  <a:gd name="T20" fmla="*/ 764 w 234"/>
                  <a:gd name="T21" fmla="*/ 1089 h 244"/>
                  <a:gd name="T22" fmla="*/ 714 w 234"/>
                  <a:gd name="T23" fmla="*/ 992 h 244"/>
                  <a:gd name="T24" fmla="*/ 634 w 234"/>
                  <a:gd name="T25" fmla="*/ 951 h 244"/>
                  <a:gd name="T26" fmla="*/ 575 w 234"/>
                  <a:gd name="T27" fmla="*/ 938 h 244"/>
                  <a:gd name="T28" fmla="*/ 501 w 234"/>
                  <a:gd name="T29" fmla="*/ 876 h 244"/>
                  <a:gd name="T30" fmla="*/ 458 w 234"/>
                  <a:gd name="T31" fmla="*/ 830 h 244"/>
                  <a:gd name="T32" fmla="*/ 410 w 234"/>
                  <a:gd name="T33" fmla="*/ 743 h 244"/>
                  <a:gd name="T34" fmla="*/ 366 w 234"/>
                  <a:gd name="T35" fmla="*/ 664 h 244"/>
                  <a:gd name="T36" fmla="*/ 330 w 234"/>
                  <a:gd name="T37" fmla="*/ 554 h 244"/>
                  <a:gd name="T38" fmla="*/ 398 w 234"/>
                  <a:gd name="T39" fmla="*/ 572 h 244"/>
                  <a:gd name="T40" fmla="*/ 175 w 234"/>
                  <a:gd name="T41" fmla="*/ 593 h 244"/>
                  <a:gd name="T42" fmla="*/ 110 w 234"/>
                  <a:gd name="T43" fmla="*/ 528 h 244"/>
                  <a:gd name="T44" fmla="*/ 53 w 234"/>
                  <a:gd name="T45" fmla="*/ 429 h 244"/>
                  <a:gd name="T46" fmla="*/ 21 w 234"/>
                  <a:gd name="T47" fmla="*/ 357 h 244"/>
                  <a:gd name="T48" fmla="*/ 12 w 234"/>
                  <a:gd name="T49" fmla="*/ 272 h 244"/>
                  <a:gd name="T50" fmla="*/ 68 w 234"/>
                  <a:gd name="T51" fmla="*/ 153 h 244"/>
                  <a:gd name="T52" fmla="*/ 231 w 234"/>
                  <a:gd name="T53" fmla="*/ 110 h 244"/>
                  <a:gd name="T54" fmla="*/ 339 w 234"/>
                  <a:gd name="T55" fmla="*/ 130 h 244"/>
                  <a:gd name="T56" fmla="*/ 472 w 234"/>
                  <a:gd name="T57" fmla="*/ 289 h 244"/>
                  <a:gd name="T58" fmla="*/ 554 w 234"/>
                  <a:gd name="T59" fmla="*/ 378 h 244"/>
                  <a:gd name="T60" fmla="*/ 634 w 234"/>
                  <a:gd name="T61" fmla="*/ 378 h 244"/>
                  <a:gd name="T62" fmla="*/ 634 w 234"/>
                  <a:gd name="T63" fmla="*/ 345 h 244"/>
                  <a:gd name="T64" fmla="*/ 693 w 234"/>
                  <a:gd name="T65" fmla="*/ 263 h 244"/>
                  <a:gd name="T66" fmla="*/ 785 w 234"/>
                  <a:gd name="T67" fmla="*/ 204 h 244"/>
                  <a:gd name="T68" fmla="*/ 714 w 234"/>
                  <a:gd name="T69" fmla="*/ 175 h 244"/>
                  <a:gd name="T70" fmla="*/ 714 w 234"/>
                  <a:gd name="T71" fmla="*/ 115 h 244"/>
                  <a:gd name="T72" fmla="*/ 838 w 234"/>
                  <a:gd name="T73" fmla="*/ 8 h 244"/>
                  <a:gd name="T74" fmla="*/ 918 w 234"/>
                  <a:gd name="T75" fmla="*/ 121 h 244"/>
                  <a:gd name="T76" fmla="*/ 918 w 234"/>
                  <a:gd name="T77" fmla="*/ 197 h 244"/>
                  <a:gd name="T78" fmla="*/ 806 w 234"/>
                  <a:gd name="T79" fmla="*/ 197 h 2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34" h="244">
                    <a:moveTo>
                      <a:pt x="174" y="49"/>
                    </a:moveTo>
                    <a:cubicBezTo>
                      <a:pt x="174" y="58"/>
                      <a:pt x="171" y="78"/>
                      <a:pt x="174" y="86"/>
                    </a:cubicBezTo>
                    <a:cubicBezTo>
                      <a:pt x="178" y="94"/>
                      <a:pt x="178" y="99"/>
                      <a:pt x="180" y="106"/>
                    </a:cubicBezTo>
                    <a:cubicBezTo>
                      <a:pt x="181" y="112"/>
                      <a:pt x="180" y="130"/>
                      <a:pt x="183" y="139"/>
                    </a:cubicBezTo>
                    <a:cubicBezTo>
                      <a:pt x="187" y="147"/>
                      <a:pt x="188" y="151"/>
                      <a:pt x="190" y="155"/>
                    </a:cubicBezTo>
                    <a:cubicBezTo>
                      <a:pt x="192" y="160"/>
                      <a:pt x="197" y="176"/>
                      <a:pt x="203" y="183"/>
                    </a:cubicBezTo>
                    <a:cubicBezTo>
                      <a:pt x="209" y="190"/>
                      <a:pt x="209" y="196"/>
                      <a:pt x="213" y="200"/>
                    </a:cubicBezTo>
                    <a:cubicBezTo>
                      <a:pt x="217" y="203"/>
                      <a:pt x="215" y="207"/>
                      <a:pt x="218" y="210"/>
                    </a:cubicBezTo>
                    <a:cubicBezTo>
                      <a:pt x="221" y="214"/>
                      <a:pt x="223" y="214"/>
                      <a:pt x="225" y="217"/>
                    </a:cubicBezTo>
                    <a:cubicBezTo>
                      <a:pt x="227" y="220"/>
                      <a:pt x="232" y="225"/>
                      <a:pt x="231" y="228"/>
                    </a:cubicBezTo>
                    <a:cubicBezTo>
                      <a:pt x="229" y="232"/>
                      <a:pt x="234" y="242"/>
                      <a:pt x="231" y="243"/>
                    </a:cubicBezTo>
                    <a:cubicBezTo>
                      <a:pt x="228" y="244"/>
                      <a:pt x="228" y="241"/>
                      <a:pt x="223" y="240"/>
                    </a:cubicBezTo>
                    <a:cubicBezTo>
                      <a:pt x="217" y="238"/>
                      <a:pt x="211" y="235"/>
                      <a:pt x="208" y="236"/>
                    </a:cubicBezTo>
                    <a:cubicBezTo>
                      <a:pt x="205" y="237"/>
                      <a:pt x="197" y="234"/>
                      <a:pt x="198" y="230"/>
                    </a:cubicBezTo>
                    <a:cubicBezTo>
                      <a:pt x="198" y="226"/>
                      <a:pt x="195" y="225"/>
                      <a:pt x="195" y="225"/>
                    </a:cubicBezTo>
                    <a:cubicBezTo>
                      <a:pt x="195" y="225"/>
                      <a:pt x="190" y="221"/>
                      <a:pt x="188" y="221"/>
                    </a:cubicBezTo>
                    <a:cubicBezTo>
                      <a:pt x="187" y="221"/>
                      <a:pt x="184" y="220"/>
                      <a:pt x="181" y="221"/>
                    </a:cubicBezTo>
                    <a:cubicBezTo>
                      <a:pt x="177" y="222"/>
                      <a:pt x="175" y="226"/>
                      <a:pt x="173" y="225"/>
                    </a:cubicBezTo>
                    <a:cubicBezTo>
                      <a:pt x="172" y="225"/>
                      <a:pt x="169" y="224"/>
                      <a:pt x="168" y="222"/>
                    </a:cubicBezTo>
                    <a:cubicBezTo>
                      <a:pt x="166" y="220"/>
                      <a:pt x="168" y="218"/>
                      <a:pt x="163" y="215"/>
                    </a:cubicBezTo>
                    <a:cubicBezTo>
                      <a:pt x="159" y="212"/>
                      <a:pt x="163" y="208"/>
                      <a:pt x="157" y="209"/>
                    </a:cubicBezTo>
                    <a:cubicBezTo>
                      <a:pt x="151" y="210"/>
                      <a:pt x="151" y="214"/>
                      <a:pt x="146" y="208"/>
                    </a:cubicBezTo>
                    <a:cubicBezTo>
                      <a:pt x="141" y="203"/>
                      <a:pt x="141" y="199"/>
                      <a:pt x="139" y="198"/>
                    </a:cubicBezTo>
                    <a:cubicBezTo>
                      <a:pt x="137" y="196"/>
                      <a:pt x="139" y="192"/>
                      <a:pt x="136" y="190"/>
                    </a:cubicBezTo>
                    <a:cubicBezTo>
                      <a:pt x="133" y="188"/>
                      <a:pt x="133" y="183"/>
                      <a:pt x="130" y="183"/>
                    </a:cubicBezTo>
                    <a:cubicBezTo>
                      <a:pt x="126" y="183"/>
                      <a:pt x="121" y="182"/>
                      <a:pt x="121" y="182"/>
                    </a:cubicBezTo>
                    <a:cubicBezTo>
                      <a:pt x="121" y="182"/>
                      <a:pt x="122" y="183"/>
                      <a:pt x="116" y="181"/>
                    </a:cubicBezTo>
                    <a:cubicBezTo>
                      <a:pt x="110" y="179"/>
                      <a:pt x="113" y="185"/>
                      <a:pt x="110" y="179"/>
                    </a:cubicBezTo>
                    <a:cubicBezTo>
                      <a:pt x="107" y="172"/>
                      <a:pt x="109" y="166"/>
                      <a:pt x="104" y="166"/>
                    </a:cubicBezTo>
                    <a:cubicBezTo>
                      <a:pt x="100" y="166"/>
                      <a:pt x="96" y="167"/>
                      <a:pt x="96" y="167"/>
                    </a:cubicBezTo>
                    <a:cubicBezTo>
                      <a:pt x="89" y="164"/>
                      <a:pt x="89" y="164"/>
                      <a:pt x="89" y="164"/>
                    </a:cubicBezTo>
                    <a:cubicBezTo>
                      <a:pt x="89" y="164"/>
                      <a:pt x="89" y="161"/>
                      <a:pt x="87" y="159"/>
                    </a:cubicBezTo>
                    <a:cubicBezTo>
                      <a:pt x="85" y="156"/>
                      <a:pt x="88" y="155"/>
                      <a:pt x="85" y="150"/>
                    </a:cubicBezTo>
                    <a:cubicBezTo>
                      <a:pt x="82" y="146"/>
                      <a:pt x="82" y="145"/>
                      <a:pt x="78" y="142"/>
                    </a:cubicBezTo>
                    <a:cubicBezTo>
                      <a:pt x="74" y="139"/>
                      <a:pt x="74" y="135"/>
                      <a:pt x="72" y="134"/>
                    </a:cubicBezTo>
                    <a:cubicBezTo>
                      <a:pt x="71" y="132"/>
                      <a:pt x="71" y="130"/>
                      <a:pt x="70" y="127"/>
                    </a:cubicBezTo>
                    <a:cubicBezTo>
                      <a:pt x="69" y="126"/>
                      <a:pt x="62" y="121"/>
                      <a:pt x="60" y="117"/>
                    </a:cubicBezTo>
                    <a:cubicBezTo>
                      <a:pt x="59" y="114"/>
                      <a:pt x="59" y="105"/>
                      <a:pt x="63" y="106"/>
                    </a:cubicBezTo>
                    <a:cubicBezTo>
                      <a:pt x="76" y="106"/>
                      <a:pt x="67" y="97"/>
                      <a:pt x="78" y="102"/>
                    </a:cubicBezTo>
                    <a:cubicBezTo>
                      <a:pt x="78" y="102"/>
                      <a:pt x="93" y="119"/>
                      <a:pt x="76" y="109"/>
                    </a:cubicBezTo>
                    <a:cubicBezTo>
                      <a:pt x="56" y="99"/>
                      <a:pt x="48" y="115"/>
                      <a:pt x="42" y="114"/>
                    </a:cubicBezTo>
                    <a:cubicBezTo>
                      <a:pt x="38" y="115"/>
                      <a:pt x="38" y="113"/>
                      <a:pt x="34" y="113"/>
                    </a:cubicBezTo>
                    <a:cubicBezTo>
                      <a:pt x="31" y="112"/>
                      <a:pt x="31" y="108"/>
                      <a:pt x="28" y="107"/>
                    </a:cubicBezTo>
                    <a:cubicBezTo>
                      <a:pt x="25" y="106"/>
                      <a:pt x="24" y="105"/>
                      <a:pt x="21" y="101"/>
                    </a:cubicBezTo>
                    <a:cubicBezTo>
                      <a:pt x="17" y="96"/>
                      <a:pt x="14" y="92"/>
                      <a:pt x="12" y="88"/>
                    </a:cubicBezTo>
                    <a:cubicBezTo>
                      <a:pt x="10" y="84"/>
                      <a:pt x="12" y="85"/>
                      <a:pt x="10" y="82"/>
                    </a:cubicBezTo>
                    <a:cubicBezTo>
                      <a:pt x="9" y="79"/>
                      <a:pt x="10" y="79"/>
                      <a:pt x="8" y="75"/>
                    </a:cubicBezTo>
                    <a:cubicBezTo>
                      <a:pt x="5" y="72"/>
                      <a:pt x="4" y="72"/>
                      <a:pt x="4" y="68"/>
                    </a:cubicBezTo>
                    <a:cubicBezTo>
                      <a:pt x="4" y="63"/>
                      <a:pt x="6" y="65"/>
                      <a:pt x="3" y="61"/>
                    </a:cubicBezTo>
                    <a:cubicBezTo>
                      <a:pt x="0" y="57"/>
                      <a:pt x="2" y="55"/>
                      <a:pt x="2" y="52"/>
                    </a:cubicBezTo>
                    <a:cubicBezTo>
                      <a:pt x="2" y="48"/>
                      <a:pt x="1" y="47"/>
                      <a:pt x="1" y="42"/>
                    </a:cubicBezTo>
                    <a:cubicBezTo>
                      <a:pt x="3" y="37"/>
                      <a:pt x="7" y="32"/>
                      <a:pt x="13" y="29"/>
                    </a:cubicBezTo>
                    <a:cubicBezTo>
                      <a:pt x="16" y="27"/>
                      <a:pt x="26" y="25"/>
                      <a:pt x="30" y="24"/>
                    </a:cubicBezTo>
                    <a:cubicBezTo>
                      <a:pt x="35" y="23"/>
                      <a:pt x="38" y="21"/>
                      <a:pt x="44" y="21"/>
                    </a:cubicBezTo>
                    <a:cubicBezTo>
                      <a:pt x="47" y="21"/>
                      <a:pt x="49" y="22"/>
                      <a:pt x="53" y="23"/>
                    </a:cubicBezTo>
                    <a:cubicBezTo>
                      <a:pt x="57" y="24"/>
                      <a:pt x="63" y="24"/>
                      <a:pt x="65" y="25"/>
                    </a:cubicBezTo>
                    <a:cubicBezTo>
                      <a:pt x="76" y="29"/>
                      <a:pt x="77" y="43"/>
                      <a:pt x="84" y="50"/>
                    </a:cubicBezTo>
                    <a:cubicBezTo>
                      <a:pt x="86" y="52"/>
                      <a:pt x="88" y="53"/>
                      <a:pt x="90" y="55"/>
                    </a:cubicBezTo>
                    <a:cubicBezTo>
                      <a:pt x="92" y="58"/>
                      <a:pt x="92" y="60"/>
                      <a:pt x="94" y="63"/>
                    </a:cubicBezTo>
                    <a:cubicBezTo>
                      <a:pt x="97" y="66"/>
                      <a:pt x="107" y="66"/>
                      <a:pt x="106" y="72"/>
                    </a:cubicBezTo>
                    <a:cubicBezTo>
                      <a:pt x="108" y="78"/>
                      <a:pt x="104" y="87"/>
                      <a:pt x="111" y="78"/>
                    </a:cubicBezTo>
                    <a:cubicBezTo>
                      <a:pt x="117" y="70"/>
                      <a:pt x="118" y="77"/>
                      <a:pt x="121" y="72"/>
                    </a:cubicBezTo>
                    <a:cubicBezTo>
                      <a:pt x="120" y="73"/>
                      <a:pt x="120" y="73"/>
                      <a:pt x="120" y="73"/>
                    </a:cubicBezTo>
                    <a:cubicBezTo>
                      <a:pt x="120" y="71"/>
                      <a:pt x="120" y="68"/>
                      <a:pt x="121" y="66"/>
                    </a:cubicBezTo>
                    <a:cubicBezTo>
                      <a:pt x="123" y="64"/>
                      <a:pt x="126" y="64"/>
                      <a:pt x="128" y="62"/>
                    </a:cubicBezTo>
                    <a:cubicBezTo>
                      <a:pt x="130" y="58"/>
                      <a:pt x="128" y="54"/>
                      <a:pt x="132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8" y="47"/>
                      <a:pt x="150" y="45"/>
                      <a:pt x="150" y="39"/>
                    </a:cubicBezTo>
                    <a:cubicBezTo>
                      <a:pt x="146" y="48"/>
                      <a:pt x="138" y="40"/>
                      <a:pt x="135" y="38"/>
                    </a:cubicBezTo>
                    <a:cubicBezTo>
                      <a:pt x="133" y="37"/>
                      <a:pt x="136" y="34"/>
                      <a:pt x="136" y="34"/>
                    </a:cubicBezTo>
                    <a:cubicBezTo>
                      <a:pt x="134" y="32"/>
                      <a:pt x="137" y="30"/>
                      <a:pt x="137" y="29"/>
                    </a:cubicBezTo>
                    <a:cubicBezTo>
                      <a:pt x="136" y="27"/>
                      <a:pt x="136" y="25"/>
                      <a:pt x="136" y="22"/>
                    </a:cubicBezTo>
                    <a:cubicBezTo>
                      <a:pt x="137" y="15"/>
                      <a:pt x="138" y="7"/>
                      <a:pt x="139" y="4"/>
                    </a:cubicBezTo>
                    <a:cubicBezTo>
                      <a:pt x="144" y="1"/>
                      <a:pt x="152" y="0"/>
                      <a:pt x="160" y="1"/>
                    </a:cubicBezTo>
                    <a:cubicBezTo>
                      <a:pt x="167" y="3"/>
                      <a:pt x="173" y="6"/>
                      <a:pt x="176" y="10"/>
                    </a:cubicBezTo>
                    <a:cubicBezTo>
                      <a:pt x="176" y="13"/>
                      <a:pt x="175" y="18"/>
                      <a:pt x="175" y="23"/>
                    </a:cubicBezTo>
                    <a:cubicBezTo>
                      <a:pt x="174" y="25"/>
                      <a:pt x="176" y="28"/>
                      <a:pt x="175" y="30"/>
                    </a:cubicBezTo>
                    <a:cubicBezTo>
                      <a:pt x="174" y="33"/>
                      <a:pt x="176" y="33"/>
                      <a:pt x="175" y="38"/>
                    </a:cubicBezTo>
                    <a:cubicBezTo>
                      <a:pt x="174" y="43"/>
                      <a:pt x="176" y="42"/>
                      <a:pt x="173" y="42"/>
                    </a:cubicBezTo>
                    <a:cubicBezTo>
                      <a:pt x="168" y="42"/>
                      <a:pt x="156" y="46"/>
                      <a:pt x="154" y="38"/>
                    </a:cubicBezTo>
                    <a:cubicBezTo>
                      <a:pt x="153" y="46"/>
                      <a:pt x="165" y="47"/>
                      <a:pt x="174" y="49"/>
                    </a:cubicBezTo>
                    <a:close/>
                  </a:path>
                </a:pathLst>
              </a:custGeom>
              <a:solidFill>
                <a:srgbClr val="00A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5" name="Freeform 46">
                <a:extLst>
                  <a:ext uri="{FF2B5EF4-FFF2-40B4-BE49-F238E27FC236}">
                    <a16:creationId xmlns:a16="http://schemas.microsoft.com/office/drawing/2014/main" id="{E2956492-3643-42B2-AEA1-63408E2DA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2315"/>
                <a:ext cx="268" cy="274"/>
              </a:xfrm>
              <a:custGeom>
                <a:avLst/>
                <a:gdLst>
                  <a:gd name="T0" fmla="*/ 115 w 177"/>
                  <a:gd name="T1" fmla="*/ 366 h 181"/>
                  <a:gd name="T2" fmla="*/ 39 w 177"/>
                  <a:gd name="T3" fmla="*/ 232 h 181"/>
                  <a:gd name="T4" fmla="*/ 27 w 177"/>
                  <a:gd name="T5" fmla="*/ 121 h 181"/>
                  <a:gd name="T6" fmla="*/ 210 w 177"/>
                  <a:gd name="T7" fmla="*/ 103 h 181"/>
                  <a:gd name="T8" fmla="*/ 232 w 177"/>
                  <a:gd name="T9" fmla="*/ 153 h 181"/>
                  <a:gd name="T10" fmla="*/ 295 w 177"/>
                  <a:gd name="T11" fmla="*/ 183 h 181"/>
                  <a:gd name="T12" fmla="*/ 357 w 177"/>
                  <a:gd name="T13" fmla="*/ 277 h 181"/>
                  <a:gd name="T14" fmla="*/ 472 w 177"/>
                  <a:gd name="T15" fmla="*/ 242 h 181"/>
                  <a:gd name="T16" fmla="*/ 583 w 177"/>
                  <a:gd name="T17" fmla="*/ 82 h 181"/>
                  <a:gd name="T18" fmla="*/ 601 w 177"/>
                  <a:gd name="T19" fmla="*/ 18 h 181"/>
                  <a:gd name="T20" fmla="*/ 674 w 177"/>
                  <a:gd name="T21" fmla="*/ 18 h 181"/>
                  <a:gd name="T22" fmla="*/ 695 w 177"/>
                  <a:gd name="T23" fmla="*/ 53 h 181"/>
                  <a:gd name="T24" fmla="*/ 728 w 177"/>
                  <a:gd name="T25" fmla="*/ 68 h 181"/>
                  <a:gd name="T26" fmla="*/ 763 w 177"/>
                  <a:gd name="T27" fmla="*/ 124 h 181"/>
                  <a:gd name="T28" fmla="*/ 715 w 177"/>
                  <a:gd name="T29" fmla="*/ 62 h 181"/>
                  <a:gd name="T30" fmla="*/ 695 w 177"/>
                  <a:gd name="T31" fmla="*/ 195 h 181"/>
                  <a:gd name="T32" fmla="*/ 736 w 177"/>
                  <a:gd name="T33" fmla="*/ 406 h 181"/>
                  <a:gd name="T34" fmla="*/ 748 w 177"/>
                  <a:gd name="T35" fmla="*/ 593 h 181"/>
                  <a:gd name="T36" fmla="*/ 837 w 177"/>
                  <a:gd name="T37" fmla="*/ 798 h 181"/>
                  <a:gd name="T38" fmla="*/ 892 w 177"/>
                  <a:gd name="T39" fmla="*/ 878 h 181"/>
                  <a:gd name="T40" fmla="*/ 892 w 177"/>
                  <a:gd name="T41" fmla="*/ 933 h 181"/>
                  <a:gd name="T42" fmla="*/ 757 w 177"/>
                  <a:gd name="T43" fmla="*/ 889 h 181"/>
                  <a:gd name="T44" fmla="*/ 610 w 177"/>
                  <a:gd name="T45" fmla="*/ 808 h 181"/>
                  <a:gd name="T46" fmla="*/ 553 w 177"/>
                  <a:gd name="T47" fmla="*/ 728 h 181"/>
                  <a:gd name="T48" fmla="*/ 472 w 177"/>
                  <a:gd name="T49" fmla="*/ 695 h 181"/>
                  <a:gd name="T50" fmla="*/ 451 w 177"/>
                  <a:gd name="T51" fmla="*/ 662 h 181"/>
                  <a:gd name="T52" fmla="*/ 410 w 177"/>
                  <a:gd name="T53" fmla="*/ 634 h 181"/>
                  <a:gd name="T54" fmla="*/ 357 w 177"/>
                  <a:gd name="T55" fmla="*/ 610 h 181"/>
                  <a:gd name="T56" fmla="*/ 309 w 177"/>
                  <a:gd name="T57" fmla="*/ 593 h 181"/>
                  <a:gd name="T58" fmla="*/ 248 w 177"/>
                  <a:gd name="T59" fmla="*/ 492 h 181"/>
                  <a:gd name="T60" fmla="*/ 156 w 177"/>
                  <a:gd name="T61" fmla="*/ 397 h 18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7" h="181">
                    <a:moveTo>
                      <a:pt x="22" y="70"/>
                    </a:moveTo>
                    <a:cubicBezTo>
                      <a:pt x="13" y="66"/>
                      <a:pt x="10" y="52"/>
                      <a:pt x="7" y="44"/>
                    </a:cubicBezTo>
                    <a:cubicBezTo>
                      <a:pt x="4" y="37"/>
                      <a:pt x="0" y="30"/>
                      <a:pt x="5" y="23"/>
                    </a:cubicBezTo>
                    <a:cubicBezTo>
                      <a:pt x="10" y="13"/>
                      <a:pt x="32" y="11"/>
                      <a:pt x="40" y="20"/>
                    </a:cubicBezTo>
                    <a:cubicBezTo>
                      <a:pt x="42" y="22"/>
                      <a:pt x="42" y="26"/>
                      <a:pt x="44" y="29"/>
                    </a:cubicBezTo>
                    <a:cubicBezTo>
                      <a:pt x="47" y="31"/>
                      <a:pt x="52" y="32"/>
                      <a:pt x="56" y="35"/>
                    </a:cubicBezTo>
                    <a:cubicBezTo>
                      <a:pt x="61" y="40"/>
                      <a:pt x="65" y="47"/>
                      <a:pt x="68" y="53"/>
                    </a:cubicBezTo>
                    <a:cubicBezTo>
                      <a:pt x="71" y="64"/>
                      <a:pt x="83" y="53"/>
                      <a:pt x="90" y="46"/>
                    </a:cubicBezTo>
                    <a:cubicBezTo>
                      <a:pt x="99" y="38"/>
                      <a:pt x="108" y="28"/>
                      <a:pt x="111" y="16"/>
                    </a:cubicBezTo>
                    <a:cubicBezTo>
                      <a:pt x="112" y="11"/>
                      <a:pt x="110" y="6"/>
                      <a:pt x="114" y="3"/>
                    </a:cubicBezTo>
                    <a:cubicBezTo>
                      <a:pt x="118" y="0"/>
                      <a:pt x="125" y="0"/>
                      <a:pt x="128" y="3"/>
                    </a:cubicBezTo>
                    <a:cubicBezTo>
                      <a:pt x="130" y="5"/>
                      <a:pt x="129" y="8"/>
                      <a:pt x="132" y="10"/>
                    </a:cubicBezTo>
                    <a:cubicBezTo>
                      <a:pt x="134" y="11"/>
                      <a:pt x="137" y="12"/>
                      <a:pt x="139" y="13"/>
                    </a:cubicBezTo>
                    <a:cubicBezTo>
                      <a:pt x="145" y="15"/>
                      <a:pt x="145" y="17"/>
                      <a:pt x="145" y="24"/>
                    </a:cubicBezTo>
                    <a:cubicBezTo>
                      <a:pt x="144" y="16"/>
                      <a:pt x="141" y="16"/>
                      <a:pt x="136" y="12"/>
                    </a:cubicBezTo>
                    <a:cubicBezTo>
                      <a:pt x="139" y="21"/>
                      <a:pt x="133" y="29"/>
                      <a:pt x="132" y="37"/>
                    </a:cubicBezTo>
                    <a:cubicBezTo>
                      <a:pt x="131" y="51"/>
                      <a:pt x="138" y="64"/>
                      <a:pt x="140" y="77"/>
                    </a:cubicBezTo>
                    <a:cubicBezTo>
                      <a:pt x="142" y="89"/>
                      <a:pt x="139" y="101"/>
                      <a:pt x="142" y="113"/>
                    </a:cubicBezTo>
                    <a:cubicBezTo>
                      <a:pt x="146" y="126"/>
                      <a:pt x="151" y="140"/>
                      <a:pt x="159" y="152"/>
                    </a:cubicBezTo>
                    <a:cubicBezTo>
                      <a:pt x="162" y="157"/>
                      <a:pt x="167" y="162"/>
                      <a:pt x="170" y="167"/>
                    </a:cubicBezTo>
                    <a:cubicBezTo>
                      <a:pt x="173" y="172"/>
                      <a:pt x="177" y="176"/>
                      <a:pt x="170" y="178"/>
                    </a:cubicBezTo>
                    <a:cubicBezTo>
                      <a:pt x="159" y="181"/>
                      <a:pt x="154" y="170"/>
                      <a:pt x="144" y="169"/>
                    </a:cubicBezTo>
                    <a:cubicBezTo>
                      <a:pt x="133" y="168"/>
                      <a:pt x="122" y="164"/>
                      <a:pt x="116" y="154"/>
                    </a:cubicBezTo>
                    <a:cubicBezTo>
                      <a:pt x="112" y="148"/>
                      <a:pt x="111" y="143"/>
                      <a:pt x="105" y="139"/>
                    </a:cubicBezTo>
                    <a:cubicBezTo>
                      <a:pt x="99" y="137"/>
                      <a:pt x="93" y="137"/>
                      <a:pt x="90" y="132"/>
                    </a:cubicBezTo>
                    <a:cubicBezTo>
                      <a:pt x="88" y="130"/>
                      <a:pt x="88" y="128"/>
                      <a:pt x="86" y="126"/>
                    </a:cubicBezTo>
                    <a:cubicBezTo>
                      <a:pt x="84" y="124"/>
                      <a:pt x="81" y="123"/>
                      <a:pt x="78" y="121"/>
                    </a:cubicBezTo>
                    <a:cubicBezTo>
                      <a:pt x="74" y="120"/>
                      <a:pt x="72" y="118"/>
                      <a:pt x="68" y="116"/>
                    </a:cubicBezTo>
                    <a:cubicBezTo>
                      <a:pt x="65" y="115"/>
                      <a:pt x="61" y="115"/>
                      <a:pt x="59" y="113"/>
                    </a:cubicBezTo>
                    <a:cubicBezTo>
                      <a:pt x="57" y="112"/>
                      <a:pt x="52" y="103"/>
                      <a:pt x="47" y="94"/>
                    </a:cubicBezTo>
                    <a:cubicBezTo>
                      <a:pt x="42" y="84"/>
                      <a:pt x="38" y="74"/>
                      <a:pt x="30" y="75"/>
                    </a:cubicBezTo>
                  </a:path>
                </a:pathLst>
              </a:custGeom>
              <a:solidFill>
                <a:srgbClr val="4FC2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6" name="Freeform 47">
                <a:extLst>
                  <a:ext uri="{FF2B5EF4-FFF2-40B4-BE49-F238E27FC236}">
                    <a16:creationId xmlns:a16="http://schemas.microsoft.com/office/drawing/2014/main" id="{8F754DFA-7F29-41FB-8A7E-0B1216C51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2391"/>
                <a:ext cx="72" cy="56"/>
              </a:xfrm>
              <a:custGeom>
                <a:avLst/>
                <a:gdLst>
                  <a:gd name="T0" fmla="*/ 59 w 48"/>
                  <a:gd name="T1" fmla="*/ 195 h 37"/>
                  <a:gd name="T2" fmla="*/ 72 w 48"/>
                  <a:gd name="T3" fmla="*/ 121 h 37"/>
                  <a:gd name="T4" fmla="*/ 134 w 48"/>
                  <a:gd name="T5" fmla="*/ 101 h 37"/>
                  <a:gd name="T6" fmla="*/ 189 w 48"/>
                  <a:gd name="T7" fmla="*/ 53 h 37"/>
                  <a:gd name="T8" fmla="*/ 234 w 48"/>
                  <a:gd name="T9" fmla="*/ 8 h 37"/>
                  <a:gd name="T10" fmla="*/ 162 w 48"/>
                  <a:gd name="T11" fmla="*/ 39 h 37"/>
                  <a:gd name="T12" fmla="*/ 120 w 48"/>
                  <a:gd name="T13" fmla="*/ 73 h 37"/>
                  <a:gd name="T14" fmla="*/ 53 w 48"/>
                  <a:gd name="T15" fmla="*/ 89 h 37"/>
                  <a:gd name="T16" fmla="*/ 0 w 48"/>
                  <a:gd name="T17" fmla="*/ 153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37">
                    <a:moveTo>
                      <a:pt x="11" y="37"/>
                    </a:moveTo>
                    <a:cubicBezTo>
                      <a:pt x="9" y="33"/>
                      <a:pt x="10" y="26"/>
                      <a:pt x="14" y="23"/>
                    </a:cubicBezTo>
                    <a:cubicBezTo>
                      <a:pt x="17" y="21"/>
                      <a:pt x="22" y="21"/>
                      <a:pt x="26" y="19"/>
                    </a:cubicBezTo>
                    <a:cubicBezTo>
                      <a:pt x="30" y="16"/>
                      <a:pt x="33" y="13"/>
                      <a:pt x="37" y="10"/>
                    </a:cubicBezTo>
                    <a:cubicBezTo>
                      <a:pt x="40" y="8"/>
                      <a:pt x="48" y="5"/>
                      <a:pt x="46" y="1"/>
                    </a:cubicBezTo>
                    <a:cubicBezTo>
                      <a:pt x="42" y="0"/>
                      <a:pt x="36" y="5"/>
                      <a:pt x="32" y="7"/>
                    </a:cubicBezTo>
                    <a:cubicBezTo>
                      <a:pt x="29" y="9"/>
                      <a:pt x="26" y="13"/>
                      <a:pt x="23" y="14"/>
                    </a:cubicBezTo>
                    <a:cubicBezTo>
                      <a:pt x="19" y="15"/>
                      <a:pt x="14" y="16"/>
                      <a:pt x="10" y="17"/>
                    </a:cubicBezTo>
                    <a:cubicBezTo>
                      <a:pt x="4" y="19"/>
                      <a:pt x="2" y="23"/>
                      <a:pt x="0" y="29"/>
                    </a:cubicBezTo>
                  </a:path>
                </a:pathLst>
              </a:custGeom>
              <a:solidFill>
                <a:srgbClr val="00A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7" name="Freeform 48">
                <a:extLst>
                  <a:ext uri="{FF2B5EF4-FFF2-40B4-BE49-F238E27FC236}">
                    <a16:creationId xmlns:a16="http://schemas.microsoft.com/office/drawing/2014/main" id="{5ADFA82B-2F02-42F8-A531-3B3BB6FA5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" y="2225"/>
                <a:ext cx="171" cy="361"/>
              </a:xfrm>
              <a:custGeom>
                <a:avLst/>
                <a:gdLst>
                  <a:gd name="T0" fmla="*/ 62 w 113"/>
                  <a:gd name="T1" fmla="*/ 21 h 239"/>
                  <a:gd name="T2" fmla="*/ 121 w 113"/>
                  <a:gd name="T3" fmla="*/ 12 h 239"/>
                  <a:gd name="T4" fmla="*/ 177 w 113"/>
                  <a:gd name="T5" fmla="*/ 8 h 239"/>
                  <a:gd name="T6" fmla="*/ 236 w 113"/>
                  <a:gd name="T7" fmla="*/ 8 h 239"/>
                  <a:gd name="T8" fmla="*/ 268 w 113"/>
                  <a:gd name="T9" fmla="*/ 18 h 239"/>
                  <a:gd name="T10" fmla="*/ 304 w 113"/>
                  <a:gd name="T11" fmla="*/ 27 h 239"/>
                  <a:gd name="T12" fmla="*/ 366 w 113"/>
                  <a:gd name="T13" fmla="*/ 39 h 239"/>
                  <a:gd name="T14" fmla="*/ 416 w 113"/>
                  <a:gd name="T15" fmla="*/ 48 h 239"/>
                  <a:gd name="T16" fmla="*/ 459 w 113"/>
                  <a:gd name="T17" fmla="*/ 73 h 239"/>
                  <a:gd name="T18" fmla="*/ 492 w 113"/>
                  <a:gd name="T19" fmla="*/ 110 h 239"/>
                  <a:gd name="T20" fmla="*/ 534 w 113"/>
                  <a:gd name="T21" fmla="*/ 214 h 239"/>
                  <a:gd name="T22" fmla="*/ 540 w 113"/>
                  <a:gd name="T23" fmla="*/ 263 h 239"/>
                  <a:gd name="T24" fmla="*/ 472 w 113"/>
                  <a:gd name="T25" fmla="*/ 376 h 239"/>
                  <a:gd name="T26" fmla="*/ 513 w 113"/>
                  <a:gd name="T27" fmla="*/ 420 h 239"/>
                  <a:gd name="T28" fmla="*/ 534 w 113"/>
                  <a:gd name="T29" fmla="*/ 430 h 239"/>
                  <a:gd name="T30" fmla="*/ 552 w 113"/>
                  <a:gd name="T31" fmla="*/ 473 h 239"/>
                  <a:gd name="T32" fmla="*/ 552 w 113"/>
                  <a:gd name="T33" fmla="*/ 580 h 239"/>
                  <a:gd name="T34" fmla="*/ 554 w 113"/>
                  <a:gd name="T35" fmla="*/ 630 h 239"/>
                  <a:gd name="T36" fmla="*/ 554 w 113"/>
                  <a:gd name="T37" fmla="*/ 666 h 239"/>
                  <a:gd name="T38" fmla="*/ 561 w 113"/>
                  <a:gd name="T39" fmla="*/ 707 h 239"/>
                  <a:gd name="T40" fmla="*/ 572 w 113"/>
                  <a:gd name="T41" fmla="*/ 772 h 239"/>
                  <a:gd name="T42" fmla="*/ 575 w 113"/>
                  <a:gd name="T43" fmla="*/ 817 h 239"/>
                  <a:gd name="T44" fmla="*/ 566 w 113"/>
                  <a:gd name="T45" fmla="*/ 844 h 239"/>
                  <a:gd name="T46" fmla="*/ 531 w 113"/>
                  <a:gd name="T47" fmla="*/ 837 h 239"/>
                  <a:gd name="T48" fmla="*/ 508 w 113"/>
                  <a:gd name="T49" fmla="*/ 876 h 239"/>
                  <a:gd name="T50" fmla="*/ 552 w 113"/>
                  <a:gd name="T51" fmla="*/ 911 h 239"/>
                  <a:gd name="T52" fmla="*/ 566 w 113"/>
                  <a:gd name="T53" fmla="*/ 952 h 239"/>
                  <a:gd name="T54" fmla="*/ 581 w 113"/>
                  <a:gd name="T55" fmla="*/ 1006 h 239"/>
                  <a:gd name="T56" fmla="*/ 572 w 113"/>
                  <a:gd name="T57" fmla="*/ 1038 h 239"/>
                  <a:gd name="T58" fmla="*/ 552 w 113"/>
                  <a:gd name="T59" fmla="*/ 1038 h 239"/>
                  <a:gd name="T60" fmla="*/ 531 w 113"/>
                  <a:gd name="T61" fmla="*/ 980 h 239"/>
                  <a:gd name="T62" fmla="*/ 508 w 113"/>
                  <a:gd name="T63" fmla="*/ 1018 h 239"/>
                  <a:gd name="T64" fmla="*/ 531 w 113"/>
                  <a:gd name="T65" fmla="*/ 1088 h 239"/>
                  <a:gd name="T66" fmla="*/ 534 w 113"/>
                  <a:gd name="T67" fmla="*/ 1154 h 239"/>
                  <a:gd name="T68" fmla="*/ 521 w 113"/>
                  <a:gd name="T69" fmla="*/ 1214 h 239"/>
                  <a:gd name="T70" fmla="*/ 468 w 113"/>
                  <a:gd name="T71" fmla="*/ 1243 h 239"/>
                  <a:gd name="T72" fmla="*/ 380 w 113"/>
                  <a:gd name="T73" fmla="*/ 1207 h 239"/>
                  <a:gd name="T74" fmla="*/ 351 w 113"/>
                  <a:gd name="T75" fmla="*/ 1162 h 239"/>
                  <a:gd name="T76" fmla="*/ 309 w 113"/>
                  <a:gd name="T77" fmla="*/ 1100 h 239"/>
                  <a:gd name="T78" fmla="*/ 263 w 113"/>
                  <a:gd name="T79" fmla="*/ 991 h 239"/>
                  <a:gd name="T80" fmla="*/ 232 w 113"/>
                  <a:gd name="T81" fmla="*/ 926 h 239"/>
                  <a:gd name="T82" fmla="*/ 195 w 113"/>
                  <a:gd name="T83" fmla="*/ 837 h 239"/>
                  <a:gd name="T84" fmla="*/ 174 w 113"/>
                  <a:gd name="T85" fmla="*/ 761 h 239"/>
                  <a:gd name="T86" fmla="*/ 101 w 113"/>
                  <a:gd name="T87" fmla="*/ 621 h 239"/>
                  <a:gd name="T88" fmla="*/ 68 w 113"/>
                  <a:gd name="T89" fmla="*/ 541 h 239"/>
                  <a:gd name="T90" fmla="*/ 8 w 113"/>
                  <a:gd name="T91" fmla="*/ 390 h 239"/>
                  <a:gd name="T92" fmla="*/ 68 w 113"/>
                  <a:gd name="T93" fmla="*/ 296 h 239"/>
                  <a:gd name="T94" fmla="*/ 8 w 113"/>
                  <a:gd name="T95" fmla="*/ 356 h 239"/>
                  <a:gd name="T96" fmla="*/ 8 w 113"/>
                  <a:gd name="T97" fmla="*/ 356 h 239"/>
                  <a:gd name="T98" fmla="*/ 12 w 113"/>
                  <a:gd name="T99" fmla="*/ 193 h 239"/>
                  <a:gd name="T100" fmla="*/ 8 w 113"/>
                  <a:gd name="T101" fmla="*/ 175 h 23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13" h="239">
                    <a:moveTo>
                      <a:pt x="12" y="4"/>
                    </a:moveTo>
                    <a:cubicBezTo>
                      <a:pt x="17" y="3"/>
                      <a:pt x="21" y="2"/>
                      <a:pt x="23" y="2"/>
                    </a:cubicBezTo>
                    <a:cubicBezTo>
                      <a:pt x="26" y="2"/>
                      <a:pt x="31" y="1"/>
                      <a:pt x="34" y="1"/>
                    </a:cubicBezTo>
                    <a:cubicBezTo>
                      <a:pt x="37" y="0"/>
                      <a:pt x="41" y="1"/>
                      <a:pt x="45" y="1"/>
                    </a:cubicBezTo>
                    <a:cubicBezTo>
                      <a:pt x="48" y="1"/>
                      <a:pt x="49" y="3"/>
                      <a:pt x="51" y="3"/>
                    </a:cubicBezTo>
                    <a:cubicBezTo>
                      <a:pt x="53" y="3"/>
                      <a:pt x="56" y="5"/>
                      <a:pt x="58" y="5"/>
                    </a:cubicBezTo>
                    <a:cubicBezTo>
                      <a:pt x="60" y="6"/>
                      <a:pt x="66" y="6"/>
                      <a:pt x="70" y="7"/>
                    </a:cubicBezTo>
                    <a:cubicBezTo>
                      <a:pt x="73" y="8"/>
                      <a:pt x="76" y="9"/>
                      <a:pt x="79" y="9"/>
                    </a:cubicBezTo>
                    <a:cubicBezTo>
                      <a:pt x="82" y="9"/>
                      <a:pt x="83" y="12"/>
                      <a:pt x="87" y="14"/>
                    </a:cubicBezTo>
                    <a:cubicBezTo>
                      <a:pt x="91" y="16"/>
                      <a:pt x="91" y="20"/>
                      <a:pt x="94" y="21"/>
                    </a:cubicBezTo>
                    <a:cubicBezTo>
                      <a:pt x="96" y="23"/>
                      <a:pt x="102" y="37"/>
                      <a:pt x="102" y="41"/>
                    </a:cubicBezTo>
                    <a:cubicBezTo>
                      <a:pt x="102" y="46"/>
                      <a:pt x="104" y="46"/>
                      <a:pt x="103" y="50"/>
                    </a:cubicBezTo>
                    <a:cubicBezTo>
                      <a:pt x="103" y="54"/>
                      <a:pt x="103" y="62"/>
                      <a:pt x="90" y="72"/>
                    </a:cubicBezTo>
                    <a:cubicBezTo>
                      <a:pt x="81" y="78"/>
                      <a:pt x="96" y="81"/>
                      <a:pt x="98" y="81"/>
                    </a:cubicBezTo>
                    <a:cubicBezTo>
                      <a:pt x="99" y="81"/>
                      <a:pt x="102" y="83"/>
                      <a:pt x="102" y="83"/>
                    </a:cubicBezTo>
                    <a:cubicBezTo>
                      <a:pt x="102" y="83"/>
                      <a:pt x="103" y="88"/>
                      <a:pt x="105" y="91"/>
                    </a:cubicBezTo>
                    <a:cubicBezTo>
                      <a:pt x="106" y="94"/>
                      <a:pt x="104" y="108"/>
                      <a:pt x="105" y="111"/>
                    </a:cubicBezTo>
                    <a:cubicBezTo>
                      <a:pt x="105" y="114"/>
                      <a:pt x="103" y="118"/>
                      <a:pt x="106" y="121"/>
                    </a:cubicBezTo>
                    <a:cubicBezTo>
                      <a:pt x="109" y="125"/>
                      <a:pt x="105" y="126"/>
                      <a:pt x="106" y="128"/>
                    </a:cubicBezTo>
                    <a:cubicBezTo>
                      <a:pt x="107" y="130"/>
                      <a:pt x="107" y="133"/>
                      <a:pt x="107" y="136"/>
                    </a:cubicBezTo>
                    <a:cubicBezTo>
                      <a:pt x="107" y="139"/>
                      <a:pt x="105" y="142"/>
                      <a:pt x="109" y="148"/>
                    </a:cubicBezTo>
                    <a:cubicBezTo>
                      <a:pt x="113" y="154"/>
                      <a:pt x="109" y="153"/>
                      <a:pt x="110" y="157"/>
                    </a:cubicBezTo>
                    <a:cubicBezTo>
                      <a:pt x="111" y="162"/>
                      <a:pt x="108" y="162"/>
                      <a:pt x="108" y="162"/>
                    </a:cubicBezTo>
                    <a:cubicBezTo>
                      <a:pt x="108" y="162"/>
                      <a:pt x="104" y="165"/>
                      <a:pt x="101" y="161"/>
                    </a:cubicBezTo>
                    <a:cubicBezTo>
                      <a:pt x="98" y="158"/>
                      <a:pt x="98" y="165"/>
                      <a:pt x="97" y="168"/>
                    </a:cubicBezTo>
                    <a:cubicBezTo>
                      <a:pt x="96" y="170"/>
                      <a:pt x="99" y="170"/>
                      <a:pt x="105" y="175"/>
                    </a:cubicBezTo>
                    <a:cubicBezTo>
                      <a:pt x="110" y="180"/>
                      <a:pt x="106" y="178"/>
                      <a:pt x="108" y="183"/>
                    </a:cubicBezTo>
                    <a:cubicBezTo>
                      <a:pt x="110" y="189"/>
                      <a:pt x="110" y="188"/>
                      <a:pt x="111" y="193"/>
                    </a:cubicBezTo>
                    <a:cubicBezTo>
                      <a:pt x="111" y="198"/>
                      <a:pt x="110" y="197"/>
                      <a:pt x="109" y="199"/>
                    </a:cubicBezTo>
                    <a:cubicBezTo>
                      <a:pt x="108" y="201"/>
                      <a:pt x="107" y="201"/>
                      <a:pt x="105" y="199"/>
                    </a:cubicBezTo>
                    <a:cubicBezTo>
                      <a:pt x="103" y="196"/>
                      <a:pt x="105" y="193"/>
                      <a:pt x="101" y="189"/>
                    </a:cubicBezTo>
                    <a:cubicBezTo>
                      <a:pt x="98" y="186"/>
                      <a:pt x="99" y="192"/>
                      <a:pt x="97" y="195"/>
                    </a:cubicBezTo>
                    <a:cubicBezTo>
                      <a:pt x="95" y="199"/>
                      <a:pt x="99" y="202"/>
                      <a:pt x="101" y="209"/>
                    </a:cubicBezTo>
                    <a:cubicBezTo>
                      <a:pt x="103" y="216"/>
                      <a:pt x="102" y="216"/>
                      <a:pt x="102" y="222"/>
                    </a:cubicBezTo>
                    <a:cubicBezTo>
                      <a:pt x="103" y="227"/>
                      <a:pt x="100" y="229"/>
                      <a:pt x="99" y="233"/>
                    </a:cubicBezTo>
                    <a:cubicBezTo>
                      <a:pt x="97" y="236"/>
                      <a:pt x="95" y="237"/>
                      <a:pt x="89" y="239"/>
                    </a:cubicBezTo>
                    <a:cubicBezTo>
                      <a:pt x="84" y="239"/>
                      <a:pt x="75" y="236"/>
                      <a:pt x="73" y="232"/>
                    </a:cubicBezTo>
                    <a:cubicBezTo>
                      <a:pt x="71" y="227"/>
                      <a:pt x="71" y="230"/>
                      <a:pt x="67" y="223"/>
                    </a:cubicBezTo>
                    <a:cubicBezTo>
                      <a:pt x="62" y="215"/>
                      <a:pt x="61" y="218"/>
                      <a:pt x="59" y="211"/>
                    </a:cubicBezTo>
                    <a:cubicBezTo>
                      <a:pt x="56" y="204"/>
                      <a:pt x="55" y="196"/>
                      <a:pt x="50" y="190"/>
                    </a:cubicBezTo>
                    <a:cubicBezTo>
                      <a:pt x="45" y="184"/>
                      <a:pt x="46" y="183"/>
                      <a:pt x="44" y="178"/>
                    </a:cubicBezTo>
                    <a:cubicBezTo>
                      <a:pt x="42" y="173"/>
                      <a:pt x="42" y="170"/>
                      <a:pt x="37" y="161"/>
                    </a:cubicBezTo>
                    <a:cubicBezTo>
                      <a:pt x="33" y="153"/>
                      <a:pt x="34" y="153"/>
                      <a:pt x="33" y="146"/>
                    </a:cubicBezTo>
                    <a:cubicBezTo>
                      <a:pt x="31" y="139"/>
                      <a:pt x="20" y="127"/>
                      <a:pt x="19" y="119"/>
                    </a:cubicBezTo>
                    <a:cubicBezTo>
                      <a:pt x="19" y="112"/>
                      <a:pt x="15" y="114"/>
                      <a:pt x="13" y="104"/>
                    </a:cubicBezTo>
                    <a:cubicBezTo>
                      <a:pt x="11" y="94"/>
                      <a:pt x="0" y="88"/>
                      <a:pt x="1" y="75"/>
                    </a:cubicBezTo>
                    <a:cubicBezTo>
                      <a:pt x="8" y="72"/>
                      <a:pt x="13" y="67"/>
                      <a:pt x="13" y="57"/>
                    </a:cubicBezTo>
                    <a:cubicBezTo>
                      <a:pt x="12" y="66"/>
                      <a:pt x="7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56"/>
                      <a:pt x="1" y="42"/>
                      <a:pt x="2" y="37"/>
                    </a:cubicBezTo>
                    <a:cubicBezTo>
                      <a:pt x="2" y="36"/>
                      <a:pt x="2" y="35"/>
                      <a:pt x="1" y="34"/>
                    </a:cubicBezTo>
                  </a:path>
                </a:pathLst>
              </a:custGeom>
              <a:solidFill>
                <a:srgbClr val="E66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8" name="Freeform 49">
                <a:extLst>
                  <a:ext uri="{FF2B5EF4-FFF2-40B4-BE49-F238E27FC236}">
                    <a16:creationId xmlns:a16="http://schemas.microsoft.com/office/drawing/2014/main" id="{E2A07571-34E7-4E99-8BAC-E0CD03444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271"/>
                <a:ext cx="59" cy="38"/>
              </a:xfrm>
              <a:custGeom>
                <a:avLst/>
                <a:gdLst>
                  <a:gd name="T0" fmla="*/ 175 w 39"/>
                  <a:gd name="T1" fmla="*/ 134 h 25"/>
                  <a:gd name="T2" fmla="*/ 204 w 39"/>
                  <a:gd name="T3" fmla="*/ 0 h 25"/>
                  <a:gd name="T4" fmla="*/ 41 w 39"/>
                  <a:gd name="T5" fmla="*/ 8 h 25"/>
                  <a:gd name="T6" fmla="*/ 59 w 39"/>
                  <a:gd name="T7" fmla="*/ 128 h 25"/>
                  <a:gd name="T8" fmla="*/ 175 w 39"/>
                  <a:gd name="T9" fmla="*/ 13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25">
                    <a:moveTo>
                      <a:pt x="34" y="25"/>
                    </a:moveTo>
                    <a:cubicBezTo>
                      <a:pt x="35" y="15"/>
                      <a:pt x="37" y="7"/>
                      <a:pt x="39" y="0"/>
                    </a:cubicBezTo>
                    <a:cubicBezTo>
                      <a:pt x="28" y="0"/>
                      <a:pt x="13" y="1"/>
                      <a:pt x="8" y="1"/>
                    </a:cubicBezTo>
                    <a:cubicBezTo>
                      <a:pt x="4" y="2"/>
                      <a:pt x="0" y="22"/>
                      <a:pt x="11" y="24"/>
                    </a:cubicBezTo>
                    <a:cubicBezTo>
                      <a:pt x="16" y="25"/>
                      <a:pt x="25" y="25"/>
                      <a:pt x="34" y="25"/>
                    </a:cubicBezTo>
                    <a:close/>
                  </a:path>
                </a:pathLst>
              </a:custGeom>
              <a:solidFill>
                <a:srgbClr val="E66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9" name="Freeform 50">
                <a:extLst>
                  <a:ext uri="{FF2B5EF4-FFF2-40B4-BE49-F238E27FC236}">
                    <a16:creationId xmlns:a16="http://schemas.microsoft.com/office/drawing/2014/main" id="{1BF579A4-8C00-417A-8828-D062323DD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" y="1945"/>
                <a:ext cx="277" cy="410"/>
              </a:xfrm>
              <a:custGeom>
                <a:avLst/>
                <a:gdLst>
                  <a:gd name="T0" fmla="*/ 757 w 183"/>
                  <a:gd name="T1" fmla="*/ 210 h 271"/>
                  <a:gd name="T2" fmla="*/ 704 w 183"/>
                  <a:gd name="T3" fmla="*/ 166 h 271"/>
                  <a:gd name="T4" fmla="*/ 714 w 183"/>
                  <a:gd name="T5" fmla="*/ 103 h 271"/>
                  <a:gd name="T6" fmla="*/ 615 w 183"/>
                  <a:gd name="T7" fmla="*/ 62 h 271"/>
                  <a:gd name="T8" fmla="*/ 580 w 183"/>
                  <a:gd name="T9" fmla="*/ 115 h 271"/>
                  <a:gd name="T10" fmla="*/ 572 w 183"/>
                  <a:gd name="T11" fmla="*/ 39 h 271"/>
                  <a:gd name="T12" fmla="*/ 472 w 183"/>
                  <a:gd name="T13" fmla="*/ 32 h 271"/>
                  <a:gd name="T14" fmla="*/ 398 w 183"/>
                  <a:gd name="T15" fmla="*/ 147 h 271"/>
                  <a:gd name="T16" fmla="*/ 366 w 183"/>
                  <a:gd name="T17" fmla="*/ 80 h 271"/>
                  <a:gd name="T18" fmla="*/ 263 w 183"/>
                  <a:gd name="T19" fmla="*/ 103 h 271"/>
                  <a:gd name="T20" fmla="*/ 242 w 183"/>
                  <a:gd name="T21" fmla="*/ 197 h 271"/>
                  <a:gd name="T22" fmla="*/ 224 w 183"/>
                  <a:gd name="T23" fmla="*/ 224 h 271"/>
                  <a:gd name="T24" fmla="*/ 12 w 183"/>
                  <a:gd name="T25" fmla="*/ 664 h 271"/>
                  <a:gd name="T26" fmla="*/ 39 w 183"/>
                  <a:gd name="T27" fmla="*/ 1021 h 271"/>
                  <a:gd name="T28" fmla="*/ 39 w 183"/>
                  <a:gd name="T29" fmla="*/ 1021 h 271"/>
                  <a:gd name="T30" fmla="*/ 121 w 183"/>
                  <a:gd name="T31" fmla="*/ 1147 h 271"/>
                  <a:gd name="T32" fmla="*/ 133 w 183"/>
                  <a:gd name="T33" fmla="*/ 1289 h 271"/>
                  <a:gd name="T34" fmla="*/ 121 w 183"/>
                  <a:gd name="T35" fmla="*/ 1277 h 271"/>
                  <a:gd name="T36" fmla="*/ 316 w 183"/>
                  <a:gd name="T37" fmla="*/ 1402 h 271"/>
                  <a:gd name="T38" fmla="*/ 318 w 183"/>
                  <a:gd name="T39" fmla="*/ 1398 h 271"/>
                  <a:gd name="T40" fmla="*/ 318 w 183"/>
                  <a:gd name="T41" fmla="*/ 1268 h 271"/>
                  <a:gd name="T42" fmla="*/ 389 w 183"/>
                  <a:gd name="T43" fmla="*/ 950 h 271"/>
                  <a:gd name="T44" fmla="*/ 431 w 183"/>
                  <a:gd name="T45" fmla="*/ 838 h 271"/>
                  <a:gd name="T46" fmla="*/ 431 w 183"/>
                  <a:gd name="T47" fmla="*/ 838 h 271"/>
                  <a:gd name="T48" fmla="*/ 431 w 183"/>
                  <a:gd name="T49" fmla="*/ 838 h 271"/>
                  <a:gd name="T50" fmla="*/ 416 w 183"/>
                  <a:gd name="T51" fmla="*/ 769 h 271"/>
                  <a:gd name="T52" fmla="*/ 410 w 183"/>
                  <a:gd name="T53" fmla="*/ 769 h 271"/>
                  <a:gd name="T54" fmla="*/ 487 w 183"/>
                  <a:gd name="T55" fmla="*/ 481 h 271"/>
                  <a:gd name="T56" fmla="*/ 487 w 183"/>
                  <a:gd name="T57" fmla="*/ 481 h 271"/>
                  <a:gd name="T58" fmla="*/ 589 w 183"/>
                  <a:gd name="T59" fmla="*/ 499 h 271"/>
                  <a:gd name="T60" fmla="*/ 589 w 183"/>
                  <a:gd name="T61" fmla="*/ 499 h 271"/>
                  <a:gd name="T62" fmla="*/ 589 w 183"/>
                  <a:gd name="T63" fmla="*/ 499 h 271"/>
                  <a:gd name="T64" fmla="*/ 717 w 183"/>
                  <a:gd name="T65" fmla="*/ 492 h 271"/>
                  <a:gd name="T66" fmla="*/ 960 w 183"/>
                  <a:gd name="T67" fmla="*/ 487 h 271"/>
                  <a:gd name="T68" fmla="*/ 757 w 183"/>
                  <a:gd name="T69" fmla="*/ 210 h 2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83" h="271">
                    <a:moveTo>
                      <a:pt x="144" y="40"/>
                    </a:moveTo>
                    <a:cubicBezTo>
                      <a:pt x="142" y="38"/>
                      <a:pt x="135" y="33"/>
                      <a:pt x="134" y="32"/>
                    </a:cubicBezTo>
                    <a:cubicBezTo>
                      <a:pt x="133" y="31"/>
                      <a:pt x="133" y="27"/>
                      <a:pt x="136" y="20"/>
                    </a:cubicBezTo>
                    <a:cubicBezTo>
                      <a:pt x="138" y="11"/>
                      <a:pt x="123" y="2"/>
                      <a:pt x="117" y="12"/>
                    </a:cubicBezTo>
                    <a:cubicBezTo>
                      <a:pt x="115" y="15"/>
                      <a:pt x="114" y="16"/>
                      <a:pt x="110" y="22"/>
                    </a:cubicBezTo>
                    <a:cubicBezTo>
                      <a:pt x="110" y="22"/>
                      <a:pt x="110" y="9"/>
                      <a:pt x="109" y="7"/>
                    </a:cubicBezTo>
                    <a:cubicBezTo>
                      <a:pt x="103" y="0"/>
                      <a:pt x="93" y="2"/>
                      <a:pt x="90" y="6"/>
                    </a:cubicBezTo>
                    <a:cubicBezTo>
                      <a:pt x="87" y="10"/>
                      <a:pt x="89" y="27"/>
                      <a:pt x="76" y="28"/>
                    </a:cubicBezTo>
                    <a:cubicBezTo>
                      <a:pt x="69" y="27"/>
                      <a:pt x="70" y="20"/>
                      <a:pt x="70" y="15"/>
                    </a:cubicBezTo>
                    <a:cubicBezTo>
                      <a:pt x="70" y="10"/>
                      <a:pt x="51" y="9"/>
                      <a:pt x="50" y="20"/>
                    </a:cubicBezTo>
                    <a:cubicBezTo>
                      <a:pt x="49" y="26"/>
                      <a:pt x="48" y="32"/>
                      <a:pt x="46" y="38"/>
                    </a:cubicBezTo>
                    <a:cubicBezTo>
                      <a:pt x="46" y="39"/>
                      <a:pt x="43" y="42"/>
                      <a:pt x="43" y="43"/>
                    </a:cubicBezTo>
                    <a:cubicBezTo>
                      <a:pt x="5" y="72"/>
                      <a:pt x="2" y="93"/>
                      <a:pt x="2" y="127"/>
                    </a:cubicBezTo>
                    <a:cubicBezTo>
                      <a:pt x="2" y="141"/>
                      <a:pt x="0" y="169"/>
                      <a:pt x="7" y="195"/>
                    </a:cubicBezTo>
                    <a:cubicBezTo>
                      <a:pt x="7" y="195"/>
                      <a:pt x="7" y="195"/>
                      <a:pt x="7" y="195"/>
                    </a:cubicBezTo>
                    <a:cubicBezTo>
                      <a:pt x="12" y="202"/>
                      <a:pt x="16" y="211"/>
                      <a:pt x="23" y="219"/>
                    </a:cubicBezTo>
                    <a:cubicBezTo>
                      <a:pt x="27" y="225"/>
                      <a:pt x="27" y="235"/>
                      <a:pt x="25" y="246"/>
                    </a:cubicBezTo>
                    <a:cubicBezTo>
                      <a:pt x="25" y="245"/>
                      <a:pt x="24" y="245"/>
                      <a:pt x="23" y="244"/>
                    </a:cubicBezTo>
                    <a:cubicBezTo>
                      <a:pt x="35" y="258"/>
                      <a:pt x="53" y="271"/>
                      <a:pt x="60" y="268"/>
                    </a:cubicBezTo>
                    <a:cubicBezTo>
                      <a:pt x="60" y="268"/>
                      <a:pt x="61" y="268"/>
                      <a:pt x="61" y="267"/>
                    </a:cubicBezTo>
                    <a:cubicBezTo>
                      <a:pt x="61" y="242"/>
                      <a:pt x="61" y="242"/>
                      <a:pt x="61" y="242"/>
                    </a:cubicBezTo>
                    <a:cubicBezTo>
                      <a:pt x="61" y="223"/>
                      <a:pt x="65" y="201"/>
                      <a:pt x="74" y="181"/>
                    </a:cubicBezTo>
                    <a:cubicBezTo>
                      <a:pt x="78" y="172"/>
                      <a:pt x="81" y="165"/>
                      <a:pt x="82" y="160"/>
                    </a:cubicBezTo>
                    <a:cubicBezTo>
                      <a:pt x="82" y="160"/>
                      <a:pt x="82" y="160"/>
                      <a:pt x="82" y="160"/>
                    </a:cubicBezTo>
                    <a:cubicBezTo>
                      <a:pt x="82" y="160"/>
                      <a:pt x="82" y="160"/>
                      <a:pt x="82" y="160"/>
                    </a:cubicBezTo>
                    <a:cubicBezTo>
                      <a:pt x="84" y="152"/>
                      <a:pt x="83" y="149"/>
                      <a:pt x="79" y="147"/>
                    </a:cubicBezTo>
                    <a:cubicBezTo>
                      <a:pt x="78" y="147"/>
                      <a:pt x="78" y="147"/>
                      <a:pt x="78" y="147"/>
                    </a:cubicBezTo>
                    <a:cubicBezTo>
                      <a:pt x="71" y="113"/>
                      <a:pt x="81" y="97"/>
                      <a:pt x="93" y="92"/>
                    </a:cubicBezTo>
                    <a:cubicBezTo>
                      <a:pt x="93" y="92"/>
                      <a:pt x="93" y="92"/>
                      <a:pt x="93" y="92"/>
                    </a:cubicBezTo>
                    <a:cubicBezTo>
                      <a:pt x="97" y="94"/>
                      <a:pt x="103" y="95"/>
                      <a:pt x="112" y="95"/>
                    </a:cubicBezTo>
                    <a:cubicBezTo>
                      <a:pt x="112" y="95"/>
                      <a:pt x="112" y="95"/>
                      <a:pt x="112" y="95"/>
                    </a:cubicBezTo>
                    <a:cubicBezTo>
                      <a:pt x="112" y="95"/>
                      <a:pt x="112" y="95"/>
                      <a:pt x="112" y="95"/>
                    </a:cubicBezTo>
                    <a:cubicBezTo>
                      <a:pt x="119" y="95"/>
                      <a:pt x="127" y="94"/>
                      <a:pt x="137" y="94"/>
                    </a:cubicBezTo>
                    <a:cubicBezTo>
                      <a:pt x="150" y="93"/>
                      <a:pt x="167" y="93"/>
                      <a:pt x="183" y="93"/>
                    </a:cubicBezTo>
                    <a:cubicBezTo>
                      <a:pt x="177" y="71"/>
                      <a:pt x="164" y="52"/>
                      <a:pt x="144" y="40"/>
                    </a:cubicBezTo>
                    <a:close/>
                  </a:path>
                </a:pathLst>
              </a:custGeom>
              <a:solidFill>
                <a:srgbClr val="E66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0" name="Freeform 51">
                <a:extLst>
                  <a:ext uri="{FF2B5EF4-FFF2-40B4-BE49-F238E27FC236}">
                    <a16:creationId xmlns:a16="http://schemas.microsoft.com/office/drawing/2014/main" id="{5EA02DCF-ECF8-4FA4-A536-9E4396D77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2161"/>
                <a:ext cx="48" cy="26"/>
              </a:xfrm>
              <a:custGeom>
                <a:avLst/>
                <a:gdLst>
                  <a:gd name="T0" fmla="*/ 18 w 32"/>
                  <a:gd name="T1" fmla="*/ 72 h 17"/>
                  <a:gd name="T2" fmla="*/ 161 w 32"/>
                  <a:gd name="T3" fmla="*/ 93 h 17"/>
                  <a:gd name="T4" fmla="*/ 162 w 32"/>
                  <a:gd name="T5" fmla="*/ 0 h 17"/>
                  <a:gd name="T6" fmla="*/ 0 w 32"/>
                  <a:gd name="T7" fmla="*/ 72 h 17"/>
                  <a:gd name="T8" fmla="*/ 18 w 32"/>
                  <a:gd name="T9" fmla="*/ 72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17">
                    <a:moveTo>
                      <a:pt x="3" y="13"/>
                    </a:moveTo>
                    <a:cubicBezTo>
                      <a:pt x="11" y="14"/>
                      <a:pt x="21" y="15"/>
                      <a:pt x="31" y="17"/>
                    </a:cubicBezTo>
                    <a:cubicBezTo>
                      <a:pt x="31" y="11"/>
                      <a:pt x="32" y="6"/>
                      <a:pt x="32" y="0"/>
                    </a:cubicBezTo>
                    <a:cubicBezTo>
                      <a:pt x="21" y="1"/>
                      <a:pt x="10" y="4"/>
                      <a:pt x="0" y="13"/>
                    </a:cubicBez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E66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1" name="Freeform 52">
                <a:extLst>
                  <a:ext uri="{FF2B5EF4-FFF2-40B4-BE49-F238E27FC236}">
                    <a16:creationId xmlns:a16="http://schemas.microsoft.com/office/drawing/2014/main" id="{0CCDEC92-1B6E-42DB-8668-65E699D5A9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12" y="2202"/>
                <a:ext cx="551" cy="484"/>
              </a:xfrm>
              <a:custGeom>
                <a:avLst/>
                <a:gdLst>
                  <a:gd name="T0" fmla="*/ 1633 w 364"/>
                  <a:gd name="T1" fmla="*/ 437 h 320"/>
                  <a:gd name="T2" fmla="*/ 1116 w 364"/>
                  <a:gd name="T3" fmla="*/ 8 h 320"/>
                  <a:gd name="T4" fmla="*/ 1072 w 364"/>
                  <a:gd name="T5" fmla="*/ 101 h 320"/>
                  <a:gd name="T6" fmla="*/ 1244 w 364"/>
                  <a:gd name="T7" fmla="*/ 82 h 320"/>
                  <a:gd name="T8" fmla="*/ 1378 w 364"/>
                  <a:gd name="T9" fmla="*/ 115 h 320"/>
                  <a:gd name="T10" fmla="*/ 1500 w 364"/>
                  <a:gd name="T11" fmla="*/ 188 h 320"/>
                  <a:gd name="T12" fmla="*/ 1480 w 364"/>
                  <a:gd name="T13" fmla="*/ 458 h 320"/>
                  <a:gd name="T14" fmla="*/ 1524 w 364"/>
                  <a:gd name="T15" fmla="*/ 501 h 320"/>
                  <a:gd name="T16" fmla="*/ 1561 w 364"/>
                  <a:gd name="T17" fmla="*/ 661 h 320"/>
                  <a:gd name="T18" fmla="*/ 1571 w 364"/>
                  <a:gd name="T19" fmla="*/ 790 h 320"/>
                  <a:gd name="T20" fmla="*/ 1574 w 364"/>
                  <a:gd name="T21" fmla="*/ 927 h 320"/>
                  <a:gd name="T22" fmla="*/ 1561 w 364"/>
                  <a:gd name="T23" fmla="*/ 992 h 320"/>
                  <a:gd name="T24" fmla="*/ 1580 w 364"/>
                  <a:gd name="T25" fmla="*/ 1121 h 320"/>
                  <a:gd name="T26" fmla="*/ 1517 w 364"/>
                  <a:gd name="T27" fmla="*/ 1101 h 320"/>
                  <a:gd name="T28" fmla="*/ 1526 w 364"/>
                  <a:gd name="T29" fmla="*/ 1298 h 320"/>
                  <a:gd name="T30" fmla="*/ 1359 w 364"/>
                  <a:gd name="T31" fmla="*/ 1246 h 320"/>
                  <a:gd name="T32" fmla="*/ 1237 w 364"/>
                  <a:gd name="T33" fmla="*/ 1012 h 320"/>
                  <a:gd name="T34" fmla="*/ 1107 w 364"/>
                  <a:gd name="T35" fmla="*/ 702 h 320"/>
                  <a:gd name="T36" fmla="*/ 1075 w 364"/>
                  <a:gd name="T37" fmla="*/ 378 h 320"/>
                  <a:gd name="T38" fmla="*/ 1020 w 364"/>
                  <a:gd name="T39" fmla="*/ 272 h 320"/>
                  <a:gd name="T40" fmla="*/ 745 w 364"/>
                  <a:gd name="T41" fmla="*/ 204 h 320"/>
                  <a:gd name="T42" fmla="*/ 677 w 364"/>
                  <a:gd name="T43" fmla="*/ 513 h 320"/>
                  <a:gd name="T44" fmla="*/ 188 w 364"/>
                  <a:gd name="T45" fmla="*/ 298 h 320"/>
                  <a:gd name="T46" fmla="*/ 201 w 364"/>
                  <a:gd name="T47" fmla="*/ 889 h 320"/>
                  <a:gd name="T48" fmla="*/ 1665 w 364"/>
                  <a:gd name="T49" fmla="*/ 1519 h 320"/>
                  <a:gd name="T50" fmla="*/ 1816 w 364"/>
                  <a:gd name="T51" fmla="*/ 911 h 320"/>
                  <a:gd name="T52" fmla="*/ 718 w 364"/>
                  <a:gd name="T53" fmla="*/ 541 h 320"/>
                  <a:gd name="T54" fmla="*/ 757 w 364"/>
                  <a:gd name="T55" fmla="*/ 419 h 320"/>
                  <a:gd name="T56" fmla="*/ 761 w 364"/>
                  <a:gd name="T57" fmla="*/ 336 h 320"/>
                  <a:gd name="T58" fmla="*/ 972 w 364"/>
                  <a:gd name="T59" fmla="*/ 272 h 320"/>
                  <a:gd name="T60" fmla="*/ 967 w 364"/>
                  <a:gd name="T61" fmla="*/ 419 h 320"/>
                  <a:gd name="T62" fmla="*/ 945 w 364"/>
                  <a:gd name="T63" fmla="*/ 472 h 320"/>
                  <a:gd name="T64" fmla="*/ 991 w 364"/>
                  <a:gd name="T65" fmla="*/ 776 h 320"/>
                  <a:gd name="T66" fmla="*/ 1114 w 364"/>
                  <a:gd name="T67" fmla="*/ 1175 h 320"/>
                  <a:gd name="T68" fmla="*/ 1228 w 364"/>
                  <a:gd name="T69" fmla="*/ 1357 h 320"/>
                  <a:gd name="T70" fmla="*/ 1217 w 364"/>
                  <a:gd name="T71" fmla="*/ 1478 h 320"/>
                  <a:gd name="T72" fmla="*/ 1072 w 364"/>
                  <a:gd name="T73" fmla="*/ 1398 h 320"/>
                  <a:gd name="T74" fmla="*/ 958 w 364"/>
                  <a:gd name="T75" fmla="*/ 1398 h 320"/>
                  <a:gd name="T76" fmla="*/ 870 w 364"/>
                  <a:gd name="T77" fmla="*/ 1316 h 320"/>
                  <a:gd name="T78" fmla="*/ 761 w 364"/>
                  <a:gd name="T79" fmla="*/ 1215 h 320"/>
                  <a:gd name="T80" fmla="*/ 655 w 364"/>
                  <a:gd name="T81" fmla="*/ 1166 h 320"/>
                  <a:gd name="T82" fmla="*/ 553 w 364"/>
                  <a:gd name="T83" fmla="*/ 1094 h 320"/>
                  <a:gd name="T84" fmla="*/ 492 w 364"/>
                  <a:gd name="T85" fmla="*/ 1004 h 320"/>
                  <a:gd name="T86" fmla="*/ 418 w 364"/>
                  <a:gd name="T87" fmla="*/ 885 h 320"/>
                  <a:gd name="T88" fmla="*/ 419 w 364"/>
                  <a:gd name="T89" fmla="*/ 749 h 320"/>
                  <a:gd name="T90" fmla="*/ 195 w 364"/>
                  <a:gd name="T91" fmla="*/ 777 h 320"/>
                  <a:gd name="T92" fmla="*/ 101 w 364"/>
                  <a:gd name="T93" fmla="*/ 650 h 320"/>
                  <a:gd name="T94" fmla="*/ 62 w 364"/>
                  <a:gd name="T95" fmla="*/ 540 h 320"/>
                  <a:gd name="T96" fmla="*/ 115 w 364"/>
                  <a:gd name="T97" fmla="*/ 371 h 320"/>
                  <a:gd name="T98" fmla="*/ 325 w 364"/>
                  <a:gd name="T99" fmla="*/ 339 h 320"/>
                  <a:gd name="T100" fmla="*/ 521 w 364"/>
                  <a:gd name="T101" fmla="*/ 508 h 32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64" h="320">
                    <a:moveTo>
                      <a:pt x="346" y="174"/>
                    </a:moveTo>
                    <a:cubicBezTo>
                      <a:pt x="337" y="148"/>
                      <a:pt x="330" y="127"/>
                      <a:pt x="322" y="111"/>
                    </a:cubicBezTo>
                    <a:cubicBezTo>
                      <a:pt x="316" y="99"/>
                      <a:pt x="310" y="86"/>
                      <a:pt x="311" y="83"/>
                    </a:cubicBezTo>
                    <a:cubicBezTo>
                      <a:pt x="311" y="82"/>
                      <a:pt x="311" y="82"/>
                      <a:pt x="311" y="82"/>
                    </a:cubicBezTo>
                    <a:cubicBezTo>
                      <a:pt x="318" y="48"/>
                      <a:pt x="306" y="24"/>
                      <a:pt x="274" y="10"/>
                    </a:cubicBezTo>
                    <a:cubicBezTo>
                      <a:pt x="252" y="1"/>
                      <a:pt x="230" y="0"/>
                      <a:pt x="213" y="1"/>
                    </a:cubicBezTo>
                    <a:cubicBezTo>
                      <a:pt x="213" y="1"/>
                      <a:pt x="213" y="1"/>
                      <a:pt x="213" y="1"/>
                    </a:cubicBezTo>
                    <a:cubicBezTo>
                      <a:pt x="212" y="2"/>
                      <a:pt x="212" y="2"/>
                      <a:pt x="212" y="3"/>
                    </a:cubicBezTo>
                    <a:cubicBezTo>
                      <a:pt x="209" y="8"/>
                      <a:pt x="206" y="13"/>
                      <a:pt x="204" y="19"/>
                    </a:cubicBezTo>
                    <a:cubicBezTo>
                      <a:pt x="209" y="18"/>
                      <a:pt x="213" y="17"/>
                      <a:pt x="215" y="17"/>
                    </a:cubicBezTo>
                    <a:cubicBezTo>
                      <a:pt x="218" y="17"/>
                      <a:pt x="223" y="16"/>
                      <a:pt x="226" y="16"/>
                    </a:cubicBezTo>
                    <a:cubicBezTo>
                      <a:pt x="229" y="15"/>
                      <a:pt x="233" y="16"/>
                      <a:pt x="237" y="16"/>
                    </a:cubicBezTo>
                    <a:cubicBezTo>
                      <a:pt x="240" y="16"/>
                      <a:pt x="241" y="18"/>
                      <a:pt x="243" y="18"/>
                    </a:cubicBezTo>
                    <a:cubicBezTo>
                      <a:pt x="245" y="18"/>
                      <a:pt x="248" y="20"/>
                      <a:pt x="250" y="20"/>
                    </a:cubicBezTo>
                    <a:cubicBezTo>
                      <a:pt x="252" y="21"/>
                      <a:pt x="258" y="21"/>
                      <a:pt x="262" y="22"/>
                    </a:cubicBezTo>
                    <a:cubicBezTo>
                      <a:pt x="265" y="23"/>
                      <a:pt x="268" y="24"/>
                      <a:pt x="271" y="24"/>
                    </a:cubicBezTo>
                    <a:cubicBezTo>
                      <a:pt x="274" y="24"/>
                      <a:pt x="275" y="27"/>
                      <a:pt x="279" y="29"/>
                    </a:cubicBezTo>
                    <a:cubicBezTo>
                      <a:pt x="283" y="31"/>
                      <a:pt x="283" y="35"/>
                      <a:pt x="286" y="36"/>
                    </a:cubicBezTo>
                    <a:cubicBezTo>
                      <a:pt x="288" y="38"/>
                      <a:pt x="294" y="52"/>
                      <a:pt x="294" y="56"/>
                    </a:cubicBezTo>
                    <a:cubicBezTo>
                      <a:pt x="294" y="61"/>
                      <a:pt x="296" y="61"/>
                      <a:pt x="295" y="65"/>
                    </a:cubicBezTo>
                    <a:cubicBezTo>
                      <a:pt x="295" y="69"/>
                      <a:pt x="295" y="77"/>
                      <a:pt x="282" y="87"/>
                    </a:cubicBezTo>
                    <a:cubicBezTo>
                      <a:pt x="272" y="94"/>
                      <a:pt x="278" y="91"/>
                      <a:pt x="282" y="92"/>
                    </a:cubicBezTo>
                    <a:cubicBezTo>
                      <a:pt x="283" y="92"/>
                      <a:pt x="285" y="92"/>
                      <a:pt x="285" y="92"/>
                    </a:cubicBezTo>
                    <a:cubicBezTo>
                      <a:pt x="287" y="91"/>
                      <a:pt x="288" y="96"/>
                      <a:pt x="290" y="96"/>
                    </a:cubicBezTo>
                    <a:cubicBezTo>
                      <a:pt x="291" y="96"/>
                      <a:pt x="294" y="98"/>
                      <a:pt x="294" y="98"/>
                    </a:cubicBezTo>
                    <a:cubicBezTo>
                      <a:pt x="294" y="98"/>
                      <a:pt x="295" y="103"/>
                      <a:pt x="297" y="106"/>
                    </a:cubicBezTo>
                    <a:cubicBezTo>
                      <a:pt x="298" y="109"/>
                      <a:pt x="296" y="123"/>
                      <a:pt x="297" y="126"/>
                    </a:cubicBezTo>
                    <a:cubicBezTo>
                      <a:pt x="297" y="129"/>
                      <a:pt x="295" y="133"/>
                      <a:pt x="298" y="136"/>
                    </a:cubicBezTo>
                    <a:cubicBezTo>
                      <a:pt x="301" y="140"/>
                      <a:pt x="297" y="141"/>
                      <a:pt x="298" y="143"/>
                    </a:cubicBezTo>
                    <a:cubicBezTo>
                      <a:pt x="299" y="145"/>
                      <a:pt x="299" y="148"/>
                      <a:pt x="299" y="151"/>
                    </a:cubicBezTo>
                    <a:cubicBezTo>
                      <a:pt x="299" y="154"/>
                      <a:pt x="297" y="157"/>
                      <a:pt x="301" y="163"/>
                    </a:cubicBezTo>
                    <a:cubicBezTo>
                      <a:pt x="305" y="169"/>
                      <a:pt x="301" y="168"/>
                      <a:pt x="302" y="172"/>
                    </a:cubicBezTo>
                    <a:cubicBezTo>
                      <a:pt x="303" y="177"/>
                      <a:pt x="300" y="177"/>
                      <a:pt x="300" y="177"/>
                    </a:cubicBezTo>
                    <a:cubicBezTo>
                      <a:pt x="300" y="177"/>
                      <a:pt x="296" y="180"/>
                      <a:pt x="293" y="176"/>
                    </a:cubicBezTo>
                    <a:cubicBezTo>
                      <a:pt x="290" y="173"/>
                      <a:pt x="290" y="180"/>
                      <a:pt x="289" y="183"/>
                    </a:cubicBezTo>
                    <a:cubicBezTo>
                      <a:pt x="288" y="185"/>
                      <a:pt x="291" y="185"/>
                      <a:pt x="297" y="190"/>
                    </a:cubicBezTo>
                    <a:cubicBezTo>
                      <a:pt x="302" y="195"/>
                      <a:pt x="298" y="193"/>
                      <a:pt x="300" y="198"/>
                    </a:cubicBezTo>
                    <a:cubicBezTo>
                      <a:pt x="302" y="204"/>
                      <a:pt x="302" y="203"/>
                      <a:pt x="303" y="208"/>
                    </a:cubicBezTo>
                    <a:cubicBezTo>
                      <a:pt x="303" y="213"/>
                      <a:pt x="302" y="212"/>
                      <a:pt x="301" y="214"/>
                    </a:cubicBezTo>
                    <a:cubicBezTo>
                      <a:pt x="300" y="216"/>
                      <a:pt x="299" y="216"/>
                      <a:pt x="297" y="214"/>
                    </a:cubicBezTo>
                    <a:cubicBezTo>
                      <a:pt x="295" y="211"/>
                      <a:pt x="297" y="208"/>
                      <a:pt x="293" y="204"/>
                    </a:cubicBezTo>
                    <a:cubicBezTo>
                      <a:pt x="290" y="201"/>
                      <a:pt x="291" y="207"/>
                      <a:pt x="289" y="210"/>
                    </a:cubicBezTo>
                    <a:cubicBezTo>
                      <a:pt x="287" y="214"/>
                      <a:pt x="291" y="217"/>
                      <a:pt x="293" y="224"/>
                    </a:cubicBezTo>
                    <a:cubicBezTo>
                      <a:pt x="295" y="231"/>
                      <a:pt x="294" y="231"/>
                      <a:pt x="294" y="237"/>
                    </a:cubicBezTo>
                    <a:cubicBezTo>
                      <a:pt x="295" y="242"/>
                      <a:pt x="292" y="244"/>
                      <a:pt x="291" y="248"/>
                    </a:cubicBezTo>
                    <a:cubicBezTo>
                      <a:pt x="289" y="251"/>
                      <a:pt x="287" y="252"/>
                      <a:pt x="281" y="254"/>
                    </a:cubicBezTo>
                    <a:cubicBezTo>
                      <a:pt x="276" y="254"/>
                      <a:pt x="267" y="251"/>
                      <a:pt x="265" y="247"/>
                    </a:cubicBezTo>
                    <a:cubicBezTo>
                      <a:pt x="263" y="242"/>
                      <a:pt x="263" y="245"/>
                      <a:pt x="259" y="238"/>
                    </a:cubicBezTo>
                    <a:cubicBezTo>
                      <a:pt x="254" y="230"/>
                      <a:pt x="253" y="233"/>
                      <a:pt x="251" y="226"/>
                    </a:cubicBezTo>
                    <a:cubicBezTo>
                      <a:pt x="248" y="219"/>
                      <a:pt x="247" y="211"/>
                      <a:pt x="242" y="205"/>
                    </a:cubicBezTo>
                    <a:cubicBezTo>
                      <a:pt x="237" y="199"/>
                      <a:pt x="238" y="198"/>
                      <a:pt x="236" y="193"/>
                    </a:cubicBezTo>
                    <a:cubicBezTo>
                      <a:pt x="234" y="188"/>
                      <a:pt x="234" y="185"/>
                      <a:pt x="229" y="176"/>
                    </a:cubicBezTo>
                    <a:cubicBezTo>
                      <a:pt x="225" y="168"/>
                      <a:pt x="226" y="168"/>
                      <a:pt x="225" y="161"/>
                    </a:cubicBezTo>
                    <a:cubicBezTo>
                      <a:pt x="223" y="154"/>
                      <a:pt x="212" y="142"/>
                      <a:pt x="211" y="134"/>
                    </a:cubicBezTo>
                    <a:cubicBezTo>
                      <a:pt x="211" y="127"/>
                      <a:pt x="207" y="129"/>
                      <a:pt x="205" y="119"/>
                    </a:cubicBezTo>
                    <a:cubicBezTo>
                      <a:pt x="203" y="109"/>
                      <a:pt x="192" y="103"/>
                      <a:pt x="193" y="90"/>
                    </a:cubicBezTo>
                    <a:cubicBezTo>
                      <a:pt x="200" y="87"/>
                      <a:pt x="205" y="82"/>
                      <a:pt x="205" y="72"/>
                    </a:cubicBezTo>
                    <a:cubicBezTo>
                      <a:pt x="204" y="81"/>
                      <a:pt x="199" y="83"/>
                      <a:pt x="193" y="83"/>
                    </a:cubicBezTo>
                    <a:cubicBezTo>
                      <a:pt x="193" y="83"/>
                      <a:pt x="193" y="83"/>
                      <a:pt x="193" y="83"/>
                    </a:cubicBezTo>
                    <a:cubicBezTo>
                      <a:pt x="192" y="71"/>
                      <a:pt x="193" y="57"/>
                      <a:pt x="194" y="52"/>
                    </a:cubicBezTo>
                    <a:cubicBezTo>
                      <a:pt x="194" y="51"/>
                      <a:pt x="194" y="50"/>
                      <a:pt x="193" y="49"/>
                    </a:cubicBezTo>
                    <a:cubicBezTo>
                      <a:pt x="189" y="42"/>
                      <a:pt x="180" y="37"/>
                      <a:pt x="170" y="35"/>
                    </a:cubicBezTo>
                    <a:cubicBezTo>
                      <a:pt x="160" y="33"/>
                      <a:pt x="149" y="35"/>
                      <a:pt x="142" y="39"/>
                    </a:cubicBezTo>
                    <a:cubicBezTo>
                      <a:pt x="142" y="40"/>
                      <a:pt x="141" y="40"/>
                      <a:pt x="141" y="41"/>
                    </a:cubicBezTo>
                    <a:cubicBezTo>
                      <a:pt x="139" y="44"/>
                      <a:pt x="139" y="52"/>
                      <a:pt x="138" y="65"/>
                    </a:cubicBezTo>
                    <a:cubicBezTo>
                      <a:pt x="136" y="76"/>
                      <a:pt x="137" y="94"/>
                      <a:pt x="129" y="98"/>
                    </a:cubicBezTo>
                    <a:cubicBezTo>
                      <a:pt x="121" y="102"/>
                      <a:pt x="98" y="84"/>
                      <a:pt x="87" y="68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73" y="53"/>
                      <a:pt x="52" y="53"/>
                      <a:pt x="36" y="57"/>
                    </a:cubicBezTo>
                    <a:cubicBezTo>
                      <a:pt x="17" y="62"/>
                      <a:pt x="4" y="72"/>
                      <a:pt x="1" y="84"/>
                    </a:cubicBezTo>
                    <a:cubicBezTo>
                      <a:pt x="1" y="84"/>
                      <a:pt x="1" y="85"/>
                      <a:pt x="1" y="85"/>
                    </a:cubicBezTo>
                    <a:cubicBezTo>
                      <a:pt x="0" y="107"/>
                      <a:pt x="18" y="158"/>
                      <a:pt x="38" y="170"/>
                    </a:cubicBezTo>
                    <a:cubicBezTo>
                      <a:pt x="57" y="182"/>
                      <a:pt x="58" y="184"/>
                      <a:pt x="67" y="200"/>
                    </a:cubicBezTo>
                    <a:cubicBezTo>
                      <a:pt x="77" y="219"/>
                      <a:pt x="124" y="280"/>
                      <a:pt x="206" y="300"/>
                    </a:cubicBezTo>
                    <a:cubicBezTo>
                      <a:pt x="287" y="320"/>
                      <a:pt x="303" y="297"/>
                      <a:pt x="317" y="290"/>
                    </a:cubicBezTo>
                    <a:cubicBezTo>
                      <a:pt x="318" y="289"/>
                      <a:pt x="318" y="289"/>
                      <a:pt x="318" y="289"/>
                    </a:cubicBezTo>
                    <a:cubicBezTo>
                      <a:pt x="318" y="289"/>
                      <a:pt x="318" y="289"/>
                      <a:pt x="318" y="289"/>
                    </a:cubicBezTo>
                    <a:cubicBezTo>
                      <a:pt x="351" y="264"/>
                      <a:pt x="364" y="224"/>
                      <a:pt x="346" y="174"/>
                    </a:cubicBezTo>
                    <a:close/>
                    <a:moveTo>
                      <a:pt x="129" y="112"/>
                    </a:moveTo>
                    <a:cubicBezTo>
                      <a:pt x="130" y="110"/>
                      <a:pt x="130" y="109"/>
                      <a:pt x="130" y="108"/>
                    </a:cubicBezTo>
                    <a:cubicBezTo>
                      <a:pt x="132" y="106"/>
                      <a:pt x="135" y="106"/>
                      <a:pt x="137" y="104"/>
                    </a:cubicBezTo>
                    <a:cubicBezTo>
                      <a:pt x="139" y="100"/>
                      <a:pt x="137" y="96"/>
                      <a:pt x="140" y="92"/>
                    </a:cubicBezTo>
                    <a:cubicBezTo>
                      <a:pt x="147" y="89"/>
                      <a:pt x="162" y="88"/>
                      <a:pt x="162" y="79"/>
                    </a:cubicBezTo>
                    <a:cubicBezTo>
                      <a:pt x="157" y="85"/>
                      <a:pt x="147" y="82"/>
                      <a:pt x="144" y="80"/>
                    </a:cubicBezTo>
                    <a:cubicBezTo>
                      <a:pt x="142" y="79"/>
                      <a:pt x="145" y="76"/>
                      <a:pt x="145" y="76"/>
                    </a:cubicBezTo>
                    <a:cubicBezTo>
                      <a:pt x="143" y="74"/>
                      <a:pt x="146" y="72"/>
                      <a:pt x="146" y="71"/>
                    </a:cubicBezTo>
                    <a:cubicBezTo>
                      <a:pt x="145" y="69"/>
                      <a:pt x="145" y="67"/>
                      <a:pt x="145" y="64"/>
                    </a:cubicBezTo>
                    <a:cubicBezTo>
                      <a:pt x="146" y="57"/>
                      <a:pt x="147" y="49"/>
                      <a:pt x="148" y="46"/>
                    </a:cubicBezTo>
                    <a:cubicBezTo>
                      <a:pt x="153" y="43"/>
                      <a:pt x="161" y="42"/>
                      <a:pt x="169" y="43"/>
                    </a:cubicBezTo>
                    <a:cubicBezTo>
                      <a:pt x="176" y="45"/>
                      <a:pt x="182" y="48"/>
                      <a:pt x="185" y="52"/>
                    </a:cubicBezTo>
                    <a:cubicBezTo>
                      <a:pt x="185" y="55"/>
                      <a:pt x="184" y="60"/>
                      <a:pt x="184" y="65"/>
                    </a:cubicBezTo>
                    <a:cubicBezTo>
                      <a:pt x="183" y="67"/>
                      <a:pt x="185" y="70"/>
                      <a:pt x="184" y="72"/>
                    </a:cubicBezTo>
                    <a:cubicBezTo>
                      <a:pt x="183" y="75"/>
                      <a:pt x="185" y="75"/>
                      <a:pt x="184" y="80"/>
                    </a:cubicBezTo>
                    <a:cubicBezTo>
                      <a:pt x="183" y="85"/>
                      <a:pt x="183" y="84"/>
                      <a:pt x="182" y="84"/>
                    </a:cubicBezTo>
                    <a:cubicBezTo>
                      <a:pt x="177" y="84"/>
                      <a:pt x="164" y="84"/>
                      <a:pt x="163" y="80"/>
                    </a:cubicBezTo>
                    <a:cubicBezTo>
                      <a:pt x="162" y="88"/>
                      <a:pt x="171" y="88"/>
                      <a:pt x="180" y="90"/>
                    </a:cubicBezTo>
                    <a:cubicBezTo>
                      <a:pt x="180" y="90"/>
                      <a:pt x="182" y="94"/>
                      <a:pt x="182" y="95"/>
                    </a:cubicBezTo>
                    <a:cubicBezTo>
                      <a:pt x="182" y="104"/>
                      <a:pt x="180" y="120"/>
                      <a:pt x="183" y="128"/>
                    </a:cubicBezTo>
                    <a:cubicBezTo>
                      <a:pt x="187" y="136"/>
                      <a:pt x="187" y="141"/>
                      <a:pt x="189" y="148"/>
                    </a:cubicBezTo>
                    <a:cubicBezTo>
                      <a:pt x="190" y="154"/>
                      <a:pt x="189" y="172"/>
                      <a:pt x="192" y="181"/>
                    </a:cubicBezTo>
                    <a:cubicBezTo>
                      <a:pt x="196" y="189"/>
                      <a:pt x="197" y="193"/>
                      <a:pt x="199" y="197"/>
                    </a:cubicBezTo>
                    <a:cubicBezTo>
                      <a:pt x="201" y="202"/>
                      <a:pt x="206" y="218"/>
                      <a:pt x="212" y="225"/>
                    </a:cubicBezTo>
                    <a:cubicBezTo>
                      <a:pt x="218" y="232"/>
                      <a:pt x="218" y="238"/>
                      <a:pt x="222" y="242"/>
                    </a:cubicBezTo>
                    <a:cubicBezTo>
                      <a:pt x="226" y="245"/>
                      <a:pt x="224" y="249"/>
                      <a:pt x="227" y="252"/>
                    </a:cubicBezTo>
                    <a:cubicBezTo>
                      <a:pt x="230" y="256"/>
                      <a:pt x="232" y="256"/>
                      <a:pt x="234" y="259"/>
                    </a:cubicBezTo>
                    <a:cubicBezTo>
                      <a:pt x="236" y="262"/>
                      <a:pt x="241" y="267"/>
                      <a:pt x="240" y="270"/>
                    </a:cubicBezTo>
                    <a:cubicBezTo>
                      <a:pt x="238" y="274"/>
                      <a:pt x="243" y="284"/>
                      <a:pt x="240" y="285"/>
                    </a:cubicBezTo>
                    <a:cubicBezTo>
                      <a:pt x="237" y="286"/>
                      <a:pt x="237" y="283"/>
                      <a:pt x="232" y="282"/>
                    </a:cubicBezTo>
                    <a:cubicBezTo>
                      <a:pt x="226" y="280"/>
                      <a:pt x="220" y="277"/>
                      <a:pt x="217" y="278"/>
                    </a:cubicBezTo>
                    <a:cubicBezTo>
                      <a:pt x="214" y="279"/>
                      <a:pt x="206" y="276"/>
                      <a:pt x="207" y="272"/>
                    </a:cubicBezTo>
                    <a:cubicBezTo>
                      <a:pt x="207" y="268"/>
                      <a:pt x="204" y="267"/>
                      <a:pt x="204" y="267"/>
                    </a:cubicBezTo>
                    <a:cubicBezTo>
                      <a:pt x="204" y="267"/>
                      <a:pt x="199" y="263"/>
                      <a:pt x="197" y="263"/>
                    </a:cubicBezTo>
                    <a:cubicBezTo>
                      <a:pt x="196" y="263"/>
                      <a:pt x="193" y="262"/>
                      <a:pt x="190" y="263"/>
                    </a:cubicBezTo>
                    <a:cubicBezTo>
                      <a:pt x="186" y="264"/>
                      <a:pt x="184" y="268"/>
                      <a:pt x="182" y="267"/>
                    </a:cubicBezTo>
                    <a:cubicBezTo>
                      <a:pt x="181" y="267"/>
                      <a:pt x="178" y="266"/>
                      <a:pt x="177" y="264"/>
                    </a:cubicBezTo>
                    <a:cubicBezTo>
                      <a:pt x="175" y="262"/>
                      <a:pt x="177" y="260"/>
                      <a:pt x="172" y="257"/>
                    </a:cubicBezTo>
                    <a:cubicBezTo>
                      <a:pt x="168" y="254"/>
                      <a:pt x="172" y="250"/>
                      <a:pt x="166" y="251"/>
                    </a:cubicBezTo>
                    <a:cubicBezTo>
                      <a:pt x="160" y="252"/>
                      <a:pt x="160" y="256"/>
                      <a:pt x="155" y="250"/>
                    </a:cubicBezTo>
                    <a:cubicBezTo>
                      <a:pt x="150" y="245"/>
                      <a:pt x="150" y="241"/>
                      <a:pt x="148" y="240"/>
                    </a:cubicBezTo>
                    <a:cubicBezTo>
                      <a:pt x="146" y="238"/>
                      <a:pt x="148" y="234"/>
                      <a:pt x="145" y="232"/>
                    </a:cubicBezTo>
                    <a:cubicBezTo>
                      <a:pt x="142" y="230"/>
                      <a:pt x="142" y="225"/>
                      <a:pt x="139" y="225"/>
                    </a:cubicBezTo>
                    <a:cubicBezTo>
                      <a:pt x="135" y="225"/>
                      <a:pt x="130" y="224"/>
                      <a:pt x="130" y="224"/>
                    </a:cubicBezTo>
                    <a:cubicBezTo>
                      <a:pt x="130" y="224"/>
                      <a:pt x="131" y="225"/>
                      <a:pt x="125" y="223"/>
                    </a:cubicBezTo>
                    <a:cubicBezTo>
                      <a:pt x="119" y="221"/>
                      <a:pt x="122" y="227"/>
                      <a:pt x="119" y="221"/>
                    </a:cubicBezTo>
                    <a:cubicBezTo>
                      <a:pt x="116" y="214"/>
                      <a:pt x="118" y="208"/>
                      <a:pt x="113" y="208"/>
                    </a:cubicBezTo>
                    <a:cubicBezTo>
                      <a:pt x="109" y="208"/>
                      <a:pt x="105" y="209"/>
                      <a:pt x="105" y="209"/>
                    </a:cubicBezTo>
                    <a:cubicBezTo>
                      <a:pt x="98" y="206"/>
                      <a:pt x="98" y="206"/>
                      <a:pt x="98" y="206"/>
                    </a:cubicBezTo>
                    <a:cubicBezTo>
                      <a:pt x="98" y="206"/>
                      <a:pt x="98" y="203"/>
                      <a:pt x="96" y="201"/>
                    </a:cubicBezTo>
                    <a:cubicBezTo>
                      <a:pt x="94" y="198"/>
                      <a:pt x="97" y="197"/>
                      <a:pt x="94" y="192"/>
                    </a:cubicBezTo>
                    <a:cubicBezTo>
                      <a:pt x="91" y="188"/>
                      <a:pt x="91" y="187"/>
                      <a:pt x="87" y="184"/>
                    </a:cubicBezTo>
                    <a:cubicBezTo>
                      <a:pt x="83" y="181"/>
                      <a:pt x="83" y="177"/>
                      <a:pt x="81" y="176"/>
                    </a:cubicBezTo>
                    <a:cubicBezTo>
                      <a:pt x="80" y="174"/>
                      <a:pt x="80" y="172"/>
                      <a:pt x="79" y="169"/>
                    </a:cubicBezTo>
                    <a:cubicBezTo>
                      <a:pt x="78" y="168"/>
                      <a:pt x="71" y="163"/>
                      <a:pt x="69" y="159"/>
                    </a:cubicBezTo>
                    <a:cubicBezTo>
                      <a:pt x="68" y="156"/>
                      <a:pt x="71" y="149"/>
                      <a:pt x="75" y="150"/>
                    </a:cubicBezTo>
                    <a:cubicBezTo>
                      <a:pt x="78" y="147"/>
                      <a:pt x="81" y="143"/>
                      <a:pt x="80" y="143"/>
                    </a:cubicBezTo>
                    <a:cubicBezTo>
                      <a:pt x="62" y="135"/>
                      <a:pt x="57" y="157"/>
                      <a:pt x="51" y="156"/>
                    </a:cubicBezTo>
                    <a:cubicBezTo>
                      <a:pt x="47" y="157"/>
                      <a:pt x="47" y="155"/>
                      <a:pt x="43" y="155"/>
                    </a:cubicBezTo>
                    <a:cubicBezTo>
                      <a:pt x="40" y="154"/>
                      <a:pt x="40" y="150"/>
                      <a:pt x="37" y="149"/>
                    </a:cubicBezTo>
                    <a:cubicBezTo>
                      <a:pt x="34" y="148"/>
                      <a:pt x="33" y="147"/>
                      <a:pt x="30" y="143"/>
                    </a:cubicBezTo>
                    <a:cubicBezTo>
                      <a:pt x="26" y="138"/>
                      <a:pt x="23" y="134"/>
                      <a:pt x="21" y="130"/>
                    </a:cubicBezTo>
                    <a:cubicBezTo>
                      <a:pt x="19" y="126"/>
                      <a:pt x="21" y="127"/>
                      <a:pt x="19" y="124"/>
                    </a:cubicBezTo>
                    <a:cubicBezTo>
                      <a:pt x="18" y="121"/>
                      <a:pt x="19" y="121"/>
                      <a:pt x="17" y="117"/>
                    </a:cubicBezTo>
                    <a:cubicBezTo>
                      <a:pt x="14" y="114"/>
                      <a:pt x="13" y="114"/>
                      <a:pt x="13" y="110"/>
                    </a:cubicBezTo>
                    <a:cubicBezTo>
                      <a:pt x="13" y="105"/>
                      <a:pt x="15" y="107"/>
                      <a:pt x="12" y="103"/>
                    </a:cubicBezTo>
                    <a:cubicBezTo>
                      <a:pt x="9" y="99"/>
                      <a:pt x="11" y="97"/>
                      <a:pt x="11" y="94"/>
                    </a:cubicBezTo>
                    <a:cubicBezTo>
                      <a:pt x="11" y="90"/>
                      <a:pt x="10" y="89"/>
                      <a:pt x="10" y="84"/>
                    </a:cubicBezTo>
                    <a:cubicBezTo>
                      <a:pt x="12" y="79"/>
                      <a:pt x="16" y="74"/>
                      <a:pt x="22" y="71"/>
                    </a:cubicBezTo>
                    <a:cubicBezTo>
                      <a:pt x="25" y="69"/>
                      <a:pt x="35" y="67"/>
                      <a:pt x="39" y="66"/>
                    </a:cubicBezTo>
                    <a:cubicBezTo>
                      <a:pt x="44" y="65"/>
                      <a:pt x="47" y="63"/>
                      <a:pt x="53" y="63"/>
                    </a:cubicBezTo>
                    <a:cubicBezTo>
                      <a:pt x="56" y="63"/>
                      <a:pt x="58" y="64"/>
                      <a:pt x="62" y="65"/>
                    </a:cubicBezTo>
                    <a:cubicBezTo>
                      <a:pt x="66" y="66"/>
                      <a:pt x="72" y="66"/>
                      <a:pt x="74" y="67"/>
                    </a:cubicBezTo>
                    <a:cubicBezTo>
                      <a:pt x="85" y="71"/>
                      <a:pt x="86" y="85"/>
                      <a:pt x="93" y="92"/>
                    </a:cubicBezTo>
                    <a:cubicBezTo>
                      <a:pt x="95" y="94"/>
                      <a:pt x="97" y="95"/>
                      <a:pt x="99" y="97"/>
                    </a:cubicBezTo>
                    <a:cubicBezTo>
                      <a:pt x="101" y="100"/>
                      <a:pt x="101" y="102"/>
                      <a:pt x="103" y="105"/>
                    </a:cubicBezTo>
                    <a:cubicBezTo>
                      <a:pt x="106" y="108"/>
                      <a:pt x="116" y="108"/>
                      <a:pt x="115" y="114"/>
                    </a:cubicBezTo>
                  </a:path>
                </a:pathLst>
              </a:custGeom>
              <a:solidFill>
                <a:srgbClr val="FB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2" name="Freeform 53">
                <a:extLst>
                  <a:ext uri="{FF2B5EF4-FFF2-40B4-BE49-F238E27FC236}">
                    <a16:creationId xmlns:a16="http://schemas.microsoft.com/office/drawing/2014/main" id="{2253AC78-246D-4957-8BBC-34046428D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2343"/>
                <a:ext cx="136" cy="246"/>
              </a:xfrm>
              <a:custGeom>
                <a:avLst/>
                <a:gdLst>
                  <a:gd name="T0" fmla="*/ 21 w 90"/>
                  <a:gd name="T1" fmla="*/ 100 h 163"/>
                  <a:gd name="T2" fmla="*/ 39 w 90"/>
                  <a:gd name="T3" fmla="*/ 142 h 163"/>
                  <a:gd name="T4" fmla="*/ 59 w 90"/>
                  <a:gd name="T5" fmla="*/ 193 h 163"/>
                  <a:gd name="T6" fmla="*/ 68 w 90"/>
                  <a:gd name="T7" fmla="*/ 216 h 163"/>
                  <a:gd name="T8" fmla="*/ 103 w 90"/>
                  <a:gd name="T9" fmla="*/ 303 h 163"/>
                  <a:gd name="T10" fmla="*/ 134 w 90"/>
                  <a:gd name="T11" fmla="*/ 364 h 163"/>
                  <a:gd name="T12" fmla="*/ 142 w 90"/>
                  <a:gd name="T13" fmla="*/ 385 h 163"/>
                  <a:gd name="T14" fmla="*/ 162 w 90"/>
                  <a:gd name="T15" fmla="*/ 439 h 163"/>
                  <a:gd name="T16" fmla="*/ 193 w 90"/>
                  <a:gd name="T17" fmla="*/ 519 h 163"/>
                  <a:gd name="T18" fmla="*/ 196 w 90"/>
                  <a:gd name="T19" fmla="*/ 528 h 163"/>
                  <a:gd name="T20" fmla="*/ 202 w 90"/>
                  <a:gd name="T21" fmla="*/ 540 h 163"/>
                  <a:gd name="T22" fmla="*/ 228 w 90"/>
                  <a:gd name="T23" fmla="*/ 592 h 163"/>
                  <a:gd name="T24" fmla="*/ 264 w 90"/>
                  <a:gd name="T25" fmla="*/ 675 h 163"/>
                  <a:gd name="T26" fmla="*/ 272 w 90"/>
                  <a:gd name="T27" fmla="*/ 702 h 163"/>
                  <a:gd name="T28" fmla="*/ 292 w 90"/>
                  <a:gd name="T29" fmla="*/ 730 h 163"/>
                  <a:gd name="T30" fmla="*/ 317 w 90"/>
                  <a:gd name="T31" fmla="*/ 764 h 163"/>
                  <a:gd name="T32" fmla="*/ 338 w 90"/>
                  <a:gd name="T33" fmla="*/ 795 h 163"/>
                  <a:gd name="T34" fmla="*/ 349 w 90"/>
                  <a:gd name="T35" fmla="*/ 804 h 163"/>
                  <a:gd name="T36" fmla="*/ 470 w 90"/>
                  <a:gd name="T37" fmla="*/ 845 h 163"/>
                  <a:gd name="T38" fmla="*/ 470 w 90"/>
                  <a:gd name="T39" fmla="*/ 845 h 163"/>
                  <a:gd name="T40" fmla="*/ 366 w 90"/>
                  <a:gd name="T41" fmla="*/ 797 h 163"/>
                  <a:gd name="T42" fmla="*/ 349 w 90"/>
                  <a:gd name="T43" fmla="*/ 777 h 163"/>
                  <a:gd name="T44" fmla="*/ 329 w 90"/>
                  <a:gd name="T45" fmla="*/ 755 h 163"/>
                  <a:gd name="T46" fmla="*/ 304 w 90"/>
                  <a:gd name="T47" fmla="*/ 721 h 163"/>
                  <a:gd name="T48" fmla="*/ 286 w 90"/>
                  <a:gd name="T49" fmla="*/ 694 h 163"/>
                  <a:gd name="T50" fmla="*/ 283 w 90"/>
                  <a:gd name="T51" fmla="*/ 670 h 163"/>
                  <a:gd name="T52" fmla="*/ 242 w 90"/>
                  <a:gd name="T53" fmla="*/ 581 h 163"/>
                  <a:gd name="T54" fmla="*/ 215 w 90"/>
                  <a:gd name="T55" fmla="*/ 540 h 163"/>
                  <a:gd name="T56" fmla="*/ 215 w 90"/>
                  <a:gd name="T57" fmla="*/ 522 h 163"/>
                  <a:gd name="T58" fmla="*/ 209 w 90"/>
                  <a:gd name="T59" fmla="*/ 513 h 163"/>
                  <a:gd name="T60" fmla="*/ 174 w 90"/>
                  <a:gd name="T61" fmla="*/ 438 h 163"/>
                  <a:gd name="T62" fmla="*/ 156 w 90"/>
                  <a:gd name="T63" fmla="*/ 385 h 163"/>
                  <a:gd name="T64" fmla="*/ 151 w 90"/>
                  <a:gd name="T65" fmla="*/ 358 h 163"/>
                  <a:gd name="T66" fmla="*/ 121 w 90"/>
                  <a:gd name="T67" fmla="*/ 296 h 163"/>
                  <a:gd name="T68" fmla="*/ 82 w 90"/>
                  <a:gd name="T69" fmla="*/ 216 h 163"/>
                  <a:gd name="T70" fmla="*/ 68 w 90"/>
                  <a:gd name="T71" fmla="*/ 183 h 163"/>
                  <a:gd name="T72" fmla="*/ 48 w 90"/>
                  <a:gd name="T73" fmla="*/ 142 h 163"/>
                  <a:gd name="T74" fmla="*/ 32 w 90"/>
                  <a:gd name="T75" fmla="*/ 94 h 163"/>
                  <a:gd name="T76" fmla="*/ 8 w 90"/>
                  <a:gd name="T77" fmla="*/ 0 h 163"/>
                  <a:gd name="T78" fmla="*/ 8 w 90"/>
                  <a:gd name="T79" fmla="*/ 0 h 163"/>
                  <a:gd name="T80" fmla="*/ 21 w 90"/>
                  <a:gd name="T81" fmla="*/ 10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0" h="163">
                    <a:moveTo>
                      <a:pt x="4" y="19"/>
                    </a:moveTo>
                    <a:cubicBezTo>
                      <a:pt x="5" y="21"/>
                      <a:pt x="6" y="24"/>
                      <a:pt x="7" y="27"/>
                    </a:cubicBezTo>
                    <a:cubicBezTo>
                      <a:pt x="8" y="33"/>
                      <a:pt x="9" y="35"/>
                      <a:pt x="11" y="37"/>
                    </a:cubicBezTo>
                    <a:cubicBezTo>
                      <a:pt x="12" y="38"/>
                      <a:pt x="13" y="39"/>
                      <a:pt x="13" y="42"/>
                    </a:cubicBezTo>
                    <a:cubicBezTo>
                      <a:pt x="13" y="47"/>
                      <a:pt x="17" y="53"/>
                      <a:pt x="20" y="58"/>
                    </a:cubicBezTo>
                    <a:cubicBezTo>
                      <a:pt x="23" y="63"/>
                      <a:pt x="26" y="67"/>
                      <a:pt x="26" y="70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8" y="77"/>
                      <a:pt x="28" y="79"/>
                      <a:pt x="31" y="85"/>
                    </a:cubicBezTo>
                    <a:cubicBezTo>
                      <a:pt x="35" y="93"/>
                      <a:pt x="36" y="96"/>
                      <a:pt x="37" y="100"/>
                    </a:cubicBezTo>
                    <a:cubicBezTo>
                      <a:pt x="38" y="102"/>
                      <a:pt x="38" y="102"/>
                      <a:pt x="38" y="102"/>
                    </a:cubicBezTo>
                    <a:cubicBezTo>
                      <a:pt x="39" y="104"/>
                      <a:pt x="39" y="104"/>
                      <a:pt x="39" y="104"/>
                    </a:cubicBezTo>
                    <a:cubicBezTo>
                      <a:pt x="40" y="107"/>
                      <a:pt x="40" y="109"/>
                      <a:pt x="44" y="114"/>
                    </a:cubicBezTo>
                    <a:cubicBezTo>
                      <a:pt x="47" y="118"/>
                      <a:pt x="49" y="124"/>
                      <a:pt x="51" y="130"/>
                    </a:cubicBezTo>
                    <a:cubicBezTo>
                      <a:pt x="52" y="135"/>
                      <a:pt x="52" y="135"/>
                      <a:pt x="52" y="135"/>
                    </a:cubicBezTo>
                    <a:cubicBezTo>
                      <a:pt x="54" y="139"/>
                      <a:pt x="55" y="140"/>
                      <a:pt x="56" y="141"/>
                    </a:cubicBezTo>
                    <a:cubicBezTo>
                      <a:pt x="57" y="142"/>
                      <a:pt x="59" y="144"/>
                      <a:pt x="61" y="147"/>
                    </a:cubicBezTo>
                    <a:cubicBezTo>
                      <a:pt x="63" y="151"/>
                      <a:pt x="64" y="152"/>
                      <a:pt x="65" y="153"/>
                    </a:cubicBezTo>
                    <a:cubicBezTo>
                      <a:pt x="66" y="153"/>
                      <a:pt x="66" y="153"/>
                      <a:pt x="67" y="155"/>
                    </a:cubicBezTo>
                    <a:cubicBezTo>
                      <a:pt x="69" y="161"/>
                      <a:pt x="85" y="163"/>
                      <a:pt x="90" y="163"/>
                    </a:cubicBezTo>
                    <a:cubicBezTo>
                      <a:pt x="90" y="163"/>
                      <a:pt x="90" y="163"/>
                      <a:pt x="90" y="163"/>
                    </a:cubicBezTo>
                    <a:cubicBezTo>
                      <a:pt x="84" y="163"/>
                      <a:pt x="71" y="158"/>
                      <a:pt x="70" y="154"/>
                    </a:cubicBezTo>
                    <a:cubicBezTo>
                      <a:pt x="69" y="152"/>
                      <a:pt x="68" y="151"/>
                      <a:pt x="67" y="150"/>
                    </a:cubicBezTo>
                    <a:cubicBezTo>
                      <a:pt x="66" y="150"/>
                      <a:pt x="65" y="149"/>
                      <a:pt x="63" y="145"/>
                    </a:cubicBezTo>
                    <a:cubicBezTo>
                      <a:pt x="61" y="142"/>
                      <a:pt x="59" y="140"/>
                      <a:pt x="58" y="139"/>
                    </a:cubicBezTo>
                    <a:cubicBezTo>
                      <a:pt x="57" y="138"/>
                      <a:pt x="56" y="137"/>
                      <a:pt x="55" y="134"/>
                    </a:cubicBezTo>
                    <a:cubicBezTo>
                      <a:pt x="54" y="129"/>
                      <a:pt x="54" y="129"/>
                      <a:pt x="54" y="129"/>
                    </a:cubicBezTo>
                    <a:cubicBezTo>
                      <a:pt x="52" y="123"/>
                      <a:pt x="50" y="117"/>
                      <a:pt x="46" y="112"/>
                    </a:cubicBezTo>
                    <a:cubicBezTo>
                      <a:pt x="43" y="108"/>
                      <a:pt x="42" y="107"/>
                      <a:pt x="41" y="104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40" y="99"/>
                      <a:pt x="40" y="99"/>
                      <a:pt x="40" y="99"/>
                    </a:cubicBezTo>
                    <a:cubicBezTo>
                      <a:pt x="39" y="95"/>
                      <a:pt x="38" y="91"/>
                      <a:pt x="33" y="84"/>
                    </a:cubicBezTo>
                    <a:cubicBezTo>
                      <a:pt x="30" y="78"/>
                      <a:pt x="30" y="77"/>
                      <a:pt x="30" y="74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8" y="66"/>
                      <a:pt x="26" y="61"/>
                      <a:pt x="23" y="57"/>
                    </a:cubicBezTo>
                    <a:cubicBezTo>
                      <a:pt x="19" y="52"/>
                      <a:pt x="16" y="46"/>
                      <a:pt x="16" y="42"/>
                    </a:cubicBezTo>
                    <a:cubicBezTo>
                      <a:pt x="15" y="38"/>
                      <a:pt x="14" y="36"/>
                      <a:pt x="13" y="35"/>
                    </a:cubicBezTo>
                    <a:cubicBezTo>
                      <a:pt x="12" y="33"/>
                      <a:pt x="10" y="32"/>
                      <a:pt x="9" y="27"/>
                    </a:cubicBezTo>
                    <a:cubicBezTo>
                      <a:pt x="8" y="23"/>
                      <a:pt x="7" y="21"/>
                      <a:pt x="6" y="18"/>
                    </a:cubicBezTo>
                    <a:cubicBezTo>
                      <a:pt x="5" y="13"/>
                      <a:pt x="0" y="8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8"/>
                      <a:pt x="2" y="13"/>
                      <a:pt x="4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3" name="Freeform 54">
                <a:extLst>
                  <a:ext uri="{FF2B5EF4-FFF2-40B4-BE49-F238E27FC236}">
                    <a16:creationId xmlns:a16="http://schemas.microsoft.com/office/drawing/2014/main" id="{0040B777-C90E-4D3B-BFD6-14CB1F89C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2340"/>
                <a:ext cx="136" cy="249"/>
              </a:xfrm>
              <a:custGeom>
                <a:avLst/>
                <a:gdLst>
                  <a:gd name="T0" fmla="*/ 32 w 90"/>
                  <a:gd name="T1" fmla="*/ 94 h 165"/>
                  <a:gd name="T2" fmla="*/ 53 w 90"/>
                  <a:gd name="T3" fmla="*/ 143 h 165"/>
                  <a:gd name="T4" fmla="*/ 73 w 90"/>
                  <a:gd name="T5" fmla="*/ 193 h 165"/>
                  <a:gd name="T6" fmla="*/ 82 w 90"/>
                  <a:gd name="T7" fmla="*/ 223 h 165"/>
                  <a:gd name="T8" fmla="*/ 124 w 90"/>
                  <a:gd name="T9" fmla="*/ 305 h 165"/>
                  <a:gd name="T10" fmla="*/ 156 w 90"/>
                  <a:gd name="T11" fmla="*/ 364 h 165"/>
                  <a:gd name="T12" fmla="*/ 162 w 90"/>
                  <a:gd name="T13" fmla="*/ 389 h 165"/>
                  <a:gd name="T14" fmla="*/ 175 w 90"/>
                  <a:gd name="T15" fmla="*/ 447 h 165"/>
                  <a:gd name="T16" fmla="*/ 215 w 90"/>
                  <a:gd name="T17" fmla="*/ 519 h 165"/>
                  <a:gd name="T18" fmla="*/ 215 w 90"/>
                  <a:gd name="T19" fmla="*/ 528 h 165"/>
                  <a:gd name="T20" fmla="*/ 218 w 90"/>
                  <a:gd name="T21" fmla="*/ 542 h 165"/>
                  <a:gd name="T22" fmla="*/ 245 w 90"/>
                  <a:gd name="T23" fmla="*/ 599 h 165"/>
                  <a:gd name="T24" fmla="*/ 283 w 90"/>
                  <a:gd name="T25" fmla="*/ 681 h 165"/>
                  <a:gd name="T26" fmla="*/ 292 w 90"/>
                  <a:gd name="T27" fmla="*/ 702 h 165"/>
                  <a:gd name="T28" fmla="*/ 316 w 90"/>
                  <a:gd name="T29" fmla="*/ 735 h 165"/>
                  <a:gd name="T30" fmla="*/ 335 w 90"/>
                  <a:gd name="T31" fmla="*/ 764 h 165"/>
                  <a:gd name="T32" fmla="*/ 358 w 90"/>
                  <a:gd name="T33" fmla="*/ 795 h 165"/>
                  <a:gd name="T34" fmla="*/ 366 w 90"/>
                  <a:gd name="T35" fmla="*/ 809 h 165"/>
                  <a:gd name="T36" fmla="*/ 470 w 90"/>
                  <a:gd name="T37" fmla="*/ 856 h 165"/>
                  <a:gd name="T38" fmla="*/ 470 w 90"/>
                  <a:gd name="T39" fmla="*/ 856 h 165"/>
                  <a:gd name="T40" fmla="*/ 379 w 90"/>
                  <a:gd name="T41" fmla="*/ 804 h 165"/>
                  <a:gd name="T42" fmla="*/ 366 w 90"/>
                  <a:gd name="T43" fmla="*/ 783 h 165"/>
                  <a:gd name="T44" fmla="*/ 345 w 90"/>
                  <a:gd name="T45" fmla="*/ 756 h 165"/>
                  <a:gd name="T46" fmla="*/ 325 w 90"/>
                  <a:gd name="T47" fmla="*/ 724 h 165"/>
                  <a:gd name="T48" fmla="*/ 304 w 90"/>
                  <a:gd name="T49" fmla="*/ 694 h 165"/>
                  <a:gd name="T50" fmla="*/ 296 w 90"/>
                  <a:gd name="T51" fmla="*/ 675 h 165"/>
                  <a:gd name="T52" fmla="*/ 255 w 90"/>
                  <a:gd name="T53" fmla="*/ 587 h 165"/>
                  <a:gd name="T54" fmla="*/ 236 w 90"/>
                  <a:gd name="T55" fmla="*/ 540 h 165"/>
                  <a:gd name="T56" fmla="*/ 228 w 90"/>
                  <a:gd name="T57" fmla="*/ 522 h 165"/>
                  <a:gd name="T58" fmla="*/ 224 w 90"/>
                  <a:gd name="T59" fmla="*/ 513 h 165"/>
                  <a:gd name="T60" fmla="*/ 193 w 90"/>
                  <a:gd name="T61" fmla="*/ 438 h 165"/>
                  <a:gd name="T62" fmla="*/ 174 w 90"/>
                  <a:gd name="T63" fmla="*/ 389 h 165"/>
                  <a:gd name="T64" fmla="*/ 166 w 90"/>
                  <a:gd name="T65" fmla="*/ 364 h 165"/>
                  <a:gd name="T66" fmla="*/ 134 w 90"/>
                  <a:gd name="T67" fmla="*/ 303 h 165"/>
                  <a:gd name="T68" fmla="*/ 100 w 90"/>
                  <a:gd name="T69" fmla="*/ 223 h 165"/>
                  <a:gd name="T70" fmla="*/ 82 w 90"/>
                  <a:gd name="T71" fmla="*/ 184 h 165"/>
                  <a:gd name="T72" fmla="*/ 68 w 90"/>
                  <a:gd name="T73" fmla="*/ 142 h 165"/>
                  <a:gd name="T74" fmla="*/ 41 w 90"/>
                  <a:gd name="T75" fmla="*/ 89 h 165"/>
                  <a:gd name="T76" fmla="*/ 8 w 90"/>
                  <a:gd name="T77" fmla="*/ 0 h 165"/>
                  <a:gd name="T78" fmla="*/ 8 w 90"/>
                  <a:gd name="T79" fmla="*/ 0 h 165"/>
                  <a:gd name="T80" fmla="*/ 32 w 90"/>
                  <a:gd name="T81" fmla="*/ 94 h 1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0" h="165">
                    <a:moveTo>
                      <a:pt x="6" y="18"/>
                    </a:moveTo>
                    <a:cubicBezTo>
                      <a:pt x="7" y="21"/>
                      <a:pt x="9" y="24"/>
                      <a:pt x="10" y="28"/>
                    </a:cubicBezTo>
                    <a:cubicBezTo>
                      <a:pt x="11" y="34"/>
                      <a:pt x="13" y="36"/>
                      <a:pt x="14" y="37"/>
                    </a:cubicBezTo>
                    <a:cubicBezTo>
                      <a:pt x="15" y="39"/>
                      <a:pt x="16" y="40"/>
                      <a:pt x="16" y="43"/>
                    </a:cubicBezTo>
                    <a:cubicBezTo>
                      <a:pt x="17" y="48"/>
                      <a:pt x="20" y="53"/>
                      <a:pt x="24" y="59"/>
                    </a:cubicBezTo>
                    <a:cubicBezTo>
                      <a:pt x="26" y="63"/>
                      <a:pt x="29" y="67"/>
                      <a:pt x="30" y="70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8"/>
                      <a:pt x="31" y="80"/>
                      <a:pt x="34" y="86"/>
                    </a:cubicBezTo>
                    <a:cubicBezTo>
                      <a:pt x="38" y="93"/>
                      <a:pt x="39" y="96"/>
                      <a:pt x="41" y="100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2" y="105"/>
                      <a:pt x="42" y="105"/>
                      <a:pt x="42" y="105"/>
                    </a:cubicBezTo>
                    <a:cubicBezTo>
                      <a:pt x="43" y="108"/>
                      <a:pt x="43" y="110"/>
                      <a:pt x="47" y="115"/>
                    </a:cubicBezTo>
                    <a:cubicBezTo>
                      <a:pt x="51" y="119"/>
                      <a:pt x="53" y="125"/>
                      <a:pt x="54" y="131"/>
                    </a:cubicBezTo>
                    <a:cubicBezTo>
                      <a:pt x="56" y="135"/>
                      <a:pt x="56" y="135"/>
                      <a:pt x="56" y="135"/>
                    </a:cubicBezTo>
                    <a:cubicBezTo>
                      <a:pt x="57" y="139"/>
                      <a:pt x="58" y="140"/>
                      <a:pt x="60" y="142"/>
                    </a:cubicBezTo>
                    <a:cubicBezTo>
                      <a:pt x="61" y="143"/>
                      <a:pt x="62" y="144"/>
                      <a:pt x="64" y="147"/>
                    </a:cubicBezTo>
                    <a:cubicBezTo>
                      <a:pt x="67" y="152"/>
                      <a:pt x="68" y="153"/>
                      <a:pt x="69" y="153"/>
                    </a:cubicBezTo>
                    <a:cubicBezTo>
                      <a:pt x="69" y="154"/>
                      <a:pt x="70" y="154"/>
                      <a:pt x="70" y="156"/>
                    </a:cubicBezTo>
                    <a:cubicBezTo>
                      <a:pt x="72" y="161"/>
                      <a:pt x="84" y="165"/>
                      <a:pt x="90" y="165"/>
                    </a:cubicBezTo>
                    <a:cubicBezTo>
                      <a:pt x="90" y="165"/>
                      <a:pt x="90" y="165"/>
                      <a:pt x="90" y="165"/>
                    </a:cubicBezTo>
                    <a:cubicBezTo>
                      <a:pt x="84" y="165"/>
                      <a:pt x="74" y="159"/>
                      <a:pt x="73" y="155"/>
                    </a:cubicBezTo>
                    <a:cubicBezTo>
                      <a:pt x="72" y="152"/>
                      <a:pt x="71" y="152"/>
                      <a:pt x="70" y="151"/>
                    </a:cubicBezTo>
                    <a:cubicBezTo>
                      <a:pt x="70" y="150"/>
                      <a:pt x="69" y="150"/>
                      <a:pt x="66" y="146"/>
                    </a:cubicBezTo>
                    <a:cubicBezTo>
                      <a:pt x="64" y="142"/>
                      <a:pt x="63" y="141"/>
                      <a:pt x="62" y="140"/>
                    </a:cubicBezTo>
                    <a:cubicBezTo>
                      <a:pt x="60" y="139"/>
                      <a:pt x="60" y="138"/>
                      <a:pt x="58" y="134"/>
                    </a:cubicBezTo>
                    <a:cubicBezTo>
                      <a:pt x="57" y="130"/>
                      <a:pt x="57" y="130"/>
                      <a:pt x="57" y="130"/>
                    </a:cubicBezTo>
                    <a:cubicBezTo>
                      <a:pt x="55" y="124"/>
                      <a:pt x="53" y="118"/>
                      <a:pt x="49" y="113"/>
                    </a:cubicBezTo>
                    <a:cubicBezTo>
                      <a:pt x="46" y="108"/>
                      <a:pt x="46" y="107"/>
                      <a:pt x="45" y="104"/>
                    </a:cubicBezTo>
                    <a:cubicBezTo>
                      <a:pt x="44" y="101"/>
                      <a:pt x="44" y="101"/>
                      <a:pt x="44" y="101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2" y="95"/>
                      <a:pt x="41" y="92"/>
                      <a:pt x="37" y="84"/>
                    </a:cubicBezTo>
                    <a:cubicBezTo>
                      <a:pt x="34" y="79"/>
                      <a:pt x="34" y="77"/>
                      <a:pt x="33" y="75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2" y="66"/>
                      <a:pt x="29" y="62"/>
                      <a:pt x="26" y="58"/>
                    </a:cubicBezTo>
                    <a:cubicBezTo>
                      <a:pt x="23" y="52"/>
                      <a:pt x="19" y="47"/>
                      <a:pt x="19" y="43"/>
                    </a:cubicBezTo>
                    <a:cubicBezTo>
                      <a:pt x="19" y="39"/>
                      <a:pt x="18" y="37"/>
                      <a:pt x="16" y="36"/>
                    </a:cubicBezTo>
                    <a:cubicBezTo>
                      <a:pt x="15" y="34"/>
                      <a:pt x="14" y="32"/>
                      <a:pt x="13" y="27"/>
                    </a:cubicBezTo>
                    <a:cubicBezTo>
                      <a:pt x="12" y="23"/>
                      <a:pt x="10" y="20"/>
                      <a:pt x="8" y="17"/>
                    </a:cubicBezTo>
                    <a:cubicBezTo>
                      <a:pt x="6" y="12"/>
                      <a:pt x="0" y="7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8"/>
                      <a:pt x="3" y="13"/>
                      <a:pt x="6" y="18"/>
                    </a:cubicBezTo>
                    <a:close/>
                  </a:path>
                </a:pathLst>
              </a:custGeom>
              <a:solidFill>
                <a:srgbClr val="F1C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4" name="Freeform 55">
                <a:extLst>
                  <a:ext uri="{FF2B5EF4-FFF2-40B4-BE49-F238E27FC236}">
                    <a16:creationId xmlns:a16="http://schemas.microsoft.com/office/drawing/2014/main" id="{DCE068A8-B890-477E-9877-F5EE6EE52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2202"/>
                <a:ext cx="183" cy="426"/>
              </a:xfrm>
              <a:custGeom>
                <a:avLst/>
                <a:gdLst>
                  <a:gd name="T0" fmla="*/ 0 w 121"/>
                  <a:gd name="T1" fmla="*/ 18 h 282"/>
                  <a:gd name="T2" fmla="*/ 166 w 121"/>
                  <a:gd name="T3" fmla="*/ 68 h 282"/>
                  <a:gd name="T4" fmla="*/ 357 w 121"/>
                  <a:gd name="T5" fmla="*/ 432 h 282"/>
                  <a:gd name="T6" fmla="*/ 357 w 121"/>
                  <a:gd name="T7" fmla="*/ 438 h 282"/>
                  <a:gd name="T8" fmla="*/ 419 w 121"/>
                  <a:gd name="T9" fmla="*/ 589 h 282"/>
                  <a:gd name="T10" fmla="*/ 522 w 121"/>
                  <a:gd name="T11" fmla="*/ 855 h 282"/>
                  <a:gd name="T12" fmla="*/ 541 w 121"/>
                  <a:gd name="T13" fmla="*/ 917 h 282"/>
                  <a:gd name="T14" fmla="*/ 460 w 121"/>
                  <a:gd name="T15" fmla="*/ 1458 h 282"/>
                  <a:gd name="T16" fmla="*/ 472 w 121"/>
                  <a:gd name="T17" fmla="*/ 1470 h 282"/>
                  <a:gd name="T18" fmla="*/ 554 w 121"/>
                  <a:gd name="T19" fmla="*/ 911 h 282"/>
                  <a:gd name="T20" fmla="*/ 532 w 121"/>
                  <a:gd name="T21" fmla="*/ 849 h 282"/>
                  <a:gd name="T22" fmla="*/ 430 w 121"/>
                  <a:gd name="T23" fmla="*/ 582 h 282"/>
                  <a:gd name="T24" fmla="*/ 371 w 121"/>
                  <a:gd name="T25" fmla="*/ 441 h 282"/>
                  <a:gd name="T26" fmla="*/ 371 w 121"/>
                  <a:gd name="T27" fmla="*/ 432 h 282"/>
                  <a:gd name="T28" fmla="*/ 175 w 121"/>
                  <a:gd name="T29" fmla="*/ 59 h 282"/>
                  <a:gd name="T30" fmla="*/ 8 w 121"/>
                  <a:gd name="T31" fmla="*/ 0 h 282"/>
                  <a:gd name="T32" fmla="*/ 0 w 121"/>
                  <a:gd name="T33" fmla="*/ 18 h 2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1" h="282">
                    <a:moveTo>
                      <a:pt x="0" y="3"/>
                    </a:moveTo>
                    <a:cubicBezTo>
                      <a:pt x="12" y="4"/>
                      <a:pt x="22" y="8"/>
                      <a:pt x="32" y="13"/>
                    </a:cubicBezTo>
                    <a:cubicBezTo>
                      <a:pt x="63" y="27"/>
                      <a:pt x="75" y="50"/>
                      <a:pt x="68" y="83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8" y="87"/>
                      <a:pt x="72" y="97"/>
                      <a:pt x="80" y="113"/>
                    </a:cubicBezTo>
                    <a:cubicBezTo>
                      <a:pt x="86" y="126"/>
                      <a:pt x="92" y="143"/>
                      <a:pt x="100" y="164"/>
                    </a:cubicBezTo>
                    <a:cubicBezTo>
                      <a:pt x="104" y="176"/>
                      <a:pt x="104" y="176"/>
                      <a:pt x="104" y="176"/>
                    </a:cubicBezTo>
                    <a:cubicBezTo>
                      <a:pt x="118" y="216"/>
                      <a:pt x="113" y="252"/>
                      <a:pt x="88" y="280"/>
                    </a:cubicBezTo>
                    <a:cubicBezTo>
                      <a:pt x="90" y="282"/>
                      <a:pt x="90" y="282"/>
                      <a:pt x="90" y="282"/>
                    </a:cubicBezTo>
                    <a:cubicBezTo>
                      <a:pt x="116" y="253"/>
                      <a:pt x="121" y="217"/>
                      <a:pt x="106" y="175"/>
                    </a:cubicBezTo>
                    <a:cubicBezTo>
                      <a:pt x="102" y="163"/>
                      <a:pt x="102" y="163"/>
                      <a:pt x="102" y="163"/>
                    </a:cubicBezTo>
                    <a:cubicBezTo>
                      <a:pt x="95" y="142"/>
                      <a:pt x="89" y="125"/>
                      <a:pt x="82" y="112"/>
                    </a:cubicBezTo>
                    <a:cubicBezTo>
                      <a:pt x="77" y="101"/>
                      <a:pt x="70" y="87"/>
                      <a:pt x="71" y="85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78" y="49"/>
                      <a:pt x="66" y="25"/>
                      <a:pt x="34" y="11"/>
                    </a:cubicBezTo>
                    <a:cubicBezTo>
                      <a:pt x="23" y="6"/>
                      <a:pt x="12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5" name="Freeform 56">
                <a:extLst>
                  <a:ext uri="{FF2B5EF4-FFF2-40B4-BE49-F238E27FC236}">
                    <a16:creationId xmlns:a16="http://schemas.microsoft.com/office/drawing/2014/main" id="{1133F25F-2203-48C9-9EA8-2CCA249D5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2199"/>
                <a:ext cx="224" cy="432"/>
              </a:xfrm>
              <a:custGeom>
                <a:avLst/>
                <a:gdLst>
                  <a:gd name="T0" fmla="*/ 0 w 148"/>
                  <a:gd name="T1" fmla="*/ 12 h 286"/>
                  <a:gd name="T2" fmla="*/ 8 w 148"/>
                  <a:gd name="T3" fmla="*/ 27 h 286"/>
                  <a:gd name="T4" fmla="*/ 309 w 148"/>
                  <a:gd name="T5" fmla="*/ 73 h 286"/>
                  <a:gd name="T6" fmla="*/ 499 w 148"/>
                  <a:gd name="T7" fmla="*/ 438 h 286"/>
                  <a:gd name="T8" fmla="*/ 499 w 148"/>
                  <a:gd name="T9" fmla="*/ 441 h 286"/>
                  <a:gd name="T10" fmla="*/ 562 w 148"/>
                  <a:gd name="T11" fmla="*/ 594 h 286"/>
                  <a:gd name="T12" fmla="*/ 661 w 148"/>
                  <a:gd name="T13" fmla="*/ 858 h 286"/>
                  <a:gd name="T14" fmla="*/ 687 w 148"/>
                  <a:gd name="T15" fmla="*/ 920 h 286"/>
                  <a:gd name="T16" fmla="*/ 581 w 148"/>
                  <a:gd name="T17" fmla="*/ 1479 h 286"/>
                  <a:gd name="T18" fmla="*/ 593 w 148"/>
                  <a:gd name="T19" fmla="*/ 1489 h 286"/>
                  <a:gd name="T20" fmla="*/ 696 w 148"/>
                  <a:gd name="T21" fmla="*/ 917 h 286"/>
                  <a:gd name="T22" fmla="*/ 675 w 148"/>
                  <a:gd name="T23" fmla="*/ 855 h 286"/>
                  <a:gd name="T24" fmla="*/ 572 w 148"/>
                  <a:gd name="T25" fmla="*/ 589 h 286"/>
                  <a:gd name="T26" fmla="*/ 513 w 148"/>
                  <a:gd name="T27" fmla="*/ 447 h 286"/>
                  <a:gd name="T28" fmla="*/ 513 w 148"/>
                  <a:gd name="T29" fmla="*/ 441 h 286"/>
                  <a:gd name="T30" fmla="*/ 316 w 148"/>
                  <a:gd name="T31" fmla="*/ 62 h 286"/>
                  <a:gd name="T32" fmla="*/ 0 w 148"/>
                  <a:gd name="T33" fmla="*/ 12 h 2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8" h="286">
                    <a:moveTo>
                      <a:pt x="0" y="2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2" y="3"/>
                      <a:pt x="41" y="6"/>
                      <a:pt x="59" y="14"/>
                    </a:cubicBezTo>
                    <a:cubicBezTo>
                      <a:pt x="90" y="28"/>
                      <a:pt x="102" y="52"/>
                      <a:pt x="95" y="84"/>
                    </a:cubicBezTo>
                    <a:cubicBezTo>
                      <a:pt x="95" y="85"/>
                      <a:pt x="95" y="85"/>
                      <a:pt x="95" y="85"/>
                    </a:cubicBezTo>
                    <a:cubicBezTo>
                      <a:pt x="94" y="89"/>
                      <a:pt x="99" y="98"/>
                      <a:pt x="107" y="114"/>
                    </a:cubicBezTo>
                    <a:cubicBezTo>
                      <a:pt x="113" y="128"/>
                      <a:pt x="119" y="144"/>
                      <a:pt x="126" y="165"/>
                    </a:cubicBezTo>
                    <a:cubicBezTo>
                      <a:pt x="131" y="177"/>
                      <a:pt x="131" y="177"/>
                      <a:pt x="131" y="177"/>
                    </a:cubicBezTo>
                    <a:cubicBezTo>
                      <a:pt x="145" y="219"/>
                      <a:pt x="139" y="255"/>
                      <a:pt x="111" y="284"/>
                    </a:cubicBezTo>
                    <a:cubicBezTo>
                      <a:pt x="113" y="286"/>
                      <a:pt x="113" y="286"/>
                      <a:pt x="113" y="286"/>
                    </a:cubicBezTo>
                    <a:cubicBezTo>
                      <a:pt x="141" y="256"/>
                      <a:pt x="148" y="219"/>
                      <a:pt x="133" y="176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2" y="143"/>
                      <a:pt x="116" y="127"/>
                      <a:pt x="109" y="113"/>
                    </a:cubicBezTo>
                    <a:cubicBezTo>
                      <a:pt x="104" y="103"/>
                      <a:pt x="97" y="88"/>
                      <a:pt x="98" y="86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105" y="51"/>
                      <a:pt x="93" y="26"/>
                      <a:pt x="60" y="12"/>
                    </a:cubicBezTo>
                    <a:cubicBezTo>
                      <a:pt x="42" y="4"/>
                      <a:pt x="22" y="0"/>
                      <a:pt x="0" y="2"/>
                    </a:cubicBezTo>
                    <a:close/>
                  </a:path>
                </a:pathLst>
              </a:custGeom>
              <a:solidFill>
                <a:srgbClr val="F1C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6" name="Freeform 57">
                <a:extLst>
                  <a:ext uri="{FF2B5EF4-FFF2-40B4-BE49-F238E27FC236}">
                    <a16:creationId xmlns:a16="http://schemas.microsoft.com/office/drawing/2014/main" id="{422B0ECD-E9B4-457F-B3D6-DE8B0B03F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2630"/>
                <a:ext cx="18" cy="13"/>
              </a:xfrm>
              <a:custGeom>
                <a:avLst/>
                <a:gdLst>
                  <a:gd name="T0" fmla="*/ 0 w 12"/>
                  <a:gd name="T1" fmla="*/ 39 h 9"/>
                  <a:gd name="T2" fmla="*/ 18 w 12"/>
                  <a:gd name="T3" fmla="*/ 29 h 9"/>
                  <a:gd name="T4" fmla="*/ 18 w 12"/>
                  <a:gd name="T5" fmla="*/ 29 h 9"/>
                  <a:gd name="T6" fmla="*/ 21 w 12"/>
                  <a:gd name="T7" fmla="*/ 29 h 9"/>
                  <a:gd name="T8" fmla="*/ 62 w 12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9"/>
                    </a:moveTo>
                    <a:cubicBezTo>
                      <a:pt x="1" y="8"/>
                      <a:pt x="2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7" y="5"/>
                      <a:pt x="9" y="2"/>
                      <a:pt x="12" y="0"/>
                    </a:cubicBezTo>
                  </a:path>
                </a:pathLst>
              </a:custGeom>
              <a:noFill/>
              <a:ln w="9525" cap="flat">
                <a:solidFill>
                  <a:srgbClr val="F1C3C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7" name="Freeform 58">
                <a:extLst>
                  <a:ext uri="{FF2B5EF4-FFF2-40B4-BE49-F238E27FC236}">
                    <a16:creationId xmlns:a16="http://schemas.microsoft.com/office/drawing/2014/main" id="{8B30AE14-F12A-460A-8C7F-CEDA72D49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2190"/>
                <a:ext cx="35" cy="157"/>
              </a:xfrm>
              <a:custGeom>
                <a:avLst/>
                <a:gdLst>
                  <a:gd name="T0" fmla="*/ 12 w 23"/>
                  <a:gd name="T1" fmla="*/ 540 h 104"/>
                  <a:gd name="T2" fmla="*/ 0 w 23"/>
                  <a:gd name="T3" fmla="*/ 379 h 104"/>
                  <a:gd name="T4" fmla="*/ 75 w 23"/>
                  <a:gd name="T5" fmla="*/ 89 h 104"/>
                  <a:gd name="T6" fmla="*/ 123 w 23"/>
                  <a:gd name="T7" fmla="*/ 0 h 1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104">
                    <a:moveTo>
                      <a:pt x="2" y="104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1" y="50"/>
                      <a:pt x="5" y="37"/>
                      <a:pt x="14" y="17"/>
                    </a:cubicBezTo>
                    <a:cubicBezTo>
                      <a:pt x="18" y="8"/>
                      <a:pt x="22" y="5"/>
                      <a:pt x="23" y="0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8" name="Freeform 59">
                <a:extLst>
                  <a:ext uri="{FF2B5EF4-FFF2-40B4-BE49-F238E27FC236}">
                    <a16:creationId xmlns:a16="http://schemas.microsoft.com/office/drawing/2014/main" id="{0BA9E748-3046-4784-95B7-C882FBD99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2087"/>
                <a:ext cx="34" cy="77"/>
              </a:xfrm>
              <a:custGeom>
                <a:avLst/>
                <a:gdLst>
                  <a:gd name="T0" fmla="*/ 56 w 22"/>
                  <a:gd name="T1" fmla="*/ 264 h 51"/>
                  <a:gd name="T2" fmla="*/ 127 w 22"/>
                  <a:gd name="T3" fmla="*/ 0 h 5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51">
                    <a:moveTo>
                      <a:pt x="10" y="51"/>
                    </a:moveTo>
                    <a:cubicBezTo>
                      <a:pt x="0" y="16"/>
                      <a:pt x="11" y="5"/>
                      <a:pt x="22" y="0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9" name="Freeform 60">
                <a:extLst>
                  <a:ext uri="{FF2B5EF4-FFF2-40B4-BE49-F238E27FC236}">
                    <a16:creationId xmlns:a16="http://schemas.microsoft.com/office/drawing/2014/main" id="{276A1CB4-0AF6-4891-B1B5-1DCF37C25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1" y="2085"/>
                <a:ext cx="30" cy="82"/>
              </a:xfrm>
              <a:custGeom>
                <a:avLst/>
                <a:gdLst>
                  <a:gd name="T0" fmla="*/ 41 w 20"/>
                  <a:gd name="T1" fmla="*/ 289 h 54"/>
                  <a:gd name="T2" fmla="*/ 39 w 20"/>
                  <a:gd name="T3" fmla="*/ 289 h 54"/>
                  <a:gd name="T4" fmla="*/ 102 w 20"/>
                  <a:gd name="T5" fmla="*/ 0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54">
                    <a:moveTo>
                      <a:pt x="8" y="54"/>
                    </a:moveTo>
                    <a:cubicBezTo>
                      <a:pt x="7" y="54"/>
                      <a:pt x="7" y="54"/>
                      <a:pt x="7" y="54"/>
                    </a:cubicBezTo>
                    <a:cubicBezTo>
                      <a:pt x="0" y="19"/>
                      <a:pt x="9" y="6"/>
                      <a:pt x="20" y="0"/>
                    </a:cubicBezTo>
                  </a:path>
                </a:pathLst>
              </a:custGeom>
              <a:noFill/>
              <a:ln w="9525" cap="flat">
                <a:solidFill>
                  <a:srgbClr val="E47E5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" name="Freeform 61">
                <a:extLst>
                  <a:ext uri="{FF2B5EF4-FFF2-40B4-BE49-F238E27FC236}">
                    <a16:creationId xmlns:a16="http://schemas.microsoft.com/office/drawing/2014/main" id="{38271AD9-4162-4202-A34D-1CAE46830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2187"/>
                <a:ext cx="34" cy="163"/>
              </a:xfrm>
              <a:custGeom>
                <a:avLst/>
                <a:gdLst>
                  <a:gd name="T0" fmla="*/ 0 w 22"/>
                  <a:gd name="T1" fmla="*/ 560 h 108"/>
                  <a:gd name="T2" fmla="*/ 8 w 22"/>
                  <a:gd name="T3" fmla="*/ 554 h 108"/>
                  <a:gd name="T4" fmla="*/ 8 w 22"/>
                  <a:gd name="T5" fmla="*/ 426 h 108"/>
                  <a:gd name="T6" fmla="*/ 82 w 22"/>
                  <a:gd name="T7" fmla="*/ 109 h 108"/>
                  <a:gd name="T8" fmla="*/ 127 w 22"/>
                  <a:gd name="T9" fmla="*/ 0 h 108"/>
                  <a:gd name="T10" fmla="*/ 127 w 22"/>
                  <a:gd name="T11" fmla="*/ 0 h 108"/>
                  <a:gd name="T12" fmla="*/ 127 w 22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108">
                    <a:moveTo>
                      <a:pt x="0" y="108"/>
                    </a:moveTo>
                    <a:cubicBezTo>
                      <a:pt x="0" y="108"/>
                      <a:pt x="1" y="107"/>
                      <a:pt x="1" y="107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63"/>
                      <a:pt x="5" y="41"/>
                      <a:pt x="14" y="21"/>
                    </a:cubicBezTo>
                    <a:cubicBezTo>
                      <a:pt x="18" y="12"/>
                      <a:pt x="21" y="5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noFill/>
              <a:ln w="9525" cap="flat">
                <a:solidFill>
                  <a:srgbClr val="E47E5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1" name="Freeform 62">
                <a:extLst>
                  <a:ext uri="{FF2B5EF4-FFF2-40B4-BE49-F238E27FC236}">
                    <a16:creationId xmlns:a16="http://schemas.microsoft.com/office/drawing/2014/main" id="{5D12D0CD-C063-4A77-8004-CE7882BF2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" y="2082"/>
                <a:ext cx="30" cy="88"/>
              </a:xfrm>
              <a:custGeom>
                <a:avLst/>
                <a:gdLst>
                  <a:gd name="T0" fmla="*/ 102 w 20"/>
                  <a:gd name="T1" fmla="*/ 0 h 58"/>
                  <a:gd name="T2" fmla="*/ 41 w 20"/>
                  <a:gd name="T3" fmla="*/ 308 h 5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58">
                    <a:moveTo>
                      <a:pt x="20" y="0"/>
                    </a:moveTo>
                    <a:cubicBezTo>
                      <a:pt x="9" y="6"/>
                      <a:pt x="0" y="23"/>
                      <a:pt x="8" y="58"/>
                    </a:cubicBezTo>
                  </a:path>
                </a:pathLst>
              </a:custGeom>
              <a:noFill/>
              <a:ln w="9525" cap="flat">
                <a:solidFill>
                  <a:srgbClr val="2B9FD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2" name="Freeform 63">
                <a:extLst>
                  <a:ext uri="{FF2B5EF4-FFF2-40B4-BE49-F238E27FC236}">
                    <a16:creationId xmlns:a16="http://schemas.microsoft.com/office/drawing/2014/main" id="{D00FC768-A88D-4ACE-9E17-E6ABB6866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2542"/>
                <a:ext cx="32" cy="61"/>
              </a:xfrm>
              <a:custGeom>
                <a:avLst/>
                <a:gdLst>
                  <a:gd name="T0" fmla="*/ 75 w 21"/>
                  <a:gd name="T1" fmla="*/ 0 h 40"/>
                  <a:gd name="T2" fmla="*/ 93 w 21"/>
                  <a:gd name="T3" fmla="*/ 120 h 40"/>
                  <a:gd name="T4" fmla="*/ 0 w 21"/>
                  <a:gd name="T5" fmla="*/ 217 h 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40">
                    <a:moveTo>
                      <a:pt x="14" y="0"/>
                    </a:moveTo>
                    <a:cubicBezTo>
                      <a:pt x="18" y="3"/>
                      <a:pt x="21" y="14"/>
                      <a:pt x="17" y="22"/>
                    </a:cubicBezTo>
                    <a:cubicBezTo>
                      <a:pt x="14" y="30"/>
                      <a:pt x="10" y="37"/>
                      <a:pt x="0" y="40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3" name="Freeform 64">
                <a:extLst>
                  <a:ext uri="{FF2B5EF4-FFF2-40B4-BE49-F238E27FC236}">
                    <a16:creationId xmlns:a16="http://schemas.microsoft.com/office/drawing/2014/main" id="{59F2195A-64F3-4FEE-A9FF-C50A695BF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2545"/>
                <a:ext cx="35" cy="58"/>
              </a:xfrm>
              <a:custGeom>
                <a:avLst/>
                <a:gdLst>
                  <a:gd name="T0" fmla="*/ 85 w 23"/>
                  <a:gd name="T1" fmla="*/ 0 h 38"/>
                  <a:gd name="T2" fmla="*/ 102 w 23"/>
                  <a:gd name="T3" fmla="*/ 102 h 38"/>
                  <a:gd name="T4" fmla="*/ 0 w 23"/>
                  <a:gd name="T5" fmla="*/ 208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38">
                    <a:moveTo>
                      <a:pt x="16" y="0"/>
                    </a:moveTo>
                    <a:cubicBezTo>
                      <a:pt x="19" y="3"/>
                      <a:pt x="23" y="11"/>
                      <a:pt x="19" y="19"/>
                    </a:cubicBezTo>
                    <a:cubicBezTo>
                      <a:pt x="15" y="27"/>
                      <a:pt x="10" y="35"/>
                      <a:pt x="0" y="38"/>
                    </a:cubicBezTo>
                  </a:path>
                </a:pathLst>
              </a:custGeom>
              <a:noFill/>
              <a:ln w="9525" cap="rnd">
                <a:solidFill>
                  <a:srgbClr val="F3BA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4" name="Freeform 65">
                <a:extLst>
                  <a:ext uri="{FF2B5EF4-FFF2-40B4-BE49-F238E27FC236}">
                    <a16:creationId xmlns:a16="http://schemas.microsoft.com/office/drawing/2014/main" id="{EAC5F582-A198-4C15-AFEA-670BEC4DC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7" y="2072"/>
                <a:ext cx="79" cy="115"/>
              </a:xfrm>
              <a:custGeom>
                <a:avLst/>
                <a:gdLst>
                  <a:gd name="T0" fmla="*/ 115 w 52"/>
                  <a:gd name="T1" fmla="*/ 398 h 76"/>
                  <a:gd name="T2" fmla="*/ 266 w 52"/>
                  <a:gd name="T3" fmla="*/ 48 h 76"/>
                  <a:gd name="T4" fmla="*/ 277 w 52"/>
                  <a:gd name="T5" fmla="*/ 59 h 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" h="76">
                    <a:moveTo>
                      <a:pt x="22" y="76"/>
                    </a:moveTo>
                    <a:cubicBezTo>
                      <a:pt x="0" y="8"/>
                      <a:pt x="42" y="0"/>
                      <a:pt x="50" y="9"/>
                    </a:cubicBezTo>
                    <a:cubicBezTo>
                      <a:pt x="52" y="10"/>
                      <a:pt x="52" y="11"/>
                      <a:pt x="52" y="11"/>
                    </a:cubicBezTo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5" name="Freeform 66">
                <a:extLst>
                  <a:ext uri="{FF2B5EF4-FFF2-40B4-BE49-F238E27FC236}">
                    <a16:creationId xmlns:a16="http://schemas.microsoft.com/office/drawing/2014/main" id="{277570CE-B73A-4F60-BF63-8FC99C63C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2181"/>
                <a:ext cx="542" cy="550"/>
              </a:xfrm>
              <a:custGeom>
                <a:avLst/>
                <a:gdLst>
                  <a:gd name="T0" fmla="*/ 1724 w 358"/>
                  <a:gd name="T1" fmla="*/ 926 h 364"/>
                  <a:gd name="T2" fmla="*/ 1531 w 358"/>
                  <a:gd name="T3" fmla="*/ 459 h 364"/>
                  <a:gd name="T4" fmla="*/ 1520 w 358"/>
                  <a:gd name="T5" fmla="*/ 438 h 364"/>
                  <a:gd name="T6" fmla="*/ 1520 w 358"/>
                  <a:gd name="T7" fmla="*/ 438 h 364"/>
                  <a:gd name="T8" fmla="*/ 1485 w 358"/>
                  <a:gd name="T9" fmla="*/ 292 h 364"/>
                  <a:gd name="T10" fmla="*/ 1450 w 358"/>
                  <a:gd name="T11" fmla="*/ 215 h 364"/>
                  <a:gd name="T12" fmla="*/ 1440 w 358"/>
                  <a:gd name="T13" fmla="*/ 196 h 364"/>
                  <a:gd name="T14" fmla="*/ 1338 w 358"/>
                  <a:gd name="T15" fmla="*/ 94 h 364"/>
                  <a:gd name="T16" fmla="*/ 1025 w 358"/>
                  <a:gd name="T17" fmla="*/ 0 h 364"/>
                  <a:gd name="T18" fmla="*/ 1004 w 358"/>
                  <a:gd name="T19" fmla="*/ 8 h 364"/>
                  <a:gd name="T20" fmla="*/ 946 w 358"/>
                  <a:gd name="T21" fmla="*/ 80 h 364"/>
                  <a:gd name="T22" fmla="*/ 951 w 358"/>
                  <a:gd name="T23" fmla="*/ 80 h 364"/>
                  <a:gd name="T24" fmla="*/ 1267 w 358"/>
                  <a:gd name="T25" fmla="*/ 124 h 364"/>
                  <a:gd name="T26" fmla="*/ 1459 w 358"/>
                  <a:gd name="T27" fmla="*/ 500 h 364"/>
                  <a:gd name="T28" fmla="*/ 1459 w 358"/>
                  <a:gd name="T29" fmla="*/ 506 h 364"/>
                  <a:gd name="T30" fmla="*/ 1520 w 358"/>
                  <a:gd name="T31" fmla="*/ 653 h 364"/>
                  <a:gd name="T32" fmla="*/ 1646 w 358"/>
                  <a:gd name="T33" fmla="*/ 979 h 364"/>
                  <a:gd name="T34" fmla="*/ 1497 w 358"/>
                  <a:gd name="T35" fmla="*/ 1580 h 364"/>
                  <a:gd name="T36" fmla="*/ 1497 w 358"/>
                  <a:gd name="T37" fmla="*/ 1580 h 364"/>
                  <a:gd name="T38" fmla="*/ 1493 w 358"/>
                  <a:gd name="T39" fmla="*/ 1585 h 364"/>
                  <a:gd name="T40" fmla="*/ 910 w 358"/>
                  <a:gd name="T41" fmla="*/ 1635 h 364"/>
                  <a:gd name="T42" fmla="*/ 177 w 358"/>
                  <a:gd name="T43" fmla="*/ 1114 h 364"/>
                  <a:gd name="T44" fmla="*/ 162 w 358"/>
                  <a:gd name="T45" fmla="*/ 1089 h 364"/>
                  <a:gd name="T46" fmla="*/ 162 w 358"/>
                  <a:gd name="T47" fmla="*/ 1089 h 364"/>
                  <a:gd name="T48" fmla="*/ 168 w 358"/>
                  <a:gd name="T49" fmla="*/ 1156 h 364"/>
                  <a:gd name="T50" fmla="*/ 168 w 358"/>
                  <a:gd name="T51" fmla="*/ 1166 h 364"/>
                  <a:gd name="T52" fmla="*/ 111 w 358"/>
                  <a:gd name="T53" fmla="*/ 1283 h 364"/>
                  <a:gd name="T54" fmla="*/ 103 w 358"/>
                  <a:gd name="T55" fmla="*/ 1283 h 364"/>
                  <a:gd name="T56" fmla="*/ 111 w 358"/>
                  <a:gd name="T57" fmla="*/ 1370 h 364"/>
                  <a:gd name="T58" fmla="*/ 103 w 358"/>
                  <a:gd name="T59" fmla="*/ 1380 h 364"/>
                  <a:gd name="T60" fmla="*/ 0 w 358"/>
                  <a:gd name="T61" fmla="*/ 1460 h 364"/>
                  <a:gd name="T62" fmla="*/ 183 w 358"/>
                  <a:gd name="T63" fmla="*/ 1600 h 364"/>
                  <a:gd name="T64" fmla="*/ 960 w 358"/>
                  <a:gd name="T65" fmla="*/ 1828 h 364"/>
                  <a:gd name="T66" fmla="*/ 1575 w 358"/>
                  <a:gd name="T67" fmla="*/ 1783 h 364"/>
                  <a:gd name="T68" fmla="*/ 1724 w 358"/>
                  <a:gd name="T69" fmla="*/ 926 h 3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8" h="364">
                    <a:moveTo>
                      <a:pt x="328" y="178"/>
                    </a:moveTo>
                    <a:cubicBezTo>
                      <a:pt x="310" y="125"/>
                      <a:pt x="291" y="88"/>
                      <a:pt x="291" y="88"/>
                    </a:cubicBezTo>
                    <a:cubicBezTo>
                      <a:pt x="290" y="87"/>
                      <a:pt x="290" y="85"/>
                      <a:pt x="289" y="84"/>
                    </a:cubicBezTo>
                    <a:cubicBezTo>
                      <a:pt x="289" y="84"/>
                      <a:pt x="289" y="84"/>
                      <a:pt x="289" y="84"/>
                    </a:cubicBezTo>
                    <a:cubicBezTo>
                      <a:pt x="285" y="73"/>
                      <a:pt x="286" y="69"/>
                      <a:pt x="283" y="56"/>
                    </a:cubicBezTo>
                    <a:cubicBezTo>
                      <a:pt x="281" y="50"/>
                      <a:pt x="279" y="45"/>
                      <a:pt x="276" y="41"/>
                    </a:cubicBezTo>
                    <a:cubicBezTo>
                      <a:pt x="275" y="39"/>
                      <a:pt x="275" y="38"/>
                      <a:pt x="274" y="38"/>
                    </a:cubicBezTo>
                    <a:cubicBezTo>
                      <a:pt x="268" y="28"/>
                      <a:pt x="260" y="21"/>
                      <a:pt x="255" y="18"/>
                    </a:cubicBezTo>
                    <a:cubicBezTo>
                      <a:pt x="237" y="4"/>
                      <a:pt x="213" y="2"/>
                      <a:pt x="195" y="0"/>
                    </a:cubicBezTo>
                    <a:cubicBezTo>
                      <a:pt x="191" y="1"/>
                      <a:pt x="191" y="1"/>
                      <a:pt x="191" y="1"/>
                    </a:cubicBezTo>
                    <a:cubicBezTo>
                      <a:pt x="187" y="5"/>
                      <a:pt x="183" y="9"/>
                      <a:pt x="180" y="15"/>
                    </a:cubicBezTo>
                    <a:cubicBezTo>
                      <a:pt x="181" y="15"/>
                      <a:pt x="181" y="15"/>
                      <a:pt x="181" y="15"/>
                    </a:cubicBezTo>
                    <a:cubicBezTo>
                      <a:pt x="198" y="14"/>
                      <a:pt x="219" y="15"/>
                      <a:pt x="241" y="24"/>
                    </a:cubicBezTo>
                    <a:cubicBezTo>
                      <a:pt x="273" y="38"/>
                      <a:pt x="285" y="62"/>
                      <a:pt x="278" y="96"/>
                    </a:cubicBezTo>
                    <a:cubicBezTo>
                      <a:pt x="278" y="97"/>
                      <a:pt x="278" y="97"/>
                      <a:pt x="278" y="97"/>
                    </a:cubicBezTo>
                    <a:cubicBezTo>
                      <a:pt x="277" y="100"/>
                      <a:pt x="283" y="113"/>
                      <a:pt x="289" y="125"/>
                    </a:cubicBezTo>
                    <a:cubicBezTo>
                      <a:pt x="297" y="141"/>
                      <a:pt x="304" y="162"/>
                      <a:pt x="313" y="188"/>
                    </a:cubicBezTo>
                    <a:cubicBezTo>
                      <a:pt x="331" y="238"/>
                      <a:pt x="318" y="278"/>
                      <a:pt x="285" y="303"/>
                    </a:cubicBezTo>
                    <a:cubicBezTo>
                      <a:pt x="285" y="303"/>
                      <a:pt x="285" y="303"/>
                      <a:pt x="285" y="303"/>
                    </a:cubicBezTo>
                    <a:cubicBezTo>
                      <a:pt x="284" y="304"/>
                      <a:pt x="284" y="304"/>
                      <a:pt x="284" y="304"/>
                    </a:cubicBezTo>
                    <a:cubicBezTo>
                      <a:pt x="270" y="311"/>
                      <a:pt x="254" y="334"/>
                      <a:pt x="173" y="314"/>
                    </a:cubicBezTo>
                    <a:cubicBezTo>
                      <a:pt x="91" y="294"/>
                      <a:pt x="44" y="233"/>
                      <a:pt x="34" y="214"/>
                    </a:cubicBezTo>
                    <a:cubicBezTo>
                      <a:pt x="33" y="212"/>
                      <a:pt x="32" y="210"/>
                      <a:pt x="31" y="209"/>
                    </a:cubicBezTo>
                    <a:cubicBezTo>
                      <a:pt x="31" y="209"/>
                      <a:pt x="31" y="209"/>
                      <a:pt x="31" y="209"/>
                    </a:cubicBezTo>
                    <a:cubicBezTo>
                      <a:pt x="32" y="212"/>
                      <a:pt x="33" y="217"/>
                      <a:pt x="32" y="222"/>
                    </a:cubicBezTo>
                    <a:cubicBezTo>
                      <a:pt x="32" y="224"/>
                      <a:pt x="32" y="224"/>
                      <a:pt x="32" y="224"/>
                    </a:cubicBezTo>
                    <a:cubicBezTo>
                      <a:pt x="31" y="236"/>
                      <a:pt x="24" y="245"/>
                      <a:pt x="21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23" y="250"/>
                      <a:pt x="25" y="256"/>
                      <a:pt x="21" y="263"/>
                    </a:cubicBezTo>
                    <a:cubicBezTo>
                      <a:pt x="20" y="265"/>
                      <a:pt x="20" y="265"/>
                      <a:pt x="20" y="265"/>
                    </a:cubicBezTo>
                    <a:cubicBezTo>
                      <a:pt x="15" y="273"/>
                      <a:pt x="8" y="279"/>
                      <a:pt x="0" y="280"/>
                    </a:cubicBezTo>
                    <a:cubicBezTo>
                      <a:pt x="12" y="293"/>
                      <a:pt x="24" y="301"/>
                      <a:pt x="35" y="307"/>
                    </a:cubicBezTo>
                    <a:cubicBezTo>
                      <a:pt x="73" y="324"/>
                      <a:pt x="124" y="337"/>
                      <a:pt x="183" y="351"/>
                    </a:cubicBezTo>
                    <a:cubicBezTo>
                      <a:pt x="242" y="364"/>
                      <a:pt x="273" y="354"/>
                      <a:pt x="300" y="342"/>
                    </a:cubicBezTo>
                    <a:cubicBezTo>
                      <a:pt x="341" y="324"/>
                      <a:pt x="358" y="265"/>
                      <a:pt x="328" y="178"/>
                    </a:cubicBezTo>
                    <a:close/>
                  </a:path>
                </a:pathLst>
              </a:custGeom>
              <a:solidFill>
                <a:srgbClr val="F9E3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6" name="Freeform 67">
                <a:extLst>
                  <a:ext uri="{FF2B5EF4-FFF2-40B4-BE49-F238E27FC236}">
                    <a16:creationId xmlns:a16="http://schemas.microsoft.com/office/drawing/2014/main" id="{23E94FF0-96C1-4FAE-B2B0-E06934817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2181"/>
                <a:ext cx="167" cy="152"/>
              </a:xfrm>
              <a:custGeom>
                <a:avLst/>
                <a:gdLst>
                  <a:gd name="T0" fmla="*/ 560 w 111"/>
                  <a:gd name="T1" fmla="*/ 430 h 101"/>
                  <a:gd name="T2" fmla="*/ 560 w 111"/>
                  <a:gd name="T3" fmla="*/ 430 h 101"/>
                  <a:gd name="T4" fmla="*/ 528 w 111"/>
                  <a:gd name="T5" fmla="*/ 286 h 101"/>
                  <a:gd name="T6" fmla="*/ 490 w 111"/>
                  <a:gd name="T7" fmla="*/ 211 h 101"/>
                  <a:gd name="T8" fmla="*/ 480 w 111"/>
                  <a:gd name="T9" fmla="*/ 194 h 101"/>
                  <a:gd name="T10" fmla="*/ 385 w 111"/>
                  <a:gd name="T11" fmla="*/ 93 h 101"/>
                  <a:gd name="T12" fmla="*/ 80 w 111"/>
                  <a:gd name="T13" fmla="*/ 0 h 101"/>
                  <a:gd name="T14" fmla="*/ 59 w 111"/>
                  <a:gd name="T15" fmla="*/ 8 h 101"/>
                  <a:gd name="T16" fmla="*/ 0 w 111"/>
                  <a:gd name="T17" fmla="*/ 80 h 101"/>
                  <a:gd name="T18" fmla="*/ 8 w 111"/>
                  <a:gd name="T19" fmla="*/ 80 h 101"/>
                  <a:gd name="T20" fmla="*/ 313 w 111"/>
                  <a:gd name="T21" fmla="*/ 122 h 101"/>
                  <a:gd name="T22" fmla="*/ 499 w 111"/>
                  <a:gd name="T23" fmla="*/ 492 h 101"/>
                  <a:gd name="T24" fmla="*/ 499 w 111"/>
                  <a:gd name="T25" fmla="*/ 498 h 101"/>
                  <a:gd name="T26" fmla="*/ 499 w 111"/>
                  <a:gd name="T27" fmla="*/ 519 h 101"/>
                  <a:gd name="T28" fmla="*/ 560 w 111"/>
                  <a:gd name="T29" fmla="*/ 430 h 10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1" h="101">
                    <a:moveTo>
                      <a:pt x="109" y="84"/>
                    </a:moveTo>
                    <a:cubicBezTo>
                      <a:pt x="109" y="84"/>
                      <a:pt x="109" y="84"/>
                      <a:pt x="109" y="84"/>
                    </a:cubicBezTo>
                    <a:cubicBezTo>
                      <a:pt x="105" y="73"/>
                      <a:pt x="106" y="69"/>
                      <a:pt x="103" y="56"/>
                    </a:cubicBezTo>
                    <a:cubicBezTo>
                      <a:pt x="101" y="50"/>
                      <a:pt x="99" y="45"/>
                      <a:pt x="96" y="41"/>
                    </a:cubicBezTo>
                    <a:cubicBezTo>
                      <a:pt x="95" y="39"/>
                      <a:pt x="95" y="38"/>
                      <a:pt x="94" y="38"/>
                    </a:cubicBezTo>
                    <a:cubicBezTo>
                      <a:pt x="88" y="28"/>
                      <a:pt x="80" y="21"/>
                      <a:pt x="75" y="18"/>
                    </a:cubicBezTo>
                    <a:cubicBezTo>
                      <a:pt x="57" y="4"/>
                      <a:pt x="33" y="2"/>
                      <a:pt x="15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7" y="5"/>
                      <a:pt x="3" y="9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8" y="14"/>
                      <a:pt x="39" y="15"/>
                      <a:pt x="61" y="24"/>
                    </a:cubicBezTo>
                    <a:cubicBezTo>
                      <a:pt x="93" y="38"/>
                      <a:pt x="105" y="62"/>
                      <a:pt x="98" y="96"/>
                    </a:cubicBezTo>
                    <a:cubicBezTo>
                      <a:pt x="98" y="97"/>
                      <a:pt x="98" y="97"/>
                      <a:pt x="98" y="97"/>
                    </a:cubicBezTo>
                    <a:cubicBezTo>
                      <a:pt x="98" y="98"/>
                      <a:pt x="98" y="99"/>
                      <a:pt x="98" y="101"/>
                    </a:cubicBezTo>
                    <a:cubicBezTo>
                      <a:pt x="104" y="99"/>
                      <a:pt x="111" y="89"/>
                      <a:pt x="109" y="84"/>
                    </a:cubicBezTo>
                    <a:close/>
                  </a:path>
                </a:pathLst>
              </a:custGeom>
              <a:solidFill>
                <a:srgbClr val="CCB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7" name="Freeform 68">
                <a:extLst>
                  <a:ext uri="{FF2B5EF4-FFF2-40B4-BE49-F238E27FC236}">
                    <a16:creationId xmlns:a16="http://schemas.microsoft.com/office/drawing/2014/main" id="{882B81F6-132C-4138-8973-5C38FB4BB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2181"/>
                <a:ext cx="167" cy="152"/>
              </a:xfrm>
              <a:custGeom>
                <a:avLst/>
                <a:gdLst>
                  <a:gd name="T0" fmla="*/ 560 w 111"/>
                  <a:gd name="T1" fmla="*/ 430 h 101"/>
                  <a:gd name="T2" fmla="*/ 560 w 111"/>
                  <a:gd name="T3" fmla="*/ 430 h 101"/>
                  <a:gd name="T4" fmla="*/ 528 w 111"/>
                  <a:gd name="T5" fmla="*/ 286 h 101"/>
                  <a:gd name="T6" fmla="*/ 490 w 111"/>
                  <a:gd name="T7" fmla="*/ 211 h 101"/>
                  <a:gd name="T8" fmla="*/ 480 w 111"/>
                  <a:gd name="T9" fmla="*/ 194 h 101"/>
                  <a:gd name="T10" fmla="*/ 385 w 111"/>
                  <a:gd name="T11" fmla="*/ 93 h 101"/>
                  <a:gd name="T12" fmla="*/ 80 w 111"/>
                  <a:gd name="T13" fmla="*/ 0 h 101"/>
                  <a:gd name="T14" fmla="*/ 59 w 111"/>
                  <a:gd name="T15" fmla="*/ 8 h 101"/>
                  <a:gd name="T16" fmla="*/ 0 w 111"/>
                  <a:gd name="T17" fmla="*/ 80 h 101"/>
                  <a:gd name="T18" fmla="*/ 8 w 111"/>
                  <a:gd name="T19" fmla="*/ 80 h 101"/>
                  <a:gd name="T20" fmla="*/ 313 w 111"/>
                  <a:gd name="T21" fmla="*/ 122 h 101"/>
                  <a:gd name="T22" fmla="*/ 499 w 111"/>
                  <a:gd name="T23" fmla="*/ 492 h 101"/>
                  <a:gd name="T24" fmla="*/ 499 w 111"/>
                  <a:gd name="T25" fmla="*/ 498 h 101"/>
                  <a:gd name="T26" fmla="*/ 499 w 111"/>
                  <a:gd name="T27" fmla="*/ 519 h 101"/>
                  <a:gd name="T28" fmla="*/ 560 w 111"/>
                  <a:gd name="T29" fmla="*/ 430 h 10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1" h="101">
                    <a:moveTo>
                      <a:pt x="109" y="84"/>
                    </a:moveTo>
                    <a:cubicBezTo>
                      <a:pt x="109" y="84"/>
                      <a:pt x="109" y="84"/>
                      <a:pt x="109" y="84"/>
                    </a:cubicBezTo>
                    <a:cubicBezTo>
                      <a:pt x="105" y="73"/>
                      <a:pt x="106" y="69"/>
                      <a:pt x="103" y="56"/>
                    </a:cubicBezTo>
                    <a:cubicBezTo>
                      <a:pt x="101" y="50"/>
                      <a:pt x="99" y="45"/>
                      <a:pt x="96" y="41"/>
                    </a:cubicBezTo>
                    <a:cubicBezTo>
                      <a:pt x="95" y="39"/>
                      <a:pt x="95" y="38"/>
                      <a:pt x="94" y="38"/>
                    </a:cubicBezTo>
                    <a:cubicBezTo>
                      <a:pt x="88" y="28"/>
                      <a:pt x="80" y="21"/>
                      <a:pt x="75" y="18"/>
                    </a:cubicBezTo>
                    <a:cubicBezTo>
                      <a:pt x="57" y="4"/>
                      <a:pt x="33" y="2"/>
                      <a:pt x="15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7" y="5"/>
                      <a:pt x="3" y="9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8" y="14"/>
                      <a:pt x="39" y="15"/>
                      <a:pt x="61" y="24"/>
                    </a:cubicBezTo>
                    <a:cubicBezTo>
                      <a:pt x="93" y="38"/>
                      <a:pt x="105" y="62"/>
                      <a:pt x="98" y="96"/>
                    </a:cubicBezTo>
                    <a:cubicBezTo>
                      <a:pt x="98" y="97"/>
                      <a:pt x="98" y="97"/>
                      <a:pt x="98" y="97"/>
                    </a:cubicBezTo>
                    <a:cubicBezTo>
                      <a:pt x="98" y="98"/>
                      <a:pt x="98" y="99"/>
                      <a:pt x="98" y="101"/>
                    </a:cubicBezTo>
                    <a:cubicBezTo>
                      <a:pt x="104" y="99"/>
                      <a:pt x="111" y="89"/>
                      <a:pt x="109" y="84"/>
                    </a:cubicBezTo>
                    <a:close/>
                  </a:path>
                </a:pathLst>
              </a:custGeom>
              <a:solidFill>
                <a:srgbClr val="F8E0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8" name="Freeform 69">
                <a:extLst>
                  <a:ext uri="{FF2B5EF4-FFF2-40B4-BE49-F238E27FC236}">
                    <a16:creationId xmlns:a16="http://schemas.microsoft.com/office/drawing/2014/main" id="{1235A613-CC34-460C-8AB5-C1D6D2EE0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2213"/>
                <a:ext cx="184" cy="397"/>
              </a:xfrm>
              <a:custGeom>
                <a:avLst/>
                <a:gdLst>
                  <a:gd name="T0" fmla="*/ 413 w 122"/>
                  <a:gd name="T1" fmla="*/ 1168 h 263"/>
                  <a:gd name="T2" fmla="*/ 471 w 122"/>
                  <a:gd name="T3" fmla="*/ 1052 h 263"/>
                  <a:gd name="T4" fmla="*/ 471 w 122"/>
                  <a:gd name="T5" fmla="*/ 1042 h 263"/>
                  <a:gd name="T6" fmla="*/ 466 w 122"/>
                  <a:gd name="T7" fmla="*/ 978 h 263"/>
                  <a:gd name="T8" fmla="*/ 466 w 122"/>
                  <a:gd name="T9" fmla="*/ 978 h 263"/>
                  <a:gd name="T10" fmla="*/ 332 w 122"/>
                  <a:gd name="T11" fmla="*/ 845 h 263"/>
                  <a:gd name="T12" fmla="*/ 142 w 122"/>
                  <a:gd name="T13" fmla="*/ 406 h 263"/>
                  <a:gd name="T14" fmla="*/ 142 w 122"/>
                  <a:gd name="T15" fmla="*/ 399 h 263"/>
                  <a:gd name="T16" fmla="*/ 323 w 122"/>
                  <a:gd name="T17" fmla="*/ 258 h 263"/>
                  <a:gd name="T18" fmla="*/ 582 w 122"/>
                  <a:gd name="T19" fmla="*/ 312 h 263"/>
                  <a:gd name="T20" fmla="*/ 582 w 122"/>
                  <a:gd name="T21" fmla="*/ 317 h 263"/>
                  <a:gd name="T22" fmla="*/ 621 w 122"/>
                  <a:gd name="T23" fmla="*/ 358 h 263"/>
                  <a:gd name="T24" fmla="*/ 609 w 122"/>
                  <a:gd name="T25" fmla="*/ 216 h 263"/>
                  <a:gd name="T26" fmla="*/ 466 w 122"/>
                  <a:gd name="T27" fmla="*/ 27 h 263"/>
                  <a:gd name="T28" fmla="*/ 385 w 122"/>
                  <a:gd name="T29" fmla="*/ 8 h 263"/>
                  <a:gd name="T30" fmla="*/ 268 w 122"/>
                  <a:gd name="T31" fmla="*/ 12 h 263"/>
                  <a:gd name="T32" fmla="*/ 164 w 122"/>
                  <a:gd name="T33" fmla="*/ 62 h 263"/>
                  <a:gd name="T34" fmla="*/ 41 w 122"/>
                  <a:gd name="T35" fmla="*/ 346 h 263"/>
                  <a:gd name="T36" fmla="*/ 0 w 122"/>
                  <a:gd name="T37" fmla="*/ 643 h 263"/>
                  <a:gd name="T38" fmla="*/ 142 w 122"/>
                  <a:gd name="T39" fmla="*/ 1194 h 263"/>
                  <a:gd name="T40" fmla="*/ 305 w 122"/>
                  <a:gd name="T41" fmla="*/ 1345 h 263"/>
                  <a:gd name="T42" fmla="*/ 407 w 122"/>
                  <a:gd name="T43" fmla="*/ 1265 h 263"/>
                  <a:gd name="T44" fmla="*/ 413 w 122"/>
                  <a:gd name="T45" fmla="*/ 1256 h 263"/>
                  <a:gd name="T46" fmla="*/ 373 w 122"/>
                  <a:gd name="T47" fmla="*/ 1128 h 2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2" h="263">
                    <a:moveTo>
                      <a:pt x="80" y="225"/>
                    </a:moveTo>
                    <a:cubicBezTo>
                      <a:pt x="83" y="224"/>
                      <a:pt x="90" y="215"/>
                      <a:pt x="91" y="203"/>
                    </a:cubicBezTo>
                    <a:cubicBezTo>
                      <a:pt x="91" y="201"/>
                      <a:pt x="91" y="201"/>
                      <a:pt x="91" y="201"/>
                    </a:cubicBezTo>
                    <a:cubicBezTo>
                      <a:pt x="92" y="196"/>
                      <a:pt x="91" y="191"/>
                      <a:pt x="90" y="188"/>
                    </a:cubicBezTo>
                    <a:cubicBezTo>
                      <a:pt x="90" y="188"/>
                      <a:pt x="90" y="188"/>
                      <a:pt x="90" y="188"/>
                    </a:cubicBezTo>
                    <a:cubicBezTo>
                      <a:pt x="84" y="176"/>
                      <a:pt x="81" y="173"/>
                      <a:pt x="64" y="163"/>
                    </a:cubicBezTo>
                    <a:cubicBezTo>
                      <a:pt x="44" y="151"/>
                      <a:pt x="26" y="100"/>
                      <a:pt x="27" y="78"/>
                    </a:cubicBezTo>
                    <a:cubicBezTo>
                      <a:pt x="27" y="78"/>
                      <a:pt x="27" y="77"/>
                      <a:pt x="27" y="77"/>
                    </a:cubicBezTo>
                    <a:cubicBezTo>
                      <a:pt x="30" y="65"/>
                      <a:pt x="43" y="55"/>
                      <a:pt x="62" y="50"/>
                    </a:cubicBezTo>
                    <a:cubicBezTo>
                      <a:pt x="78" y="46"/>
                      <a:pt x="99" y="46"/>
                      <a:pt x="113" y="60"/>
                    </a:cubicBezTo>
                    <a:cubicBezTo>
                      <a:pt x="113" y="60"/>
                      <a:pt x="113" y="60"/>
                      <a:pt x="113" y="61"/>
                    </a:cubicBezTo>
                    <a:cubicBezTo>
                      <a:pt x="115" y="63"/>
                      <a:pt x="118" y="66"/>
                      <a:pt x="120" y="69"/>
                    </a:cubicBezTo>
                    <a:cubicBezTo>
                      <a:pt x="122" y="58"/>
                      <a:pt x="122" y="48"/>
                      <a:pt x="118" y="42"/>
                    </a:cubicBezTo>
                    <a:cubicBezTo>
                      <a:pt x="106" y="28"/>
                      <a:pt x="103" y="14"/>
                      <a:pt x="90" y="5"/>
                    </a:cubicBezTo>
                    <a:cubicBezTo>
                      <a:pt x="86" y="3"/>
                      <a:pt x="78" y="2"/>
                      <a:pt x="74" y="1"/>
                    </a:cubicBezTo>
                    <a:cubicBezTo>
                      <a:pt x="69" y="0"/>
                      <a:pt x="59" y="2"/>
                      <a:pt x="52" y="2"/>
                    </a:cubicBezTo>
                    <a:cubicBezTo>
                      <a:pt x="45" y="2"/>
                      <a:pt x="38" y="6"/>
                      <a:pt x="32" y="12"/>
                    </a:cubicBezTo>
                    <a:cubicBezTo>
                      <a:pt x="25" y="20"/>
                      <a:pt x="13" y="27"/>
                      <a:pt x="8" y="67"/>
                    </a:cubicBezTo>
                    <a:cubicBezTo>
                      <a:pt x="7" y="80"/>
                      <a:pt x="0" y="101"/>
                      <a:pt x="0" y="124"/>
                    </a:cubicBezTo>
                    <a:cubicBezTo>
                      <a:pt x="0" y="189"/>
                      <a:pt x="15" y="202"/>
                      <a:pt x="27" y="230"/>
                    </a:cubicBezTo>
                    <a:cubicBezTo>
                      <a:pt x="36" y="251"/>
                      <a:pt x="47" y="263"/>
                      <a:pt x="59" y="259"/>
                    </a:cubicBezTo>
                    <a:cubicBezTo>
                      <a:pt x="67" y="258"/>
                      <a:pt x="74" y="252"/>
                      <a:pt x="79" y="244"/>
                    </a:cubicBezTo>
                    <a:cubicBezTo>
                      <a:pt x="80" y="242"/>
                      <a:pt x="80" y="242"/>
                      <a:pt x="80" y="242"/>
                    </a:cubicBezTo>
                    <a:cubicBezTo>
                      <a:pt x="87" y="231"/>
                      <a:pt x="77" y="221"/>
                      <a:pt x="72" y="217"/>
                    </a:cubicBezTo>
                  </a:path>
                </a:pathLst>
              </a:custGeom>
              <a:solidFill>
                <a:srgbClr val="F8E0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9" name="Freeform 70">
                <a:extLst>
                  <a:ext uri="{FF2B5EF4-FFF2-40B4-BE49-F238E27FC236}">
                    <a16:creationId xmlns:a16="http://schemas.microsoft.com/office/drawing/2014/main" id="{7E867AE5-C064-47CA-AA58-187BD3133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2297"/>
                <a:ext cx="65" cy="40"/>
              </a:xfrm>
              <a:custGeom>
                <a:avLst/>
                <a:gdLst>
                  <a:gd name="T0" fmla="*/ 204 w 43"/>
                  <a:gd name="T1" fmla="*/ 52 h 26"/>
                  <a:gd name="T2" fmla="*/ 224 w 43"/>
                  <a:gd name="T3" fmla="*/ 12 h 26"/>
                  <a:gd name="T4" fmla="*/ 215 w 43"/>
                  <a:gd name="T5" fmla="*/ 12 h 26"/>
                  <a:gd name="T6" fmla="*/ 166 w 43"/>
                  <a:gd name="T7" fmla="*/ 0 h 26"/>
                  <a:gd name="T8" fmla="*/ 94 w 43"/>
                  <a:gd name="T9" fmla="*/ 18 h 26"/>
                  <a:gd name="T10" fmla="*/ 8 w 43"/>
                  <a:gd name="T11" fmla="*/ 43 h 26"/>
                  <a:gd name="T12" fmla="*/ 0 w 43"/>
                  <a:gd name="T13" fmla="*/ 43 h 26"/>
                  <a:gd name="T14" fmla="*/ 0 w 43"/>
                  <a:gd name="T15" fmla="*/ 62 h 26"/>
                  <a:gd name="T16" fmla="*/ 204 w 43"/>
                  <a:gd name="T17" fmla="*/ 52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26">
                    <a:moveTo>
                      <a:pt x="39" y="9"/>
                    </a:moveTo>
                    <a:cubicBezTo>
                      <a:pt x="40" y="6"/>
                      <a:pt x="42" y="4"/>
                      <a:pt x="43" y="2"/>
                    </a:cubicBezTo>
                    <a:cubicBezTo>
                      <a:pt x="42" y="2"/>
                      <a:pt x="42" y="2"/>
                      <a:pt x="41" y="2"/>
                    </a:cubicBezTo>
                    <a:cubicBezTo>
                      <a:pt x="37" y="1"/>
                      <a:pt x="35" y="0"/>
                      <a:pt x="32" y="0"/>
                    </a:cubicBezTo>
                    <a:cubicBezTo>
                      <a:pt x="26" y="0"/>
                      <a:pt x="23" y="2"/>
                      <a:pt x="18" y="3"/>
                    </a:cubicBezTo>
                    <a:cubicBezTo>
                      <a:pt x="14" y="4"/>
                      <a:pt x="5" y="6"/>
                      <a:pt x="1" y="8"/>
                    </a:cubicBezTo>
                    <a:cubicBezTo>
                      <a:pt x="1" y="8"/>
                      <a:pt x="1" y="8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26"/>
                      <a:pt x="31" y="19"/>
                      <a:pt x="39" y="9"/>
                    </a:cubicBezTo>
                    <a:close/>
                  </a:path>
                </a:pathLst>
              </a:custGeom>
              <a:solidFill>
                <a:srgbClr val="B458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0" name="Freeform 71">
                <a:extLst>
                  <a:ext uri="{FF2B5EF4-FFF2-40B4-BE49-F238E27FC236}">
                    <a16:creationId xmlns:a16="http://schemas.microsoft.com/office/drawing/2014/main" id="{D8A19ED1-BD82-4962-B6BF-4321819D7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9" y="2265"/>
                <a:ext cx="53" cy="20"/>
              </a:xfrm>
              <a:custGeom>
                <a:avLst/>
                <a:gdLst>
                  <a:gd name="T0" fmla="*/ 177 w 35"/>
                  <a:gd name="T1" fmla="*/ 54 h 13"/>
                  <a:gd name="T2" fmla="*/ 183 w 35"/>
                  <a:gd name="T3" fmla="*/ 54 h 13"/>
                  <a:gd name="T4" fmla="*/ 101 w 35"/>
                  <a:gd name="T5" fmla="*/ 8 h 13"/>
                  <a:gd name="T6" fmla="*/ 0 w 35"/>
                  <a:gd name="T7" fmla="*/ 18 h 13"/>
                  <a:gd name="T8" fmla="*/ 83 w 35"/>
                  <a:gd name="T9" fmla="*/ 62 h 13"/>
                  <a:gd name="T10" fmla="*/ 177 w 35"/>
                  <a:gd name="T11" fmla="*/ 54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13">
                    <a:moveTo>
                      <a:pt x="34" y="10"/>
                    </a:moveTo>
                    <a:cubicBezTo>
                      <a:pt x="34" y="10"/>
                      <a:pt x="35" y="10"/>
                      <a:pt x="35" y="10"/>
                    </a:cubicBezTo>
                    <a:cubicBezTo>
                      <a:pt x="31" y="6"/>
                      <a:pt x="26" y="3"/>
                      <a:pt x="19" y="1"/>
                    </a:cubicBezTo>
                    <a:cubicBezTo>
                      <a:pt x="12" y="0"/>
                      <a:pt x="5" y="1"/>
                      <a:pt x="0" y="3"/>
                    </a:cubicBezTo>
                    <a:cubicBezTo>
                      <a:pt x="1" y="7"/>
                      <a:pt x="13" y="10"/>
                      <a:pt x="16" y="11"/>
                    </a:cubicBezTo>
                    <a:cubicBezTo>
                      <a:pt x="21" y="13"/>
                      <a:pt x="29" y="13"/>
                      <a:pt x="34" y="10"/>
                    </a:cubicBezTo>
                    <a:close/>
                  </a:path>
                </a:pathLst>
              </a:custGeom>
              <a:solidFill>
                <a:srgbClr val="008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1" name="Freeform 72">
                <a:extLst>
                  <a:ext uri="{FF2B5EF4-FFF2-40B4-BE49-F238E27FC236}">
                    <a16:creationId xmlns:a16="http://schemas.microsoft.com/office/drawing/2014/main" id="{88B22EC3-B6B3-4A26-8D58-CE682A527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2240"/>
                <a:ext cx="23" cy="30"/>
              </a:xfrm>
              <a:custGeom>
                <a:avLst/>
                <a:gdLst>
                  <a:gd name="T0" fmla="*/ 28 w 15"/>
                  <a:gd name="T1" fmla="*/ 18 h 20"/>
                  <a:gd name="T2" fmla="*/ 18 w 15"/>
                  <a:gd name="T3" fmla="*/ 48 h 20"/>
                  <a:gd name="T4" fmla="*/ 61 w 15"/>
                  <a:gd name="T5" fmla="*/ 99 h 20"/>
                  <a:gd name="T6" fmla="*/ 75 w 15"/>
                  <a:gd name="T7" fmla="*/ 62 h 20"/>
                  <a:gd name="T8" fmla="*/ 28 w 15"/>
                  <a:gd name="T9" fmla="*/ 2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5" y="3"/>
                    </a:moveTo>
                    <a:cubicBezTo>
                      <a:pt x="0" y="0"/>
                      <a:pt x="2" y="7"/>
                      <a:pt x="3" y="9"/>
                    </a:cubicBezTo>
                    <a:cubicBezTo>
                      <a:pt x="4" y="12"/>
                      <a:pt x="7" y="19"/>
                      <a:pt x="11" y="19"/>
                    </a:cubicBezTo>
                    <a:cubicBezTo>
                      <a:pt x="15" y="20"/>
                      <a:pt x="15" y="15"/>
                      <a:pt x="14" y="12"/>
                    </a:cubicBezTo>
                    <a:cubicBezTo>
                      <a:pt x="12" y="8"/>
                      <a:pt x="9" y="5"/>
                      <a:pt x="5" y="4"/>
                    </a:cubicBezTo>
                  </a:path>
                </a:pathLst>
              </a:custGeom>
              <a:solidFill>
                <a:srgbClr val="B458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2" name="Freeform 73">
                <a:extLst>
                  <a:ext uri="{FF2B5EF4-FFF2-40B4-BE49-F238E27FC236}">
                    <a16:creationId xmlns:a16="http://schemas.microsoft.com/office/drawing/2014/main" id="{01F407FA-F9E6-4915-9C4C-4A767F9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1" y="2275"/>
                <a:ext cx="27" cy="25"/>
              </a:xfrm>
              <a:custGeom>
                <a:avLst/>
                <a:gdLst>
                  <a:gd name="T0" fmla="*/ 53 w 18"/>
                  <a:gd name="T1" fmla="*/ 13 h 17"/>
                  <a:gd name="T2" fmla="*/ 68 w 18"/>
                  <a:gd name="T3" fmla="*/ 75 h 17"/>
                  <a:gd name="T4" fmla="*/ 89 w 18"/>
                  <a:gd name="T5" fmla="*/ 47 h 17"/>
                  <a:gd name="T6" fmla="*/ 53 w 18"/>
                  <a:gd name="T7" fmla="*/ 9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17">
                    <a:moveTo>
                      <a:pt x="10" y="3"/>
                    </a:moveTo>
                    <a:cubicBezTo>
                      <a:pt x="0" y="0"/>
                      <a:pt x="8" y="15"/>
                      <a:pt x="13" y="16"/>
                    </a:cubicBezTo>
                    <a:cubicBezTo>
                      <a:pt x="17" y="17"/>
                      <a:pt x="18" y="14"/>
                      <a:pt x="17" y="10"/>
                    </a:cubicBezTo>
                    <a:cubicBezTo>
                      <a:pt x="16" y="6"/>
                      <a:pt x="14" y="4"/>
                      <a:pt x="10" y="2"/>
                    </a:cubicBezTo>
                  </a:path>
                </a:pathLst>
              </a:custGeom>
              <a:solidFill>
                <a:srgbClr val="B458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3" name="Freeform 74">
                <a:extLst>
                  <a:ext uri="{FF2B5EF4-FFF2-40B4-BE49-F238E27FC236}">
                    <a16:creationId xmlns:a16="http://schemas.microsoft.com/office/drawing/2014/main" id="{0418B357-BBA6-4D8D-AA85-87B8E107D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" y="2246"/>
                <a:ext cx="150" cy="308"/>
              </a:xfrm>
              <a:custGeom>
                <a:avLst/>
                <a:gdLst>
                  <a:gd name="T0" fmla="*/ 41 w 99"/>
                  <a:gd name="T1" fmla="*/ 82 h 204"/>
                  <a:gd name="T2" fmla="*/ 182 w 99"/>
                  <a:gd name="T3" fmla="*/ 12 h 204"/>
                  <a:gd name="T4" fmla="*/ 264 w 99"/>
                  <a:gd name="T5" fmla="*/ 21 h 204"/>
                  <a:gd name="T6" fmla="*/ 365 w 99"/>
                  <a:gd name="T7" fmla="*/ 121 h 204"/>
                  <a:gd name="T8" fmla="*/ 376 w 99"/>
                  <a:gd name="T9" fmla="*/ 346 h 204"/>
                  <a:gd name="T10" fmla="*/ 464 w 99"/>
                  <a:gd name="T11" fmla="*/ 479 h 204"/>
                  <a:gd name="T12" fmla="*/ 485 w 99"/>
                  <a:gd name="T13" fmla="*/ 541 h 204"/>
                  <a:gd name="T14" fmla="*/ 494 w 99"/>
                  <a:gd name="T15" fmla="*/ 621 h 204"/>
                  <a:gd name="T16" fmla="*/ 505 w 99"/>
                  <a:gd name="T17" fmla="*/ 702 h 204"/>
                  <a:gd name="T18" fmla="*/ 459 w 99"/>
                  <a:gd name="T19" fmla="*/ 716 h 204"/>
                  <a:gd name="T20" fmla="*/ 447 w 99"/>
                  <a:gd name="T21" fmla="*/ 768 h 204"/>
                  <a:gd name="T22" fmla="*/ 438 w 99"/>
                  <a:gd name="T23" fmla="*/ 823 h 204"/>
                  <a:gd name="T24" fmla="*/ 441 w 99"/>
                  <a:gd name="T25" fmla="*/ 864 h 204"/>
                  <a:gd name="T26" fmla="*/ 420 w 99"/>
                  <a:gd name="T27" fmla="*/ 909 h 204"/>
                  <a:gd name="T28" fmla="*/ 432 w 99"/>
                  <a:gd name="T29" fmla="*/ 960 h 204"/>
                  <a:gd name="T30" fmla="*/ 420 w 99"/>
                  <a:gd name="T31" fmla="*/ 1019 h 204"/>
                  <a:gd name="T32" fmla="*/ 379 w 99"/>
                  <a:gd name="T33" fmla="*/ 1054 h 204"/>
                  <a:gd name="T34" fmla="*/ 339 w 99"/>
                  <a:gd name="T35" fmla="*/ 966 h 204"/>
                  <a:gd name="T36" fmla="*/ 258 w 99"/>
                  <a:gd name="T37" fmla="*/ 832 h 204"/>
                  <a:gd name="T38" fmla="*/ 244 w 99"/>
                  <a:gd name="T39" fmla="*/ 737 h 204"/>
                  <a:gd name="T40" fmla="*/ 195 w 99"/>
                  <a:gd name="T41" fmla="*/ 643 h 204"/>
                  <a:gd name="T42" fmla="*/ 142 w 99"/>
                  <a:gd name="T43" fmla="*/ 519 h 204"/>
                  <a:gd name="T44" fmla="*/ 103 w 99"/>
                  <a:gd name="T45" fmla="*/ 460 h 204"/>
                  <a:gd name="T46" fmla="*/ 89 w 99"/>
                  <a:gd name="T47" fmla="*/ 417 h 204"/>
                  <a:gd name="T48" fmla="*/ 32 w 99"/>
                  <a:gd name="T49" fmla="*/ 337 h 204"/>
                  <a:gd name="T50" fmla="*/ 53 w 99"/>
                  <a:gd name="T51" fmla="*/ 272 h 204"/>
                  <a:gd name="T52" fmla="*/ 53 w 99"/>
                  <a:gd name="T53" fmla="*/ 236 h 204"/>
                  <a:gd name="T54" fmla="*/ 80 w 99"/>
                  <a:gd name="T55" fmla="*/ 249 h 204"/>
                  <a:gd name="T56" fmla="*/ 126 w 99"/>
                  <a:gd name="T57" fmla="*/ 245 h 204"/>
                  <a:gd name="T58" fmla="*/ 111 w 99"/>
                  <a:gd name="T59" fmla="*/ 196 h 204"/>
                  <a:gd name="T60" fmla="*/ 41 w 99"/>
                  <a:gd name="T61" fmla="*/ 124 h 204"/>
                  <a:gd name="T62" fmla="*/ 41 w 99"/>
                  <a:gd name="T63" fmla="*/ 72 h 2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99" h="204">
                    <a:moveTo>
                      <a:pt x="8" y="16"/>
                    </a:moveTo>
                    <a:cubicBezTo>
                      <a:pt x="10" y="0"/>
                      <a:pt x="22" y="3"/>
                      <a:pt x="34" y="2"/>
                    </a:cubicBezTo>
                    <a:cubicBezTo>
                      <a:pt x="40" y="2"/>
                      <a:pt x="45" y="0"/>
                      <a:pt x="50" y="4"/>
                    </a:cubicBezTo>
                    <a:cubicBezTo>
                      <a:pt x="58" y="8"/>
                      <a:pt x="66" y="15"/>
                      <a:pt x="69" y="23"/>
                    </a:cubicBezTo>
                    <a:cubicBezTo>
                      <a:pt x="74" y="37"/>
                      <a:pt x="71" y="53"/>
                      <a:pt x="71" y="67"/>
                    </a:cubicBezTo>
                    <a:cubicBezTo>
                      <a:pt x="71" y="78"/>
                      <a:pt x="84" y="66"/>
                      <a:pt x="88" y="92"/>
                    </a:cubicBezTo>
                    <a:cubicBezTo>
                      <a:pt x="88" y="96"/>
                      <a:pt x="91" y="100"/>
                      <a:pt x="92" y="104"/>
                    </a:cubicBezTo>
                    <a:cubicBezTo>
                      <a:pt x="93" y="109"/>
                      <a:pt x="93" y="114"/>
                      <a:pt x="94" y="119"/>
                    </a:cubicBezTo>
                    <a:cubicBezTo>
                      <a:pt x="96" y="124"/>
                      <a:pt x="99" y="130"/>
                      <a:pt x="96" y="135"/>
                    </a:cubicBezTo>
                    <a:cubicBezTo>
                      <a:pt x="93" y="139"/>
                      <a:pt x="90" y="134"/>
                      <a:pt x="87" y="138"/>
                    </a:cubicBezTo>
                    <a:cubicBezTo>
                      <a:pt x="84" y="140"/>
                      <a:pt x="85" y="145"/>
                      <a:pt x="85" y="148"/>
                    </a:cubicBezTo>
                    <a:cubicBezTo>
                      <a:pt x="84" y="152"/>
                      <a:pt x="82" y="154"/>
                      <a:pt x="83" y="158"/>
                    </a:cubicBezTo>
                    <a:cubicBezTo>
                      <a:pt x="85" y="162"/>
                      <a:pt x="87" y="162"/>
                      <a:pt x="84" y="166"/>
                    </a:cubicBezTo>
                    <a:cubicBezTo>
                      <a:pt x="82" y="169"/>
                      <a:pt x="80" y="171"/>
                      <a:pt x="80" y="175"/>
                    </a:cubicBezTo>
                    <a:cubicBezTo>
                      <a:pt x="80" y="178"/>
                      <a:pt x="82" y="182"/>
                      <a:pt x="82" y="185"/>
                    </a:cubicBezTo>
                    <a:cubicBezTo>
                      <a:pt x="82" y="189"/>
                      <a:pt x="81" y="193"/>
                      <a:pt x="80" y="196"/>
                    </a:cubicBezTo>
                    <a:cubicBezTo>
                      <a:pt x="80" y="198"/>
                      <a:pt x="75" y="204"/>
                      <a:pt x="72" y="203"/>
                    </a:cubicBezTo>
                    <a:cubicBezTo>
                      <a:pt x="68" y="202"/>
                      <a:pt x="66" y="189"/>
                      <a:pt x="65" y="186"/>
                    </a:cubicBezTo>
                    <a:cubicBezTo>
                      <a:pt x="60" y="177"/>
                      <a:pt x="53" y="170"/>
                      <a:pt x="49" y="160"/>
                    </a:cubicBezTo>
                    <a:cubicBezTo>
                      <a:pt x="46" y="154"/>
                      <a:pt x="47" y="148"/>
                      <a:pt x="46" y="142"/>
                    </a:cubicBezTo>
                    <a:cubicBezTo>
                      <a:pt x="44" y="135"/>
                      <a:pt x="40" y="130"/>
                      <a:pt x="37" y="124"/>
                    </a:cubicBezTo>
                    <a:cubicBezTo>
                      <a:pt x="33" y="116"/>
                      <a:pt x="32" y="107"/>
                      <a:pt x="27" y="100"/>
                    </a:cubicBezTo>
                    <a:cubicBezTo>
                      <a:pt x="25" y="96"/>
                      <a:pt x="21" y="93"/>
                      <a:pt x="20" y="89"/>
                    </a:cubicBezTo>
                    <a:cubicBezTo>
                      <a:pt x="19" y="86"/>
                      <a:pt x="18" y="83"/>
                      <a:pt x="17" y="80"/>
                    </a:cubicBezTo>
                    <a:cubicBezTo>
                      <a:pt x="14" y="75"/>
                      <a:pt x="9" y="70"/>
                      <a:pt x="6" y="65"/>
                    </a:cubicBezTo>
                    <a:cubicBezTo>
                      <a:pt x="0" y="59"/>
                      <a:pt x="7" y="58"/>
                      <a:pt x="10" y="52"/>
                    </a:cubicBezTo>
                    <a:cubicBezTo>
                      <a:pt x="11" y="50"/>
                      <a:pt x="8" y="46"/>
                      <a:pt x="10" y="45"/>
                    </a:cubicBezTo>
                    <a:cubicBezTo>
                      <a:pt x="13" y="44"/>
                      <a:pt x="13" y="47"/>
                      <a:pt x="15" y="48"/>
                    </a:cubicBezTo>
                    <a:cubicBezTo>
                      <a:pt x="18" y="50"/>
                      <a:pt x="22" y="50"/>
                      <a:pt x="24" y="47"/>
                    </a:cubicBezTo>
                    <a:cubicBezTo>
                      <a:pt x="26" y="44"/>
                      <a:pt x="23" y="40"/>
                      <a:pt x="21" y="38"/>
                    </a:cubicBezTo>
                    <a:cubicBezTo>
                      <a:pt x="17" y="33"/>
                      <a:pt x="9" y="31"/>
                      <a:pt x="8" y="24"/>
                    </a:cubicBezTo>
                    <a:cubicBezTo>
                      <a:pt x="7" y="22"/>
                      <a:pt x="8" y="17"/>
                      <a:pt x="8" y="14"/>
                    </a:cubicBezTo>
                  </a:path>
                </a:pathLst>
              </a:custGeom>
              <a:solidFill>
                <a:srgbClr val="F1A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" name="Freeform 75">
                <a:extLst>
                  <a:ext uri="{FF2B5EF4-FFF2-40B4-BE49-F238E27FC236}">
                    <a16:creationId xmlns:a16="http://schemas.microsoft.com/office/drawing/2014/main" id="{016BC209-7939-4713-A045-C3D381856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3" y="2288"/>
                <a:ext cx="127" cy="73"/>
              </a:xfrm>
              <a:custGeom>
                <a:avLst/>
                <a:gdLst>
                  <a:gd name="T0" fmla="*/ 82 w 84"/>
                  <a:gd name="T1" fmla="*/ 106 h 48"/>
                  <a:gd name="T2" fmla="*/ 183 w 84"/>
                  <a:gd name="T3" fmla="*/ 129 h 48"/>
                  <a:gd name="T4" fmla="*/ 242 w 84"/>
                  <a:gd name="T5" fmla="*/ 195 h 48"/>
                  <a:gd name="T6" fmla="*/ 263 w 84"/>
                  <a:gd name="T7" fmla="*/ 214 h 48"/>
                  <a:gd name="T8" fmla="*/ 330 w 84"/>
                  <a:gd name="T9" fmla="*/ 217 h 48"/>
                  <a:gd name="T10" fmla="*/ 428 w 84"/>
                  <a:gd name="T11" fmla="*/ 249 h 48"/>
                  <a:gd name="T12" fmla="*/ 318 w 84"/>
                  <a:gd name="T13" fmla="*/ 173 h 48"/>
                  <a:gd name="T14" fmla="*/ 272 w 84"/>
                  <a:gd name="T15" fmla="*/ 173 h 48"/>
                  <a:gd name="T16" fmla="*/ 242 w 84"/>
                  <a:gd name="T17" fmla="*/ 123 h 48"/>
                  <a:gd name="T18" fmla="*/ 142 w 84"/>
                  <a:gd name="T19" fmla="*/ 53 h 48"/>
                  <a:gd name="T20" fmla="*/ 73 w 84"/>
                  <a:gd name="T21" fmla="*/ 21 h 48"/>
                  <a:gd name="T22" fmla="*/ 0 w 84"/>
                  <a:gd name="T23" fmla="*/ 0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4" h="48">
                    <a:moveTo>
                      <a:pt x="16" y="20"/>
                    </a:moveTo>
                    <a:cubicBezTo>
                      <a:pt x="22" y="23"/>
                      <a:pt x="28" y="22"/>
                      <a:pt x="35" y="24"/>
                    </a:cubicBezTo>
                    <a:cubicBezTo>
                      <a:pt x="41" y="25"/>
                      <a:pt x="43" y="31"/>
                      <a:pt x="46" y="36"/>
                    </a:cubicBezTo>
                    <a:cubicBezTo>
                      <a:pt x="47" y="39"/>
                      <a:pt x="47" y="40"/>
                      <a:pt x="50" y="40"/>
                    </a:cubicBezTo>
                    <a:cubicBezTo>
                      <a:pt x="54" y="41"/>
                      <a:pt x="58" y="40"/>
                      <a:pt x="63" y="41"/>
                    </a:cubicBezTo>
                    <a:cubicBezTo>
                      <a:pt x="68" y="41"/>
                      <a:pt x="77" y="48"/>
                      <a:pt x="82" y="47"/>
                    </a:cubicBezTo>
                    <a:cubicBezTo>
                      <a:pt x="84" y="37"/>
                      <a:pt x="68" y="32"/>
                      <a:pt x="61" y="32"/>
                    </a:cubicBezTo>
                    <a:cubicBezTo>
                      <a:pt x="59" y="32"/>
                      <a:pt x="54" y="33"/>
                      <a:pt x="52" y="32"/>
                    </a:cubicBezTo>
                    <a:cubicBezTo>
                      <a:pt x="50" y="31"/>
                      <a:pt x="48" y="25"/>
                      <a:pt x="46" y="23"/>
                    </a:cubicBezTo>
                    <a:cubicBezTo>
                      <a:pt x="40" y="17"/>
                      <a:pt x="34" y="13"/>
                      <a:pt x="27" y="10"/>
                    </a:cubicBezTo>
                    <a:cubicBezTo>
                      <a:pt x="22" y="8"/>
                      <a:pt x="19" y="6"/>
                      <a:pt x="14" y="4"/>
                    </a:cubicBezTo>
                    <a:cubicBezTo>
                      <a:pt x="9" y="3"/>
                      <a:pt x="4" y="1"/>
                      <a:pt x="0" y="0"/>
                    </a:cubicBezTo>
                  </a:path>
                </a:pathLst>
              </a:custGeom>
              <a:solidFill>
                <a:srgbClr val="E66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5" name="Freeform 76">
                <a:extLst>
                  <a:ext uri="{FF2B5EF4-FFF2-40B4-BE49-F238E27FC236}">
                    <a16:creationId xmlns:a16="http://schemas.microsoft.com/office/drawing/2014/main" id="{64E75FEE-11DD-4A92-B9E9-69A5450B8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6" y="2226"/>
                <a:ext cx="154" cy="114"/>
              </a:xfrm>
              <a:custGeom>
                <a:avLst/>
                <a:gdLst>
                  <a:gd name="T0" fmla="*/ 519 w 102"/>
                  <a:gd name="T1" fmla="*/ 214 h 75"/>
                  <a:gd name="T2" fmla="*/ 479 w 102"/>
                  <a:gd name="T3" fmla="*/ 106 h 75"/>
                  <a:gd name="T4" fmla="*/ 439 w 102"/>
                  <a:gd name="T5" fmla="*/ 70 h 75"/>
                  <a:gd name="T6" fmla="*/ 399 w 102"/>
                  <a:gd name="T7" fmla="*/ 41 h 75"/>
                  <a:gd name="T8" fmla="*/ 356 w 102"/>
                  <a:gd name="T9" fmla="*/ 32 h 75"/>
                  <a:gd name="T10" fmla="*/ 291 w 102"/>
                  <a:gd name="T11" fmla="*/ 21 h 75"/>
                  <a:gd name="T12" fmla="*/ 255 w 102"/>
                  <a:gd name="T13" fmla="*/ 12 h 75"/>
                  <a:gd name="T14" fmla="*/ 223 w 102"/>
                  <a:gd name="T15" fmla="*/ 0 h 75"/>
                  <a:gd name="T16" fmla="*/ 202 w 102"/>
                  <a:gd name="T17" fmla="*/ 0 h 75"/>
                  <a:gd name="T18" fmla="*/ 156 w 102"/>
                  <a:gd name="T19" fmla="*/ 0 h 75"/>
                  <a:gd name="T20" fmla="*/ 109 w 102"/>
                  <a:gd name="T21" fmla="*/ 8 h 75"/>
                  <a:gd name="T22" fmla="*/ 53 w 102"/>
                  <a:gd name="T23" fmla="*/ 18 h 75"/>
                  <a:gd name="T24" fmla="*/ 0 w 102"/>
                  <a:gd name="T25" fmla="*/ 164 h 75"/>
                  <a:gd name="T26" fmla="*/ 94 w 102"/>
                  <a:gd name="T27" fmla="*/ 228 h 75"/>
                  <a:gd name="T28" fmla="*/ 100 w 102"/>
                  <a:gd name="T29" fmla="*/ 228 h 75"/>
                  <a:gd name="T30" fmla="*/ 156 w 102"/>
                  <a:gd name="T31" fmla="*/ 258 h 75"/>
                  <a:gd name="T32" fmla="*/ 187 w 102"/>
                  <a:gd name="T33" fmla="*/ 289 h 75"/>
                  <a:gd name="T34" fmla="*/ 236 w 102"/>
                  <a:gd name="T35" fmla="*/ 310 h 75"/>
                  <a:gd name="T36" fmla="*/ 272 w 102"/>
                  <a:gd name="T37" fmla="*/ 347 h 75"/>
                  <a:gd name="T38" fmla="*/ 285 w 102"/>
                  <a:gd name="T39" fmla="*/ 378 h 75"/>
                  <a:gd name="T40" fmla="*/ 296 w 102"/>
                  <a:gd name="T41" fmla="*/ 400 h 75"/>
                  <a:gd name="T42" fmla="*/ 323 w 102"/>
                  <a:gd name="T43" fmla="*/ 392 h 75"/>
                  <a:gd name="T44" fmla="*/ 379 w 102"/>
                  <a:gd name="T45" fmla="*/ 392 h 75"/>
                  <a:gd name="T46" fmla="*/ 439 w 102"/>
                  <a:gd name="T47" fmla="*/ 400 h 75"/>
                  <a:gd name="T48" fmla="*/ 457 w 102"/>
                  <a:gd name="T49" fmla="*/ 378 h 75"/>
                  <a:gd name="T50" fmla="*/ 522 w 102"/>
                  <a:gd name="T51" fmla="*/ 258 h 75"/>
                  <a:gd name="T52" fmla="*/ 519 w 102"/>
                  <a:gd name="T53" fmla="*/ 214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75">
                    <a:moveTo>
                      <a:pt x="100" y="40"/>
                    </a:moveTo>
                    <a:cubicBezTo>
                      <a:pt x="100" y="36"/>
                      <a:pt x="94" y="22"/>
                      <a:pt x="92" y="20"/>
                    </a:cubicBezTo>
                    <a:cubicBezTo>
                      <a:pt x="89" y="19"/>
                      <a:pt x="89" y="15"/>
                      <a:pt x="85" y="13"/>
                    </a:cubicBezTo>
                    <a:cubicBezTo>
                      <a:pt x="81" y="11"/>
                      <a:pt x="80" y="8"/>
                      <a:pt x="77" y="8"/>
                    </a:cubicBezTo>
                    <a:cubicBezTo>
                      <a:pt x="74" y="8"/>
                      <a:pt x="71" y="7"/>
                      <a:pt x="68" y="6"/>
                    </a:cubicBezTo>
                    <a:cubicBezTo>
                      <a:pt x="64" y="5"/>
                      <a:pt x="58" y="5"/>
                      <a:pt x="56" y="4"/>
                    </a:cubicBezTo>
                    <a:cubicBezTo>
                      <a:pt x="54" y="4"/>
                      <a:pt x="51" y="2"/>
                      <a:pt x="49" y="2"/>
                    </a:cubicBezTo>
                    <a:cubicBezTo>
                      <a:pt x="47" y="2"/>
                      <a:pt x="46" y="0"/>
                      <a:pt x="43" y="0"/>
                    </a:cubicBezTo>
                    <a:cubicBezTo>
                      <a:pt x="42" y="0"/>
                      <a:pt x="41" y="0"/>
                      <a:pt x="39" y="0"/>
                    </a:cubicBezTo>
                    <a:cubicBezTo>
                      <a:pt x="36" y="0"/>
                      <a:pt x="33" y="0"/>
                      <a:pt x="30" y="0"/>
                    </a:cubicBezTo>
                    <a:cubicBezTo>
                      <a:pt x="27" y="1"/>
                      <a:pt x="23" y="1"/>
                      <a:pt x="21" y="1"/>
                    </a:cubicBezTo>
                    <a:cubicBezTo>
                      <a:pt x="19" y="1"/>
                      <a:pt x="15" y="2"/>
                      <a:pt x="10" y="3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6" y="35"/>
                      <a:pt x="13" y="38"/>
                      <a:pt x="18" y="43"/>
                    </a:cubicBezTo>
                    <a:cubicBezTo>
                      <a:pt x="18" y="43"/>
                      <a:pt x="19" y="43"/>
                      <a:pt x="19" y="43"/>
                    </a:cubicBezTo>
                    <a:cubicBezTo>
                      <a:pt x="23" y="45"/>
                      <a:pt x="29" y="49"/>
                      <a:pt x="30" y="49"/>
                    </a:cubicBezTo>
                    <a:cubicBezTo>
                      <a:pt x="30" y="49"/>
                      <a:pt x="36" y="54"/>
                      <a:pt x="36" y="54"/>
                    </a:cubicBezTo>
                    <a:cubicBezTo>
                      <a:pt x="36" y="54"/>
                      <a:pt x="44" y="58"/>
                      <a:pt x="45" y="58"/>
                    </a:cubicBezTo>
                    <a:cubicBezTo>
                      <a:pt x="46" y="58"/>
                      <a:pt x="52" y="65"/>
                      <a:pt x="52" y="65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73" y="74"/>
                      <a:pt x="73" y="74"/>
                      <a:pt x="73" y="74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3"/>
                      <a:pt x="87" y="72"/>
                      <a:pt x="88" y="71"/>
                    </a:cubicBezTo>
                    <a:cubicBezTo>
                      <a:pt x="101" y="61"/>
                      <a:pt x="101" y="53"/>
                      <a:pt x="101" y="49"/>
                    </a:cubicBezTo>
                    <a:cubicBezTo>
                      <a:pt x="102" y="45"/>
                      <a:pt x="100" y="45"/>
                      <a:pt x="100" y="40"/>
                    </a:cubicBezTo>
                    <a:close/>
                  </a:path>
                </a:pathLst>
              </a:custGeom>
              <a:solidFill>
                <a:srgbClr val="E66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6" name="Freeform 77">
                <a:extLst>
                  <a:ext uri="{FF2B5EF4-FFF2-40B4-BE49-F238E27FC236}">
                    <a16:creationId xmlns:a16="http://schemas.microsoft.com/office/drawing/2014/main" id="{ACEBB2EB-1F45-4101-8001-6D2065DE5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2154"/>
                <a:ext cx="37" cy="108"/>
              </a:xfrm>
              <a:custGeom>
                <a:avLst/>
                <a:gdLst>
                  <a:gd name="T0" fmla="*/ 102 w 24"/>
                  <a:gd name="T1" fmla="*/ 0 h 72"/>
                  <a:gd name="T2" fmla="*/ 69 w 24"/>
                  <a:gd name="T3" fmla="*/ 183 h 72"/>
                  <a:gd name="T4" fmla="*/ 0 w 24"/>
                  <a:gd name="T5" fmla="*/ 365 h 72"/>
                  <a:gd name="T6" fmla="*/ 106 w 24"/>
                  <a:gd name="T7" fmla="*/ 140 h 72"/>
                  <a:gd name="T8" fmla="*/ 102 w 24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72">
                    <a:moveTo>
                      <a:pt x="18" y="0"/>
                    </a:moveTo>
                    <a:cubicBezTo>
                      <a:pt x="22" y="9"/>
                      <a:pt x="18" y="20"/>
                      <a:pt x="12" y="36"/>
                    </a:cubicBezTo>
                    <a:cubicBezTo>
                      <a:pt x="7" y="49"/>
                      <a:pt x="1" y="66"/>
                      <a:pt x="0" y="72"/>
                    </a:cubicBezTo>
                    <a:cubicBezTo>
                      <a:pt x="5" y="53"/>
                      <a:pt x="16" y="37"/>
                      <a:pt x="19" y="27"/>
                    </a:cubicBezTo>
                    <a:cubicBezTo>
                      <a:pt x="22" y="16"/>
                      <a:pt x="24" y="6"/>
                      <a:pt x="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7" name="Freeform 78">
                <a:extLst>
                  <a:ext uri="{FF2B5EF4-FFF2-40B4-BE49-F238E27FC236}">
                    <a16:creationId xmlns:a16="http://schemas.microsoft.com/office/drawing/2014/main" id="{1F15B7B1-9594-4D23-85F7-C2EF80F2D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2078"/>
                <a:ext cx="28" cy="12"/>
              </a:xfrm>
              <a:custGeom>
                <a:avLst/>
                <a:gdLst>
                  <a:gd name="T0" fmla="*/ 0 w 18"/>
                  <a:gd name="T1" fmla="*/ 18 h 8"/>
                  <a:gd name="T2" fmla="*/ 106 w 18"/>
                  <a:gd name="T3" fmla="*/ 32 h 8"/>
                  <a:gd name="T4" fmla="*/ 8 w 18"/>
                  <a:gd name="T5" fmla="*/ 1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8">
                    <a:moveTo>
                      <a:pt x="0" y="3"/>
                    </a:moveTo>
                    <a:cubicBezTo>
                      <a:pt x="7" y="1"/>
                      <a:pt x="13" y="0"/>
                      <a:pt x="18" y="6"/>
                    </a:cubicBezTo>
                    <a:cubicBezTo>
                      <a:pt x="13" y="8"/>
                      <a:pt x="6" y="5"/>
                      <a:pt x="1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8" name="Freeform 79">
                <a:extLst>
                  <a:ext uri="{FF2B5EF4-FFF2-40B4-BE49-F238E27FC236}">
                    <a16:creationId xmlns:a16="http://schemas.microsoft.com/office/drawing/2014/main" id="{51ABECF8-CC4E-440C-8BC0-8E92C3DBB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6" y="2167"/>
                <a:ext cx="6" cy="17"/>
              </a:xfrm>
              <a:custGeom>
                <a:avLst/>
                <a:gdLst>
                  <a:gd name="T0" fmla="*/ 0 w 4"/>
                  <a:gd name="T1" fmla="*/ 8 h 11"/>
                  <a:gd name="T2" fmla="*/ 8 w 4"/>
                  <a:gd name="T3" fmla="*/ 22 h 11"/>
                  <a:gd name="T4" fmla="*/ 12 w 4"/>
                  <a:gd name="T5" fmla="*/ 40 h 11"/>
                  <a:gd name="T6" fmla="*/ 18 w 4"/>
                  <a:gd name="T7" fmla="*/ 62 h 11"/>
                  <a:gd name="T8" fmla="*/ 18 w 4"/>
                  <a:gd name="T9" fmla="*/ 45 h 11"/>
                  <a:gd name="T10" fmla="*/ 18 w 4"/>
                  <a:gd name="T11" fmla="*/ 29 h 11"/>
                  <a:gd name="T12" fmla="*/ 0 w 4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0" y="1"/>
                    </a:move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8"/>
                      <a:pt x="2" y="10"/>
                      <a:pt x="3" y="11"/>
                    </a:cubicBezTo>
                    <a:cubicBezTo>
                      <a:pt x="3" y="10"/>
                      <a:pt x="3" y="9"/>
                      <a:pt x="3" y="8"/>
                    </a:cubicBezTo>
                    <a:cubicBezTo>
                      <a:pt x="4" y="7"/>
                      <a:pt x="4" y="6"/>
                      <a:pt x="3" y="5"/>
                    </a:cubicBezTo>
                    <a:cubicBezTo>
                      <a:pt x="3" y="3"/>
                      <a:pt x="2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9" name="Freeform 80">
                <a:extLst>
                  <a:ext uri="{FF2B5EF4-FFF2-40B4-BE49-F238E27FC236}">
                    <a16:creationId xmlns:a16="http://schemas.microsoft.com/office/drawing/2014/main" id="{C2954748-D95C-4D6B-A0B2-3AF453FEF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8" y="2346"/>
                <a:ext cx="95" cy="279"/>
              </a:xfrm>
              <a:custGeom>
                <a:avLst/>
                <a:gdLst>
                  <a:gd name="T0" fmla="*/ 18 w 63"/>
                  <a:gd name="T1" fmla="*/ 170 h 185"/>
                  <a:gd name="T2" fmla="*/ 39 w 63"/>
                  <a:gd name="T3" fmla="*/ 237 h 185"/>
                  <a:gd name="T4" fmla="*/ 41 w 63"/>
                  <a:gd name="T5" fmla="*/ 274 h 185"/>
                  <a:gd name="T6" fmla="*/ 48 w 63"/>
                  <a:gd name="T7" fmla="*/ 336 h 185"/>
                  <a:gd name="T8" fmla="*/ 62 w 63"/>
                  <a:gd name="T9" fmla="*/ 446 h 185"/>
                  <a:gd name="T10" fmla="*/ 80 w 63"/>
                  <a:gd name="T11" fmla="*/ 487 h 185"/>
                  <a:gd name="T12" fmla="*/ 100 w 63"/>
                  <a:gd name="T13" fmla="*/ 532 h 185"/>
                  <a:gd name="T14" fmla="*/ 113 w 63"/>
                  <a:gd name="T15" fmla="*/ 569 h 185"/>
                  <a:gd name="T16" fmla="*/ 164 w 63"/>
                  <a:gd name="T17" fmla="*/ 680 h 185"/>
                  <a:gd name="T18" fmla="*/ 192 w 63"/>
                  <a:gd name="T19" fmla="*/ 724 h 185"/>
                  <a:gd name="T20" fmla="*/ 211 w 63"/>
                  <a:gd name="T21" fmla="*/ 762 h 185"/>
                  <a:gd name="T22" fmla="*/ 228 w 63"/>
                  <a:gd name="T23" fmla="*/ 792 h 185"/>
                  <a:gd name="T24" fmla="*/ 243 w 63"/>
                  <a:gd name="T25" fmla="*/ 816 h 185"/>
                  <a:gd name="T26" fmla="*/ 277 w 63"/>
                  <a:gd name="T27" fmla="*/ 849 h 185"/>
                  <a:gd name="T28" fmla="*/ 283 w 63"/>
                  <a:gd name="T29" fmla="*/ 858 h 185"/>
                  <a:gd name="T30" fmla="*/ 305 w 63"/>
                  <a:gd name="T31" fmla="*/ 905 h 185"/>
                  <a:gd name="T32" fmla="*/ 309 w 63"/>
                  <a:gd name="T33" fmla="*/ 958 h 185"/>
                  <a:gd name="T34" fmla="*/ 309 w 63"/>
                  <a:gd name="T35" fmla="*/ 958 h 185"/>
                  <a:gd name="T36" fmla="*/ 317 w 63"/>
                  <a:gd name="T37" fmla="*/ 909 h 185"/>
                  <a:gd name="T38" fmla="*/ 290 w 63"/>
                  <a:gd name="T39" fmla="*/ 849 h 185"/>
                  <a:gd name="T40" fmla="*/ 283 w 63"/>
                  <a:gd name="T41" fmla="*/ 845 h 185"/>
                  <a:gd name="T42" fmla="*/ 268 w 63"/>
                  <a:gd name="T43" fmla="*/ 825 h 185"/>
                  <a:gd name="T44" fmla="*/ 247 w 63"/>
                  <a:gd name="T45" fmla="*/ 811 h 185"/>
                  <a:gd name="T46" fmla="*/ 237 w 63"/>
                  <a:gd name="T47" fmla="*/ 784 h 185"/>
                  <a:gd name="T48" fmla="*/ 223 w 63"/>
                  <a:gd name="T49" fmla="*/ 756 h 185"/>
                  <a:gd name="T50" fmla="*/ 202 w 63"/>
                  <a:gd name="T51" fmla="*/ 721 h 185"/>
                  <a:gd name="T52" fmla="*/ 170 w 63"/>
                  <a:gd name="T53" fmla="*/ 673 h 185"/>
                  <a:gd name="T54" fmla="*/ 121 w 63"/>
                  <a:gd name="T55" fmla="*/ 563 h 185"/>
                  <a:gd name="T56" fmla="*/ 103 w 63"/>
                  <a:gd name="T57" fmla="*/ 528 h 185"/>
                  <a:gd name="T58" fmla="*/ 89 w 63"/>
                  <a:gd name="T59" fmla="*/ 487 h 185"/>
                  <a:gd name="T60" fmla="*/ 72 w 63"/>
                  <a:gd name="T61" fmla="*/ 439 h 185"/>
                  <a:gd name="T62" fmla="*/ 59 w 63"/>
                  <a:gd name="T63" fmla="*/ 336 h 185"/>
                  <a:gd name="T64" fmla="*/ 53 w 63"/>
                  <a:gd name="T65" fmla="*/ 268 h 185"/>
                  <a:gd name="T66" fmla="*/ 48 w 63"/>
                  <a:gd name="T67" fmla="*/ 237 h 185"/>
                  <a:gd name="T68" fmla="*/ 27 w 63"/>
                  <a:gd name="T69" fmla="*/ 164 h 185"/>
                  <a:gd name="T70" fmla="*/ 12 w 63"/>
                  <a:gd name="T71" fmla="*/ 0 h 185"/>
                  <a:gd name="T72" fmla="*/ 12 w 63"/>
                  <a:gd name="T73" fmla="*/ 0 h 185"/>
                  <a:gd name="T74" fmla="*/ 18 w 63"/>
                  <a:gd name="T75" fmla="*/ 170 h 18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3" h="185">
                    <a:moveTo>
                      <a:pt x="3" y="33"/>
                    </a:moveTo>
                    <a:cubicBezTo>
                      <a:pt x="5" y="38"/>
                      <a:pt x="6" y="42"/>
                      <a:pt x="7" y="46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9" y="55"/>
                      <a:pt x="9" y="60"/>
                      <a:pt x="9" y="65"/>
                    </a:cubicBezTo>
                    <a:cubicBezTo>
                      <a:pt x="9" y="72"/>
                      <a:pt x="10" y="81"/>
                      <a:pt x="12" y="86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9" y="103"/>
                      <a:pt x="19" y="103"/>
                      <a:pt x="19" y="103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4" y="117"/>
                      <a:pt x="27" y="126"/>
                      <a:pt x="32" y="131"/>
                    </a:cubicBezTo>
                    <a:cubicBezTo>
                      <a:pt x="34" y="134"/>
                      <a:pt x="36" y="137"/>
                      <a:pt x="37" y="140"/>
                    </a:cubicBezTo>
                    <a:cubicBezTo>
                      <a:pt x="38" y="143"/>
                      <a:pt x="39" y="145"/>
                      <a:pt x="41" y="147"/>
                    </a:cubicBezTo>
                    <a:cubicBezTo>
                      <a:pt x="43" y="149"/>
                      <a:pt x="44" y="151"/>
                      <a:pt x="44" y="153"/>
                    </a:cubicBezTo>
                    <a:cubicBezTo>
                      <a:pt x="45" y="154"/>
                      <a:pt x="45" y="156"/>
                      <a:pt x="47" y="158"/>
                    </a:cubicBezTo>
                    <a:cubicBezTo>
                      <a:pt x="54" y="164"/>
                      <a:pt x="54" y="164"/>
                      <a:pt x="54" y="164"/>
                    </a:cubicBezTo>
                    <a:cubicBezTo>
                      <a:pt x="55" y="166"/>
                      <a:pt x="55" y="166"/>
                      <a:pt x="55" y="166"/>
                    </a:cubicBezTo>
                    <a:cubicBezTo>
                      <a:pt x="57" y="168"/>
                      <a:pt x="60" y="172"/>
                      <a:pt x="59" y="175"/>
                    </a:cubicBezTo>
                    <a:cubicBezTo>
                      <a:pt x="58" y="176"/>
                      <a:pt x="59" y="181"/>
                      <a:pt x="60" y="185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59" y="182"/>
                      <a:pt x="60" y="177"/>
                      <a:pt x="61" y="176"/>
                    </a:cubicBezTo>
                    <a:cubicBezTo>
                      <a:pt x="63" y="172"/>
                      <a:pt x="59" y="167"/>
                      <a:pt x="56" y="164"/>
                    </a:cubicBezTo>
                    <a:cubicBezTo>
                      <a:pt x="55" y="163"/>
                      <a:pt x="55" y="163"/>
                      <a:pt x="55" y="163"/>
                    </a:cubicBezTo>
                    <a:cubicBezTo>
                      <a:pt x="52" y="160"/>
                      <a:pt x="52" y="160"/>
                      <a:pt x="52" y="160"/>
                    </a:cubicBezTo>
                    <a:cubicBezTo>
                      <a:pt x="48" y="157"/>
                      <a:pt x="48" y="157"/>
                      <a:pt x="48" y="157"/>
                    </a:cubicBezTo>
                    <a:cubicBezTo>
                      <a:pt x="47" y="155"/>
                      <a:pt x="47" y="154"/>
                      <a:pt x="46" y="152"/>
                    </a:cubicBezTo>
                    <a:cubicBezTo>
                      <a:pt x="46" y="150"/>
                      <a:pt x="45" y="148"/>
                      <a:pt x="43" y="146"/>
                    </a:cubicBezTo>
                    <a:cubicBezTo>
                      <a:pt x="41" y="144"/>
                      <a:pt x="40" y="142"/>
                      <a:pt x="39" y="139"/>
                    </a:cubicBezTo>
                    <a:cubicBezTo>
                      <a:pt x="38" y="136"/>
                      <a:pt x="36" y="133"/>
                      <a:pt x="33" y="130"/>
                    </a:cubicBezTo>
                    <a:cubicBezTo>
                      <a:pt x="29" y="125"/>
                      <a:pt x="26" y="116"/>
                      <a:pt x="23" y="109"/>
                    </a:cubicBezTo>
                    <a:cubicBezTo>
                      <a:pt x="20" y="102"/>
                      <a:pt x="20" y="102"/>
                      <a:pt x="20" y="102"/>
                    </a:cubicBezTo>
                    <a:cubicBezTo>
                      <a:pt x="17" y="94"/>
                      <a:pt x="17" y="94"/>
                      <a:pt x="17" y="94"/>
                    </a:cubicBezTo>
                    <a:cubicBezTo>
                      <a:pt x="14" y="85"/>
                      <a:pt x="14" y="85"/>
                      <a:pt x="14" y="85"/>
                    </a:cubicBezTo>
                    <a:cubicBezTo>
                      <a:pt x="12" y="80"/>
                      <a:pt x="11" y="72"/>
                      <a:pt x="11" y="65"/>
                    </a:cubicBezTo>
                    <a:cubicBezTo>
                      <a:pt x="11" y="59"/>
                      <a:pt x="11" y="55"/>
                      <a:pt x="10" y="52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8" y="42"/>
                      <a:pt x="7" y="37"/>
                      <a:pt x="5" y="32"/>
                    </a:cubicBezTo>
                    <a:cubicBezTo>
                      <a:pt x="2" y="24"/>
                      <a:pt x="2" y="5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7"/>
                      <a:pt x="0" y="25"/>
                      <a:pt x="3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0" name="Freeform 81">
                <a:extLst>
                  <a:ext uri="{FF2B5EF4-FFF2-40B4-BE49-F238E27FC236}">
                    <a16:creationId xmlns:a16="http://schemas.microsoft.com/office/drawing/2014/main" id="{475C44B7-C6DE-4103-800C-D97E73CDB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0" y="2089"/>
                <a:ext cx="182" cy="9"/>
              </a:xfrm>
              <a:custGeom>
                <a:avLst/>
                <a:gdLst>
                  <a:gd name="T0" fmla="*/ 32 w 120"/>
                  <a:gd name="T1" fmla="*/ 18 h 6"/>
                  <a:gd name="T2" fmla="*/ 299 w 120"/>
                  <a:gd name="T3" fmla="*/ 12 h 6"/>
                  <a:gd name="T4" fmla="*/ 635 w 120"/>
                  <a:gd name="T5" fmla="*/ 18 h 6"/>
                  <a:gd name="T6" fmla="*/ 276 w 120"/>
                  <a:gd name="T7" fmla="*/ 27 h 6"/>
                  <a:gd name="T8" fmla="*/ 32 w 120"/>
                  <a:gd name="T9" fmla="*/ 1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0" h="6">
                    <a:moveTo>
                      <a:pt x="6" y="3"/>
                    </a:moveTo>
                    <a:cubicBezTo>
                      <a:pt x="0" y="1"/>
                      <a:pt x="32" y="3"/>
                      <a:pt x="57" y="2"/>
                    </a:cubicBezTo>
                    <a:cubicBezTo>
                      <a:pt x="82" y="0"/>
                      <a:pt x="103" y="3"/>
                      <a:pt x="120" y="3"/>
                    </a:cubicBezTo>
                    <a:cubicBezTo>
                      <a:pt x="107" y="5"/>
                      <a:pt x="68" y="4"/>
                      <a:pt x="52" y="5"/>
                    </a:cubicBezTo>
                    <a:cubicBezTo>
                      <a:pt x="37" y="6"/>
                      <a:pt x="9" y="4"/>
                      <a:pt x="6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" name="Freeform 82">
                <a:extLst>
                  <a:ext uri="{FF2B5EF4-FFF2-40B4-BE49-F238E27FC236}">
                    <a16:creationId xmlns:a16="http://schemas.microsoft.com/office/drawing/2014/main" id="{F556704F-40A7-4663-B7B9-77BD58571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6" y="1999"/>
                <a:ext cx="75" cy="159"/>
              </a:xfrm>
              <a:custGeom>
                <a:avLst/>
                <a:gdLst>
                  <a:gd name="T0" fmla="*/ 251 w 50"/>
                  <a:gd name="T1" fmla="*/ 27 h 105"/>
                  <a:gd name="T2" fmla="*/ 243 w 50"/>
                  <a:gd name="T3" fmla="*/ 32 h 105"/>
                  <a:gd name="T4" fmla="*/ 215 w 50"/>
                  <a:gd name="T5" fmla="*/ 73 h 105"/>
                  <a:gd name="T6" fmla="*/ 12 w 50"/>
                  <a:gd name="T7" fmla="*/ 553 h 105"/>
                  <a:gd name="T8" fmla="*/ 21 w 50"/>
                  <a:gd name="T9" fmla="*/ 419 h 105"/>
                  <a:gd name="T10" fmla="*/ 120 w 50"/>
                  <a:gd name="T11" fmla="*/ 191 h 105"/>
                  <a:gd name="T12" fmla="*/ 230 w 50"/>
                  <a:gd name="T13" fmla="*/ 68 h 105"/>
                  <a:gd name="T14" fmla="*/ 251 w 50"/>
                  <a:gd name="T15" fmla="*/ 27 h 1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0" h="105">
                    <a:moveTo>
                      <a:pt x="49" y="5"/>
                    </a:moveTo>
                    <a:cubicBezTo>
                      <a:pt x="50" y="0"/>
                      <a:pt x="50" y="1"/>
                      <a:pt x="48" y="6"/>
                    </a:cubicBezTo>
                    <a:cubicBezTo>
                      <a:pt x="47" y="9"/>
                      <a:pt x="45" y="11"/>
                      <a:pt x="42" y="14"/>
                    </a:cubicBezTo>
                    <a:cubicBezTo>
                      <a:pt x="35" y="21"/>
                      <a:pt x="0" y="37"/>
                      <a:pt x="2" y="105"/>
                    </a:cubicBezTo>
                    <a:cubicBezTo>
                      <a:pt x="2" y="97"/>
                      <a:pt x="3" y="88"/>
                      <a:pt x="4" y="80"/>
                    </a:cubicBezTo>
                    <a:cubicBezTo>
                      <a:pt x="8" y="61"/>
                      <a:pt x="15" y="45"/>
                      <a:pt x="23" y="36"/>
                    </a:cubicBezTo>
                    <a:cubicBezTo>
                      <a:pt x="34" y="23"/>
                      <a:pt x="42" y="19"/>
                      <a:pt x="45" y="13"/>
                    </a:cubicBezTo>
                    <a:cubicBezTo>
                      <a:pt x="46" y="11"/>
                      <a:pt x="48" y="8"/>
                      <a:pt x="49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" name="Freeform 83">
                <a:extLst>
                  <a:ext uri="{FF2B5EF4-FFF2-40B4-BE49-F238E27FC236}">
                    <a16:creationId xmlns:a16="http://schemas.microsoft.com/office/drawing/2014/main" id="{DC84DC26-1DF3-4E45-B0E9-0CCDC6681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1972"/>
                <a:ext cx="15" cy="248"/>
              </a:xfrm>
              <a:custGeom>
                <a:avLst/>
                <a:gdLst>
                  <a:gd name="T0" fmla="*/ 21 w 10"/>
                  <a:gd name="T1" fmla="*/ 0 h 164"/>
                  <a:gd name="T2" fmla="*/ 27 w 10"/>
                  <a:gd name="T3" fmla="*/ 664 h 164"/>
                  <a:gd name="T4" fmla="*/ 0 w 10"/>
                  <a:gd name="T5" fmla="*/ 857 h 164"/>
                  <a:gd name="T6" fmla="*/ 53 w 10"/>
                  <a:gd name="T7" fmla="*/ 643 h 164"/>
                  <a:gd name="T8" fmla="*/ 21 w 10"/>
                  <a:gd name="T9" fmla="*/ 0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64">
                    <a:moveTo>
                      <a:pt x="4" y="0"/>
                    </a:moveTo>
                    <a:cubicBezTo>
                      <a:pt x="4" y="13"/>
                      <a:pt x="4" y="110"/>
                      <a:pt x="5" y="127"/>
                    </a:cubicBezTo>
                    <a:cubicBezTo>
                      <a:pt x="5" y="144"/>
                      <a:pt x="3" y="157"/>
                      <a:pt x="0" y="164"/>
                    </a:cubicBezTo>
                    <a:cubicBezTo>
                      <a:pt x="4" y="155"/>
                      <a:pt x="10" y="137"/>
                      <a:pt x="10" y="123"/>
                    </a:cubicBezTo>
                    <a:cubicBezTo>
                      <a:pt x="10" y="108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3" name="Freeform 84">
                <a:extLst>
                  <a:ext uri="{FF2B5EF4-FFF2-40B4-BE49-F238E27FC236}">
                    <a16:creationId xmlns:a16="http://schemas.microsoft.com/office/drawing/2014/main" id="{C6EEF222-863D-416A-9DB4-094187EA1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" y="2235"/>
                <a:ext cx="44" cy="12"/>
              </a:xfrm>
              <a:custGeom>
                <a:avLst/>
                <a:gdLst>
                  <a:gd name="T0" fmla="*/ 18 w 29"/>
                  <a:gd name="T1" fmla="*/ 18 h 8"/>
                  <a:gd name="T2" fmla="*/ 155 w 29"/>
                  <a:gd name="T3" fmla="*/ 0 h 8"/>
                  <a:gd name="T4" fmla="*/ 21 w 29"/>
                  <a:gd name="T5" fmla="*/ 0 h 8"/>
                  <a:gd name="T6" fmla="*/ 0 w 29"/>
                  <a:gd name="T7" fmla="*/ 41 h 8"/>
                  <a:gd name="T8" fmla="*/ 18 w 29"/>
                  <a:gd name="T9" fmla="*/ 1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8">
                    <a:moveTo>
                      <a:pt x="3" y="3"/>
                    </a:moveTo>
                    <a:cubicBezTo>
                      <a:pt x="4" y="1"/>
                      <a:pt x="25" y="0"/>
                      <a:pt x="29" y="0"/>
                    </a:cubicBezTo>
                    <a:cubicBezTo>
                      <a:pt x="29" y="0"/>
                      <a:pt x="9" y="0"/>
                      <a:pt x="4" y="0"/>
                    </a:cubicBezTo>
                    <a:cubicBezTo>
                      <a:pt x="0" y="0"/>
                      <a:pt x="0" y="4"/>
                      <a:pt x="0" y="8"/>
                    </a:cubicBezTo>
                    <a:cubicBezTo>
                      <a:pt x="0" y="6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4" name="Freeform 85">
                <a:extLst>
                  <a:ext uri="{FF2B5EF4-FFF2-40B4-BE49-F238E27FC236}">
                    <a16:creationId xmlns:a16="http://schemas.microsoft.com/office/drawing/2014/main" id="{35958317-F323-49EC-B1B3-F565B1FD7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2276"/>
                <a:ext cx="43" cy="12"/>
              </a:xfrm>
              <a:custGeom>
                <a:avLst/>
                <a:gdLst>
                  <a:gd name="T0" fmla="*/ 13 w 29"/>
                  <a:gd name="T1" fmla="*/ 18 h 8"/>
                  <a:gd name="T2" fmla="*/ 141 w 29"/>
                  <a:gd name="T3" fmla="*/ 0 h 8"/>
                  <a:gd name="T4" fmla="*/ 19 w 29"/>
                  <a:gd name="T5" fmla="*/ 0 h 8"/>
                  <a:gd name="T6" fmla="*/ 0 w 29"/>
                  <a:gd name="T7" fmla="*/ 41 h 8"/>
                  <a:gd name="T8" fmla="*/ 13 w 29"/>
                  <a:gd name="T9" fmla="*/ 1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8">
                    <a:moveTo>
                      <a:pt x="3" y="3"/>
                    </a:moveTo>
                    <a:cubicBezTo>
                      <a:pt x="4" y="1"/>
                      <a:pt x="25" y="0"/>
                      <a:pt x="29" y="0"/>
                    </a:cubicBezTo>
                    <a:cubicBezTo>
                      <a:pt x="29" y="0"/>
                      <a:pt x="9" y="0"/>
                      <a:pt x="4" y="0"/>
                    </a:cubicBezTo>
                    <a:cubicBezTo>
                      <a:pt x="0" y="0"/>
                      <a:pt x="0" y="4"/>
                      <a:pt x="0" y="8"/>
                    </a:cubicBezTo>
                    <a:cubicBezTo>
                      <a:pt x="0" y="6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5" name="Freeform 86">
                <a:extLst>
                  <a:ext uri="{FF2B5EF4-FFF2-40B4-BE49-F238E27FC236}">
                    <a16:creationId xmlns:a16="http://schemas.microsoft.com/office/drawing/2014/main" id="{F03A55F0-5511-448E-A2E1-1252E8A5B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2226"/>
                <a:ext cx="57" cy="120"/>
              </a:xfrm>
              <a:custGeom>
                <a:avLst/>
                <a:gdLst>
                  <a:gd name="T0" fmla="*/ 194 w 38"/>
                  <a:gd name="T1" fmla="*/ 0 h 79"/>
                  <a:gd name="T2" fmla="*/ 129 w 38"/>
                  <a:gd name="T3" fmla="*/ 49 h 79"/>
                  <a:gd name="T4" fmla="*/ 89 w 38"/>
                  <a:gd name="T5" fmla="*/ 90 h 79"/>
                  <a:gd name="T6" fmla="*/ 59 w 38"/>
                  <a:gd name="T7" fmla="*/ 150 h 79"/>
                  <a:gd name="T8" fmla="*/ 39 w 38"/>
                  <a:gd name="T9" fmla="*/ 217 h 79"/>
                  <a:gd name="T10" fmla="*/ 18 w 38"/>
                  <a:gd name="T11" fmla="*/ 325 h 79"/>
                  <a:gd name="T12" fmla="*/ 0 w 38"/>
                  <a:gd name="T13" fmla="*/ 419 h 79"/>
                  <a:gd name="T14" fmla="*/ 32 w 38"/>
                  <a:gd name="T15" fmla="*/ 289 h 79"/>
                  <a:gd name="T16" fmla="*/ 59 w 38"/>
                  <a:gd name="T17" fmla="*/ 196 h 79"/>
                  <a:gd name="T18" fmla="*/ 93 w 38"/>
                  <a:gd name="T19" fmla="*/ 106 h 79"/>
                  <a:gd name="T20" fmla="*/ 140 w 38"/>
                  <a:gd name="T21" fmla="*/ 59 h 79"/>
                  <a:gd name="T22" fmla="*/ 194 w 38"/>
                  <a:gd name="T23" fmla="*/ 0 h 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8" h="79">
                    <a:moveTo>
                      <a:pt x="38" y="0"/>
                    </a:moveTo>
                    <a:cubicBezTo>
                      <a:pt x="35" y="1"/>
                      <a:pt x="29" y="7"/>
                      <a:pt x="25" y="9"/>
                    </a:cubicBezTo>
                    <a:cubicBezTo>
                      <a:pt x="22" y="12"/>
                      <a:pt x="20" y="15"/>
                      <a:pt x="17" y="17"/>
                    </a:cubicBezTo>
                    <a:cubicBezTo>
                      <a:pt x="15" y="20"/>
                      <a:pt x="11" y="25"/>
                      <a:pt x="11" y="28"/>
                    </a:cubicBezTo>
                    <a:cubicBezTo>
                      <a:pt x="10" y="31"/>
                      <a:pt x="8" y="35"/>
                      <a:pt x="7" y="41"/>
                    </a:cubicBezTo>
                    <a:cubicBezTo>
                      <a:pt x="6" y="47"/>
                      <a:pt x="4" y="55"/>
                      <a:pt x="3" y="61"/>
                    </a:cubicBezTo>
                    <a:cubicBezTo>
                      <a:pt x="3" y="66"/>
                      <a:pt x="2" y="72"/>
                      <a:pt x="0" y="79"/>
                    </a:cubicBezTo>
                    <a:cubicBezTo>
                      <a:pt x="4" y="70"/>
                      <a:pt x="5" y="60"/>
                      <a:pt x="6" y="54"/>
                    </a:cubicBezTo>
                    <a:cubicBezTo>
                      <a:pt x="7" y="49"/>
                      <a:pt x="9" y="43"/>
                      <a:pt x="11" y="37"/>
                    </a:cubicBezTo>
                    <a:cubicBezTo>
                      <a:pt x="12" y="30"/>
                      <a:pt x="16" y="24"/>
                      <a:pt x="18" y="20"/>
                    </a:cubicBezTo>
                    <a:cubicBezTo>
                      <a:pt x="21" y="17"/>
                      <a:pt x="22" y="14"/>
                      <a:pt x="27" y="11"/>
                    </a:cubicBezTo>
                    <a:cubicBezTo>
                      <a:pt x="31" y="7"/>
                      <a:pt x="35" y="1"/>
                      <a:pt x="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6" name="Freeform 87">
                <a:extLst>
                  <a:ext uri="{FF2B5EF4-FFF2-40B4-BE49-F238E27FC236}">
                    <a16:creationId xmlns:a16="http://schemas.microsoft.com/office/drawing/2014/main" id="{1279553A-9F19-49B9-9F26-0DA47EEE9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" y="2465"/>
                <a:ext cx="82" cy="101"/>
              </a:xfrm>
              <a:custGeom>
                <a:avLst/>
                <a:gdLst>
                  <a:gd name="T0" fmla="*/ 0 w 54"/>
                  <a:gd name="T1" fmla="*/ 0 h 67"/>
                  <a:gd name="T2" fmla="*/ 90 w 54"/>
                  <a:gd name="T3" fmla="*/ 103 h 67"/>
                  <a:gd name="T4" fmla="*/ 289 w 54"/>
                  <a:gd name="T5" fmla="*/ 345 h 67"/>
                  <a:gd name="T6" fmla="*/ 106 w 54"/>
                  <a:gd name="T7" fmla="*/ 103 h 67"/>
                  <a:gd name="T8" fmla="*/ 0 w 54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67">
                    <a:moveTo>
                      <a:pt x="0" y="0"/>
                    </a:moveTo>
                    <a:cubicBezTo>
                      <a:pt x="9" y="6"/>
                      <a:pt x="11" y="8"/>
                      <a:pt x="17" y="20"/>
                    </a:cubicBezTo>
                    <a:cubicBezTo>
                      <a:pt x="23" y="33"/>
                      <a:pt x="42" y="56"/>
                      <a:pt x="54" y="67"/>
                    </a:cubicBezTo>
                    <a:cubicBezTo>
                      <a:pt x="47" y="60"/>
                      <a:pt x="24" y="31"/>
                      <a:pt x="20" y="20"/>
                    </a:cubicBezTo>
                    <a:cubicBezTo>
                      <a:pt x="16" y="8"/>
                      <a:pt x="5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7" name="Freeform 88">
                <a:extLst>
                  <a:ext uri="{FF2B5EF4-FFF2-40B4-BE49-F238E27FC236}">
                    <a16:creationId xmlns:a16="http://schemas.microsoft.com/office/drawing/2014/main" id="{0A6A79D8-D3BC-48FD-A222-5ADA203E64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27" y="2042"/>
                <a:ext cx="99" cy="193"/>
              </a:xfrm>
              <a:custGeom>
                <a:avLst/>
                <a:gdLst>
                  <a:gd name="T0" fmla="*/ 8 w 65"/>
                  <a:gd name="T1" fmla="*/ 621 h 128"/>
                  <a:gd name="T2" fmla="*/ 12 w 65"/>
                  <a:gd name="T3" fmla="*/ 614 h 128"/>
                  <a:gd name="T4" fmla="*/ 12 w 65"/>
                  <a:gd name="T5" fmla="*/ 614 h 128"/>
                  <a:gd name="T6" fmla="*/ 8 w 65"/>
                  <a:gd name="T7" fmla="*/ 621 h 128"/>
                  <a:gd name="T8" fmla="*/ 0 w 65"/>
                  <a:gd name="T9" fmla="*/ 623 h 128"/>
                  <a:gd name="T10" fmla="*/ 8 w 65"/>
                  <a:gd name="T11" fmla="*/ 621 h 128"/>
                  <a:gd name="T12" fmla="*/ 0 w 65"/>
                  <a:gd name="T13" fmla="*/ 630 h 128"/>
                  <a:gd name="T14" fmla="*/ 0 w 65"/>
                  <a:gd name="T15" fmla="*/ 623 h 128"/>
                  <a:gd name="T16" fmla="*/ 329 w 65"/>
                  <a:gd name="T17" fmla="*/ 268 h 128"/>
                  <a:gd name="T18" fmla="*/ 323 w 65"/>
                  <a:gd name="T19" fmla="*/ 264 h 128"/>
                  <a:gd name="T20" fmla="*/ 318 w 65"/>
                  <a:gd name="T21" fmla="*/ 151 h 128"/>
                  <a:gd name="T22" fmla="*/ 309 w 65"/>
                  <a:gd name="T23" fmla="*/ 0 h 128"/>
                  <a:gd name="T24" fmla="*/ 299 w 65"/>
                  <a:gd name="T25" fmla="*/ 205 h 128"/>
                  <a:gd name="T26" fmla="*/ 230 w 65"/>
                  <a:gd name="T27" fmla="*/ 439 h 128"/>
                  <a:gd name="T28" fmla="*/ 174 w 65"/>
                  <a:gd name="T29" fmla="*/ 520 h 128"/>
                  <a:gd name="T30" fmla="*/ 107 w 65"/>
                  <a:gd name="T31" fmla="*/ 552 h 128"/>
                  <a:gd name="T32" fmla="*/ 12 w 65"/>
                  <a:gd name="T33" fmla="*/ 614 h 128"/>
                  <a:gd name="T34" fmla="*/ 41 w 65"/>
                  <a:gd name="T35" fmla="*/ 603 h 128"/>
                  <a:gd name="T36" fmla="*/ 85 w 65"/>
                  <a:gd name="T37" fmla="*/ 594 h 128"/>
                  <a:gd name="T38" fmla="*/ 204 w 65"/>
                  <a:gd name="T39" fmla="*/ 590 h 128"/>
                  <a:gd name="T40" fmla="*/ 289 w 65"/>
                  <a:gd name="T41" fmla="*/ 609 h 128"/>
                  <a:gd name="T42" fmla="*/ 309 w 65"/>
                  <a:gd name="T43" fmla="*/ 621 h 128"/>
                  <a:gd name="T44" fmla="*/ 311 w 65"/>
                  <a:gd name="T45" fmla="*/ 623 h 128"/>
                  <a:gd name="T46" fmla="*/ 318 w 65"/>
                  <a:gd name="T47" fmla="*/ 635 h 128"/>
                  <a:gd name="T48" fmla="*/ 323 w 65"/>
                  <a:gd name="T49" fmla="*/ 635 h 128"/>
                  <a:gd name="T50" fmla="*/ 332 w 65"/>
                  <a:gd name="T51" fmla="*/ 644 h 128"/>
                  <a:gd name="T52" fmla="*/ 332 w 65"/>
                  <a:gd name="T53" fmla="*/ 650 h 128"/>
                  <a:gd name="T54" fmla="*/ 343 w 65"/>
                  <a:gd name="T55" fmla="*/ 662 h 128"/>
                  <a:gd name="T56" fmla="*/ 350 w 65"/>
                  <a:gd name="T57" fmla="*/ 650 h 128"/>
                  <a:gd name="T58" fmla="*/ 329 w 65"/>
                  <a:gd name="T59" fmla="*/ 268 h 12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5" h="128">
                    <a:moveTo>
                      <a:pt x="1" y="120"/>
                    </a:moveTo>
                    <a:cubicBezTo>
                      <a:pt x="1" y="120"/>
                      <a:pt x="2" y="119"/>
                      <a:pt x="2" y="119"/>
                    </a:cubicBezTo>
                    <a:cubicBezTo>
                      <a:pt x="2" y="119"/>
                      <a:pt x="2" y="119"/>
                      <a:pt x="2" y="119"/>
                    </a:cubicBezTo>
                    <a:lnTo>
                      <a:pt x="1" y="120"/>
                    </a:lnTo>
                    <a:close/>
                    <a:moveTo>
                      <a:pt x="0" y="121"/>
                    </a:moveTo>
                    <a:cubicBezTo>
                      <a:pt x="1" y="120"/>
                      <a:pt x="1" y="120"/>
                      <a:pt x="1" y="120"/>
                    </a:cubicBezTo>
                    <a:cubicBezTo>
                      <a:pt x="1" y="120"/>
                      <a:pt x="0" y="121"/>
                      <a:pt x="0" y="122"/>
                    </a:cubicBezTo>
                    <a:cubicBezTo>
                      <a:pt x="0" y="122"/>
                      <a:pt x="0" y="121"/>
                      <a:pt x="0" y="121"/>
                    </a:cubicBezTo>
                    <a:close/>
                    <a:moveTo>
                      <a:pt x="61" y="52"/>
                    </a:moveTo>
                    <a:cubicBezTo>
                      <a:pt x="60" y="52"/>
                      <a:pt x="60" y="51"/>
                      <a:pt x="60" y="51"/>
                    </a:cubicBezTo>
                    <a:cubicBezTo>
                      <a:pt x="58" y="43"/>
                      <a:pt x="60" y="37"/>
                      <a:pt x="59" y="29"/>
                    </a:cubicBezTo>
                    <a:cubicBezTo>
                      <a:pt x="59" y="23"/>
                      <a:pt x="60" y="5"/>
                      <a:pt x="57" y="0"/>
                    </a:cubicBezTo>
                    <a:cubicBezTo>
                      <a:pt x="56" y="2"/>
                      <a:pt x="56" y="34"/>
                      <a:pt x="56" y="40"/>
                    </a:cubicBezTo>
                    <a:cubicBezTo>
                      <a:pt x="56" y="56"/>
                      <a:pt x="50" y="71"/>
                      <a:pt x="43" y="85"/>
                    </a:cubicBezTo>
                    <a:cubicBezTo>
                      <a:pt x="41" y="91"/>
                      <a:pt x="38" y="97"/>
                      <a:pt x="32" y="101"/>
                    </a:cubicBezTo>
                    <a:cubicBezTo>
                      <a:pt x="29" y="103"/>
                      <a:pt x="24" y="105"/>
                      <a:pt x="20" y="107"/>
                    </a:cubicBezTo>
                    <a:cubicBezTo>
                      <a:pt x="15" y="110"/>
                      <a:pt x="7" y="114"/>
                      <a:pt x="2" y="119"/>
                    </a:cubicBezTo>
                    <a:cubicBezTo>
                      <a:pt x="4" y="118"/>
                      <a:pt x="6" y="118"/>
                      <a:pt x="8" y="117"/>
                    </a:cubicBezTo>
                    <a:cubicBezTo>
                      <a:pt x="10" y="116"/>
                      <a:pt x="13" y="115"/>
                      <a:pt x="16" y="115"/>
                    </a:cubicBezTo>
                    <a:cubicBezTo>
                      <a:pt x="23" y="115"/>
                      <a:pt x="33" y="113"/>
                      <a:pt x="38" y="114"/>
                    </a:cubicBezTo>
                    <a:cubicBezTo>
                      <a:pt x="42" y="115"/>
                      <a:pt x="50" y="116"/>
                      <a:pt x="54" y="118"/>
                    </a:cubicBezTo>
                    <a:cubicBezTo>
                      <a:pt x="55" y="119"/>
                      <a:pt x="56" y="120"/>
                      <a:pt x="57" y="120"/>
                    </a:cubicBezTo>
                    <a:cubicBezTo>
                      <a:pt x="57" y="121"/>
                      <a:pt x="57" y="121"/>
                      <a:pt x="58" y="121"/>
                    </a:cubicBezTo>
                    <a:cubicBezTo>
                      <a:pt x="58" y="122"/>
                      <a:pt x="59" y="122"/>
                      <a:pt x="59" y="123"/>
                    </a:cubicBezTo>
                    <a:cubicBezTo>
                      <a:pt x="59" y="123"/>
                      <a:pt x="60" y="123"/>
                      <a:pt x="60" y="123"/>
                    </a:cubicBezTo>
                    <a:cubicBezTo>
                      <a:pt x="61" y="124"/>
                      <a:pt x="61" y="124"/>
                      <a:pt x="62" y="125"/>
                    </a:cubicBezTo>
                    <a:cubicBezTo>
                      <a:pt x="62" y="125"/>
                      <a:pt x="62" y="125"/>
                      <a:pt x="62" y="126"/>
                    </a:cubicBezTo>
                    <a:cubicBezTo>
                      <a:pt x="63" y="126"/>
                      <a:pt x="63" y="127"/>
                      <a:pt x="64" y="128"/>
                    </a:cubicBezTo>
                    <a:cubicBezTo>
                      <a:pt x="65" y="126"/>
                      <a:pt x="65" y="126"/>
                      <a:pt x="65" y="126"/>
                    </a:cubicBezTo>
                    <a:cubicBezTo>
                      <a:pt x="63" y="119"/>
                      <a:pt x="62" y="85"/>
                      <a:pt x="61" y="52"/>
                    </a:cubicBezTo>
                    <a:close/>
                  </a:path>
                </a:pathLst>
              </a:custGeom>
              <a:solidFill>
                <a:srgbClr val="008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8" name="Freeform 89">
                <a:extLst>
                  <a:ext uri="{FF2B5EF4-FFF2-40B4-BE49-F238E27FC236}">
                    <a16:creationId xmlns:a16="http://schemas.microsoft.com/office/drawing/2014/main" id="{84A9C97B-7966-4AF3-8F94-E17975953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2" y="2216"/>
                <a:ext cx="144" cy="114"/>
              </a:xfrm>
              <a:custGeom>
                <a:avLst/>
                <a:gdLst>
                  <a:gd name="T0" fmla="*/ 387 w 95"/>
                  <a:gd name="T1" fmla="*/ 251 h 76"/>
                  <a:gd name="T2" fmla="*/ 432 w 95"/>
                  <a:gd name="T3" fmla="*/ 270 h 76"/>
                  <a:gd name="T4" fmla="*/ 464 w 95"/>
                  <a:gd name="T5" fmla="*/ 296 h 76"/>
                  <a:gd name="T6" fmla="*/ 491 w 95"/>
                  <a:gd name="T7" fmla="*/ 324 h 76"/>
                  <a:gd name="T8" fmla="*/ 500 w 95"/>
                  <a:gd name="T9" fmla="*/ 291 h 76"/>
                  <a:gd name="T10" fmla="*/ 500 w 95"/>
                  <a:gd name="T11" fmla="*/ 242 h 76"/>
                  <a:gd name="T12" fmla="*/ 453 w 95"/>
                  <a:gd name="T13" fmla="*/ 170 h 76"/>
                  <a:gd name="T14" fmla="*/ 420 w 95"/>
                  <a:gd name="T15" fmla="*/ 122 h 76"/>
                  <a:gd name="T16" fmla="*/ 391 w 95"/>
                  <a:gd name="T17" fmla="*/ 68 h 76"/>
                  <a:gd name="T18" fmla="*/ 356 w 95"/>
                  <a:gd name="T19" fmla="*/ 32 h 76"/>
                  <a:gd name="T20" fmla="*/ 306 w 95"/>
                  <a:gd name="T21" fmla="*/ 8 h 76"/>
                  <a:gd name="T22" fmla="*/ 349 w 95"/>
                  <a:gd name="T23" fmla="*/ 59 h 76"/>
                  <a:gd name="T24" fmla="*/ 365 w 95"/>
                  <a:gd name="T25" fmla="*/ 129 h 76"/>
                  <a:gd name="T26" fmla="*/ 297 w 95"/>
                  <a:gd name="T27" fmla="*/ 170 h 76"/>
                  <a:gd name="T28" fmla="*/ 211 w 95"/>
                  <a:gd name="T29" fmla="*/ 189 h 76"/>
                  <a:gd name="T30" fmla="*/ 41 w 95"/>
                  <a:gd name="T31" fmla="*/ 275 h 76"/>
                  <a:gd name="T32" fmla="*/ 0 w 95"/>
                  <a:gd name="T33" fmla="*/ 386 h 76"/>
                  <a:gd name="T34" fmla="*/ 18 w 95"/>
                  <a:gd name="T35" fmla="*/ 356 h 76"/>
                  <a:gd name="T36" fmla="*/ 53 w 95"/>
                  <a:gd name="T37" fmla="*/ 311 h 76"/>
                  <a:gd name="T38" fmla="*/ 142 w 95"/>
                  <a:gd name="T39" fmla="*/ 261 h 76"/>
                  <a:gd name="T40" fmla="*/ 255 w 95"/>
                  <a:gd name="T41" fmla="*/ 234 h 76"/>
                  <a:gd name="T42" fmla="*/ 297 w 95"/>
                  <a:gd name="T43" fmla="*/ 234 h 76"/>
                  <a:gd name="T44" fmla="*/ 326 w 95"/>
                  <a:gd name="T45" fmla="*/ 234 h 76"/>
                  <a:gd name="T46" fmla="*/ 358 w 95"/>
                  <a:gd name="T47" fmla="*/ 242 h 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5" h="76">
                    <a:moveTo>
                      <a:pt x="73" y="49"/>
                    </a:moveTo>
                    <a:cubicBezTo>
                      <a:pt x="75" y="50"/>
                      <a:pt x="80" y="52"/>
                      <a:pt x="82" y="53"/>
                    </a:cubicBezTo>
                    <a:cubicBezTo>
                      <a:pt x="84" y="55"/>
                      <a:pt x="86" y="56"/>
                      <a:pt x="88" y="58"/>
                    </a:cubicBezTo>
                    <a:cubicBezTo>
                      <a:pt x="90" y="60"/>
                      <a:pt x="91" y="62"/>
                      <a:pt x="93" y="64"/>
                    </a:cubicBezTo>
                    <a:cubicBezTo>
                      <a:pt x="95" y="64"/>
                      <a:pt x="95" y="58"/>
                      <a:pt x="95" y="57"/>
                    </a:cubicBezTo>
                    <a:cubicBezTo>
                      <a:pt x="95" y="53"/>
                      <a:pt x="95" y="50"/>
                      <a:pt x="95" y="47"/>
                    </a:cubicBezTo>
                    <a:cubicBezTo>
                      <a:pt x="93" y="41"/>
                      <a:pt x="89" y="38"/>
                      <a:pt x="86" y="33"/>
                    </a:cubicBezTo>
                    <a:cubicBezTo>
                      <a:pt x="85" y="30"/>
                      <a:pt x="82" y="27"/>
                      <a:pt x="80" y="24"/>
                    </a:cubicBezTo>
                    <a:cubicBezTo>
                      <a:pt x="78" y="20"/>
                      <a:pt x="77" y="16"/>
                      <a:pt x="74" y="13"/>
                    </a:cubicBezTo>
                    <a:cubicBezTo>
                      <a:pt x="72" y="11"/>
                      <a:pt x="69" y="8"/>
                      <a:pt x="67" y="6"/>
                    </a:cubicBezTo>
                    <a:cubicBezTo>
                      <a:pt x="65" y="4"/>
                      <a:pt x="61" y="0"/>
                      <a:pt x="58" y="1"/>
                    </a:cubicBezTo>
                    <a:cubicBezTo>
                      <a:pt x="61" y="3"/>
                      <a:pt x="64" y="7"/>
                      <a:pt x="66" y="11"/>
                    </a:cubicBezTo>
                    <a:cubicBezTo>
                      <a:pt x="69" y="14"/>
                      <a:pt x="71" y="21"/>
                      <a:pt x="69" y="25"/>
                    </a:cubicBezTo>
                    <a:cubicBezTo>
                      <a:pt x="67" y="30"/>
                      <a:pt x="60" y="31"/>
                      <a:pt x="56" y="33"/>
                    </a:cubicBezTo>
                    <a:cubicBezTo>
                      <a:pt x="51" y="35"/>
                      <a:pt x="45" y="36"/>
                      <a:pt x="40" y="37"/>
                    </a:cubicBezTo>
                    <a:cubicBezTo>
                      <a:pt x="29" y="40"/>
                      <a:pt x="15" y="45"/>
                      <a:pt x="8" y="54"/>
                    </a:cubicBezTo>
                    <a:cubicBezTo>
                      <a:pt x="3" y="60"/>
                      <a:pt x="0" y="68"/>
                      <a:pt x="0" y="76"/>
                    </a:cubicBezTo>
                    <a:cubicBezTo>
                      <a:pt x="0" y="73"/>
                      <a:pt x="2" y="72"/>
                      <a:pt x="3" y="70"/>
                    </a:cubicBezTo>
                    <a:cubicBezTo>
                      <a:pt x="5" y="66"/>
                      <a:pt x="7" y="63"/>
                      <a:pt x="10" y="61"/>
                    </a:cubicBezTo>
                    <a:cubicBezTo>
                      <a:pt x="15" y="56"/>
                      <a:pt x="21" y="53"/>
                      <a:pt x="27" y="51"/>
                    </a:cubicBezTo>
                    <a:cubicBezTo>
                      <a:pt x="33" y="48"/>
                      <a:pt x="41" y="46"/>
                      <a:pt x="48" y="46"/>
                    </a:cubicBezTo>
                    <a:cubicBezTo>
                      <a:pt x="51" y="45"/>
                      <a:pt x="53" y="45"/>
                      <a:pt x="56" y="46"/>
                    </a:cubicBezTo>
                    <a:cubicBezTo>
                      <a:pt x="58" y="46"/>
                      <a:pt x="60" y="46"/>
                      <a:pt x="62" y="46"/>
                    </a:cubicBezTo>
                    <a:cubicBezTo>
                      <a:pt x="64" y="46"/>
                      <a:pt x="66" y="47"/>
                      <a:pt x="68" y="47"/>
                    </a:cubicBezTo>
                  </a:path>
                </a:pathLst>
              </a:custGeom>
              <a:solidFill>
                <a:srgbClr val="F3CC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9" name="Freeform 90">
                <a:extLst>
                  <a:ext uri="{FF2B5EF4-FFF2-40B4-BE49-F238E27FC236}">
                    <a16:creationId xmlns:a16="http://schemas.microsoft.com/office/drawing/2014/main" id="{CF94DF11-FEDE-423B-AA01-746EFCE7C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7" y="2412"/>
                <a:ext cx="84" cy="197"/>
              </a:xfrm>
              <a:custGeom>
                <a:avLst/>
                <a:gdLst>
                  <a:gd name="T0" fmla="*/ 298 w 55"/>
                  <a:gd name="T1" fmla="*/ 377 h 130"/>
                  <a:gd name="T2" fmla="*/ 298 w 55"/>
                  <a:gd name="T3" fmla="*/ 365 h 130"/>
                  <a:gd name="T4" fmla="*/ 298 w 55"/>
                  <a:gd name="T5" fmla="*/ 330 h 130"/>
                  <a:gd name="T6" fmla="*/ 292 w 55"/>
                  <a:gd name="T7" fmla="*/ 296 h 130"/>
                  <a:gd name="T8" fmla="*/ 217 w 55"/>
                  <a:gd name="T9" fmla="*/ 205 h 130"/>
                  <a:gd name="T10" fmla="*/ 177 w 55"/>
                  <a:gd name="T11" fmla="*/ 183 h 130"/>
                  <a:gd name="T12" fmla="*/ 121 w 55"/>
                  <a:gd name="T13" fmla="*/ 147 h 130"/>
                  <a:gd name="T14" fmla="*/ 124 w 55"/>
                  <a:gd name="T15" fmla="*/ 142 h 130"/>
                  <a:gd name="T16" fmla="*/ 27 w 55"/>
                  <a:gd name="T17" fmla="*/ 0 h 130"/>
                  <a:gd name="T18" fmla="*/ 63 w 55"/>
                  <a:gd name="T19" fmla="*/ 94 h 130"/>
                  <a:gd name="T20" fmla="*/ 156 w 55"/>
                  <a:gd name="T21" fmla="*/ 227 h 130"/>
                  <a:gd name="T22" fmla="*/ 177 w 55"/>
                  <a:gd name="T23" fmla="*/ 406 h 130"/>
                  <a:gd name="T24" fmla="*/ 142 w 55"/>
                  <a:gd name="T25" fmla="*/ 471 h 130"/>
                  <a:gd name="T26" fmla="*/ 154 w 55"/>
                  <a:gd name="T27" fmla="*/ 553 h 130"/>
                  <a:gd name="T28" fmla="*/ 0 w 55"/>
                  <a:gd name="T29" fmla="*/ 606 h 130"/>
                  <a:gd name="T30" fmla="*/ 124 w 55"/>
                  <a:gd name="T31" fmla="*/ 668 h 130"/>
                  <a:gd name="T32" fmla="*/ 235 w 55"/>
                  <a:gd name="T33" fmla="*/ 593 h 130"/>
                  <a:gd name="T34" fmla="*/ 238 w 55"/>
                  <a:gd name="T35" fmla="*/ 580 h 130"/>
                  <a:gd name="T36" fmla="*/ 235 w 55"/>
                  <a:gd name="T37" fmla="*/ 491 h 130"/>
                  <a:gd name="T38" fmla="*/ 238 w 55"/>
                  <a:gd name="T39" fmla="*/ 491 h 130"/>
                  <a:gd name="T40" fmla="*/ 298 w 55"/>
                  <a:gd name="T41" fmla="*/ 377 h 1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5" h="130">
                    <a:moveTo>
                      <a:pt x="55" y="71"/>
                    </a:move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7"/>
                      <a:pt x="55" y="65"/>
                      <a:pt x="55" y="63"/>
                    </a:cubicBezTo>
                    <a:cubicBezTo>
                      <a:pt x="55" y="61"/>
                      <a:pt x="55" y="58"/>
                      <a:pt x="54" y="56"/>
                    </a:cubicBezTo>
                    <a:cubicBezTo>
                      <a:pt x="50" y="48"/>
                      <a:pt x="47" y="44"/>
                      <a:pt x="40" y="39"/>
                    </a:cubicBezTo>
                    <a:cubicBezTo>
                      <a:pt x="38" y="38"/>
                      <a:pt x="36" y="37"/>
                      <a:pt x="33" y="35"/>
                    </a:cubicBezTo>
                    <a:cubicBezTo>
                      <a:pt x="30" y="33"/>
                      <a:pt x="24" y="31"/>
                      <a:pt x="22" y="28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16" y="20"/>
                      <a:pt x="10" y="11"/>
                      <a:pt x="5" y="0"/>
                    </a:cubicBezTo>
                    <a:cubicBezTo>
                      <a:pt x="7" y="6"/>
                      <a:pt x="9" y="12"/>
                      <a:pt x="12" y="18"/>
                    </a:cubicBezTo>
                    <a:cubicBezTo>
                      <a:pt x="17" y="26"/>
                      <a:pt x="22" y="35"/>
                      <a:pt x="29" y="43"/>
                    </a:cubicBezTo>
                    <a:cubicBezTo>
                      <a:pt x="37" y="52"/>
                      <a:pt x="39" y="67"/>
                      <a:pt x="33" y="77"/>
                    </a:cubicBezTo>
                    <a:cubicBezTo>
                      <a:pt x="31" y="81"/>
                      <a:pt x="25" y="84"/>
                      <a:pt x="26" y="89"/>
                    </a:cubicBezTo>
                    <a:cubicBezTo>
                      <a:pt x="26" y="94"/>
                      <a:pt x="29" y="99"/>
                      <a:pt x="28" y="105"/>
                    </a:cubicBezTo>
                    <a:cubicBezTo>
                      <a:pt x="26" y="114"/>
                      <a:pt x="8" y="121"/>
                      <a:pt x="0" y="115"/>
                    </a:cubicBezTo>
                    <a:cubicBezTo>
                      <a:pt x="7" y="125"/>
                      <a:pt x="15" y="130"/>
                      <a:pt x="23" y="127"/>
                    </a:cubicBezTo>
                    <a:cubicBezTo>
                      <a:pt x="31" y="126"/>
                      <a:pt x="38" y="120"/>
                      <a:pt x="43" y="112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8" y="103"/>
                      <a:pt x="46" y="97"/>
                      <a:pt x="43" y="93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7" y="92"/>
                      <a:pt x="54" y="83"/>
                      <a:pt x="55" y="71"/>
                    </a:cubicBezTo>
                    <a:close/>
                  </a:path>
                </a:pathLst>
              </a:custGeom>
              <a:solidFill>
                <a:srgbClr val="F3CC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0" name="Freeform 91">
                <a:extLst>
                  <a:ext uri="{FF2B5EF4-FFF2-40B4-BE49-F238E27FC236}">
                    <a16:creationId xmlns:a16="http://schemas.microsoft.com/office/drawing/2014/main" id="{056D0557-C289-4B63-99B7-3AC5D9396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9" y="2471"/>
                <a:ext cx="77" cy="126"/>
              </a:xfrm>
              <a:custGeom>
                <a:avLst/>
                <a:gdLst>
                  <a:gd name="T0" fmla="*/ 183 w 51"/>
                  <a:gd name="T1" fmla="*/ 357 h 83"/>
                  <a:gd name="T2" fmla="*/ 151 w 51"/>
                  <a:gd name="T3" fmla="*/ 279 h 83"/>
                  <a:gd name="T4" fmla="*/ 109 w 51"/>
                  <a:gd name="T5" fmla="*/ 217 h 83"/>
                  <a:gd name="T6" fmla="*/ 39 w 51"/>
                  <a:gd name="T7" fmla="*/ 106 h 83"/>
                  <a:gd name="T8" fmla="*/ 12 w 51"/>
                  <a:gd name="T9" fmla="*/ 49 h 83"/>
                  <a:gd name="T10" fmla="*/ 121 w 51"/>
                  <a:gd name="T11" fmla="*/ 316 h 83"/>
                  <a:gd name="T12" fmla="*/ 193 w 51"/>
                  <a:gd name="T13" fmla="*/ 433 h 83"/>
                  <a:gd name="T14" fmla="*/ 264 w 51"/>
                  <a:gd name="T15" fmla="*/ 413 h 83"/>
                  <a:gd name="T16" fmla="*/ 183 w 51"/>
                  <a:gd name="T17" fmla="*/ 357 h 83"/>
                  <a:gd name="T18" fmla="*/ 0 w 51"/>
                  <a:gd name="T19" fmla="*/ 8 h 83"/>
                  <a:gd name="T20" fmla="*/ 0 w 51"/>
                  <a:gd name="T21" fmla="*/ 0 h 83"/>
                  <a:gd name="T22" fmla="*/ 0 w 51"/>
                  <a:gd name="T23" fmla="*/ 0 h 83"/>
                  <a:gd name="T24" fmla="*/ 0 w 51"/>
                  <a:gd name="T25" fmla="*/ 8 h 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1" h="83">
                    <a:moveTo>
                      <a:pt x="35" y="67"/>
                    </a:moveTo>
                    <a:cubicBezTo>
                      <a:pt x="32" y="63"/>
                      <a:pt x="31" y="58"/>
                      <a:pt x="29" y="53"/>
                    </a:cubicBezTo>
                    <a:cubicBezTo>
                      <a:pt x="27" y="49"/>
                      <a:pt x="24" y="45"/>
                      <a:pt x="21" y="41"/>
                    </a:cubicBezTo>
                    <a:cubicBezTo>
                      <a:pt x="16" y="34"/>
                      <a:pt x="11" y="27"/>
                      <a:pt x="7" y="20"/>
                    </a:cubicBezTo>
                    <a:cubicBezTo>
                      <a:pt x="6" y="17"/>
                      <a:pt x="4" y="13"/>
                      <a:pt x="2" y="9"/>
                    </a:cubicBezTo>
                    <a:cubicBezTo>
                      <a:pt x="7" y="30"/>
                      <a:pt x="16" y="42"/>
                      <a:pt x="23" y="59"/>
                    </a:cubicBezTo>
                    <a:cubicBezTo>
                      <a:pt x="27" y="69"/>
                      <a:pt x="32" y="77"/>
                      <a:pt x="37" y="82"/>
                    </a:cubicBezTo>
                    <a:cubicBezTo>
                      <a:pt x="43" y="83"/>
                      <a:pt x="48" y="82"/>
                      <a:pt x="51" y="78"/>
                    </a:cubicBezTo>
                    <a:cubicBezTo>
                      <a:pt x="43" y="78"/>
                      <a:pt x="39" y="73"/>
                      <a:pt x="35" y="67"/>
                    </a:cubicBezTo>
                    <a:close/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3CC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1" name="Freeform 92">
                <a:extLst>
                  <a:ext uri="{FF2B5EF4-FFF2-40B4-BE49-F238E27FC236}">
                    <a16:creationId xmlns:a16="http://schemas.microsoft.com/office/drawing/2014/main" id="{F000E784-4BE1-41A7-AF84-585C015F1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2181"/>
                <a:ext cx="40" cy="22"/>
              </a:xfrm>
              <a:custGeom>
                <a:avLst/>
                <a:gdLst>
                  <a:gd name="T0" fmla="*/ 129 w 27"/>
                  <a:gd name="T1" fmla="*/ 1 h 15"/>
                  <a:gd name="T2" fmla="*/ 73 w 27"/>
                  <a:gd name="T3" fmla="*/ 0 h 15"/>
                  <a:gd name="T4" fmla="*/ 53 w 27"/>
                  <a:gd name="T5" fmla="*/ 1 h 15"/>
                  <a:gd name="T6" fmla="*/ 0 w 27"/>
                  <a:gd name="T7" fmla="*/ 69 h 15"/>
                  <a:gd name="T8" fmla="*/ 1 w 27"/>
                  <a:gd name="T9" fmla="*/ 69 h 15"/>
                  <a:gd name="T10" fmla="*/ 22 w 27"/>
                  <a:gd name="T11" fmla="*/ 69 h 15"/>
                  <a:gd name="T12" fmla="*/ 33 w 27"/>
                  <a:gd name="T13" fmla="*/ 47 h 15"/>
                  <a:gd name="T14" fmla="*/ 110 w 27"/>
                  <a:gd name="T15" fmla="*/ 9 h 15"/>
                  <a:gd name="T16" fmla="*/ 129 w 27"/>
                  <a:gd name="T17" fmla="*/ 1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15">
                    <a:moveTo>
                      <a:pt x="27" y="1"/>
                    </a:moveTo>
                    <a:cubicBezTo>
                      <a:pt x="23" y="1"/>
                      <a:pt x="19" y="0"/>
                      <a:pt x="15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7" y="5"/>
                      <a:pt x="3" y="9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5"/>
                      <a:pt x="3" y="15"/>
                      <a:pt x="5" y="15"/>
                    </a:cubicBezTo>
                    <a:cubicBezTo>
                      <a:pt x="5" y="13"/>
                      <a:pt x="6" y="11"/>
                      <a:pt x="7" y="10"/>
                    </a:cubicBezTo>
                    <a:cubicBezTo>
                      <a:pt x="11" y="5"/>
                      <a:pt x="17" y="3"/>
                      <a:pt x="23" y="2"/>
                    </a:cubicBezTo>
                    <a:cubicBezTo>
                      <a:pt x="24" y="1"/>
                      <a:pt x="26" y="1"/>
                      <a:pt x="27" y="1"/>
                    </a:cubicBezTo>
                    <a:close/>
                  </a:path>
                </a:pathLst>
              </a:custGeom>
              <a:solidFill>
                <a:srgbClr val="F3CC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2" name="Freeform 93">
                <a:extLst>
                  <a:ext uri="{FF2B5EF4-FFF2-40B4-BE49-F238E27FC236}">
                    <a16:creationId xmlns:a16="http://schemas.microsoft.com/office/drawing/2014/main" id="{5AE15E61-6271-4281-A296-D3D34D5CB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" y="2196"/>
                <a:ext cx="75" cy="137"/>
              </a:xfrm>
              <a:custGeom>
                <a:avLst/>
                <a:gdLst>
                  <a:gd name="T0" fmla="*/ 243 w 50"/>
                  <a:gd name="T1" fmla="*/ 378 h 91"/>
                  <a:gd name="T2" fmla="*/ 215 w 50"/>
                  <a:gd name="T3" fmla="*/ 236 h 91"/>
                  <a:gd name="T4" fmla="*/ 180 w 50"/>
                  <a:gd name="T5" fmla="*/ 161 h 91"/>
                  <a:gd name="T6" fmla="*/ 170 w 50"/>
                  <a:gd name="T7" fmla="*/ 143 h 91"/>
                  <a:gd name="T8" fmla="*/ 72 w 50"/>
                  <a:gd name="T9" fmla="*/ 41 h 91"/>
                  <a:gd name="T10" fmla="*/ 0 w 50"/>
                  <a:gd name="T11" fmla="*/ 0 h 91"/>
                  <a:gd name="T12" fmla="*/ 41 w 50"/>
                  <a:gd name="T13" fmla="*/ 41 h 91"/>
                  <a:gd name="T14" fmla="*/ 93 w 50"/>
                  <a:gd name="T15" fmla="*/ 129 h 91"/>
                  <a:gd name="T16" fmla="*/ 189 w 50"/>
                  <a:gd name="T17" fmla="*/ 440 h 91"/>
                  <a:gd name="T18" fmla="*/ 189 w 50"/>
                  <a:gd name="T19" fmla="*/ 447 h 91"/>
                  <a:gd name="T20" fmla="*/ 189 w 50"/>
                  <a:gd name="T21" fmla="*/ 467 h 91"/>
                  <a:gd name="T22" fmla="*/ 243 w 50"/>
                  <a:gd name="T23" fmla="*/ 378 h 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0" h="91">
                    <a:moveTo>
                      <a:pt x="48" y="74"/>
                    </a:moveTo>
                    <a:cubicBezTo>
                      <a:pt x="44" y="63"/>
                      <a:pt x="45" y="59"/>
                      <a:pt x="42" y="46"/>
                    </a:cubicBezTo>
                    <a:cubicBezTo>
                      <a:pt x="40" y="40"/>
                      <a:pt x="38" y="35"/>
                      <a:pt x="35" y="31"/>
                    </a:cubicBezTo>
                    <a:cubicBezTo>
                      <a:pt x="34" y="29"/>
                      <a:pt x="34" y="28"/>
                      <a:pt x="33" y="28"/>
                    </a:cubicBezTo>
                    <a:cubicBezTo>
                      <a:pt x="27" y="18"/>
                      <a:pt x="19" y="11"/>
                      <a:pt x="14" y="8"/>
                    </a:cubicBezTo>
                    <a:cubicBezTo>
                      <a:pt x="10" y="5"/>
                      <a:pt x="5" y="2"/>
                      <a:pt x="0" y="0"/>
                    </a:cubicBezTo>
                    <a:cubicBezTo>
                      <a:pt x="3" y="3"/>
                      <a:pt x="6" y="5"/>
                      <a:pt x="8" y="8"/>
                    </a:cubicBezTo>
                    <a:cubicBezTo>
                      <a:pt x="12" y="13"/>
                      <a:pt x="16" y="19"/>
                      <a:pt x="18" y="25"/>
                    </a:cubicBezTo>
                    <a:cubicBezTo>
                      <a:pt x="36" y="39"/>
                      <a:pt x="42" y="60"/>
                      <a:pt x="37" y="86"/>
                    </a:cubicBezTo>
                    <a:cubicBezTo>
                      <a:pt x="37" y="87"/>
                      <a:pt x="37" y="87"/>
                      <a:pt x="37" y="87"/>
                    </a:cubicBezTo>
                    <a:cubicBezTo>
                      <a:pt x="37" y="88"/>
                      <a:pt x="37" y="89"/>
                      <a:pt x="37" y="91"/>
                    </a:cubicBezTo>
                    <a:cubicBezTo>
                      <a:pt x="43" y="89"/>
                      <a:pt x="50" y="79"/>
                      <a:pt x="48" y="74"/>
                    </a:cubicBezTo>
                    <a:close/>
                  </a:path>
                </a:pathLst>
              </a:custGeom>
              <a:solidFill>
                <a:srgbClr val="F3CC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3" name="Freeform 94">
                <a:extLst>
                  <a:ext uri="{FF2B5EF4-FFF2-40B4-BE49-F238E27FC236}">
                    <a16:creationId xmlns:a16="http://schemas.microsoft.com/office/drawing/2014/main" id="{DFFAAE01-43AC-471A-BBBC-6A3882459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" y="2234"/>
                <a:ext cx="53" cy="30"/>
              </a:xfrm>
              <a:custGeom>
                <a:avLst/>
                <a:gdLst>
                  <a:gd name="T0" fmla="*/ 27 w 35"/>
                  <a:gd name="T1" fmla="*/ 102 h 20"/>
                  <a:gd name="T2" fmla="*/ 89 w 35"/>
                  <a:gd name="T3" fmla="*/ 99 h 20"/>
                  <a:gd name="T4" fmla="*/ 142 w 35"/>
                  <a:gd name="T5" fmla="*/ 102 h 20"/>
                  <a:gd name="T6" fmla="*/ 183 w 35"/>
                  <a:gd name="T7" fmla="*/ 0 h 20"/>
                  <a:gd name="T8" fmla="*/ 153 w 35"/>
                  <a:gd name="T9" fmla="*/ 48 h 20"/>
                  <a:gd name="T10" fmla="*/ 94 w 35"/>
                  <a:gd name="T11" fmla="*/ 80 h 20"/>
                  <a:gd name="T12" fmla="*/ 0 w 35"/>
                  <a:gd name="T13" fmla="*/ 8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20">
                    <a:moveTo>
                      <a:pt x="5" y="20"/>
                    </a:moveTo>
                    <a:cubicBezTo>
                      <a:pt x="9" y="20"/>
                      <a:pt x="13" y="19"/>
                      <a:pt x="17" y="19"/>
                    </a:cubicBezTo>
                    <a:cubicBezTo>
                      <a:pt x="20" y="19"/>
                      <a:pt x="24" y="20"/>
                      <a:pt x="27" y="20"/>
                    </a:cubicBezTo>
                    <a:cubicBezTo>
                      <a:pt x="32" y="18"/>
                      <a:pt x="35" y="5"/>
                      <a:pt x="35" y="0"/>
                    </a:cubicBezTo>
                    <a:cubicBezTo>
                      <a:pt x="33" y="1"/>
                      <a:pt x="30" y="7"/>
                      <a:pt x="29" y="9"/>
                    </a:cubicBezTo>
                    <a:cubicBezTo>
                      <a:pt x="26" y="13"/>
                      <a:pt x="23" y="15"/>
                      <a:pt x="18" y="15"/>
                    </a:cubicBezTo>
                    <a:cubicBezTo>
                      <a:pt x="13" y="16"/>
                      <a:pt x="6" y="19"/>
                      <a:pt x="0" y="16"/>
                    </a:cubicBezTo>
                  </a:path>
                </a:pathLst>
              </a:custGeom>
              <a:solidFill>
                <a:srgbClr val="D83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4" name="Freeform 95">
                <a:extLst>
                  <a:ext uri="{FF2B5EF4-FFF2-40B4-BE49-F238E27FC236}">
                    <a16:creationId xmlns:a16="http://schemas.microsoft.com/office/drawing/2014/main" id="{8FD6BC65-8621-4A33-B009-D6030E31D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" y="2278"/>
                <a:ext cx="47" cy="31"/>
              </a:xfrm>
              <a:custGeom>
                <a:avLst/>
                <a:gdLst>
                  <a:gd name="T0" fmla="*/ 8 w 31"/>
                  <a:gd name="T1" fmla="*/ 87 h 21"/>
                  <a:gd name="T2" fmla="*/ 62 w 31"/>
                  <a:gd name="T3" fmla="*/ 96 h 21"/>
                  <a:gd name="T4" fmla="*/ 126 w 31"/>
                  <a:gd name="T5" fmla="*/ 96 h 21"/>
                  <a:gd name="T6" fmla="*/ 147 w 31"/>
                  <a:gd name="T7" fmla="*/ 59 h 21"/>
                  <a:gd name="T8" fmla="*/ 164 w 31"/>
                  <a:gd name="T9" fmla="*/ 0 h 21"/>
                  <a:gd name="T10" fmla="*/ 89 w 31"/>
                  <a:gd name="T11" fmla="*/ 68 h 21"/>
                  <a:gd name="T12" fmla="*/ 0 w 31"/>
                  <a:gd name="T13" fmla="*/ 6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21">
                    <a:moveTo>
                      <a:pt x="1" y="18"/>
                    </a:moveTo>
                    <a:cubicBezTo>
                      <a:pt x="2" y="20"/>
                      <a:pt x="10" y="20"/>
                      <a:pt x="12" y="20"/>
                    </a:cubicBezTo>
                    <a:cubicBezTo>
                      <a:pt x="16" y="21"/>
                      <a:pt x="20" y="21"/>
                      <a:pt x="24" y="20"/>
                    </a:cubicBezTo>
                    <a:cubicBezTo>
                      <a:pt x="28" y="19"/>
                      <a:pt x="27" y="16"/>
                      <a:pt x="28" y="12"/>
                    </a:cubicBezTo>
                    <a:cubicBezTo>
                      <a:pt x="29" y="9"/>
                      <a:pt x="31" y="4"/>
                      <a:pt x="31" y="0"/>
                    </a:cubicBezTo>
                    <a:cubicBezTo>
                      <a:pt x="25" y="4"/>
                      <a:pt x="26" y="13"/>
                      <a:pt x="17" y="14"/>
                    </a:cubicBezTo>
                    <a:cubicBezTo>
                      <a:pt x="14" y="15"/>
                      <a:pt x="1" y="18"/>
                      <a:pt x="0" y="13"/>
                    </a:cubicBezTo>
                  </a:path>
                </a:pathLst>
              </a:custGeom>
              <a:solidFill>
                <a:srgbClr val="D83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5" name="Freeform 96">
                <a:extLst>
                  <a:ext uri="{FF2B5EF4-FFF2-40B4-BE49-F238E27FC236}">
                    <a16:creationId xmlns:a16="http://schemas.microsoft.com/office/drawing/2014/main" id="{AE79CF2E-1F96-457B-AE8A-93BE799BC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2296"/>
                <a:ext cx="53" cy="53"/>
              </a:xfrm>
              <a:custGeom>
                <a:avLst/>
                <a:gdLst>
                  <a:gd name="T0" fmla="*/ 8 w 35"/>
                  <a:gd name="T1" fmla="*/ 0 h 35"/>
                  <a:gd name="T2" fmla="*/ 89 w 35"/>
                  <a:gd name="T3" fmla="*/ 111 h 35"/>
                  <a:gd name="T4" fmla="*/ 147 w 35"/>
                  <a:gd name="T5" fmla="*/ 126 h 35"/>
                  <a:gd name="T6" fmla="*/ 174 w 35"/>
                  <a:gd name="T7" fmla="*/ 94 h 35"/>
                  <a:gd name="T8" fmla="*/ 174 w 35"/>
                  <a:gd name="T9" fmla="*/ 177 h 35"/>
                  <a:gd name="T10" fmla="*/ 142 w 35"/>
                  <a:gd name="T11" fmla="*/ 183 h 35"/>
                  <a:gd name="T12" fmla="*/ 111 w 35"/>
                  <a:gd name="T13" fmla="*/ 168 h 35"/>
                  <a:gd name="T14" fmla="*/ 0 w 35"/>
                  <a:gd name="T15" fmla="*/ 73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" h="35">
                    <a:moveTo>
                      <a:pt x="1" y="0"/>
                    </a:moveTo>
                    <a:cubicBezTo>
                      <a:pt x="0" y="9"/>
                      <a:pt x="10" y="18"/>
                      <a:pt x="17" y="21"/>
                    </a:cubicBezTo>
                    <a:cubicBezTo>
                      <a:pt x="20" y="22"/>
                      <a:pt x="25" y="25"/>
                      <a:pt x="28" y="24"/>
                    </a:cubicBezTo>
                    <a:cubicBezTo>
                      <a:pt x="31" y="23"/>
                      <a:pt x="32" y="20"/>
                      <a:pt x="33" y="18"/>
                    </a:cubicBezTo>
                    <a:cubicBezTo>
                      <a:pt x="34" y="20"/>
                      <a:pt x="35" y="32"/>
                      <a:pt x="33" y="34"/>
                    </a:cubicBezTo>
                    <a:cubicBezTo>
                      <a:pt x="32" y="35"/>
                      <a:pt x="29" y="35"/>
                      <a:pt x="27" y="35"/>
                    </a:cubicBezTo>
                    <a:cubicBezTo>
                      <a:pt x="25" y="35"/>
                      <a:pt x="23" y="34"/>
                      <a:pt x="21" y="32"/>
                    </a:cubicBezTo>
                    <a:cubicBezTo>
                      <a:pt x="13" y="28"/>
                      <a:pt x="5" y="21"/>
                      <a:pt x="0" y="14"/>
                    </a:cubicBezTo>
                  </a:path>
                </a:pathLst>
              </a:custGeom>
              <a:solidFill>
                <a:srgbClr val="D83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6" name="Freeform 97">
                <a:extLst>
                  <a:ext uri="{FF2B5EF4-FFF2-40B4-BE49-F238E27FC236}">
                    <a16:creationId xmlns:a16="http://schemas.microsoft.com/office/drawing/2014/main" id="{245DE7FB-EE99-4A81-AA45-B46B286A1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2200"/>
                <a:ext cx="44" cy="117"/>
              </a:xfrm>
              <a:custGeom>
                <a:avLst/>
                <a:gdLst>
                  <a:gd name="T0" fmla="*/ 0 w 29"/>
                  <a:gd name="T1" fmla="*/ 0 h 77"/>
                  <a:gd name="T2" fmla="*/ 39 w 29"/>
                  <a:gd name="T3" fmla="*/ 112 h 77"/>
                  <a:gd name="T4" fmla="*/ 83 w 29"/>
                  <a:gd name="T5" fmla="*/ 196 h 77"/>
                  <a:gd name="T6" fmla="*/ 147 w 29"/>
                  <a:gd name="T7" fmla="*/ 310 h 77"/>
                  <a:gd name="T8" fmla="*/ 143 w 29"/>
                  <a:gd name="T9" fmla="*/ 410 h 77"/>
                  <a:gd name="T10" fmla="*/ 115 w 29"/>
                  <a:gd name="T11" fmla="*/ 378 h 77"/>
                  <a:gd name="T12" fmla="*/ 112 w 29"/>
                  <a:gd name="T13" fmla="*/ 319 h 77"/>
                  <a:gd name="T14" fmla="*/ 83 w 29"/>
                  <a:gd name="T15" fmla="*/ 249 h 77"/>
                  <a:gd name="T16" fmla="*/ 39 w 29"/>
                  <a:gd name="T17" fmla="*/ 175 h 77"/>
                  <a:gd name="T18" fmla="*/ 18 w 29"/>
                  <a:gd name="T19" fmla="*/ 141 h 77"/>
                  <a:gd name="T20" fmla="*/ 0 w 29"/>
                  <a:gd name="T21" fmla="*/ 61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77">
                    <a:moveTo>
                      <a:pt x="0" y="0"/>
                    </a:moveTo>
                    <a:cubicBezTo>
                      <a:pt x="0" y="7"/>
                      <a:pt x="4" y="14"/>
                      <a:pt x="7" y="21"/>
                    </a:cubicBezTo>
                    <a:cubicBezTo>
                      <a:pt x="10" y="26"/>
                      <a:pt x="11" y="32"/>
                      <a:pt x="16" y="37"/>
                    </a:cubicBezTo>
                    <a:cubicBezTo>
                      <a:pt x="22" y="43"/>
                      <a:pt x="26" y="49"/>
                      <a:pt x="28" y="58"/>
                    </a:cubicBezTo>
                    <a:cubicBezTo>
                      <a:pt x="29" y="63"/>
                      <a:pt x="29" y="73"/>
                      <a:pt x="27" y="77"/>
                    </a:cubicBezTo>
                    <a:cubicBezTo>
                      <a:pt x="23" y="76"/>
                      <a:pt x="23" y="75"/>
                      <a:pt x="22" y="71"/>
                    </a:cubicBezTo>
                    <a:cubicBezTo>
                      <a:pt x="21" y="68"/>
                      <a:pt x="22" y="64"/>
                      <a:pt x="21" y="60"/>
                    </a:cubicBezTo>
                    <a:cubicBezTo>
                      <a:pt x="21" y="54"/>
                      <a:pt x="19" y="51"/>
                      <a:pt x="16" y="47"/>
                    </a:cubicBezTo>
                    <a:cubicBezTo>
                      <a:pt x="12" y="43"/>
                      <a:pt x="10" y="38"/>
                      <a:pt x="7" y="33"/>
                    </a:cubicBezTo>
                    <a:cubicBezTo>
                      <a:pt x="5" y="31"/>
                      <a:pt x="4" y="29"/>
                      <a:pt x="3" y="26"/>
                    </a:cubicBezTo>
                    <a:cubicBezTo>
                      <a:pt x="1" y="21"/>
                      <a:pt x="2" y="16"/>
                      <a:pt x="0" y="11"/>
                    </a:cubicBezTo>
                  </a:path>
                </a:pathLst>
              </a:custGeom>
              <a:solidFill>
                <a:srgbClr val="D83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7" name="Freeform 98">
                <a:extLst>
                  <a:ext uri="{FF2B5EF4-FFF2-40B4-BE49-F238E27FC236}">
                    <a16:creationId xmlns:a16="http://schemas.microsoft.com/office/drawing/2014/main" id="{726E0516-1858-4964-A7ED-1525857AE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6" y="2160"/>
                <a:ext cx="50" cy="21"/>
              </a:xfrm>
              <a:custGeom>
                <a:avLst/>
                <a:gdLst>
                  <a:gd name="T0" fmla="*/ 48 w 33"/>
                  <a:gd name="T1" fmla="*/ 72 h 14"/>
                  <a:gd name="T2" fmla="*/ 126 w 33"/>
                  <a:gd name="T3" fmla="*/ 41 h 14"/>
                  <a:gd name="T4" fmla="*/ 135 w 33"/>
                  <a:gd name="T5" fmla="*/ 12 h 14"/>
                  <a:gd name="T6" fmla="*/ 0 w 33"/>
                  <a:gd name="T7" fmla="*/ 62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14">
                    <a:moveTo>
                      <a:pt x="9" y="14"/>
                    </a:moveTo>
                    <a:cubicBezTo>
                      <a:pt x="13" y="14"/>
                      <a:pt x="20" y="9"/>
                      <a:pt x="24" y="8"/>
                    </a:cubicBezTo>
                    <a:cubicBezTo>
                      <a:pt x="28" y="7"/>
                      <a:pt x="33" y="3"/>
                      <a:pt x="26" y="2"/>
                    </a:cubicBezTo>
                    <a:cubicBezTo>
                      <a:pt x="20" y="0"/>
                      <a:pt x="4" y="6"/>
                      <a:pt x="0" y="12"/>
                    </a:cubicBezTo>
                  </a:path>
                </a:pathLst>
              </a:custGeom>
              <a:solidFill>
                <a:srgbClr val="D83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8" name="Freeform 99">
                <a:extLst>
                  <a:ext uri="{FF2B5EF4-FFF2-40B4-BE49-F238E27FC236}">
                    <a16:creationId xmlns:a16="http://schemas.microsoft.com/office/drawing/2014/main" id="{20370649-7678-4F0C-99DE-C23F5814B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2172"/>
                <a:ext cx="15" cy="12"/>
              </a:xfrm>
              <a:custGeom>
                <a:avLst/>
                <a:gdLst>
                  <a:gd name="T0" fmla="*/ 41 w 10"/>
                  <a:gd name="T1" fmla="*/ 0 h 8"/>
                  <a:gd name="T2" fmla="*/ 53 w 10"/>
                  <a:gd name="T3" fmla="*/ 39 h 8"/>
                  <a:gd name="T4" fmla="*/ 0 w 10"/>
                  <a:gd name="T5" fmla="*/ 27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8" y="0"/>
                    </a:moveTo>
                    <a:cubicBezTo>
                      <a:pt x="5" y="3"/>
                      <a:pt x="9" y="4"/>
                      <a:pt x="10" y="7"/>
                    </a:cubicBezTo>
                    <a:cubicBezTo>
                      <a:pt x="8" y="8"/>
                      <a:pt x="3" y="5"/>
                      <a:pt x="0" y="5"/>
                    </a:cubicBezTo>
                  </a:path>
                </a:pathLst>
              </a:custGeom>
              <a:solidFill>
                <a:srgbClr val="D83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9" name="Freeform 100">
                <a:extLst>
                  <a:ext uri="{FF2B5EF4-FFF2-40B4-BE49-F238E27FC236}">
                    <a16:creationId xmlns:a16="http://schemas.microsoft.com/office/drawing/2014/main" id="{E31C70A8-8D20-44CC-9CCD-9494CC03E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1" y="2030"/>
                <a:ext cx="151" cy="60"/>
              </a:xfrm>
              <a:custGeom>
                <a:avLst/>
                <a:gdLst>
                  <a:gd name="T0" fmla="*/ 100 w 100"/>
                  <a:gd name="T1" fmla="*/ 162 h 40"/>
                  <a:gd name="T2" fmla="*/ 156 w 100"/>
                  <a:gd name="T3" fmla="*/ 183 h 40"/>
                  <a:gd name="T4" fmla="*/ 236 w 100"/>
                  <a:gd name="T5" fmla="*/ 189 h 40"/>
                  <a:gd name="T6" fmla="*/ 399 w 100"/>
                  <a:gd name="T7" fmla="*/ 183 h 40"/>
                  <a:gd name="T8" fmla="*/ 482 w 100"/>
                  <a:gd name="T9" fmla="*/ 189 h 40"/>
                  <a:gd name="T10" fmla="*/ 500 w 100"/>
                  <a:gd name="T11" fmla="*/ 140 h 40"/>
                  <a:gd name="T12" fmla="*/ 417 w 100"/>
                  <a:gd name="T13" fmla="*/ 0 h 40"/>
                  <a:gd name="T14" fmla="*/ 420 w 100"/>
                  <a:gd name="T15" fmla="*/ 134 h 40"/>
                  <a:gd name="T16" fmla="*/ 264 w 100"/>
                  <a:gd name="T17" fmla="*/ 129 h 40"/>
                  <a:gd name="T18" fmla="*/ 100 w 100"/>
                  <a:gd name="T19" fmla="*/ 122 h 40"/>
                  <a:gd name="T20" fmla="*/ 0 w 100"/>
                  <a:gd name="T21" fmla="*/ 203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" h="40">
                    <a:moveTo>
                      <a:pt x="19" y="32"/>
                    </a:moveTo>
                    <a:cubicBezTo>
                      <a:pt x="25" y="32"/>
                      <a:pt x="24" y="34"/>
                      <a:pt x="30" y="36"/>
                    </a:cubicBezTo>
                    <a:cubicBezTo>
                      <a:pt x="34" y="38"/>
                      <a:pt x="40" y="37"/>
                      <a:pt x="45" y="37"/>
                    </a:cubicBezTo>
                    <a:cubicBezTo>
                      <a:pt x="56" y="36"/>
                      <a:pt x="67" y="36"/>
                      <a:pt x="77" y="36"/>
                    </a:cubicBezTo>
                    <a:cubicBezTo>
                      <a:pt x="83" y="36"/>
                      <a:pt x="88" y="37"/>
                      <a:pt x="93" y="37"/>
                    </a:cubicBezTo>
                    <a:cubicBezTo>
                      <a:pt x="100" y="36"/>
                      <a:pt x="99" y="33"/>
                      <a:pt x="96" y="27"/>
                    </a:cubicBezTo>
                    <a:cubicBezTo>
                      <a:pt x="93" y="19"/>
                      <a:pt x="87" y="6"/>
                      <a:pt x="80" y="0"/>
                    </a:cubicBezTo>
                    <a:cubicBezTo>
                      <a:pt x="80" y="9"/>
                      <a:pt x="93" y="19"/>
                      <a:pt x="81" y="26"/>
                    </a:cubicBezTo>
                    <a:cubicBezTo>
                      <a:pt x="72" y="31"/>
                      <a:pt x="60" y="28"/>
                      <a:pt x="51" y="25"/>
                    </a:cubicBezTo>
                    <a:cubicBezTo>
                      <a:pt x="41" y="23"/>
                      <a:pt x="29" y="20"/>
                      <a:pt x="19" y="24"/>
                    </a:cubicBezTo>
                    <a:cubicBezTo>
                      <a:pt x="13" y="26"/>
                      <a:pt x="1" y="32"/>
                      <a:pt x="0" y="40"/>
                    </a:cubicBezTo>
                  </a:path>
                </a:pathLst>
              </a:custGeom>
              <a:solidFill>
                <a:srgbClr val="D83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0" name="Freeform 101">
                <a:extLst>
                  <a:ext uri="{FF2B5EF4-FFF2-40B4-BE49-F238E27FC236}">
                    <a16:creationId xmlns:a16="http://schemas.microsoft.com/office/drawing/2014/main" id="{CAA98047-43DA-473C-855E-D19B46DB6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4" y="2317"/>
                <a:ext cx="26" cy="68"/>
              </a:xfrm>
              <a:custGeom>
                <a:avLst/>
                <a:gdLst>
                  <a:gd name="T0" fmla="*/ 43 w 17"/>
                  <a:gd name="T1" fmla="*/ 27 h 45"/>
                  <a:gd name="T2" fmla="*/ 28 w 17"/>
                  <a:gd name="T3" fmla="*/ 121 h 45"/>
                  <a:gd name="T4" fmla="*/ 87 w 17"/>
                  <a:gd name="T5" fmla="*/ 236 h 45"/>
                  <a:gd name="T6" fmla="*/ 66 w 17"/>
                  <a:gd name="T7" fmla="*/ 82 h 45"/>
                  <a:gd name="T8" fmla="*/ 49 w 17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45">
                    <a:moveTo>
                      <a:pt x="8" y="5"/>
                    </a:moveTo>
                    <a:cubicBezTo>
                      <a:pt x="0" y="13"/>
                      <a:pt x="0" y="14"/>
                      <a:pt x="5" y="23"/>
                    </a:cubicBezTo>
                    <a:cubicBezTo>
                      <a:pt x="9" y="30"/>
                      <a:pt x="14" y="38"/>
                      <a:pt x="16" y="45"/>
                    </a:cubicBezTo>
                    <a:cubicBezTo>
                      <a:pt x="17" y="36"/>
                      <a:pt x="11" y="26"/>
                      <a:pt x="12" y="16"/>
                    </a:cubicBezTo>
                    <a:cubicBezTo>
                      <a:pt x="12" y="10"/>
                      <a:pt x="13" y="6"/>
                      <a:pt x="9" y="0"/>
                    </a:cubicBezTo>
                  </a:path>
                </a:pathLst>
              </a:custGeom>
              <a:solidFill>
                <a:srgbClr val="F4C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1" name="Freeform 102">
                <a:extLst>
                  <a:ext uri="{FF2B5EF4-FFF2-40B4-BE49-F238E27FC236}">
                    <a16:creationId xmlns:a16="http://schemas.microsoft.com/office/drawing/2014/main" id="{00970E11-BF03-48D7-B5BC-C3CAD9E17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2512"/>
                <a:ext cx="75" cy="121"/>
              </a:xfrm>
              <a:custGeom>
                <a:avLst/>
                <a:gdLst>
                  <a:gd name="T0" fmla="*/ 140 w 50"/>
                  <a:gd name="T1" fmla="*/ 12 h 80"/>
                  <a:gd name="T2" fmla="*/ 99 w 50"/>
                  <a:gd name="T3" fmla="*/ 124 h 80"/>
                  <a:gd name="T4" fmla="*/ 81 w 50"/>
                  <a:gd name="T5" fmla="*/ 231 h 80"/>
                  <a:gd name="T6" fmla="*/ 48 w 50"/>
                  <a:gd name="T7" fmla="*/ 289 h 80"/>
                  <a:gd name="T8" fmla="*/ 8 w 50"/>
                  <a:gd name="T9" fmla="*/ 330 h 80"/>
                  <a:gd name="T10" fmla="*/ 134 w 50"/>
                  <a:gd name="T11" fmla="*/ 419 h 80"/>
                  <a:gd name="T12" fmla="*/ 122 w 50"/>
                  <a:gd name="T13" fmla="*/ 242 h 80"/>
                  <a:gd name="T14" fmla="*/ 162 w 50"/>
                  <a:gd name="T15" fmla="*/ 162 h 80"/>
                  <a:gd name="T16" fmla="*/ 255 w 50"/>
                  <a:gd name="T17" fmla="*/ 175 h 80"/>
                  <a:gd name="T18" fmla="*/ 140 w 50"/>
                  <a:gd name="T19" fmla="*/ 0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0" h="80">
                    <a:moveTo>
                      <a:pt x="27" y="2"/>
                    </a:moveTo>
                    <a:cubicBezTo>
                      <a:pt x="28" y="11"/>
                      <a:pt x="21" y="17"/>
                      <a:pt x="19" y="24"/>
                    </a:cubicBezTo>
                    <a:cubicBezTo>
                      <a:pt x="17" y="29"/>
                      <a:pt x="19" y="37"/>
                      <a:pt x="16" y="44"/>
                    </a:cubicBezTo>
                    <a:cubicBezTo>
                      <a:pt x="14" y="48"/>
                      <a:pt x="12" y="52"/>
                      <a:pt x="9" y="55"/>
                    </a:cubicBezTo>
                    <a:cubicBezTo>
                      <a:pt x="6" y="58"/>
                      <a:pt x="0" y="58"/>
                      <a:pt x="1" y="63"/>
                    </a:cubicBezTo>
                    <a:cubicBezTo>
                      <a:pt x="1" y="71"/>
                      <a:pt x="21" y="78"/>
                      <a:pt x="26" y="80"/>
                    </a:cubicBezTo>
                    <a:cubicBezTo>
                      <a:pt x="13" y="68"/>
                      <a:pt x="17" y="60"/>
                      <a:pt x="24" y="46"/>
                    </a:cubicBezTo>
                    <a:cubicBezTo>
                      <a:pt x="26" y="43"/>
                      <a:pt x="28" y="33"/>
                      <a:pt x="32" y="31"/>
                    </a:cubicBezTo>
                    <a:cubicBezTo>
                      <a:pt x="36" y="29"/>
                      <a:pt x="46" y="33"/>
                      <a:pt x="50" y="34"/>
                    </a:cubicBezTo>
                    <a:cubicBezTo>
                      <a:pt x="49" y="21"/>
                      <a:pt x="27" y="12"/>
                      <a:pt x="27" y="0"/>
                    </a:cubicBezTo>
                  </a:path>
                </a:pathLst>
              </a:custGeom>
              <a:solidFill>
                <a:srgbClr val="F8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2" name="Freeform 103">
                <a:extLst>
                  <a:ext uri="{FF2B5EF4-FFF2-40B4-BE49-F238E27FC236}">
                    <a16:creationId xmlns:a16="http://schemas.microsoft.com/office/drawing/2014/main" id="{1C66EDB5-E3D0-4803-AE42-1B546F2AA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2494"/>
                <a:ext cx="182" cy="225"/>
              </a:xfrm>
              <a:custGeom>
                <a:avLst/>
                <a:gdLst>
                  <a:gd name="T0" fmla="*/ 279 w 120"/>
                  <a:gd name="T1" fmla="*/ 743 h 149"/>
                  <a:gd name="T2" fmla="*/ 464 w 120"/>
                  <a:gd name="T3" fmla="*/ 649 h 149"/>
                  <a:gd name="T4" fmla="*/ 587 w 120"/>
                  <a:gd name="T5" fmla="*/ 468 h 149"/>
                  <a:gd name="T6" fmla="*/ 573 w 120"/>
                  <a:gd name="T7" fmla="*/ 0 h 149"/>
                  <a:gd name="T8" fmla="*/ 593 w 120"/>
                  <a:gd name="T9" fmla="*/ 276 h 149"/>
                  <a:gd name="T10" fmla="*/ 513 w 120"/>
                  <a:gd name="T11" fmla="*/ 500 h 149"/>
                  <a:gd name="T12" fmla="*/ 268 w 120"/>
                  <a:gd name="T13" fmla="*/ 716 h 149"/>
                  <a:gd name="T14" fmla="*/ 112 w 120"/>
                  <a:gd name="T15" fmla="*/ 743 h 149"/>
                  <a:gd name="T16" fmla="*/ 0 w 120"/>
                  <a:gd name="T17" fmla="*/ 764 h 149"/>
                  <a:gd name="T18" fmla="*/ 228 w 120"/>
                  <a:gd name="T19" fmla="*/ 747 h 1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0" h="149">
                    <a:moveTo>
                      <a:pt x="53" y="143"/>
                    </a:moveTo>
                    <a:cubicBezTo>
                      <a:pt x="66" y="137"/>
                      <a:pt x="78" y="134"/>
                      <a:pt x="88" y="125"/>
                    </a:cubicBezTo>
                    <a:cubicBezTo>
                      <a:pt x="98" y="115"/>
                      <a:pt x="107" y="102"/>
                      <a:pt x="111" y="90"/>
                    </a:cubicBezTo>
                    <a:cubicBezTo>
                      <a:pt x="119" y="66"/>
                      <a:pt x="120" y="28"/>
                      <a:pt x="108" y="0"/>
                    </a:cubicBezTo>
                    <a:cubicBezTo>
                      <a:pt x="112" y="13"/>
                      <a:pt x="114" y="41"/>
                      <a:pt x="112" y="53"/>
                    </a:cubicBezTo>
                    <a:cubicBezTo>
                      <a:pt x="111" y="71"/>
                      <a:pt x="105" y="80"/>
                      <a:pt x="97" y="96"/>
                    </a:cubicBezTo>
                    <a:cubicBezTo>
                      <a:pt x="88" y="115"/>
                      <a:pt x="71" y="129"/>
                      <a:pt x="51" y="138"/>
                    </a:cubicBezTo>
                    <a:cubicBezTo>
                      <a:pt x="39" y="142"/>
                      <a:pt x="33" y="143"/>
                      <a:pt x="21" y="143"/>
                    </a:cubicBezTo>
                    <a:cubicBezTo>
                      <a:pt x="16" y="143"/>
                      <a:pt x="6" y="147"/>
                      <a:pt x="0" y="147"/>
                    </a:cubicBezTo>
                    <a:cubicBezTo>
                      <a:pt x="11" y="148"/>
                      <a:pt x="34" y="149"/>
                      <a:pt x="43" y="144"/>
                    </a:cubicBezTo>
                  </a:path>
                </a:pathLst>
              </a:custGeom>
              <a:solidFill>
                <a:srgbClr val="F6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3" name="Freeform 104">
                <a:extLst>
                  <a:ext uri="{FF2B5EF4-FFF2-40B4-BE49-F238E27FC236}">
                    <a16:creationId xmlns:a16="http://schemas.microsoft.com/office/drawing/2014/main" id="{B69E2AEB-73D2-421D-9CF3-19B70DACA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2610"/>
                <a:ext cx="235" cy="79"/>
              </a:xfrm>
              <a:custGeom>
                <a:avLst/>
                <a:gdLst>
                  <a:gd name="T0" fmla="*/ 0 w 155"/>
                  <a:gd name="T1" fmla="*/ 0 h 52"/>
                  <a:gd name="T2" fmla="*/ 819 w 155"/>
                  <a:gd name="T3" fmla="*/ 208 h 52"/>
                  <a:gd name="T4" fmla="*/ 0 w 155"/>
                  <a:gd name="T5" fmla="*/ 0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5" h="52">
                    <a:moveTo>
                      <a:pt x="0" y="0"/>
                    </a:moveTo>
                    <a:cubicBezTo>
                      <a:pt x="17" y="11"/>
                      <a:pt x="85" y="52"/>
                      <a:pt x="155" y="39"/>
                    </a:cubicBezTo>
                    <a:cubicBezTo>
                      <a:pt x="132" y="46"/>
                      <a:pt x="59" y="52"/>
                      <a:pt x="0" y="0"/>
                    </a:cubicBezTo>
                    <a:close/>
                  </a:path>
                </a:pathLst>
              </a:custGeom>
              <a:solidFill>
                <a:srgbClr val="FE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4" name="Freeform 105">
                <a:extLst>
                  <a:ext uri="{FF2B5EF4-FFF2-40B4-BE49-F238E27FC236}">
                    <a16:creationId xmlns:a16="http://schemas.microsoft.com/office/drawing/2014/main" id="{CB4CC7E4-5BBA-40A6-90AB-9E9AEA25A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2134"/>
                <a:ext cx="147" cy="100"/>
              </a:xfrm>
              <a:custGeom>
                <a:avLst/>
                <a:gdLst>
                  <a:gd name="T0" fmla="*/ 0 w 97"/>
                  <a:gd name="T1" fmla="*/ 348 h 66"/>
                  <a:gd name="T2" fmla="*/ 512 w 97"/>
                  <a:gd name="T3" fmla="*/ 111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7" h="66">
                    <a:moveTo>
                      <a:pt x="0" y="66"/>
                    </a:moveTo>
                    <a:cubicBezTo>
                      <a:pt x="17" y="0"/>
                      <a:pt x="63" y="20"/>
                      <a:pt x="97" y="21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5" name="Freeform 106">
                <a:extLst>
                  <a:ext uri="{FF2B5EF4-FFF2-40B4-BE49-F238E27FC236}">
                    <a16:creationId xmlns:a16="http://schemas.microsoft.com/office/drawing/2014/main" id="{247D32E3-5A40-405C-A041-339029E2A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4" y="2152"/>
                <a:ext cx="164" cy="123"/>
              </a:xfrm>
              <a:custGeom>
                <a:avLst/>
                <a:gdLst>
                  <a:gd name="T0" fmla="*/ 41 w 108"/>
                  <a:gd name="T1" fmla="*/ 279 h 81"/>
                  <a:gd name="T2" fmla="*/ 39 w 108"/>
                  <a:gd name="T3" fmla="*/ 308 h 81"/>
                  <a:gd name="T4" fmla="*/ 0 w 108"/>
                  <a:gd name="T5" fmla="*/ 424 h 81"/>
                  <a:gd name="T6" fmla="*/ 12 w 108"/>
                  <a:gd name="T7" fmla="*/ 431 h 81"/>
                  <a:gd name="T8" fmla="*/ 49 w 108"/>
                  <a:gd name="T9" fmla="*/ 308 h 81"/>
                  <a:gd name="T10" fmla="*/ 53 w 108"/>
                  <a:gd name="T11" fmla="*/ 289 h 81"/>
                  <a:gd name="T12" fmla="*/ 468 w 108"/>
                  <a:gd name="T13" fmla="*/ 39 h 81"/>
                  <a:gd name="T14" fmla="*/ 574 w 108"/>
                  <a:gd name="T15" fmla="*/ 41 h 81"/>
                  <a:gd name="T16" fmla="*/ 574 w 108"/>
                  <a:gd name="T17" fmla="*/ 39 h 81"/>
                  <a:gd name="T18" fmla="*/ 472 w 108"/>
                  <a:gd name="T19" fmla="*/ 32 h 81"/>
                  <a:gd name="T20" fmla="*/ 41 w 108"/>
                  <a:gd name="T21" fmla="*/ 279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8" h="81">
                    <a:moveTo>
                      <a:pt x="8" y="53"/>
                    </a:moveTo>
                    <a:cubicBezTo>
                      <a:pt x="7" y="58"/>
                      <a:pt x="7" y="58"/>
                      <a:pt x="7" y="58"/>
                    </a:cubicBezTo>
                    <a:cubicBezTo>
                      <a:pt x="4" y="65"/>
                      <a:pt x="2" y="71"/>
                      <a:pt x="0" y="80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4" y="72"/>
                      <a:pt x="6" y="66"/>
                      <a:pt x="9" y="58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28" y="2"/>
                      <a:pt x="61" y="4"/>
                      <a:pt x="88" y="7"/>
                    </a:cubicBezTo>
                    <a:cubicBezTo>
                      <a:pt x="95" y="7"/>
                      <a:pt x="102" y="8"/>
                      <a:pt x="108" y="8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2" y="8"/>
                      <a:pt x="96" y="6"/>
                      <a:pt x="89" y="6"/>
                    </a:cubicBezTo>
                    <a:cubicBezTo>
                      <a:pt x="61" y="3"/>
                      <a:pt x="26" y="0"/>
                      <a:pt x="8" y="53"/>
                    </a:cubicBezTo>
                    <a:close/>
                  </a:path>
                </a:pathLst>
              </a:custGeom>
              <a:solidFill>
                <a:srgbClr val="2B9F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6" name="Freeform 107">
                <a:extLst>
                  <a:ext uri="{FF2B5EF4-FFF2-40B4-BE49-F238E27FC236}">
                    <a16:creationId xmlns:a16="http://schemas.microsoft.com/office/drawing/2014/main" id="{A1BAB148-A03E-4DE1-BCE4-874408AB7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" y="2389"/>
                <a:ext cx="33" cy="44"/>
              </a:xfrm>
              <a:custGeom>
                <a:avLst/>
                <a:gdLst>
                  <a:gd name="T0" fmla="*/ 62 w 22"/>
                  <a:gd name="T1" fmla="*/ 39 h 29"/>
                  <a:gd name="T2" fmla="*/ 8 w 22"/>
                  <a:gd name="T3" fmla="*/ 0 h 29"/>
                  <a:gd name="T4" fmla="*/ 12 w 22"/>
                  <a:gd name="T5" fmla="*/ 32 h 29"/>
                  <a:gd name="T6" fmla="*/ 59 w 22"/>
                  <a:gd name="T7" fmla="*/ 102 h 29"/>
                  <a:gd name="T8" fmla="*/ 93 w 22"/>
                  <a:gd name="T9" fmla="*/ 134 h 29"/>
                  <a:gd name="T10" fmla="*/ 113 w 22"/>
                  <a:gd name="T11" fmla="*/ 155 h 29"/>
                  <a:gd name="T12" fmla="*/ 108 w 22"/>
                  <a:gd name="T13" fmla="*/ 94 h 29"/>
                  <a:gd name="T14" fmla="*/ 62 w 22"/>
                  <a:gd name="T15" fmla="*/ 39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" h="29">
                    <a:moveTo>
                      <a:pt x="12" y="7"/>
                    </a:moveTo>
                    <a:cubicBezTo>
                      <a:pt x="9" y="5"/>
                      <a:pt x="4" y="0"/>
                      <a:pt x="1" y="0"/>
                    </a:cubicBezTo>
                    <a:cubicBezTo>
                      <a:pt x="1" y="3"/>
                      <a:pt x="0" y="2"/>
                      <a:pt x="2" y="6"/>
                    </a:cubicBezTo>
                    <a:cubicBezTo>
                      <a:pt x="4" y="10"/>
                      <a:pt x="7" y="14"/>
                      <a:pt x="11" y="19"/>
                    </a:cubicBezTo>
                    <a:cubicBezTo>
                      <a:pt x="14" y="23"/>
                      <a:pt x="15" y="24"/>
                      <a:pt x="18" y="25"/>
                    </a:cubicBezTo>
                    <a:cubicBezTo>
                      <a:pt x="20" y="26"/>
                      <a:pt x="20" y="28"/>
                      <a:pt x="22" y="29"/>
                    </a:cubicBezTo>
                    <a:cubicBezTo>
                      <a:pt x="22" y="25"/>
                      <a:pt x="21" y="21"/>
                      <a:pt x="21" y="18"/>
                    </a:cubicBezTo>
                    <a:cubicBezTo>
                      <a:pt x="19" y="12"/>
                      <a:pt x="17" y="9"/>
                      <a:pt x="12" y="7"/>
                    </a:cubicBezTo>
                    <a:close/>
                  </a:path>
                </a:pathLst>
              </a:custGeom>
              <a:solidFill>
                <a:srgbClr val="B458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7" name="Freeform 108">
                <a:extLst>
                  <a:ext uri="{FF2B5EF4-FFF2-40B4-BE49-F238E27FC236}">
                    <a16:creationId xmlns:a16="http://schemas.microsoft.com/office/drawing/2014/main" id="{7803FDEA-34AA-4DDC-9D29-AC89BC60F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2297"/>
                <a:ext cx="162" cy="142"/>
              </a:xfrm>
              <a:custGeom>
                <a:avLst/>
                <a:gdLst>
                  <a:gd name="T0" fmla="*/ 347 w 107"/>
                  <a:gd name="T1" fmla="*/ 441 h 94"/>
                  <a:gd name="T2" fmla="*/ 366 w 107"/>
                  <a:gd name="T3" fmla="*/ 417 h 94"/>
                  <a:gd name="T4" fmla="*/ 418 w 107"/>
                  <a:gd name="T5" fmla="*/ 399 h 94"/>
                  <a:gd name="T6" fmla="*/ 447 w 107"/>
                  <a:gd name="T7" fmla="*/ 397 h 94"/>
                  <a:gd name="T8" fmla="*/ 460 w 107"/>
                  <a:gd name="T9" fmla="*/ 397 h 94"/>
                  <a:gd name="T10" fmla="*/ 494 w 107"/>
                  <a:gd name="T11" fmla="*/ 370 h 94"/>
                  <a:gd name="T12" fmla="*/ 553 w 107"/>
                  <a:gd name="T13" fmla="*/ 344 h 94"/>
                  <a:gd name="T14" fmla="*/ 554 w 107"/>
                  <a:gd name="T15" fmla="*/ 338 h 94"/>
                  <a:gd name="T16" fmla="*/ 554 w 107"/>
                  <a:gd name="T17" fmla="*/ 264 h 94"/>
                  <a:gd name="T18" fmla="*/ 494 w 107"/>
                  <a:gd name="T19" fmla="*/ 218 h 94"/>
                  <a:gd name="T20" fmla="*/ 472 w 107"/>
                  <a:gd name="T21" fmla="*/ 175 h 94"/>
                  <a:gd name="T22" fmla="*/ 441 w 107"/>
                  <a:gd name="T23" fmla="*/ 151 h 94"/>
                  <a:gd name="T24" fmla="*/ 339 w 107"/>
                  <a:gd name="T25" fmla="*/ 21 h 94"/>
                  <a:gd name="T26" fmla="*/ 277 w 107"/>
                  <a:gd name="T27" fmla="*/ 12 h 94"/>
                  <a:gd name="T28" fmla="*/ 232 w 107"/>
                  <a:gd name="T29" fmla="*/ 0 h 94"/>
                  <a:gd name="T30" fmla="*/ 156 w 107"/>
                  <a:gd name="T31" fmla="*/ 18 h 94"/>
                  <a:gd name="T32" fmla="*/ 68 w 107"/>
                  <a:gd name="T33" fmla="*/ 41 h 94"/>
                  <a:gd name="T34" fmla="*/ 8 w 107"/>
                  <a:gd name="T35" fmla="*/ 110 h 94"/>
                  <a:gd name="T36" fmla="*/ 12 w 107"/>
                  <a:gd name="T37" fmla="*/ 162 h 94"/>
                  <a:gd name="T38" fmla="*/ 18 w 107"/>
                  <a:gd name="T39" fmla="*/ 207 h 94"/>
                  <a:gd name="T40" fmla="*/ 21 w 107"/>
                  <a:gd name="T41" fmla="*/ 245 h 94"/>
                  <a:gd name="T42" fmla="*/ 41 w 107"/>
                  <a:gd name="T43" fmla="*/ 282 h 94"/>
                  <a:gd name="T44" fmla="*/ 53 w 107"/>
                  <a:gd name="T45" fmla="*/ 317 h 94"/>
                  <a:gd name="T46" fmla="*/ 62 w 107"/>
                  <a:gd name="T47" fmla="*/ 349 h 94"/>
                  <a:gd name="T48" fmla="*/ 111 w 107"/>
                  <a:gd name="T49" fmla="*/ 417 h 94"/>
                  <a:gd name="T50" fmla="*/ 147 w 107"/>
                  <a:gd name="T51" fmla="*/ 447 h 94"/>
                  <a:gd name="T52" fmla="*/ 177 w 107"/>
                  <a:gd name="T53" fmla="*/ 479 h 94"/>
                  <a:gd name="T54" fmla="*/ 223 w 107"/>
                  <a:gd name="T55" fmla="*/ 482 h 94"/>
                  <a:gd name="T56" fmla="*/ 347 w 107"/>
                  <a:gd name="T57" fmla="*/ 441 h 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7" h="94">
                    <a:moveTo>
                      <a:pt x="66" y="85"/>
                    </a:moveTo>
                    <a:cubicBezTo>
                      <a:pt x="70" y="80"/>
                      <a:pt x="70" y="80"/>
                      <a:pt x="70" y="80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79" y="77"/>
                      <a:pt x="85" y="76"/>
                      <a:pt x="85" y="76"/>
                    </a:cubicBezTo>
                    <a:cubicBezTo>
                      <a:pt x="86" y="76"/>
                      <a:pt x="88" y="76"/>
                      <a:pt x="88" y="76"/>
                    </a:cubicBezTo>
                    <a:cubicBezTo>
                      <a:pt x="94" y="71"/>
                      <a:pt x="94" y="71"/>
                      <a:pt x="94" y="71"/>
                    </a:cubicBezTo>
                    <a:cubicBezTo>
                      <a:pt x="94" y="71"/>
                      <a:pt x="104" y="66"/>
                      <a:pt x="105" y="66"/>
                    </a:cubicBezTo>
                    <a:cubicBezTo>
                      <a:pt x="105" y="66"/>
                      <a:pt x="105" y="66"/>
                      <a:pt x="106" y="65"/>
                    </a:cubicBezTo>
                    <a:cubicBezTo>
                      <a:pt x="106" y="59"/>
                      <a:pt x="107" y="54"/>
                      <a:pt x="106" y="51"/>
                    </a:cubicBezTo>
                    <a:cubicBezTo>
                      <a:pt x="107" y="45"/>
                      <a:pt x="97" y="45"/>
                      <a:pt x="94" y="42"/>
                    </a:cubicBezTo>
                    <a:cubicBezTo>
                      <a:pt x="92" y="39"/>
                      <a:pt x="92" y="37"/>
                      <a:pt x="90" y="34"/>
                    </a:cubicBezTo>
                    <a:cubicBezTo>
                      <a:pt x="88" y="32"/>
                      <a:pt x="86" y="31"/>
                      <a:pt x="84" y="29"/>
                    </a:cubicBezTo>
                    <a:cubicBezTo>
                      <a:pt x="77" y="22"/>
                      <a:pt x="76" y="8"/>
                      <a:pt x="65" y="4"/>
                    </a:cubicBezTo>
                    <a:cubicBezTo>
                      <a:pt x="63" y="3"/>
                      <a:pt x="57" y="3"/>
                      <a:pt x="53" y="2"/>
                    </a:cubicBezTo>
                    <a:cubicBezTo>
                      <a:pt x="49" y="1"/>
                      <a:pt x="47" y="0"/>
                      <a:pt x="44" y="0"/>
                    </a:cubicBezTo>
                    <a:cubicBezTo>
                      <a:pt x="38" y="0"/>
                      <a:pt x="35" y="2"/>
                      <a:pt x="30" y="3"/>
                    </a:cubicBezTo>
                    <a:cubicBezTo>
                      <a:pt x="26" y="4"/>
                      <a:pt x="16" y="6"/>
                      <a:pt x="13" y="8"/>
                    </a:cubicBezTo>
                    <a:cubicBezTo>
                      <a:pt x="7" y="11"/>
                      <a:pt x="3" y="16"/>
                      <a:pt x="1" y="21"/>
                    </a:cubicBezTo>
                    <a:cubicBezTo>
                      <a:pt x="1" y="26"/>
                      <a:pt x="2" y="27"/>
                      <a:pt x="2" y="31"/>
                    </a:cubicBezTo>
                    <a:cubicBezTo>
                      <a:pt x="2" y="34"/>
                      <a:pt x="0" y="36"/>
                      <a:pt x="3" y="40"/>
                    </a:cubicBezTo>
                    <a:cubicBezTo>
                      <a:pt x="6" y="44"/>
                      <a:pt x="4" y="42"/>
                      <a:pt x="4" y="47"/>
                    </a:cubicBezTo>
                    <a:cubicBezTo>
                      <a:pt x="4" y="51"/>
                      <a:pt x="5" y="51"/>
                      <a:pt x="8" y="54"/>
                    </a:cubicBezTo>
                    <a:cubicBezTo>
                      <a:pt x="10" y="58"/>
                      <a:pt x="9" y="58"/>
                      <a:pt x="10" y="61"/>
                    </a:cubicBezTo>
                    <a:cubicBezTo>
                      <a:pt x="12" y="64"/>
                      <a:pt x="10" y="63"/>
                      <a:pt x="12" y="67"/>
                    </a:cubicBezTo>
                    <a:cubicBezTo>
                      <a:pt x="14" y="71"/>
                      <a:pt x="17" y="75"/>
                      <a:pt x="21" y="80"/>
                    </a:cubicBezTo>
                    <a:cubicBezTo>
                      <a:pt x="24" y="84"/>
                      <a:pt x="25" y="85"/>
                      <a:pt x="28" y="86"/>
                    </a:cubicBezTo>
                    <a:cubicBezTo>
                      <a:pt x="31" y="87"/>
                      <a:pt x="31" y="91"/>
                      <a:pt x="34" y="92"/>
                    </a:cubicBezTo>
                    <a:cubicBezTo>
                      <a:pt x="38" y="92"/>
                      <a:pt x="38" y="94"/>
                      <a:pt x="42" y="93"/>
                    </a:cubicBezTo>
                    <a:cubicBezTo>
                      <a:pt x="47" y="94"/>
                      <a:pt x="53" y="83"/>
                      <a:pt x="66" y="85"/>
                    </a:cubicBezTo>
                    <a:close/>
                  </a:path>
                </a:pathLst>
              </a:custGeom>
              <a:solidFill>
                <a:srgbClr val="00A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8" name="Freeform 109">
                <a:extLst>
                  <a:ext uri="{FF2B5EF4-FFF2-40B4-BE49-F238E27FC236}">
                    <a16:creationId xmlns:a16="http://schemas.microsoft.com/office/drawing/2014/main" id="{7B76165C-0E68-48C1-BFB7-DD87BD76B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7" y="2311"/>
                <a:ext cx="41" cy="47"/>
              </a:xfrm>
              <a:custGeom>
                <a:avLst/>
                <a:gdLst>
                  <a:gd name="T0" fmla="*/ 143 w 27"/>
                  <a:gd name="T1" fmla="*/ 0 h 31"/>
                  <a:gd name="T2" fmla="*/ 41 w 27"/>
                  <a:gd name="T3" fmla="*/ 164 h 31"/>
                  <a:gd name="T4" fmla="*/ 143 w 27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31">
                    <a:moveTo>
                      <a:pt x="27" y="0"/>
                    </a:moveTo>
                    <a:cubicBezTo>
                      <a:pt x="17" y="3"/>
                      <a:pt x="0" y="8"/>
                      <a:pt x="8" y="31"/>
                    </a:cubicBezTo>
                    <a:cubicBezTo>
                      <a:pt x="6" y="19"/>
                      <a:pt x="11" y="6"/>
                      <a:pt x="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9" name="Freeform 110">
                <a:extLst>
                  <a:ext uri="{FF2B5EF4-FFF2-40B4-BE49-F238E27FC236}">
                    <a16:creationId xmlns:a16="http://schemas.microsoft.com/office/drawing/2014/main" id="{2EF4BC75-2EE8-44C9-A5CA-8E4CBE68C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9" y="2367"/>
                <a:ext cx="50" cy="47"/>
              </a:xfrm>
              <a:custGeom>
                <a:avLst/>
                <a:gdLst>
                  <a:gd name="T0" fmla="*/ 174 w 33"/>
                  <a:gd name="T1" fmla="*/ 0 h 31"/>
                  <a:gd name="T2" fmla="*/ 168 w 33"/>
                  <a:gd name="T3" fmla="*/ 21 h 31"/>
                  <a:gd name="T4" fmla="*/ 168 w 33"/>
                  <a:gd name="T5" fmla="*/ 39 h 31"/>
                  <a:gd name="T6" fmla="*/ 94 w 33"/>
                  <a:gd name="T7" fmla="*/ 112 h 31"/>
                  <a:gd name="T8" fmla="*/ 0 w 33"/>
                  <a:gd name="T9" fmla="*/ 164 h 31"/>
                  <a:gd name="T10" fmla="*/ 94 w 33"/>
                  <a:gd name="T11" fmla="*/ 27 h 31"/>
                  <a:gd name="T12" fmla="*/ 94 w 33"/>
                  <a:gd name="T13" fmla="*/ 18 h 31"/>
                  <a:gd name="T14" fmla="*/ 94 w 33"/>
                  <a:gd name="T15" fmla="*/ 12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" h="31">
                    <a:moveTo>
                      <a:pt x="33" y="0"/>
                    </a:moveTo>
                    <a:cubicBezTo>
                      <a:pt x="33" y="1"/>
                      <a:pt x="32" y="3"/>
                      <a:pt x="32" y="4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0" y="14"/>
                      <a:pt x="18" y="21"/>
                    </a:cubicBezTo>
                    <a:cubicBezTo>
                      <a:pt x="12" y="25"/>
                      <a:pt x="5" y="25"/>
                      <a:pt x="0" y="31"/>
                    </a:cubicBezTo>
                    <a:cubicBezTo>
                      <a:pt x="1" y="20"/>
                      <a:pt x="17" y="19"/>
                      <a:pt x="18" y="5"/>
                    </a:cubicBezTo>
                    <a:cubicBezTo>
                      <a:pt x="18" y="4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2"/>
                    </a:cubicBezTo>
                  </a:path>
                </a:pathLst>
              </a:custGeom>
              <a:solidFill>
                <a:srgbClr val="FB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0" name="Freeform 111">
                <a:extLst>
                  <a:ext uri="{FF2B5EF4-FFF2-40B4-BE49-F238E27FC236}">
                    <a16:creationId xmlns:a16="http://schemas.microsoft.com/office/drawing/2014/main" id="{E00B4D36-F940-4EFF-99A7-E0C495799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" y="2406"/>
                <a:ext cx="67" cy="48"/>
              </a:xfrm>
              <a:custGeom>
                <a:avLst/>
                <a:gdLst>
                  <a:gd name="T0" fmla="*/ 0 w 44"/>
                  <a:gd name="T1" fmla="*/ 108 h 32"/>
                  <a:gd name="T2" fmla="*/ 236 w 44"/>
                  <a:gd name="T3" fmla="*/ 27 h 32"/>
                  <a:gd name="T4" fmla="*/ 120 w 44"/>
                  <a:gd name="T5" fmla="*/ 99 h 32"/>
                  <a:gd name="T6" fmla="*/ 107 w 44"/>
                  <a:gd name="T7" fmla="*/ 149 h 32"/>
                  <a:gd name="T8" fmla="*/ 123 w 44"/>
                  <a:gd name="T9" fmla="*/ 16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0" y="21"/>
                    </a:moveTo>
                    <a:cubicBezTo>
                      <a:pt x="6" y="19"/>
                      <a:pt x="27" y="0"/>
                      <a:pt x="44" y="5"/>
                    </a:cubicBezTo>
                    <a:cubicBezTo>
                      <a:pt x="31" y="2"/>
                      <a:pt x="24" y="16"/>
                      <a:pt x="22" y="19"/>
                    </a:cubicBezTo>
                    <a:cubicBezTo>
                      <a:pt x="20" y="23"/>
                      <a:pt x="17" y="26"/>
                      <a:pt x="20" y="29"/>
                    </a:cubicBezTo>
                    <a:cubicBezTo>
                      <a:pt x="21" y="30"/>
                      <a:pt x="22" y="31"/>
                      <a:pt x="23" y="32"/>
                    </a:cubicBezTo>
                  </a:path>
                </a:pathLst>
              </a:custGeom>
              <a:solidFill>
                <a:srgbClr val="FB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1" name="Freeform 112">
                <a:extLst>
                  <a:ext uri="{FF2B5EF4-FFF2-40B4-BE49-F238E27FC236}">
                    <a16:creationId xmlns:a16="http://schemas.microsoft.com/office/drawing/2014/main" id="{48DD5516-61AC-4D89-A137-7E2167CFE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2370"/>
                <a:ext cx="63" cy="53"/>
              </a:xfrm>
              <a:custGeom>
                <a:avLst/>
                <a:gdLst>
                  <a:gd name="T0" fmla="*/ 0 w 42"/>
                  <a:gd name="T1" fmla="*/ 168 h 35"/>
                  <a:gd name="T2" fmla="*/ 122 w 42"/>
                  <a:gd name="T3" fmla="*/ 121 h 35"/>
                  <a:gd name="T4" fmla="*/ 215 w 42"/>
                  <a:gd name="T5" fmla="*/ 0 h 35"/>
                  <a:gd name="T6" fmla="*/ 170 w 42"/>
                  <a:gd name="T7" fmla="*/ 53 h 35"/>
                  <a:gd name="T8" fmla="*/ 129 w 42"/>
                  <a:gd name="T9" fmla="*/ 94 h 35"/>
                  <a:gd name="T10" fmla="*/ 12 w 42"/>
                  <a:gd name="T11" fmla="*/ 156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" h="35">
                    <a:moveTo>
                      <a:pt x="0" y="32"/>
                    </a:moveTo>
                    <a:cubicBezTo>
                      <a:pt x="9" y="35"/>
                      <a:pt x="18" y="28"/>
                      <a:pt x="24" y="23"/>
                    </a:cubicBezTo>
                    <a:cubicBezTo>
                      <a:pt x="33" y="16"/>
                      <a:pt x="42" y="12"/>
                      <a:pt x="42" y="0"/>
                    </a:cubicBezTo>
                    <a:cubicBezTo>
                      <a:pt x="39" y="2"/>
                      <a:pt x="37" y="7"/>
                      <a:pt x="33" y="10"/>
                    </a:cubicBezTo>
                    <a:cubicBezTo>
                      <a:pt x="31" y="13"/>
                      <a:pt x="28" y="15"/>
                      <a:pt x="25" y="18"/>
                    </a:cubicBezTo>
                    <a:cubicBezTo>
                      <a:pt x="18" y="23"/>
                      <a:pt x="10" y="27"/>
                      <a:pt x="2" y="30"/>
                    </a:cubicBezTo>
                  </a:path>
                </a:pathLst>
              </a:custGeom>
              <a:solidFill>
                <a:srgbClr val="00A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2" name="Freeform 113">
                <a:extLst>
                  <a:ext uri="{FF2B5EF4-FFF2-40B4-BE49-F238E27FC236}">
                    <a16:creationId xmlns:a16="http://schemas.microsoft.com/office/drawing/2014/main" id="{D0A8F050-F2F7-4B14-8261-87C648D81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2367"/>
                <a:ext cx="26" cy="39"/>
              </a:xfrm>
              <a:custGeom>
                <a:avLst/>
                <a:gdLst>
                  <a:gd name="T0" fmla="*/ 49 w 17"/>
                  <a:gd name="T1" fmla="*/ 0 h 26"/>
                  <a:gd name="T2" fmla="*/ 75 w 17"/>
                  <a:gd name="T3" fmla="*/ 59 h 26"/>
                  <a:gd name="T4" fmla="*/ 0 w 17"/>
                  <a:gd name="T5" fmla="*/ 134 h 26"/>
                  <a:gd name="T6" fmla="*/ 49 w 17"/>
                  <a:gd name="T7" fmla="*/ 72 h 26"/>
                  <a:gd name="T8" fmla="*/ 49 w 17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6">
                    <a:moveTo>
                      <a:pt x="9" y="0"/>
                    </a:moveTo>
                    <a:cubicBezTo>
                      <a:pt x="15" y="1"/>
                      <a:pt x="17" y="6"/>
                      <a:pt x="14" y="11"/>
                    </a:cubicBezTo>
                    <a:cubicBezTo>
                      <a:pt x="11" y="15"/>
                      <a:pt x="1" y="22"/>
                      <a:pt x="0" y="26"/>
                    </a:cubicBezTo>
                    <a:cubicBezTo>
                      <a:pt x="1" y="20"/>
                      <a:pt x="5" y="17"/>
                      <a:pt x="9" y="14"/>
                    </a:cubicBezTo>
                    <a:cubicBezTo>
                      <a:pt x="13" y="10"/>
                      <a:pt x="17" y="2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3" name="Freeform 114">
                <a:extLst>
                  <a:ext uri="{FF2B5EF4-FFF2-40B4-BE49-F238E27FC236}">
                    <a16:creationId xmlns:a16="http://schemas.microsoft.com/office/drawing/2014/main" id="{B6CBD919-244A-47D0-B603-68D1B0E47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2300"/>
                <a:ext cx="70" cy="62"/>
              </a:xfrm>
              <a:custGeom>
                <a:avLst/>
                <a:gdLst>
                  <a:gd name="T0" fmla="*/ 236 w 46"/>
                  <a:gd name="T1" fmla="*/ 0 h 41"/>
                  <a:gd name="T2" fmla="*/ 187 w 46"/>
                  <a:gd name="T3" fmla="*/ 94 h 41"/>
                  <a:gd name="T4" fmla="*/ 0 w 46"/>
                  <a:gd name="T5" fmla="*/ 142 h 41"/>
                  <a:gd name="T6" fmla="*/ 230 w 46"/>
                  <a:gd name="T7" fmla="*/ 183 h 41"/>
                  <a:gd name="T8" fmla="*/ 248 w 46"/>
                  <a:gd name="T9" fmla="*/ 215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41">
                    <a:moveTo>
                      <a:pt x="44" y="0"/>
                    </a:moveTo>
                    <a:cubicBezTo>
                      <a:pt x="44" y="3"/>
                      <a:pt x="44" y="10"/>
                      <a:pt x="35" y="18"/>
                    </a:cubicBezTo>
                    <a:cubicBezTo>
                      <a:pt x="26" y="25"/>
                      <a:pt x="7" y="20"/>
                      <a:pt x="0" y="27"/>
                    </a:cubicBezTo>
                    <a:cubicBezTo>
                      <a:pt x="10" y="24"/>
                      <a:pt x="41" y="30"/>
                      <a:pt x="43" y="35"/>
                    </a:cubicBezTo>
                    <a:cubicBezTo>
                      <a:pt x="44" y="37"/>
                      <a:pt x="44" y="38"/>
                      <a:pt x="46" y="41"/>
                    </a:cubicBezTo>
                  </a:path>
                </a:pathLst>
              </a:custGeom>
              <a:solidFill>
                <a:srgbClr val="FB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4" name="Line 115">
                <a:extLst>
                  <a:ext uri="{FF2B5EF4-FFF2-40B4-BE49-F238E27FC236}">
                    <a16:creationId xmlns:a16="http://schemas.microsoft.com/office/drawing/2014/main" id="{8B7FF46A-8E53-4699-8331-F4EEB8F543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5" y="2327"/>
                <a:ext cx="11" cy="3"/>
              </a:xfrm>
              <a:prstGeom prst="line">
                <a:avLst/>
              </a:prstGeom>
              <a:noFill/>
              <a:ln w="4763" cap="rnd">
                <a:solidFill>
                  <a:srgbClr val="58585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5" name="Line 116">
                <a:extLst>
                  <a:ext uri="{FF2B5EF4-FFF2-40B4-BE49-F238E27FC236}">
                    <a16:creationId xmlns:a16="http://schemas.microsoft.com/office/drawing/2014/main" id="{838F3428-F1E7-4367-885D-45A3BD591B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2" y="2299"/>
                <a:ext cx="6" cy="9"/>
              </a:xfrm>
              <a:prstGeom prst="line">
                <a:avLst/>
              </a:prstGeom>
              <a:noFill/>
              <a:ln w="4763" cap="rnd">
                <a:solidFill>
                  <a:srgbClr val="58585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6" name="Freeform 117">
                <a:extLst>
                  <a:ext uri="{FF2B5EF4-FFF2-40B4-BE49-F238E27FC236}">
                    <a16:creationId xmlns:a16="http://schemas.microsoft.com/office/drawing/2014/main" id="{80B815C8-E564-4D85-B06E-158466EFF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271"/>
                <a:ext cx="59" cy="38"/>
              </a:xfrm>
              <a:custGeom>
                <a:avLst/>
                <a:gdLst>
                  <a:gd name="T0" fmla="*/ 175 w 39"/>
                  <a:gd name="T1" fmla="*/ 134 h 25"/>
                  <a:gd name="T2" fmla="*/ 204 w 39"/>
                  <a:gd name="T3" fmla="*/ 0 h 25"/>
                  <a:gd name="T4" fmla="*/ 41 w 39"/>
                  <a:gd name="T5" fmla="*/ 8 h 25"/>
                  <a:gd name="T6" fmla="*/ 59 w 39"/>
                  <a:gd name="T7" fmla="*/ 128 h 25"/>
                  <a:gd name="T8" fmla="*/ 175 w 39"/>
                  <a:gd name="T9" fmla="*/ 13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25">
                    <a:moveTo>
                      <a:pt x="34" y="25"/>
                    </a:moveTo>
                    <a:cubicBezTo>
                      <a:pt x="35" y="15"/>
                      <a:pt x="37" y="7"/>
                      <a:pt x="39" y="0"/>
                    </a:cubicBezTo>
                    <a:cubicBezTo>
                      <a:pt x="28" y="0"/>
                      <a:pt x="13" y="1"/>
                      <a:pt x="8" y="1"/>
                    </a:cubicBezTo>
                    <a:cubicBezTo>
                      <a:pt x="4" y="2"/>
                      <a:pt x="0" y="22"/>
                      <a:pt x="11" y="24"/>
                    </a:cubicBezTo>
                    <a:cubicBezTo>
                      <a:pt x="16" y="25"/>
                      <a:pt x="25" y="25"/>
                      <a:pt x="34" y="2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7" name="Freeform 118">
                <a:extLst>
                  <a:ext uri="{FF2B5EF4-FFF2-40B4-BE49-F238E27FC236}">
                    <a16:creationId xmlns:a16="http://schemas.microsoft.com/office/drawing/2014/main" id="{48B312D5-4255-48EC-B3E3-2CFC38F78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" y="1978"/>
                <a:ext cx="8" cy="5"/>
              </a:xfrm>
              <a:custGeom>
                <a:avLst/>
                <a:gdLst>
                  <a:gd name="T0" fmla="*/ 0 w 5"/>
                  <a:gd name="T1" fmla="*/ 22 h 3"/>
                  <a:gd name="T2" fmla="*/ 34 w 5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1" y="3"/>
                      <a:pt x="3" y="1"/>
                      <a:pt x="5" y="0"/>
                    </a:cubicBezTo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8" name="Freeform 119">
                <a:extLst>
                  <a:ext uri="{FF2B5EF4-FFF2-40B4-BE49-F238E27FC236}">
                    <a16:creationId xmlns:a16="http://schemas.microsoft.com/office/drawing/2014/main" id="{416FA5B8-FD19-4986-9076-55BC5740A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7" y="2084"/>
                <a:ext cx="276" cy="240"/>
              </a:xfrm>
              <a:custGeom>
                <a:avLst/>
                <a:gdLst>
                  <a:gd name="T0" fmla="*/ 8 w 182"/>
                  <a:gd name="T1" fmla="*/ 824 h 159"/>
                  <a:gd name="T2" fmla="*/ 74 w 182"/>
                  <a:gd name="T3" fmla="*/ 460 h 159"/>
                  <a:gd name="T4" fmla="*/ 115 w 182"/>
                  <a:gd name="T5" fmla="*/ 353 h 159"/>
                  <a:gd name="T6" fmla="*/ 115 w 182"/>
                  <a:gd name="T7" fmla="*/ 353 h 159"/>
                  <a:gd name="T8" fmla="*/ 115 w 182"/>
                  <a:gd name="T9" fmla="*/ 353 h 159"/>
                  <a:gd name="T10" fmla="*/ 102 w 182"/>
                  <a:gd name="T11" fmla="*/ 285 h 159"/>
                  <a:gd name="T12" fmla="*/ 94 w 182"/>
                  <a:gd name="T13" fmla="*/ 285 h 159"/>
                  <a:gd name="T14" fmla="*/ 174 w 182"/>
                  <a:gd name="T15" fmla="*/ 0 h 159"/>
                  <a:gd name="T16" fmla="*/ 174 w 182"/>
                  <a:gd name="T17" fmla="*/ 0 h 159"/>
                  <a:gd name="T18" fmla="*/ 276 w 182"/>
                  <a:gd name="T19" fmla="*/ 18 h 159"/>
                  <a:gd name="T20" fmla="*/ 276 w 182"/>
                  <a:gd name="T21" fmla="*/ 18 h 159"/>
                  <a:gd name="T22" fmla="*/ 406 w 182"/>
                  <a:gd name="T23" fmla="*/ 12 h 159"/>
                  <a:gd name="T24" fmla="*/ 925 w 182"/>
                  <a:gd name="T25" fmla="*/ 12 h 159"/>
                  <a:gd name="T26" fmla="*/ 921 w 182"/>
                  <a:gd name="T27" fmla="*/ 134 h 159"/>
                  <a:gd name="T28" fmla="*/ 769 w 182"/>
                  <a:gd name="T29" fmla="*/ 151 h 159"/>
                  <a:gd name="T30" fmla="*/ 921 w 182"/>
                  <a:gd name="T31" fmla="*/ 165 h 159"/>
                  <a:gd name="T32" fmla="*/ 911 w 182"/>
                  <a:gd name="T33" fmla="*/ 276 h 159"/>
                  <a:gd name="T34" fmla="*/ 391 w 182"/>
                  <a:gd name="T35" fmla="*/ 519 h 159"/>
                  <a:gd name="T36" fmla="*/ 344 w 182"/>
                  <a:gd name="T37" fmla="*/ 675 h 1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2" h="159">
                    <a:moveTo>
                      <a:pt x="1" y="159"/>
                    </a:moveTo>
                    <a:cubicBezTo>
                      <a:pt x="0" y="138"/>
                      <a:pt x="4" y="112"/>
                      <a:pt x="14" y="89"/>
                    </a:cubicBezTo>
                    <a:cubicBezTo>
                      <a:pt x="18" y="80"/>
                      <a:pt x="21" y="73"/>
                      <a:pt x="22" y="68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4" y="60"/>
                      <a:pt x="23" y="57"/>
                      <a:pt x="19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1" y="21"/>
                      <a:pt x="21" y="5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2"/>
                      <a:pt x="43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9" y="3"/>
                      <a:pt x="67" y="2"/>
                      <a:pt x="77" y="2"/>
                    </a:cubicBezTo>
                    <a:cubicBezTo>
                      <a:pt x="105" y="0"/>
                      <a:pt x="147" y="2"/>
                      <a:pt x="175" y="2"/>
                    </a:cubicBezTo>
                    <a:cubicBezTo>
                      <a:pt x="182" y="5"/>
                      <a:pt x="181" y="25"/>
                      <a:pt x="174" y="26"/>
                    </a:cubicBezTo>
                    <a:cubicBezTo>
                      <a:pt x="161" y="27"/>
                      <a:pt x="145" y="29"/>
                      <a:pt x="145" y="29"/>
                    </a:cubicBezTo>
                    <a:cubicBezTo>
                      <a:pt x="168" y="30"/>
                      <a:pt x="174" y="32"/>
                      <a:pt x="174" y="32"/>
                    </a:cubicBezTo>
                    <a:cubicBezTo>
                      <a:pt x="180" y="33"/>
                      <a:pt x="179" y="51"/>
                      <a:pt x="172" y="53"/>
                    </a:cubicBezTo>
                    <a:cubicBezTo>
                      <a:pt x="143" y="54"/>
                      <a:pt x="96" y="34"/>
                      <a:pt x="74" y="100"/>
                    </a:cubicBezTo>
                    <a:cubicBezTo>
                      <a:pt x="71" y="110"/>
                      <a:pt x="67" y="119"/>
                      <a:pt x="65" y="130"/>
                    </a:cubicBezTo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9" name="Freeform 120">
                <a:extLst>
                  <a:ext uri="{FF2B5EF4-FFF2-40B4-BE49-F238E27FC236}">
                    <a16:creationId xmlns:a16="http://schemas.microsoft.com/office/drawing/2014/main" id="{C951B971-782B-4B01-A032-D3704FA11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2078"/>
                <a:ext cx="29" cy="11"/>
              </a:xfrm>
              <a:custGeom>
                <a:avLst/>
                <a:gdLst>
                  <a:gd name="T0" fmla="*/ 0 w 19"/>
                  <a:gd name="T1" fmla="*/ 22 h 7"/>
                  <a:gd name="T2" fmla="*/ 102 w 19"/>
                  <a:gd name="T3" fmla="*/ 42 h 7"/>
                  <a:gd name="T4" fmla="*/ 93 w 19"/>
                  <a:gd name="T5" fmla="*/ 31 h 7"/>
                  <a:gd name="T6" fmla="*/ 0 w 19"/>
                  <a:gd name="T7" fmla="*/ 22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7">
                    <a:moveTo>
                      <a:pt x="0" y="4"/>
                    </a:moveTo>
                    <a:cubicBezTo>
                      <a:pt x="4" y="6"/>
                      <a:pt x="10" y="7"/>
                      <a:pt x="19" y="7"/>
                    </a:cubicBezTo>
                    <a:cubicBezTo>
                      <a:pt x="19" y="7"/>
                      <a:pt x="19" y="6"/>
                      <a:pt x="17" y="5"/>
                    </a:cubicBezTo>
                    <a:cubicBezTo>
                      <a:pt x="14" y="1"/>
                      <a:pt x="7" y="0"/>
                      <a:pt x="0" y="4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0" name="Freeform 121">
                <a:extLst>
                  <a:ext uri="{FF2B5EF4-FFF2-40B4-BE49-F238E27FC236}">
                    <a16:creationId xmlns:a16="http://schemas.microsoft.com/office/drawing/2014/main" id="{262D9BF8-B47E-482E-9F0E-F5AADD094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2161"/>
                <a:ext cx="48" cy="26"/>
              </a:xfrm>
              <a:custGeom>
                <a:avLst/>
                <a:gdLst>
                  <a:gd name="T0" fmla="*/ 18 w 32"/>
                  <a:gd name="T1" fmla="*/ 72 h 17"/>
                  <a:gd name="T2" fmla="*/ 161 w 32"/>
                  <a:gd name="T3" fmla="*/ 93 h 17"/>
                  <a:gd name="T4" fmla="*/ 162 w 32"/>
                  <a:gd name="T5" fmla="*/ 0 h 17"/>
                  <a:gd name="T6" fmla="*/ 0 w 32"/>
                  <a:gd name="T7" fmla="*/ 72 h 17"/>
                  <a:gd name="T8" fmla="*/ 18 w 32"/>
                  <a:gd name="T9" fmla="*/ 72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17">
                    <a:moveTo>
                      <a:pt x="3" y="13"/>
                    </a:moveTo>
                    <a:cubicBezTo>
                      <a:pt x="11" y="14"/>
                      <a:pt x="21" y="15"/>
                      <a:pt x="31" y="17"/>
                    </a:cubicBezTo>
                    <a:cubicBezTo>
                      <a:pt x="31" y="11"/>
                      <a:pt x="32" y="6"/>
                      <a:pt x="32" y="0"/>
                    </a:cubicBezTo>
                    <a:cubicBezTo>
                      <a:pt x="21" y="1"/>
                      <a:pt x="10" y="4"/>
                      <a:pt x="0" y="13"/>
                    </a:cubicBezTo>
                    <a:lnTo>
                      <a:pt x="3" y="13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1" name="Freeform 122">
                <a:extLst>
                  <a:ext uri="{FF2B5EF4-FFF2-40B4-BE49-F238E27FC236}">
                    <a16:creationId xmlns:a16="http://schemas.microsoft.com/office/drawing/2014/main" id="{ADB85C3D-E3D3-4F98-A8BE-22F2F554A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2213"/>
                <a:ext cx="184" cy="397"/>
              </a:xfrm>
              <a:custGeom>
                <a:avLst/>
                <a:gdLst>
                  <a:gd name="T0" fmla="*/ 413 w 122"/>
                  <a:gd name="T1" fmla="*/ 1168 h 263"/>
                  <a:gd name="T2" fmla="*/ 471 w 122"/>
                  <a:gd name="T3" fmla="*/ 1052 h 263"/>
                  <a:gd name="T4" fmla="*/ 471 w 122"/>
                  <a:gd name="T5" fmla="*/ 1042 h 263"/>
                  <a:gd name="T6" fmla="*/ 466 w 122"/>
                  <a:gd name="T7" fmla="*/ 978 h 263"/>
                  <a:gd name="T8" fmla="*/ 466 w 122"/>
                  <a:gd name="T9" fmla="*/ 978 h 263"/>
                  <a:gd name="T10" fmla="*/ 332 w 122"/>
                  <a:gd name="T11" fmla="*/ 845 h 263"/>
                  <a:gd name="T12" fmla="*/ 142 w 122"/>
                  <a:gd name="T13" fmla="*/ 406 h 263"/>
                  <a:gd name="T14" fmla="*/ 142 w 122"/>
                  <a:gd name="T15" fmla="*/ 399 h 263"/>
                  <a:gd name="T16" fmla="*/ 323 w 122"/>
                  <a:gd name="T17" fmla="*/ 258 h 263"/>
                  <a:gd name="T18" fmla="*/ 582 w 122"/>
                  <a:gd name="T19" fmla="*/ 312 h 263"/>
                  <a:gd name="T20" fmla="*/ 582 w 122"/>
                  <a:gd name="T21" fmla="*/ 317 h 263"/>
                  <a:gd name="T22" fmla="*/ 621 w 122"/>
                  <a:gd name="T23" fmla="*/ 358 h 263"/>
                  <a:gd name="T24" fmla="*/ 609 w 122"/>
                  <a:gd name="T25" fmla="*/ 216 h 263"/>
                  <a:gd name="T26" fmla="*/ 466 w 122"/>
                  <a:gd name="T27" fmla="*/ 27 h 263"/>
                  <a:gd name="T28" fmla="*/ 385 w 122"/>
                  <a:gd name="T29" fmla="*/ 8 h 263"/>
                  <a:gd name="T30" fmla="*/ 268 w 122"/>
                  <a:gd name="T31" fmla="*/ 12 h 263"/>
                  <a:gd name="T32" fmla="*/ 164 w 122"/>
                  <a:gd name="T33" fmla="*/ 62 h 263"/>
                  <a:gd name="T34" fmla="*/ 41 w 122"/>
                  <a:gd name="T35" fmla="*/ 346 h 263"/>
                  <a:gd name="T36" fmla="*/ 0 w 122"/>
                  <a:gd name="T37" fmla="*/ 643 h 263"/>
                  <a:gd name="T38" fmla="*/ 142 w 122"/>
                  <a:gd name="T39" fmla="*/ 1194 h 263"/>
                  <a:gd name="T40" fmla="*/ 305 w 122"/>
                  <a:gd name="T41" fmla="*/ 1345 h 263"/>
                  <a:gd name="T42" fmla="*/ 407 w 122"/>
                  <a:gd name="T43" fmla="*/ 1265 h 263"/>
                  <a:gd name="T44" fmla="*/ 413 w 122"/>
                  <a:gd name="T45" fmla="*/ 1256 h 263"/>
                  <a:gd name="T46" fmla="*/ 373 w 122"/>
                  <a:gd name="T47" fmla="*/ 1128 h 2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2" h="263">
                    <a:moveTo>
                      <a:pt x="80" y="225"/>
                    </a:moveTo>
                    <a:cubicBezTo>
                      <a:pt x="83" y="224"/>
                      <a:pt x="90" y="215"/>
                      <a:pt x="91" y="203"/>
                    </a:cubicBezTo>
                    <a:cubicBezTo>
                      <a:pt x="91" y="201"/>
                      <a:pt x="91" y="201"/>
                      <a:pt x="91" y="201"/>
                    </a:cubicBezTo>
                    <a:cubicBezTo>
                      <a:pt x="92" y="196"/>
                      <a:pt x="91" y="191"/>
                      <a:pt x="90" y="188"/>
                    </a:cubicBezTo>
                    <a:cubicBezTo>
                      <a:pt x="90" y="188"/>
                      <a:pt x="90" y="188"/>
                      <a:pt x="90" y="188"/>
                    </a:cubicBezTo>
                    <a:cubicBezTo>
                      <a:pt x="84" y="176"/>
                      <a:pt x="81" y="173"/>
                      <a:pt x="64" y="163"/>
                    </a:cubicBezTo>
                    <a:cubicBezTo>
                      <a:pt x="44" y="151"/>
                      <a:pt x="26" y="100"/>
                      <a:pt x="27" y="78"/>
                    </a:cubicBezTo>
                    <a:cubicBezTo>
                      <a:pt x="27" y="78"/>
                      <a:pt x="27" y="77"/>
                      <a:pt x="27" y="77"/>
                    </a:cubicBezTo>
                    <a:cubicBezTo>
                      <a:pt x="30" y="65"/>
                      <a:pt x="43" y="55"/>
                      <a:pt x="62" y="50"/>
                    </a:cubicBezTo>
                    <a:cubicBezTo>
                      <a:pt x="78" y="46"/>
                      <a:pt x="99" y="46"/>
                      <a:pt x="113" y="60"/>
                    </a:cubicBezTo>
                    <a:cubicBezTo>
                      <a:pt x="113" y="60"/>
                      <a:pt x="113" y="60"/>
                      <a:pt x="113" y="61"/>
                    </a:cubicBezTo>
                    <a:cubicBezTo>
                      <a:pt x="115" y="63"/>
                      <a:pt x="118" y="66"/>
                      <a:pt x="120" y="69"/>
                    </a:cubicBezTo>
                    <a:cubicBezTo>
                      <a:pt x="122" y="58"/>
                      <a:pt x="122" y="48"/>
                      <a:pt x="118" y="42"/>
                    </a:cubicBezTo>
                    <a:cubicBezTo>
                      <a:pt x="106" y="28"/>
                      <a:pt x="103" y="14"/>
                      <a:pt x="90" y="5"/>
                    </a:cubicBezTo>
                    <a:cubicBezTo>
                      <a:pt x="86" y="3"/>
                      <a:pt x="78" y="2"/>
                      <a:pt x="74" y="1"/>
                    </a:cubicBezTo>
                    <a:cubicBezTo>
                      <a:pt x="69" y="0"/>
                      <a:pt x="59" y="2"/>
                      <a:pt x="52" y="2"/>
                    </a:cubicBezTo>
                    <a:cubicBezTo>
                      <a:pt x="45" y="2"/>
                      <a:pt x="38" y="6"/>
                      <a:pt x="32" y="12"/>
                    </a:cubicBezTo>
                    <a:cubicBezTo>
                      <a:pt x="25" y="20"/>
                      <a:pt x="13" y="27"/>
                      <a:pt x="8" y="67"/>
                    </a:cubicBezTo>
                    <a:cubicBezTo>
                      <a:pt x="7" y="80"/>
                      <a:pt x="0" y="101"/>
                      <a:pt x="0" y="124"/>
                    </a:cubicBezTo>
                    <a:cubicBezTo>
                      <a:pt x="0" y="189"/>
                      <a:pt x="15" y="202"/>
                      <a:pt x="27" y="230"/>
                    </a:cubicBezTo>
                    <a:cubicBezTo>
                      <a:pt x="36" y="251"/>
                      <a:pt x="47" y="263"/>
                      <a:pt x="59" y="259"/>
                    </a:cubicBezTo>
                    <a:cubicBezTo>
                      <a:pt x="67" y="258"/>
                      <a:pt x="74" y="252"/>
                      <a:pt x="79" y="244"/>
                    </a:cubicBezTo>
                    <a:cubicBezTo>
                      <a:pt x="80" y="242"/>
                      <a:pt x="80" y="242"/>
                      <a:pt x="80" y="242"/>
                    </a:cubicBezTo>
                    <a:cubicBezTo>
                      <a:pt x="87" y="231"/>
                      <a:pt x="77" y="221"/>
                      <a:pt x="72" y="217"/>
                    </a:cubicBezTo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2" name="Freeform 123">
                <a:extLst>
                  <a:ext uri="{FF2B5EF4-FFF2-40B4-BE49-F238E27FC236}">
                    <a16:creationId xmlns:a16="http://schemas.microsoft.com/office/drawing/2014/main" id="{A7F5F513-388E-498F-9B7C-46A6CD21C9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17" y="1958"/>
                <a:ext cx="277" cy="397"/>
              </a:xfrm>
              <a:custGeom>
                <a:avLst/>
                <a:gdLst>
                  <a:gd name="T0" fmla="*/ 257 w 183"/>
                  <a:gd name="T1" fmla="*/ 68 h 262"/>
                  <a:gd name="T2" fmla="*/ 242 w 183"/>
                  <a:gd name="T3" fmla="*/ 155 h 262"/>
                  <a:gd name="T4" fmla="*/ 224 w 183"/>
                  <a:gd name="T5" fmla="*/ 182 h 262"/>
                  <a:gd name="T6" fmla="*/ 12 w 183"/>
                  <a:gd name="T7" fmla="*/ 623 h 262"/>
                  <a:gd name="T8" fmla="*/ 39 w 183"/>
                  <a:gd name="T9" fmla="*/ 980 h 262"/>
                  <a:gd name="T10" fmla="*/ 39 w 183"/>
                  <a:gd name="T11" fmla="*/ 980 h 262"/>
                  <a:gd name="T12" fmla="*/ 121 w 183"/>
                  <a:gd name="T13" fmla="*/ 1106 h 262"/>
                  <a:gd name="T14" fmla="*/ 133 w 183"/>
                  <a:gd name="T15" fmla="*/ 1249 h 262"/>
                  <a:gd name="T16" fmla="*/ 121 w 183"/>
                  <a:gd name="T17" fmla="*/ 1238 h 262"/>
                  <a:gd name="T18" fmla="*/ 316 w 183"/>
                  <a:gd name="T19" fmla="*/ 1364 h 262"/>
                  <a:gd name="T20" fmla="*/ 318 w 183"/>
                  <a:gd name="T21" fmla="*/ 1359 h 262"/>
                  <a:gd name="T22" fmla="*/ 318 w 183"/>
                  <a:gd name="T23" fmla="*/ 1229 h 262"/>
                  <a:gd name="T24" fmla="*/ 389 w 183"/>
                  <a:gd name="T25" fmla="*/ 908 h 262"/>
                  <a:gd name="T26" fmla="*/ 431 w 183"/>
                  <a:gd name="T27" fmla="*/ 797 h 262"/>
                  <a:gd name="T28" fmla="*/ 431 w 183"/>
                  <a:gd name="T29" fmla="*/ 797 h 262"/>
                  <a:gd name="T30" fmla="*/ 431 w 183"/>
                  <a:gd name="T31" fmla="*/ 797 h 262"/>
                  <a:gd name="T32" fmla="*/ 416 w 183"/>
                  <a:gd name="T33" fmla="*/ 727 h 262"/>
                  <a:gd name="T34" fmla="*/ 410 w 183"/>
                  <a:gd name="T35" fmla="*/ 727 h 262"/>
                  <a:gd name="T36" fmla="*/ 487 w 183"/>
                  <a:gd name="T37" fmla="*/ 438 h 262"/>
                  <a:gd name="T38" fmla="*/ 487 w 183"/>
                  <a:gd name="T39" fmla="*/ 438 h 262"/>
                  <a:gd name="T40" fmla="*/ 589 w 183"/>
                  <a:gd name="T41" fmla="*/ 453 h 262"/>
                  <a:gd name="T42" fmla="*/ 589 w 183"/>
                  <a:gd name="T43" fmla="*/ 453 h 262"/>
                  <a:gd name="T44" fmla="*/ 717 w 183"/>
                  <a:gd name="T45" fmla="*/ 447 h 262"/>
                  <a:gd name="T46" fmla="*/ 960 w 183"/>
                  <a:gd name="T47" fmla="*/ 441 h 262"/>
                  <a:gd name="T48" fmla="*/ 757 w 183"/>
                  <a:gd name="T49" fmla="*/ 164 h 262"/>
                  <a:gd name="T50" fmla="*/ 704 w 183"/>
                  <a:gd name="T51" fmla="*/ 121 h 262"/>
                  <a:gd name="T52" fmla="*/ 714 w 183"/>
                  <a:gd name="T53" fmla="*/ 59 h 262"/>
                  <a:gd name="T54" fmla="*/ 468 w 183"/>
                  <a:gd name="T55" fmla="*/ 0 h 262"/>
                  <a:gd name="T56" fmla="*/ 398 w 183"/>
                  <a:gd name="T57" fmla="*/ 102 h 262"/>
                  <a:gd name="T58" fmla="*/ 366 w 183"/>
                  <a:gd name="T59" fmla="*/ 32 h 262"/>
                  <a:gd name="T60" fmla="*/ 615 w 183"/>
                  <a:gd name="T61" fmla="*/ 18 h 262"/>
                  <a:gd name="T62" fmla="*/ 580 w 183"/>
                  <a:gd name="T63" fmla="*/ 68 h 262"/>
                  <a:gd name="T64" fmla="*/ 580 w 183"/>
                  <a:gd name="T65" fmla="*/ 8 h 2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83" h="262">
                    <a:moveTo>
                      <a:pt x="49" y="13"/>
                    </a:moveTo>
                    <a:cubicBezTo>
                      <a:pt x="50" y="20"/>
                      <a:pt x="48" y="24"/>
                      <a:pt x="46" y="29"/>
                    </a:cubicBezTo>
                    <a:cubicBezTo>
                      <a:pt x="46" y="30"/>
                      <a:pt x="43" y="33"/>
                      <a:pt x="43" y="34"/>
                    </a:cubicBezTo>
                    <a:cubicBezTo>
                      <a:pt x="5" y="63"/>
                      <a:pt x="2" y="84"/>
                      <a:pt x="2" y="118"/>
                    </a:cubicBezTo>
                    <a:cubicBezTo>
                      <a:pt x="2" y="132"/>
                      <a:pt x="0" y="160"/>
                      <a:pt x="7" y="186"/>
                    </a:cubicBezTo>
                    <a:cubicBezTo>
                      <a:pt x="7" y="186"/>
                      <a:pt x="7" y="186"/>
                      <a:pt x="7" y="186"/>
                    </a:cubicBezTo>
                    <a:cubicBezTo>
                      <a:pt x="12" y="193"/>
                      <a:pt x="16" y="202"/>
                      <a:pt x="23" y="210"/>
                    </a:cubicBezTo>
                    <a:cubicBezTo>
                      <a:pt x="27" y="216"/>
                      <a:pt x="27" y="226"/>
                      <a:pt x="25" y="237"/>
                    </a:cubicBezTo>
                    <a:cubicBezTo>
                      <a:pt x="25" y="236"/>
                      <a:pt x="24" y="236"/>
                      <a:pt x="23" y="235"/>
                    </a:cubicBezTo>
                    <a:cubicBezTo>
                      <a:pt x="35" y="249"/>
                      <a:pt x="53" y="262"/>
                      <a:pt x="60" y="259"/>
                    </a:cubicBezTo>
                    <a:cubicBezTo>
                      <a:pt x="60" y="259"/>
                      <a:pt x="61" y="259"/>
                      <a:pt x="61" y="258"/>
                    </a:cubicBezTo>
                    <a:cubicBezTo>
                      <a:pt x="61" y="233"/>
                      <a:pt x="61" y="233"/>
                      <a:pt x="61" y="233"/>
                    </a:cubicBezTo>
                    <a:cubicBezTo>
                      <a:pt x="61" y="214"/>
                      <a:pt x="65" y="192"/>
                      <a:pt x="74" y="172"/>
                    </a:cubicBezTo>
                    <a:cubicBezTo>
                      <a:pt x="78" y="163"/>
                      <a:pt x="81" y="156"/>
                      <a:pt x="82" y="151"/>
                    </a:cubicBezTo>
                    <a:cubicBezTo>
                      <a:pt x="82" y="151"/>
                      <a:pt x="82" y="151"/>
                      <a:pt x="82" y="151"/>
                    </a:cubicBezTo>
                    <a:cubicBezTo>
                      <a:pt x="82" y="151"/>
                      <a:pt x="82" y="151"/>
                      <a:pt x="82" y="151"/>
                    </a:cubicBezTo>
                    <a:cubicBezTo>
                      <a:pt x="84" y="143"/>
                      <a:pt x="83" y="140"/>
                      <a:pt x="79" y="138"/>
                    </a:cubicBezTo>
                    <a:cubicBezTo>
                      <a:pt x="78" y="138"/>
                      <a:pt x="78" y="138"/>
                      <a:pt x="78" y="138"/>
                    </a:cubicBezTo>
                    <a:cubicBezTo>
                      <a:pt x="71" y="104"/>
                      <a:pt x="81" y="88"/>
                      <a:pt x="93" y="83"/>
                    </a:cubicBezTo>
                    <a:cubicBezTo>
                      <a:pt x="93" y="83"/>
                      <a:pt x="93" y="83"/>
                      <a:pt x="93" y="83"/>
                    </a:cubicBezTo>
                    <a:cubicBezTo>
                      <a:pt x="97" y="85"/>
                      <a:pt x="103" y="86"/>
                      <a:pt x="112" y="86"/>
                    </a:cubicBezTo>
                    <a:cubicBezTo>
                      <a:pt x="112" y="86"/>
                      <a:pt x="112" y="86"/>
                      <a:pt x="112" y="86"/>
                    </a:cubicBezTo>
                    <a:cubicBezTo>
                      <a:pt x="119" y="86"/>
                      <a:pt x="127" y="85"/>
                      <a:pt x="137" y="85"/>
                    </a:cubicBezTo>
                    <a:cubicBezTo>
                      <a:pt x="150" y="84"/>
                      <a:pt x="167" y="84"/>
                      <a:pt x="183" y="84"/>
                    </a:cubicBezTo>
                    <a:cubicBezTo>
                      <a:pt x="177" y="62"/>
                      <a:pt x="164" y="43"/>
                      <a:pt x="144" y="31"/>
                    </a:cubicBezTo>
                    <a:cubicBezTo>
                      <a:pt x="142" y="29"/>
                      <a:pt x="135" y="24"/>
                      <a:pt x="134" y="23"/>
                    </a:cubicBezTo>
                    <a:cubicBezTo>
                      <a:pt x="133" y="22"/>
                      <a:pt x="133" y="18"/>
                      <a:pt x="136" y="11"/>
                    </a:cubicBezTo>
                    <a:moveTo>
                      <a:pt x="89" y="0"/>
                    </a:moveTo>
                    <a:cubicBezTo>
                      <a:pt x="88" y="6"/>
                      <a:pt x="87" y="18"/>
                      <a:pt x="76" y="19"/>
                    </a:cubicBezTo>
                    <a:cubicBezTo>
                      <a:pt x="69" y="18"/>
                      <a:pt x="70" y="11"/>
                      <a:pt x="70" y="6"/>
                    </a:cubicBezTo>
                    <a:moveTo>
                      <a:pt x="117" y="3"/>
                    </a:moveTo>
                    <a:cubicBezTo>
                      <a:pt x="115" y="6"/>
                      <a:pt x="114" y="7"/>
                      <a:pt x="110" y="13"/>
                    </a:cubicBezTo>
                    <a:cubicBezTo>
                      <a:pt x="110" y="13"/>
                      <a:pt x="109" y="8"/>
                      <a:pt x="110" y="1"/>
                    </a:cubicBezTo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3" name="Freeform 124">
                <a:extLst>
                  <a:ext uri="{FF2B5EF4-FFF2-40B4-BE49-F238E27FC236}">
                    <a16:creationId xmlns:a16="http://schemas.microsoft.com/office/drawing/2014/main" id="{2A992AE6-9127-41DB-ABC6-DEF4D4F62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" y="226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4" name="Freeform 125">
                <a:extLst>
                  <a:ext uri="{FF2B5EF4-FFF2-40B4-BE49-F238E27FC236}">
                    <a16:creationId xmlns:a16="http://schemas.microsoft.com/office/drawing/2014/main" id="{98F62E25-0988-427F-B514-18CE06F8D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5" y="2164"/>
                <a:ext cx="9" cy="23"/>
              </a:xfrm>
              <a:custGeom>
                <a:avLst/>
                <a:gdLst>
                  <a:gd name="T0" fmla="*/ 21 w 6"/>
                  <a:gd name="T1" fmla="*/ 83 h 15"/>
                  <a:gd name="T2" fmla="*/ 21 w 6"/>
                  <a:gd name="T3" fmla="*/ 83 h 15"/>
                  <a:gd name="T4" fmla="*/ 8 w 6"/>
                  <a:gd name="T5" fmla="*/ 12 h 15"/>
                  <a:gd name="T6" fmla="*/ 0 w 6"/>
                  <a:gd name="T7" fmla="*/ 12 h 15"/>
                  <a:gd name="T8" fmla="*/ 21 w 6"/>
                  <a:gd name="T9" fmla="*/ 8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5">
                    <a:moveTo>
                      <a:pt x="4" y="15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6" y="7"/>
                      <a:pt x="5" y="4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2" y="8"/>
                      <a:pt x="4" y="1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5" name="Freeform 126">
                <a:extLst>
                  <a:ext uri="{FF2B5EF4-FFF2-40B4-BE49-F238E27FC236}">
                    <a16:creationId xmlns:a16="http://schemas.microsoft.com/office/drawing/2014/main" id="{0BD99188-BFD9-4C62-9368-C124A4C3B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1" y="2160"/>
                <a:ext cx="3" cy="25"/>
              </a:xfrm>
              <a:custGeom>
                <a:avLst/>
                <a:gdLst>
                  <a:gd name="T0" fmla="*/ 0 w 2"/>
                  <a:gd name="T1" fmla="*/ 0 h 17"/>
                  <a:gd name="T2" fmla="*/ 0 w 2"/>
                  <a:gd name="T3" fmla="*/ 79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7">
                    <a:moveTo>
                      <a:pt x="0" y="0"/>
                    </a:moveTo>
                    <a:cubicBezTo>
                      <a:pt x="2" y="3"/>
                      <a:pt x="2" y="11"/>
                      <a:pt x="0" y="17"/>
                    </a:cubicBezTo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6" name="Freeform 127">
                <a:extLst>
                  <a:ext uri="{FF2B5EF4-FFF2-40B4-BE49-F238E27FC236}">
                    <a16:creationId xmlns:a16="http://schemas.microsoft.com/office/drawing/2014/main" id="{746B325D-D46C-4272-9053-748C09643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0" y="2276"/>
                <a:ext cx="18" cy="21"/>
              </a:xfrm>
              <a:custGeom>
                <a:avLst/>
                <a:gdLst>
                  <a:gd name="T0" fmla="*/ 0 w 12"/>
                  <a:gd name="T1" fmla="*/ 12 h 14"/>
                  <a:gd name="T2" fmla="*/ 0 w 12"/>
                  <a:gd name="T3" fmla="*/ 12 h 14"/>
                  <a:gd name="T4" fmla="*/ 53 w 12"/>
                  <a:gd name="T5" fmla="*/ 53 h 14"/>
                  <a:gd name="T6" fmla="*/ 59 w 12"/>
                  <a:gd name="T7" fmla="*/ 72 h 14"/>
                  <a:gd name="T8" fmla="*/ 59 w 12"/>
                  <a:gd name="T9" fmla="*/ 72 h 14"/>
                  <a:gd name="T10" fmla="*/ 59 w 12"/>
                  <a:gd name="T11" fmla="*/ 41 h 14"/>
                  <a:gd name="T12" fmla="*/ 0 w 12"/>
                  <a:gd name="T13" fmla="*/ 12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0"/>
                      <a:pt x="8" y="4"/>
                      <a:pt x="10" y="10"/>
                    </a:cubicBezTo>
                    <a:cubicBezTo>
                      <a:pt x="11" y="11"/>
                      <a:pt x="11" y="12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2"/>
                      <a:pt x="12" y="11"/>
                      <a:pt x="11" y="8"/>
                    </a:cubicBezTo>
                    <a:cubicBezTo>
                      <a:pt x="9" y="2"/>
                      <a:pt x="4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7" name="Freeform 128">
                <a:extLst>
                  <a:ext uri="{FF2B5EF4-FFF2-40B4-BE49-F238E27FC236}">
                    <a16:creationId xmlns:a16="http://schemas.microsoft.com/office/drawing/2014/main" id="{B4A9FF3E-1ABC-4D93-8170-A4AE264E3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244"/>
                <a:ext cx="15" cy="20"/>
              </a:xfrm>
              <a:custGeom>
                <a:avLst/>
                <a:gdLst>
                  <a:gd name="T0" fmla="*/ 0 w 10"/>
                  <a:gd name="T1" fmla="*/ 0 h 13"/>
                  <a:gd name="T2" fmla="*/ 32 w 10"/>
                  <a:gd name="T3" fmla="*/ 22 h 13"/>
                  <a:gd name="T4" fmla="*/ 53 w 10"/>
                  <a:gd name="T5" fmla="*/ 74 h 13"/>
                  <a:gd name="T6" fmla="*/ 53 w 10"/>
                  <a:gd name="T7" fmla="*/ 74 h 13"/>
                  <a:gd name="T8" fmla="*/ 39 w 10"/>
                  <a:gd name="T9" fmla="*/ 18 h 13"/>
                  <a:gd name="T10" fmla="*/ 0 w 10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3">
                    <a:moveTo>
                      <a:pt x="0" y="0"/>
                    </a:moveTo>
                    <a:cubicBezTo>
                      <a:pt x="2" y="1"/>
                      <a:pt x="4" y="3"/>
                      <a:pt x="6" y="4"/>
                    </a:cubicBezTo>
                    <a:cubicBezTo>
                      <a:pt x="9" y="7"/>
                      <a:pt x="10" y="10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0"/>
                      <a:pt x="10" y="6"/>
                      <a:pt x="7" y="3"/>
                    </a:cubicBezTo>
                    <a:cubicBezTo>
                      <a:pt x="5" y="1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8" name="Freeform 129">
                <a:extLst>
                  <a:ext uri="{FF2B5EF4-FFF2-40B4-BE49-F238E27FC236}">
                    <a16:creationId xmlns:a16="http://schemas.microsoft.com/office/drawing/2014/main" id="{D2F84E29-2A90-4AC4-B9FF-320E9111A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7" y="2231"/>
                <a:ext cx="62" cy="34"/>
              </a:xfrm>
              <a:custGeom>
                <a:avLst/>
                <a:gdLst>
                  <a:gd name="T0" fmla="*/ 39 w 41"/>
                  <a:gd name="T1" fmla="*/ 1 h 23"/>
                  <a:gd name="T2" fmla="*/ 48 w 41"/>
                  <a:gd name="T3" fmla="*/ 106 h 23"/>
                  <a:gd name="T4" fmla="*/ 174 w 41"/>
                  <a:gd name="T5" fmla="*/ 109 h 23"/>
                  <a:gd name="T6" fmla="*/ 175 w 41"/>
                  <a:gd name="T7" fmla="*/ 96 h 23"/>
                  <a:gd name="T8" fmla="*/ 175 w 41"/>
                  <a:gd name="T9" fmla="*/ 96 h 23"/>
                  <a:gd name="T10" fmla="*/ 215 w 41"/>
                  <a:gd name="T11" fmla="*/ 0 h 23"/>
                  <a:gd name="T12" fmla="*/ 39 w 41"/>
                  <a:gd name="T13" fmla="*/ 1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23">
                    <a:moveTo>
                      <a:pt x="7" y="1"/>
                    </a:moveTo>
                    <a:cubicBezTo>
                      <a:pt x="1" y="4"/>
                      <a:pt x="0" y="21"/>
                      <a:pt x="9" y="22"/>
                    </a:cubicBezTo>
                    <a:cubicBezTo>
                      <a:pt x="13" y="23"/>
                      <a:pt x="24" y="23"/>
                      <a:pt x="33" y="23"/>
                    </a:cubicBezTo>
                    <a:cubicBezTo>
                      <a:pt x="33" y="22"/>
                      <a:pt x="34" y="21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7" y="13"/>
                      <a:pt x="39" y="7"/>
                      <a:pt x="41" y="0"/>
                    </a:cubicBezTo>
                    <a:cubicBezTo>
                      <a:pt x="29" y="0"/>
                      <a:pt x="13" y="0"/>
                      <a:pt x="7" y="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9" name="Freeform 130">
                <a:extLst>
                  <a:ext uri="{FF2B5EF4-FFF2-40B4-BE49-F238E27FC236}">
                    <a16:creationId xmlns:a16="http://schemas.microsoft.com/office/drawing/2014/main" id="{D08C7DFC-079F-44CE-9F81-2FC071A4D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2181"/>
                <a:ext cx="542" cy="550"/>
              </a:xfrm>
              <a:custGeom>
                <a:avLst/>
                <a:gdLst>
                  <a:gd name="T0" fmla="*/ 1724 w 358"/>
                  <a:gd name="T1" fmla="*/ 926 h 364"/>
                  <a:gd name="T2" fmla="*/ 1531 w 358"/>
                  <a:gd name="T3" fmla="*/ 459 h 364"/>
                  <a:gd name="T4" fmla="*/ 1520 w 358"/>
                  <a:gd name="T5" fmla="*/ 438 h 364"/>
                  <a:gd name="T6" fmla="*/ 1520 w 358"/>
                  <a:gd name="T7" fmla="*/ 438 h 364"/>
                  <a:gd name="T8" fmla="*/ 1485 w 358"/>
                  <a:gd name="T9" fmla="*/ 292 h 364"/>
                  <a:gd name="T10" fmla="*/ 1450 w 358"/>
                  <a:gd name="T11" fmla="*/ 215 h 364"/>
                  <a:gd name="T12" fmla="*/ 1440 w 358"/>
                  <a:gd name="T13" fmla="*/ 196 h 364"/>
                  <a:gd name="T14" fmla="*/ 1338 w 358"/>
                  <a:gd name="T15" fmla="*/ 94 h 364"/>
                  <a:gd name="T16" fmla="*/ 1025 w 358"/>
                  <a:gd name="T17" fmla="*/ 0 h 364"/>
                  <a:gd name="T18" fmla="*/ 1004 w 358"/>
                  <a:gd name="T19" fmla="*/ 8 h 364"/>
                  <a:gd name="T20" fmla="*/ 946 w 358"/>
                  <a:gd name="T21" fmla="*/ 80 h 364"/>
                  <a:gd name="T22" fmla="*/ 951 w 358"/>
                  <a:gd name="T23" fmla="*/ 80 h 364"/>
                  <a:gd name="T24" fmla="*/ 1267 w 358"/>
                  <a:gd name="T25" fmla="*/ 124 h 364"/>
                  <a:gd name="T26" fmla="*/ 1459 w 358"/>
                  <a:gd name="T27" fmla="*/ 500 h 364"/>
                  <a:gd name="T28" fmla="*/ 1459 w 358"/>
                  <a:gd name="T29" fmla="*/ 506 h 364"/>
                  <a:gd name="T30" fmla="*/ 1520 w 358"/>
                  <a:gd name="T31" fmla="*/ 653 h 364"/>
                  <a:gd name="T32" fmla="*/ 1646 w 358"/>
                  <a:gd name="T33" fmla="*/ 979 h 364"/>
                  <a:gd name="T34" fmla="*/ 1497 w 358"/>
                  <a:gd name="T35" fmla="*/ 1580 h 364"/>
                  <a:gd name="T36" fmla="*/ 1497 w 358"/>
                  <a:gd name="T37" fmla="*/ 1580 h 364"/>
                  <a:gd name="T38" fmla="*/ 1493 w 358"/>
                  <a:gd name="T39" fmla="*/ 1585 h 364"/>
                  <a:gd name="T40" fmla="*/ 910 w 358"/>
                  <a:gd name="T41" fmla="*/ 1635 h 364"/>
                  <a:gd name="T42" fmla="*/ 177 w 358"/>
                  <a:gd name="T43" fmla="*/ 1114 h 364"/>
                  <a:gd name="T44" fmla="*/ 162 w 358"/>
                  <a:gd name="T45" fmla="*/ 1089 h 364"/>
                  <a:gd name="T46" fmla="*/ 162 w 358"/>
                  <a:gd name="T47" fmla="*/ 1089 h 364"/>
                  <a:gd name="T48" fmla="*/ 168 w 358"/>
                  <a:gd name="T49" fmla="*/ 1156 h 364"/>
                  <a:gd name="T50" fmla="*/ 168 w 358"/>
                  <a:gd name="T51" fmla="*/ 1166 h 364"/>
                  <a:gd name="T52" fmla="*/ 111 w 358"/>
                  <a:gd name="T53" fmla="*/ 1283 h 364"/>
                  <a:gd name="T54" fmla="*/ 103 w 358"/>
                  <a:gd name="T55" fmla="*/ 1283 h 364"/>
                  <a:gd name="T56" fmla="*/ 111 w 358"/>
                  <a:gd name="T57" fmla="*/ 1370 h 364"/>
                  <a:gd name="T58" fmla="*/ 103 w 358"/>
                  <a:gd name="T59" fmla="*/ 1380 h 364"/>
                  <a:gd name="T60" fmla="*/ 0 w 358"/>
                  <a:gd name="T61" fmla="*/ 1460 h 364"/>
                  <a:gd name="T62" fmla="*/ 183 w 358"/>
                  <a:gd name="T63" fmla="*/ 1600 h 364"/>
                  <a:gd name="T64" fmla="*/ 960 w 358"/>
                  <a:gd name="T65" fmla="*/ 1828 h 364"/>
                  <a:gd name="T66" fmla="*/ 1575 w 358"/>
                  <a:gd name="T67" fmla="*/ 1783 h 364"/>
                  <a:gd name="T68" fmla="*/ 1724 w 358"/>
                  <a:gd name="T69" fmla="*/ 926 h 3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8" h="364">
                    <a:moveTo>
                      <a:pt x="328" y="178"/>
                    </a:moveTo>
                    <a:cubicBezTo>
                      <a:pt x="310" y="125"/>
                      <a:pt x="291" y="88"/>
                      <a:pt x="291" y="88"/>
                    </a:cubicBezTo>
                    <a:cubicBezTo>
                      <a:pt x="290" y="87"/>
                      <a:pt x="290" y="85"/>
                      <a:pt x="289" y="84"/>
                    </a:cubicBezTo>
                    <a:cubicBezTo>
                      <a:pt x="289" y="84"/>
                      <a:pt x="289" y="84"/>
                      <a:pt x="289" y="84"/>
                    </a:cubicBezTo>
                    <a:cubicBezTo>
                      <a:pt x="285" y="73"/>
                      <a:pt x="286" y="69"/>
                      <a:pt x="283" y="56"/>
                    </a:cubicBezTo>
                    <a:cubicBezTo>
                      <a:pt x="281" y="50"/>
                      <a:pt x="279" y="45"/>
                      <a:pt x="276" y="41"/>
                    </a:cubicBezTo>
                    <a:cubicBezTo>
                      <a:pt x="275" y="39"/>
                      <a:pt x="275" y="38"/>
                      <a:pt x="274" y="38"/>
                    </a:cubicBezTo>
                    <a:cubicBezTo>
                      <a:pt x="268" y="28"/>
                      <a:pt x="260" y="21"/>
                      <a:pt x="255" y="18"/>
                    </a:cubicBezTo>
                    <a:cubicBezTo>
                      <a:pt x="237" y="4"/>
                      <a:pt x="213" y="2"/>
                      <a:pt x="195" y="0"/>
                    </a:cubicBezTo>
                    <a:cubicBezTo>
                      <a:pt x="191" y="1"/>
                      <a:pt x="191" y="1"/>
                      <a:pt x="191" y="1"/>
                    </a:cubicBezTo>
                    <a:cubicBezTo>
                      <a:pt x="187" y="5"/>
                      <a:pt x="183" y="9"/>
                      <a:pt x="180" y="15"/>
                    </a:cubicBezTo>
                    <a:cubicBezTo>
                      <a:pt x="181" y="15"/>
                      <a:pt x="181" y="15"/>
                      <a:pt x="181" y="15"/>
                    </a:cubicBezTo>
                    <a:cubicBezTo>
                      <a:pt x="198" y="14"/>
                      <a:pt x="219" y="15"/>
                      <a:pt x="241" y="24"/>
                    </a:cubicBezTo>
                    <a:cubicBezTo>
                      <a:pt x="273" y="38"/>
                      <a:pt x="285" y="62"/>
                      <a:pt x="278" y="96"/>
                    </a:cubicBezTo>
                    <a:cubicBezTo>
                      <a:pt x="278" y="97"/>
                      <a:pt x="278" y="97"/>
                      <a:pt x="278" y="97"/>
                    </a:cubicBezTo>
                    <a:cubicBezTo>
                      <a:pt x="277" y="100"/>
                      <a:pt x="283" y="113"/>
                      <a:pt x="289" y="125"/>
                    </a:cubicBezTo>
                    <a:cubicBezTo>
                      <a:pt x="297" y="141"/>
                      <a:pt x="304" y="162"/>
                      <a:pt x="313" y="188"/>
                    </a:cubicBezTo>
                    <a:cubicBezTo>
                      <a:pt x="331" y="238"/>
                      <a:pt x="318" y="278"/>
                      <a:pt x="285" y="303"/>
                    </a:cubicBezTo>
                    <a:cubicBezTo>
                      <a:pt x="285" y="303"/>
                      <a:pt x="285" y="303"/>
                      <a:pt x="285" y="303"/>
                    </a:cubicBezTo>
                    <a:cubicBezTo>
                      <a:pt x="284" y="304"/>
                      <a:pt x="284" y="304"/>
                      <a:pt x="284" y="304"/>
                    </a:cubicBezTo>
                    <a:cubicBezTo>
                      <a:pt x="270" y="311"/>
                      <a:pt x="254" y="334"/>
                      <a:pt x="173" y="314"/>
                    </a:cubicBezTo>
                    <a:cubicBezTo>
                      <a:pt x="91" y="294"/>
                      <a:pt x="44" y="233"/>
                      <a:pt x="34" y="214"/>
                    </a:cubicBezTo>
                    <a:cubicBezTo>
                      <a:pt x="33" y="212"/>
                      <a:pt x="32" y="210"/>
                      <a:pt x="31" y="209"/>
                    </a:cubicBezTo>
                    <a:cubicBezTo>
                      <a:pt x="31" y="209"/>
                      <a:pt x="31" y="209"/>
                      <a:pt x="31" y="209"/>
                    </a:cubicBezTo>
                    <a:cubicBezTo>
                      <a:pt x="32" y="212"/>
                      <a:pt x="33" y="217"/>
                      <a:pt x="32" y="222"/>
                    </a:cubicBezTo>
                    <a:cubicBezTo>
                      <a:pt x="32" y="224"/>
                      <a:pt x="32" y="224"/>
                      <a:pt x="32" y="224"/>
                    </a:cubicBezTo>
                    <a:cubicBezTo>
                      <a:pt x="31" y="236"/>
                      <a:pt x="24" y="245"/>
                      <a:pt x="21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23" y="250"/>
                      <a:pt x="25" y="256"/>
                      <a:pt x="21" y="263"/>
                    </a:cubicBezTo>
                    <a:cubicBezTo>
                      <a:pt x="20" y="265"/>
                      <a:pt x="20" y="265"/>
                      <a:pt x="20" y="265"/>
                    </a:cubicBezTo>
                    <a:cubicBezTo>
                      <a:pt x="15" y="273"/>
                      <a:pt x="8" y="279"/>
                      <a:pt x="0" y="280"/>
                    </a:cubicBezTo>
                    <a:cubicBezTo>
                      <a:pt x="12" y="293"/>
                      <a:pt x="24" y="301"/>
                      <a:pt x="35" y="307"/>
                    </a:cubicBezTo>
                    <a:cubicBezTo>
                      <a:pt x="73" y="324"/>
                      <a:pt x="124" y="337"/>
                      <a:pt x="183" y="351"/>
                    </a:cubicBezTo>
                    <a:cubicBezTo>
                      <a:pt x="242" y="364"/>
                      <a:pt x="273" y="354"/>
                      <a:pt x="300" y="342"/>
                    </a:cubicBezTo>
                    <a:cubicBezTo>
                      <a:pt x="341" y="324"/>
                      <a:pt x="358" y="265"/>
                      <a:pt x="328" y="178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0" name="Freeform 131">
                <a:extLst>
                  <a:ext uri="{FF2B5EF4-FFF2-40B4-BE49-F238E27FC236}">
                    <a16:creationId xmlns:a16="http://schemas.microsoft.com/office/drawing/2014/main" id="{6115B759-96A1-466C-A498-A5F47053A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2181"/>
                <a:ext cx="167" cy="152"/>
              </a:xfrm>
              <a:custGeom>
                <a:avLst/>
                <a:gdLst>
                  <a:gd name="T0" fmla="*/ 560 w 111"/>
                  <a:gd name="T1" fmla="*/ 430 h 101"/>
                  <a:gd name="T2" fmla="*/ 560 w 111"/>
                  <a:gd name="T3" fmla="*/ 430 h 101"/>
                  <a:gd name="T4" fmla="*/ 528 w 111"/>
                  <a:gd name="T5" fmla="*/ 286 h 101"/>
                  <a:gd name="T6" fmla="*/ 490 w 111"/>
                  <a:gd name="T7" fmla="*/ 211 h 101"/>
                  <a:gd name="T8" fmla="*/ 480 w 111"/>
                  <a:gd name="T9" fmla="*/ 194 h 101"/>
                  <a:gd name="T10" fmla="*/ 385 w 111"/>
                  <a:gd name="T11" fmla="*/ 93 h 101"/>
                  <a:gd name="T12" fmla="*/ 80 w 111"/>
                  <a:gd name="T13" fmla="*/ 0 h 101"/>
                  <a:gd name="T14" fmla="*/ 59 w 111"/>
                  <a:gd name="T15" fmla="*/ 8 h 101"/>
                  <a:gd name="T16" fmla="*/ 0 w 111"/>
                  <a:gd name="T17" fmla="*/ 80 h 101"/>
                  <a:gd name="T18" fmla="*/ 8 w 111"/>
                  <a:gd name="T19" fmla="*/ 80 h 101"/>
                  <a:gd name="T20" fmla="*/ 313 w 111"/>
                  <a:gd name="T21" fmla="*/ 122 h 101"/>
                  <a:gd name="T22" fmla="*/ 499 w 111"/>
                  <a:gd name="T23" fmla="*/ 492 h 101"/>
                  <a:gd name="T24" fmla="*/ 499 w 111"/>
                  <a:gd name="T25" fmla="*/ 498 h 101"/>
                  <a:gd name="T26" fmla="*/ 499 w 111"/>
                  <a:gd name="T27" fmla="*/ 519 h 101"/>
                  <a:gd name="T28" fmla="*/ 560 w 111"/>
                  <a:gd name="T29" fmla="*/ 430 h 10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1" h="101">
                    <a:moveTo>
                      <a:pt x="109" y="84"/>
                    </a:moveTo>
                    <a:cubicBezTo>
                      <a:pt x="109" y="84"/>
                      <a:pt x="109" y="84"/>
                      <a:pt x="109" y="84"/>
                    </a:cubicBezTo>
                    <a:cubicBezTo>
                      <a:pt x="105" y="73"/>
                      <a:pt x="106" y="69"/>
                      <a:pt x="103" y="56"/>
                    </a:cubicBezTo>
                    <a:cubicBezTo>
                      <a:pt x="101" y="50"/>
                      <a:pt x="99" y="45"/>
                      <a:pt x="96" y="41"/>
                    </a:cubicBezTo>
                    <a:cubicBezTo>
                      <a:pt x="95" y="39"/>
                      <a:pt x="95" y="38"/>
                      <a:pt x="94" y="38"/>
                    </a:cubicBezTo>
                    <a:cubicBezTo>
                      <a:pt x="88" y="28"/>
                      <a:pt x="80" y="21"/>
                      <a:pt x="75" y="18"/>
                    </a:cubicBezTo>
                    <a:cubicBezTo>
                      <a:pt x="57" y="4"/>
                      <a:pt x="33" y="2"/>
                      <a:pt x="15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7" y="5"/>
                      <a:pt x="3" y="9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8" y="14"/>
                      <a:pt x="39" y="15"/>
                      <a:pt x="61" y="24"/>
                    </a:cubicBezTo>
                    <a:cubicBezTo>
                      <a:pt x="93" y="38"/>
                      <a:pt x="105" y="62"/>
                      <a:pt x="98" y="96"/>
                    </a:cubicBezTo>
                    <a:cubicBezTo>
                      <a:pt x="98" y="97"/>
                      <a:pt x="98" y="97"/>
                      <a:pt x="98" y="97"/>
                    </a:cubicBezTo>
                    <a:cubicBezTo>
                      <a:pt x="98" y="98"/>
                      <a:pt x="98" y="99"/>
                      <a:pt x="98" y="101"/>
                    </a:cubicBezTo>
                    <a:cubicBezTo>
                      <a:pt x="104" y="99"/>
                      <a:pt x="111" y="89"/>
                      <a:pt x="109" y="84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1" name="Freeform 132">
                <a:extLst>
                  <a:ext uri="{FF2B5EF4-FFF2-40B4-BE49-F238E27FC236}">
                    <a16:creationId xmlns:a16="http://schemas.microsoft.com/office/drawing/2014/main" id="{08C31A9A-1EBA-4B65-A741-1BAC8C635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5" y="2276"/>
                <a:ext cx="40" cy="11"/>
              </a:xfrm>
              <a:custGeom>
                <a:avLst/>
                <a:gdLst>
                  <a:gd name="T0" fmla="*/ 0 w 26"/>
                  <a:gd name="T1" fmla="*/ 0 h 7"/>
                  <a:gd name="T2" fmla="*/ 146 w 26"/>
                  <a:gd name="T3" fmla="*/ 31 h 7"/>
                  <a:gd name="T4" fmla="*/ 0 w 2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7">
                    <a:moveTo>
                      <a:pt x="0" y="0"/>
                    </a:moveTo>
                    <a:cubicBezTo>
                      <a:pt x="3" y="2"/>
                      <a:pt x="16" y="7"/>
                      <a:pt x="26" y="5"/>
                    </a:cubicBezTo>
                    <a:cubicBezTo>
                      <a:pt x="20" y="7"/>
                      <a:pt x="7" y="7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2" name="Freeform 133">
                <a:extLst>
                  <a:ext uri="{FF2B5EF4-FFF2-40B4-BE49-F238E27FC236}">
                    <a16:creationId xmlns:a16="http://schemas.microsoft.com/office/drawing/2014/main" id="{984691F0-99F1-4BE7-8FCD-8ED49BEE5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2" y="2202"/>
                <a:ext cx="551" cy="484"/>
              </a:xfrm>
              <a:custGeom>
                <a:avLst/>
                <a:gdLst>
                  <a:gd name="T0" fmla="*/ 1561 w 364"/>
                  <a:gd name="T1" fmla="*/ 554 h 320"/>
                  <a:gd name="T2" fmla="*/ 1565 w 364"/>
                  <a:gd name="T3" fmla="*/ 714 h 320"/>
                  <a:gd name="T4" fmla="*/ 1571 w 364"/>
                  <a:gd name="T5" fmla="*/ 790 h 320"/>
                  <a:gd name="T6" fmla="*/ 1586 w 364"/>
                  <a:gd name="T7" fmla="*/ 898 h 320"/>
                  <a:gd name="T8" fmla="*/ 1539 w 364"/>
                  <a:gd name="T9" fmla="*/ 920 h 320"/>
                  <a:gd name="T10" fmla="*/ 1561 w 364"/>
                  <a:gd name="T11" fmla="*/ 992 h 320"/>
                  <a:gd name="T12" fmla="*/ 1592 w 364"/>
                  <a:gd name="T13" fmla="*/ 1089 h 320"/>
                  <a:gd name="T14" fmla="*/ 1561 w 364"/>
                  <a:gd name="T15" fmla="*/ 1121 h 320"/>
                  <a:gd name="T16" fmla="*/ 1517 w 364"/>
                  <a:gd name="T17" fmla="*/ 1101 h 320"/>
                  <a:gd name="T18" fmla="*/ 1544 w 364"/>
                  <a:gd name="T19" fmla="*/ 1237 h 320"/>
                  <a:gd name="T20" fmla="*/ 1473 w 364"/>
                  <a:gd name="T21" fmla="*/ 1329 h 320"/>
                  <a:gd name="T22" fmla="*/ 1359 w 364"/>
                  <a:gd name="T23" fmla="*/ 1246 h 320"/>
                  <a:gd name="T24" fmla="*/ 1270 w 364"/>
                  <a:gd name="T25" fmla="*/ 1072 h 320"/>
                  <a:gd name="T26" fmla="*/ 1203 w 364"/>
                  <a:gd name="T27" fmla="*/ 920 h 320"/>
                  <a:gd name="T28" fmla="*/ 1107 w 364"/>
                  <a:gd name="T29" fmla="*/ 702 h 320"/>
                  <a:gd name="T30" fmla="*/ 1013 w 364"/>
                  <a:gd name="T31" fmla="*/ 472 h 320"/>
                  <a:gd name="T32" fmla="*/ 1013 w 364"/>
                  <a:gd name="T33" fmla="*/ 437 h 320"/>
                  <a:gd name="T34" fmla="*/ 1020 w 364"/>
                  <a:gd name="T35" fmla="*/ 272 h 320"/>
                  <a:gd name="T36" fmla="*/ 892 w 364"/>
                  <a:gd name="T37" fmla="*/ 183 h 320"/>
                  <a:gd name="T38" fmla="*/ 737 w 364"/>
                  <a:gd name="T39" fmla="*/ 215 h 320"/>
                  <a:gd name="T40" fmla="*/ 677 w 364"/>
                  <a:gd name="T41" fmla="*/ 513 h 320"/>
                  <a:gd name="T42" fmla="*/ 459 w 364"/>
                  <a:gd name="T43" fmla="*/ 349 h 320"/>
                  <a:gd name="T44" fmla="*/ 8 w 364"/>
                  <a:gd name="T45" fmla="*/ 439 h 320"/>
                  <a:gd name="T46" fmla="*/ 201 w 364"/>
                  <a:gd name="T47" fmla="*/ 889 h 320"/>
                  <a:gd name="T48" fmla="*/ 1081 w 364"/>
                  <a:gd name="T49" fmla="*/ 1571 h 320"/>
                  <a:gd name="T50" fmla="*/ 1668 w 364"/>
                  <a:gd name="T51" fmla="*/ 1513 h 320"/>
                  <a:gd name="T52" fmla="*/ 1816 w 364"/>
                  <a:gd name="T53" fmla="*/ 911 h 320"/>
                  <a:gd name="T54" fmla="*/ 1633 w 364"/>
                  <a:gd name="T55" fmla="*/ 437 h 320"/>
                  <a:gd name="T56" fmla="*/ 1440 w 364"/>
                  <a:gd name="T57" fmla="*/ 53 h 320"/>
                  <a:gd name="T58" fmla="*/ 1116 w 364"/>
                  <a:gd name="T59" fmla="*/ 8 h 320"/>
                  <a:gd name="T60" fmla="*/ 1128 w 364"/>
                  <a:gd name="T61" fmla="*/ 89 h 320"/>
                  <a:gd name="T62" fmla="*/ 1244 w 364"/>
                  <a:gd name="T63" fmla="*/ 82 h 320"/>
                  <a:gd name="T64" fmla="*/ 1311 w 364"/>
                  <a:gd name="T65" fmla="*/ 103 h 320"/>
                  <a:gd name="T66" fmla="*/ 1423 w 364"/>
                  <a:gd name="T67" fmla="*/ 124 h 320"/>
                  <a:gd name="T68" fmla="*/ 1500 w 364"/>
                  <a:gd name="T69" fmla="*/ 188 h 320"/>
                  <a:gd name="T70" fmla="*/ 1552 w 364"/>
                  <a:gd name="T71" fmla="*/ 339 h 320"/>
                  <a:gd name="T72" fmla="*/ 1317 w 364"/>
                  <a:gd name="T73" fmla="*/ 481 h 32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64" h="320">
                    <a:moveTo>
                      <a:pt x="294" y="100"/>
                    </a:moveTo>
                    <a:cubicBezTo>
                      <a:pt x="295" y="102"/>
                      <a:pt x="295" y="103"/>
                      <a:pt x="297" y="106"/>
                    </a:cubicBezTo>
                    <a:cubicBezTo>
                      <a:pt x="298" y="109"/>
                      <a:pt x="296" y="123"/>
                      <a:pt x="297" y="126"/>
                    </a:cubicBezTo>
                    <a:cubicBezTo>
                      <a:pt x="297" y="129"/>
                      <a:pt x="295" y="133"/>
                      <a:pt x="298" y="136"/>
                    </a:cubicBezTo>
                    <a:cubicBezTo>
                      <a:pt x="301" y="140"/>
                      <a:pt x="297" y="141"/>
                      <a:pt x="298" y="143"/>
                    </a:cubicBezTo>
                    <a:cubicBezTo>
                      <a:pt x="299" y="145"/>
                      <a:pt x="299" y="148"/>
                      <a:pt x="299" y="151"/>
                    </a:cubicBezTo>
                    <a:cubicBezTo>
                      <a:pt x="299" y="154"/>
                      <a:pt x="297" y="157"/>
                      <a:pt x="301" y="163"/>
                    </a:cubicBezTo>
                    <a:cubicBezTo>
                      <a:pt x="305" y="169"/>
                      <a:pt x="301" y="168"/>
                      <a:pt x="302" y="172"/>
                    </a:cubicBezTo>
                    <a:cubicBezTo>
                      <a:pt x="303" y="177"/>
                      <a:pt x="300" y="177"/>
                      <a:pt x="300" y="177"/>
                    </a:cubicBezTo>
                    <a:cubicBezTo>
                      <a:pt x="300" y="177"/>
                      <a:pt x="296" y="180"/>
                      <a:pt x="293" y="176"/>
                    </a:cubicBezTo>
                    <a:cubicBezTo>
                      <a:pt x="290" y="173"/>
                      <a:pt x="290" y="180"/>
                      <a:pt x="289" y="183"/>
                    </a:cubicBezTo>
                    <a:cubicBezTo>
                      <a:pt x="288" y="185"/>
                      <a:pt x="291" y="185"/>
                      <a:pt x="297" y="190"/>
                    </a:cubicBezTo>
                    <a:cubicBezTo>
                      <a:pt x="302" y="195"/>
                      <a:pt x="298" y="193"/>
                      <a:pt x="300" y="198"/>
                    </a:cubicBezTo>
                    <a:cubicBezTo>
                      <a:pt x="302" y="204"/>
                      <a:pt x="302" y="203"/>
                      <a:pt x="303" y="208"/>
                    </a:cubicBezTo>
                    <a:cubicBezTo>
                      <a:pt x="303" y="213"/>
                      <a:pt x="302" y="212"/>
                      <a:pt x="301" y="214"/>
                    </a:cubicBezTo>
                    <a:cubicBezTo>
                      <a:pt x="300" y="216"/>
                      <a:pt x="299" y="216"/>
                      <a:pt x="297" y="214"/>
                    </a:cubicBezTo>
                    <a:cubicBezTo>
                      <a:pt x="295" y="211"/>
                      <a:pt x="297" y="208"/>
                      <a:pt x="293" y="204"/>
                    </a:cubicBezTo>
                    <a:cubicBezTo>
                      <a:pt x="290" y="201"/>
                      <a:pt x="291" y="207"/>
                      <a:pt x="289" y="210"/>
                    </a:cubicBezTo>
                    <a:cubicBezTo>
                      <a:pt x="287" y="214"/>
                      <a:pt x="291" y="217"/>
                      <a:pt x="293" y="224"/>
                    </a:cubicBezTo>
                    <a:cubicBezTo>
                      <a:pt x="295" y="231"/>
                      <a:pt x="294" y="231"/>
                      <a:pt x="294" y="237"/>
                    </a:cubicBezTo>
                    <a:cubicBezTo>
                      <a:pt x="295" y="242"/>
                      <a:pt x="292" y="244"/>
                      <a:pt x="291" y="248"/>
                    </a:cubicBezTo>
                    <a:cubicBezTo>
                      <a:pt x="289" y="251"/>
                      <a:pt x="287" y="252"/>
                      <a:pt x="281" y="254"/>
                    </a:cubicBezTo>
                    <a:cubicBezTo>
                      <a:pt x="276" y="254"/>
                      <a:pt x="267" y="251"/>
                      <a:pt x="265" y="247"/>
                    </a:cubicBezTo>
                    <a:cubicBezTo>
                      <a:pt x="263" y="242"/>
                      <a:pt x="263" y="245"/>
                      <a:pt x="259" y="238"/>
                    </a:cubicBezTo>
                    <a:cubicBezTo>
                      <a:pt x="254" y="230"/>
                      <a:pt x="253" y="233"/>
                      <a:pt x="251" y="226"/>
                    </a:cubicBezTo>
                    <a:cubicBezTo>
                      <a:pt x="248" y="219"/>
                      <a:pt x="247" y="211"/>
                      <a:pt x="242" y="205"/>
                    </a:cubicBezTo>
                    <a:cubicBezTo>
                      <a:pt x="237" y="199"/>
                      <a:pt x="238" y="198"/>
                      <a:pt x="236" y="193"/>
                    </a:cubicBezTo>
                    <a:cubicBezTo>
                      <a:pt x="234" y="188"/>
                      <a:pt x="234" y="185"/>
                      <a:pt x="229" y="176"/>
                    </a:cubicBezTo>
                    <a:cubicBezTo>
                      <a:pt x="225" y="168"/>
                      <a:pt x="226" y="168"/>
                      <a:pt x="225" y="161"/>
                    </a:cubicBezTo>
                    <a:cubicBezTo>
                      <a:pt x="223" y="154"/>
                      <a:pt x="212" y="142"/>
                      <a:pt x="211" y="134"/>
                    </a:cubicBezTo>
                    <a:cubicBezTo>
                      <a:pt x="211" y="127"/>
                      <a:pt x="207" y="129"/>
                      <a:pt x="205" y="119"/>
                    </a:cubicBezTo>
                    <a:cubicBezTo>
                      <a:pt x="203" y="109"/>
                      <a:pt x="192" y="103"/>
                      <a:pt x="193" y="90"/>
                    </a:cubicBezTo>
                    <a:cubicBezTo>
                      <a:pt x="200" y="87"/>
                      <a:pt x="205" y="82"/>
                      <a:pt x="205" y="72"/>
                    </a:cubicBezTo>
                    <a:cubicBezTo>
                      <a:pt x="204" y="81"/>
                      <a:pt x="199" y="83"/>
                      <a:pt x="193" y="83"/>
                    </a:cubicBezTo>
                    <a:cubicBezTo>
                      <a:pt x="193" y="83"/>
                      <a:pt x="193" y="83"/>
                      <a:pt x="193" y="83"/>
                    </a:cubicBezTo>
                    <a:cubicBezTo>
                      <a:pt x="192" y="71"/>
                      <a:pt x="193" y="57"/>
                      <a:pt x="194" y="52"/>
                    </a:cubicBezTo>
                    <a:cubicBezTo>
                      <a:pt x="194" y="51"/>
                      <a:pt x="194" y="50"/>
                      <a:pt x="193" y="49"/>
                    </a:cubicBezTo>
                    <a:cubicBezTo>
                      <a:pt x="189" y="42"/>
                      <a:pt x="180" y="37"/>
                      <a:pt x="170" y="35"/>
                    </a:cubicBezTo>
                    <a:cubicBezTo>
                      <a:pt x="160" y="33"/>
                      <a:pt x="149" y="35"/>
                      <a:pt x="142" y="39"/>
                    </a:cubicBezTo>
                    <a:cubicBezTo>
                      <a:pt x="142" y="40"/>
                      <a:pt x="141" y="40"/>
                      <a:pt x="141" y="41"/>
                    </a:cubicBezTo>
                    <a:cubicBezTo>
                      <a:pt x="139" y="44"/>
                      <a:pt x="139" y="52"/>
                      <a:pt x="138" y="65"/>
                    </a:cubicBezTo>
                    <a:cubicBezTo>
                      <a:pt x="136" y="76"/>
                      <a:pt x="137" y="94"/>
                      <a:pt x="129" y="98"/>
                    </a:cubicBezTo>
                    <a:cubicBezTo>
                      <a:pt x="121" y="102"/>
                      <a:pt x="98" y="84"/>
                      <a:pt x="87" y="68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73" y="53"/>
                      <a:pt x="52" y="53"/>
                      <a:pt x="36" y="57"/>
                    </a:cubicBezTo>
                    <a:cubicBezTo>
                      <a:pt x="17" y="62"/>
                      <a:pt x="4" y="72"/>
                      <a:pt x="1" y="84"/>
                    </a:cubicBezTo>
                    <a:cubicBezTo>
                      <a:pt x="1" y="84"/>
                      <a:pt x="1" y="85"/>
                      <a:pt x="1" y="85"/>
                    </a:cubicBezTo>
                    <a:cubicBezTo>
                      <a:pt x="0" y="107"/>
                      <a:pt x="18" y="158"/>
                      <a:pt x="38" y="170"/>
                    </a:cubicBezTo>
                    <a:cubicBezTo>
                      <a:pt x="57" y="182"/>
                      <a:pt x="58" y="184"/>
                      <a:pt x="67" y="200"/>
                    </a:cubicBezTo>
                    <a:cubicBezTo>
                      <a:pt x="77" y="219"/>
                      <a:pt x="124" y="280"/>
                      <a:pt x="206" y="300"/>
                    </a:cubicBezTo>
                    <a:cubicBezTo>
                      <a:pt x="287" y="320"/>
                      <a:pt x="303" y="297"/>
                      <a:pt x="317" y="290"/>
                    </a:cubicBezTo>
                    <a:cubicBezTo>
                      <a:pt x="318" y="289"/>
                      <a:pt x="318" y="289"/>
                      <a:pt x="318" y="289"/>
                    </a:cubicBezTo>
                    <a:cubicBezTo>
                      <a:pt x="318" y="289"/>
                      <a:pt x="318" y="289"/>
                      <a:pt x="318" y="289"/>
                    </a:cubicBezTo>
                    <a:cubicBezTo>
                      <a:pt x="351" y="264"/>
                      <a:pt x="364" y="224"/>
                      <a:pt x="346" y="174"/>
                    </a:cubicBezTo>
                    <a:cubicBezTo>
                      <a:pt x="337" y="148"/>
                      <a:pt x="330" y="127"/>
                      <a:pt x="322" y="111"/>
                    </a:cubicBezTo>
                    <a:cubicBezTo>
                      <a:pt x="316" y="99"/>
                      <a:pt x="310" y="86"/>
                      <a:pt x="311" y="83"/>
                    </a:cubicBezTo>
                    <a:cubicBezTo>
                      <a:pt x="311" y="82"/>
                      <a:pt x="311" y="82"/>
                      <a:pt x="311" y="82"/>
                    </a:cubicBezTo>
                    <a:cubicBezTo>
                      <a:pt x="318" y="48"/>
                      <a:pt x="306" y="24"/>
                      <a:pt x="274" y="10"/>
                    </a:cubicBezTo>
                    <a:cubicBezTo>
                      <a:pt x="252" y="1"/>
                      <a:pt x="230" y="0"/>
                      <a:pt x="213" y="1"/>
                    </a:cubicBezTo>
                    <a:cubicBezTo>
                      <a:pt x="213" y="1"/>
                      <a:pt x="213" y="1"/>
                      <a:pt x="213" y="1"/>
                    </a:cubicBezTo>
                    <a:cubicBezTo>
                      <a:pt x="209" y="6"/>
                      <a:pt x="207" y="12"/>
                      <a:pt x="204" y="19"/>
                    </a:cubicBezTo>
                    <a:cubicBezTo>
                      <a:pt x="209" y="18"/>
                      <a:pt x="213" y="17"/>
                      <a:pt x="215" y="17"/>
                    </a:cubicBezTo>
                    <a:cubicBezTo>
                      <a:pt x="218" y="17"/>
                      <a:pt x="223" y="16"/>
                      <a:pt x="226" y="16"/>
                    </a:cubicBezTo>
                    <a:cubicBezTo>
                      <a:pt x="229" y="15"/>
                      <a:pt x="233" y="16"/>
                      <a:pt x="237" y="16"/>
                    </a:cubicBezTo>
                    <a:cubicBezTo>
                      <a:pt x="240" y="16"/>
                      <a:pt x="241" y="18"/>
                      <a:pt x="243" y="18"/>
                    </a:cubicBezTo>
                    <a:cubicBezTo>
                      <a:pt x="245" y="18"/>
                      <a:pt x="248" y="20"/>
                      <a:pt x="250" y="20"/>
                    </a:cubicBezTo>
                    <a:cubicBezTo>
                      <a:pt x="252" y="21"/>
                      <a:pt x="258" y="21"/>
                      <a:pt x="262" y="22"/>
                    </a:cubicBezTo>
                    <a:cubicBezTo>
                      <a:pt x="265" y="23"/>
                      <a:pt x="268" y="24"/>
                      <a:pt x="271" y="24"/>
                    </a:cubicBezTo>
                    <a:cubicBezTo>
                      <a:pt x="274" y="24"/>
                      <a:pt x="275" y="27"/>
                      <a:pt x="279" y="29"/>
                    </a:cubicBezTo>
                    <a:cubicBezTo>
                      <a:pt x="283" y="31"/>
                      <a:pt x="283" y="35"/>
                      <a:pt x="286" y="36"/>
                    </a:cubicBezTo>
                    <a:cubicBezTo>
                      <a:pt x="288" y="38"/>
                      <a:pt x="294" y="52"/>
                      <a:pt x="294" y="56"/>
                    </a:cubicBezTo>
                    <a:cubicBezTo>
                      <a:pt x="294" y="61"/>
                      <a:pt x="296" y="61"/>
                      <a:pt x="295" y="65"/>
                    </a:cubicBezTo>
                    <a:cubicBezTo>
                      <a:pt x="295" y="68"/>
                      <a:pt x="295" y="75"/>
                      <a:pt x="286" y="83"/>
                    </a:cubicBezTo>
                    <a:cubicBezTo>
                      <a:pt x="277" y="90"/>
                      <a:pt x="258" y="85"/>
                      <a:pt x="251" y="92"/>
                    </a:cubicBezTo>
                    <a:cubicBezTo>
                      <a:pt x="261" y="89"/>
                      <a:pt x="292" y="95"/>
                      <a:pt x="294" y="10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3" name="Freeform 134">
                <a:extLst>
                  <a:ext uri="{FF2B5EF4-FFF2-40B4-BE49-F238E27FC236}">
                    <a16:creationId xmlns:a16="http://schemas.microsoft.com/office/drawing/2014/main" id="{82A11F51-4166-448A-960E-A0245153F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7" y="2252"/>
                <a:ext cx="97" cy="98"/>
              </a:xfrm>
              <a:custGeom>
                <a:avLst/>
                <a:gdLst>
                  <a:gd name="T0" fmla="*/ 338 w 64"/>
                  <a:gd name="T1" fmla="*/ 81 h 65"/>
                  <a:gd name="T2" fmla="*/ 215 w 64"/>
                  <a:gd name="T3" fmla="*/ 12 h 65"/>
                  <a:gd name="T4" fmla="*/ 68 w 64"/>
                  <a:gd name="T5" fmla="*/ 32 h 65"/>
                  <a:gd name="T6" fmla="*/ 62 w 64"/>
                  <a:gd name="T7" fmla="*/ 41 h 65"/>
                  <a:gd name="T8" fmla="*/ 49 w 64"/>
                  <a:gd name="T9" fmla="*/ 164 h 65"/>
                  <a:gd name="T10" fmla="*/ 0 w 64"/>
                  <a:gd name="T11" fmla="*/ 336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" h="65">
                    <a:moveTo>
                      <a:pt x="64" y="16"/>
                    </a:moveTo>
                    <a:cubicBezTo>
                      <a:pt x="60" y="9"/>
                      <a:pt x="51" y="4"/>
                      <a:pt x="41" y="2"/>
                    </a:cubicBezTo>
                    <a:cubicBezTo>
                      <a:pt x="31" y="0"/>
                      <a:pt x="20" y="2"/>
                      <a:pt x="13" y="6"/>
                    </a:cubicBezTo>
                    <a:cubicBezTo>
                      <a:pt x="13" y="7"/>
                      <a:pt x="12" y="7"/>
                      <a:pt x="12" y="8"/>
                    </a:cubicBezTo>
                    <a:cubicBezTo>
                      <a:pt x="10" y="11"/>
                      <a:pt x="10" y="19"/>
                      <a:pt x="9" y="32"/>
                    </a:cubicBezTo>
                    <a:cubicBezTo>
                      <a:pt x="7" y="43"/>
                      <a:pt x="8" y="61"/>
                      <a:pt x="0" y="65"/>
                    </a:cubicBezTo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4" name="Freeform 135">
                <a:extLst>
                  <a:ext uri="{FF2B5EF4-FFF2-40B4-BE49-F238E27FC236}">
                    <a16:creationId xmlns:a16="http://schemas.microsoft.com/office/drawing/2014/main" id="{5D389211-857A-4AA5-990D-30F628D8B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7" y="2267"/>
                <a:ext cx="85" cy="73"/>
              </a:xfrm>
              <a:custGeom>
                <a:avLst/>
                <a:gdLst>
                  <a:gd name="T0" fmla="*/ 298 w 56"/>
                  <a:gd name="T1" fmla="*/ 257 h 48"/>
                  <a:gd name="T2" fmla="*/ 121 w 56"/>
                  <a:gd name="T3" fmla="*/ 85 h 48"/>
                  <a:gd name="T4" fmla="*/ 12 w 56"/>
                  <a:gd name="T5" fmla="*/ 0 h 48"/>
                  <a:gd name="T6" fmla="*/ 0 w 56"/>
                  <a:gd name="T7" fmla="*/ 32 h 48"/>
                  <a:gd name="T8" fmla="*/ 155 w 56"/>
                  <a:gd name="T9" fmla="*/ 141 h 48"/>
                  <a:gd name="T10" fmla="*/ 59 w 56"/>
                  <a:gd name="T11" fmla="*/ 155 h 48"/>
                  <a:gd name="T12" fmla="*/ 164 w 56"/>
                  <a:gd name="T13" fmla="*/ 173 h 48"/>
                  <a:gd name="T14" fmla="*/ 298 w 56"/>
                  <a:gd name="T15" fmla="*/ 257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6" h="48">
                    <a:moveTo>
                      <a:pt x="56" y="48"/>
                    </a:moveTo>
                    <a:cubicBezTo>
                      <a:pt x="55" y="30"/>
                      <a:pt x="30" y="20"/>
                      <a:pt x="23" y="16"/>
                    </a:cubicBezTo>
                    <a:cubicBezTo>
                      <a:pt x="17" y="12"/>
                      <a:pt x="10" y="9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ubicBezTo>
                      <a:pt x="7" y="14"/>
                      <a:pt x="32" y="22"/>
                      <a:pt x="29" y="26"/>
                    </a:cubicBezTo>
                    <a:cubicBezTo>
                      <a:pt x="26" y="32"/>
                      <a:pt x="13" y="33"/>
                      <a:pt x="11" y="29"/>
                    </a:cubicBezTo>
                    <a:cubicBezTo>
                      <a:pt x="15" y="36"/>
                      <a:pt x="21" y="33"/>
                      <a:pt x="31" y="32"/>
                    </a:cubicBezTo>
                    <a:cubicBezTo>
                      <a:pt x="41" y="32"/>
                      <a:pt x="43" y="28"/>
                      <a:pt x="56" y="48"/>
                    </a:cubicBezTo>
                    <a:close/>
                  </a:path>
                </a:pathLst>
              </a:custGeom>
              <a:solidFill>
                <a:srgbClr val="FB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5" name="Freeform 136">
                <a:extLst>
                  <a:ext uri="{FF2B5EF4-FFF2-40B4-BE49-F238E27FC236}">
                    <a16:creationId xmlns:a16="http://schemas.microsoft.com/office/drawing/2014/main" id="{DA725852-3A7F-46BF-97CA-557E67D53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7" y="2267"/>
                <a:ext cx="85" cy="73"/>
              </a:xfrm>
              <a:custGeom>
                <a:avLst/>
                <a:gdLst>
                  <a:gd name="T0" fmla="*/ 298 w 56"/>
                  <a:gd name="T1" fmla="*/ 257 h 48"/>
                  <a:gd name="T2" fmla="*/ 121 w 56"/>
                  <a:gd name="T3" fmla="*/ 85 h 48"/>
                  <a:gd name="T4" fmla="*/ 12 w 56"/>
                  <a:gd name="T5" fmla="*/ 0 h 48"/>
                  <a:gd name="T6" fmla="*/ 0 w 56"/>
                  <a:gd name="T7" fmla="*/ 32 h 48"/>
                  <a:gd name="T8" fmla="*/ 155 w 56"/>
                  <a:gd name="T9" fmla="*/ 141 h 48"/>
                  <a:gd name="T10" fmla="*/ 59 w 56"/>
                  <a:gd name="T11" fmla="*/ 155 h 48"/>
                  <a:gd name="T12" fmla="*/ 164 w 56"/>
                  <a:gd name="T13" fmla="*/ 173 h 48"/>
                  <a:gd name="T14" fmla="*/ 298 w 56"/>
                  <a:gd name="T15" fmla="*/ 257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6" h="48">
                    <a:moveTo>
                      <a:pt x="56" y="48"/>
                    </a:moveTo>
                    <a:cubicBezTo>
                      <a:pt x="55" y="30"/>
                      <a:pt x="30" y="20"/>
                      <a:pt x="23" y="16"/>
                    </a:cubicBezTo>
                    <a:cubicBezTo>
                      <a:pt x="17" y="12"/>
                      <a:pt x="10" y="9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ubicBezTo>
                      <a:pt x="7" y="14"/>
                      <a:pt x="32" y="22"/>
                      <a:pt x="29" y="26"/>
                    </a:cubicBezTo>
                    <a:cubicBezTo>
                      <a:pt x="26" y="32"/>
                      <a:pt x="13" y="33"/>
                      <a:pt x="11" y="29"/>
                    </a:cubicBezTo>
                    <a:cubicBezTo>
                      <a:pt x="15" y="36"/>
                      <a:pt x="21" y="33"/>
                      <a:pt x="31" y="32"/>
                    </a:cubicBezTo>
                    <a:cubicBezTo>
                      <a:pt x="41" y="32"/>
                      <a:pt x="43" y="28"/>
                      <a:pt x="56" y="48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6" name="Freeform 137">
                <a:extLst>
                  <a:ext uri="{FF2B5EF4-FFF2-40B4-BE49-F238E27FC236}">
                    <a16:creationId xmlns:a16="http://schemas.microsoft.com/office/drawing/2014/main" id="{0640E11E-8B44-45E6-87DB-31C2CCEEB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2538"/>
                <a:ext cx="9" cy="15"/>
              </a:xfrm>
              <a:custGeom>
                <a:avLst/>
                <a:gdLst>
                  <a:gd name="T0" fmla="*/ 0 w 6"/>
                  <a:gd name="T1" fmla="*/ 32 h 10"/>
                  <a:gd name="T2" fmla="*/ 32 w 6"/>
                  <a:gd name="T3" fmla="*/ 8 h 10"/>
                  <a:gd name="T4" fmla="*/ 18 w 6"/>
                  <a:gd name="T5" fmla="*/ 53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0">
                    <a:moveTo>
                      <a:pt x="0" y="6"/>
                    </a:moveTo>
                    <a:cubicBezTo>
                      <a:pt x="1" y="3"/>
                      <a:pt x="4" y="0"/>
                      <a:pt x="6" y="1"/>
                    </a:cubicBezTo>
                    <a:cubicBezTo>
                      <a:pt x="6" y="4"/>
                      <a:pt x="3" y="8"/>
                      <a:pt x="3" y="10"/>
                    </a:cubicBezTo>
                  </a:path>
                </a:pathLst>
              </a:custGeom>
              <a:noFill/>
              <a:ln w="9525" cap="flat">
                <a:solidFill>
                  <a:srgbClr val="F3CCC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7" name="Freeform 138">
                <a:extLst>
                  <a:ext uri="{FF2B5EF4-FFF2-40B4-BE49-F238E27FC236}">
                    <a16:creationId xmlns:a16="http://schemas.microsoft.com/office/drawing/2014/main" id="{5DFA2987-AFC1-47DE-9DE9-422838DF1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2265"/>
                <a:ext cx="354" cy="369"/>
              </a:xfrm>
              <a:custGeom>
                <a:avLst/>
                <a:gdLst>
                  <a:gd name="T0" fmla="*/ 460 w 234"/>
                  <a:gd name="T1" fmla="*/ 513 h 244"/>
                  <a:gd name="T2" fmla="*/ 336 w 234"/>
                  <a:gd name="T3" fmla="*/ 640 h 244"/>
                  <a:gd name="T4" fmla="*/ 378 w 234"/>
                  <a:gd name="T5" fmla="*/ 702 h 244"/>
                  <a:gd name="T6" fmla="*/ 446 w 234"/>
                  <a:gd name="T7" fmla="*/ 785 h 244"/>
                  <a:gd name="T8" fmla="*/ 467 w 234"/>
                  <a:gd name="T9" fmla="*/ 857 h 244"/>
                  <a:gd name="T10" fmla="*/ 545 w 234"/>
                  <a:gd name="T11" fmla="*/ 870 h 244"/>
                  <a:gd name="T12" fmla="*/ 607 w 234"/>
                  <a:gd name="T13" fmla="*/ 947 h 244"/>
                  <a:gd name="T14" fmla="*/ 682 w 234"/>
                  <a:gd name="T15" fmla="*/ 959 h 244"/>
                  <a:gd name="T16" fmla="*/ 728 w 234"/>
                  <a:gd name="T17" fmla="*/ 1034 h 244"/>
                  <a:gd name="T18" fmla="*/ 824 w 234"/>
                  <a:gd name="T19" fmla="*/ 1093 h 244"/>
                  <a:gd name="T20" fmla="*/ 879 w 234"/>
                  <a:gd name="T21" fmla="*/ 1161 h 244"/>
                  <a:gd name="T22" fmla="*/ 950 w 234"/>
                  <a:gd name="T23" fmla="*/ 1155 h 244"/>
                  <a:gd name="T24" fmla="*/ 1021 w 234"/>
                  <a:gd name="T25" fmla="*/ 1175 h 244"/>
                  <a:gd name="T26" fmla="*/ 1092 w 234"/>
                  <a:gd name="T27" fmla="*/ 1236 h 244"/>
                  <a:gd name="T28" fmla="*/ 1209 w 234"/>
                  <a:gd name="T29" fmla="*/ 1269 h 244"/>
                  <a:gd name="T30" fmla="*/ 1177 w 234"/>
                  <a:gd name="T31" fmla="*/ 1134 h 244"/>
                  <a:gd name="T32" fmla="*/ 1115 w 234"/>
                  <a:gd name="T33" fmla="*/ 1045 h 244"/>
                  <a:gd name="T34" fmla="*/ 994 w 234"/>
                  <a:gd name="T35" fmla="*/ 809 h 244"/>
                  <a:gd name="T36" fmla="*/ 941 w 234"/>
                  <a:gd name="T37" fmla="*/ 554 h 244"/>
                  <a:gd name="T38" fmla="*/ 911 w 234"/>
                  <a:gd name="T39" fmla="*/ 284 h 244"/>
                  <a:gd name="T40" fmla="*/ 806 w 234"/>
                  <a:gd name="T41" fmla="*/ 197 h 244"/>
                  <a:gd name="T42" fmla="*/ 918 w 234"/>
                  <a:gd name="T43" fmla="*/ 197 h 244"/>
                  <a:gd name="T44" fmla="*/ 918 w 234"/>
                  <a:gd name="T45" fmla="*/ 121 h 244"/>
                  <a:gd name="T46" fmla="*/ 838 w 234"/>
                  <a:gd name="T47" fmla="*/ 8 h 244"/>
                  <a:gd name="T48" fmla="*/ 714 w 234"/>
                  <a:gd name="T49" fmla="*/ 115 h 244"/>
                  <a:gd name="T50" fmla="*/ 714 w 234"/>
                  <a:gd name="T51" fmla="*/ 175 h 244"/>
                  <a:gd name="T52" fmla="*/ 799 w 234"/>
                  <a:gd name="T53" fmla="*/ 195 h 244"/>
                  <a:gd name="T54" fmla="*/ 693 w 234"/>
                  <a:gd name="T55" fmla="*/ 263 h 244"/>
                  <a:gd name="T56" fmla="*/ 634 w 234"/>
                  <a:gd name="T57" fmla="*/ 345 h 244"/>
                  <a:gd name="T58" fmla="*/ 629 w 234"/>
                  <a:gd name="T59" fmla="*/ 387 h 244"/>
                  <a:gd name="T60" fmla="*/ 460 w 234"/>
                  <a:gd name="T61" fmla="*/ 513 h 244"/>
                  <a:gd name="T62" fmla="*/ 554 w 234"/>
                  <a:gd name="T63" fmla="*/ 366 h 244"/>
                  <a:gd name="T64" fmla="*/ 472 w 234"/>
                  <a:gd name="T65" fmla="*/ 289 h 244"/>
                  <a:gd name="T66" fmla="*/ 339 w 234"/>
                  <a:gd name="T67" fmla="*/ 130 h 244"/>
                  <a:gd name="T68" fmla="*/ 231 w 234"/>
                  <a:gd name="T69" fmla="*/ 110 h 244"/>
                  <a:gd name="T70" fmla="*/ 68 w 234"/>
                  <a:gd name="T71" fmla="*/ 153 h 244"/>
                  <a:gd name="T72" fmla="*/ 12 w 234"/>
                  <a:gd name="T73" fmla="*/ 272 h 244"/>
                  <a:gd name="T74" fmla="*/ 21 w 234"/>
                  <a:gd name="T75" fmla="*/ 357 h 244"/>
                  <a:gd name="T76" fmla="*/ 53 w 234"/>
                  <a:gd name="T77" fmla="*/ 429 h 244"/>
                  <a:gd name="T78" fmla="*/ 110 w 234"/>
                  <a:gd name="T79" fmla="*/ 528 h 244"/>
                  <a:gd name="T80" fmla="*/ 175 w 234"/>
                  <a:gd name="T81" fmla="*/ 593 h 244"/>
                  <a:gd name="T82" fmla="*/ 263 w 234"/>
                  <a:gd name="T83" fmla="*/ 575 h 24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34" h="244">
                    <a:moveTo>
                      <a:pt x="42" y="114"/>
                    </a:moveTo>
                    <a:cubicBezTo>
                      <a:pt x="47" y="115"/>
                      <a:pt x="70" y="92"/>
                      <a:pt x="88" y="98"/>
                    </a:cubicBezTo>
                    <a:cubicBezTo>
                      <a:pt x="75" y="95"/>
                      <a:pt x="68" y="109"/>
                      <a:pt x="66" y="112"/>
                    </a:cubicBezTo>
                    <a:cubicBezTo>
                      <a:pt x="64" y="116"/>
                      <a:pt x="61" y="119"/>
                      <a:pt x="64" y="122"/>
                    </a:cubicBezTo>
                    <a:cubicBezTo>
                      <a:pt x="66" y="124"/>
                      <a:pt x="69" y="126"/>
                      <a:pt x="70" y="127"/>
                    </a:cubicBezTo>
                    <a:cubicBezTo>
                      <a:pt x="71" y="130"/>
                      <a:pt x="71" y="132"/>
                      <a:pt x="72" y="134"/>
                    </a:cubicBezTo>
                    <a:cubicBezTo>
                      <a:pt x="74" y="135"/>
                      <a:pt x="74" y="139"/>
                      <a:pt x="78" y="142"/>
                    </a:cubicBezTo>
                    <a:cubicBezTo>
                      <a:pt x="82" y="145"/>
                      <a:pt x="82" y="146"/>
                      <a:pt x="85" y="150"/>
                    </a:cubicBezTo>
                    <a:cubicBezTo>
                      <a:pt x="88" y="155"/>
                      <a:pt x="85" y="156"/>
                      <a:pt x="87" y="159"/>
                    </a:cubicBezTo>
                    <a:cubicBezTo>
                      <a:pt x="89" y="161"/>
                      <a:pt x="89" y="164"/>
                      <a:pt x="89" y="164"/>
                    </a:cubicBezTo>
                    <a:cubicBezTo>
                      <a:pt x="96" y="167"/>
                      <a:pt x="96" y="167"/>
                      <a:pt x="96" y="167"/>
                    </a:cubicBezTo>
                    <a:cubicBezTo>
                      <a:pt x="96" y="167"/>
                      <a:pt x="100" y="166"/>
                      <a:pt x="104" y="166"/>
                    </a:cubicBezTo>
                    <a:cubicBezTo>
                      <a:pt x="109" y="166"/>
                      <a:pt x="107" y="172"/>
                      <a:pt x="110" y="179"/>
                    </a:cubicBezTo>
                    <a:cubicBezTo>
                      <a:pt x="113" y="185"/>
                      <a:pt x="110" y="179"/>
                      <a:pt x="116" y="181"/>
                    </a:cubicBezTo>
                    <a:cubicBezTo>
                      <a:pt x="122" y="183"/>
                      <a:pt x="121" y="182"/>
                      <a:pt x="121" y="182"/>
                    </a:cubicBezTo>
                    <a:cubicBezTo>
                      <a:pt x="121" y="182"/>
                      <a:pt x="126" y="183"/>
                      <a:pt x="130" y="183"/>
                    </a:cubicBezTo>
                    <a:cubicBezTo>
                      <a:pt x="133" y="183"/>
                      <a:pt x="133" y="188"/>
                      <a:pt x="136" y="190"/>
                    </a:cubicBezTo>
                    <a:cubicBezTo>
                      <a:pt x="139" y="192"/>
                      <a:pt x="137" y="196"/>
                      <a:pt x="139" y="198"/>
                    </a:cubicBezTo>
                    <a:cubicBezTo>
                      <a:pt x="141" y="199"/>
                      <a:pt x="141" y="203"/>
                      <a:pt x="146" y="208"/>
                    </a:cubicBezTo>
                    <a:cubicBezTo>
                      <a:pt x="151" y="214"/>
                      <a:pt x="151" y="210"/>
                      <a:pt x="157" y="209"/>
                    </a:cubicBezTo>
                    <a:cubicBezTo>
                      <a:pt x="163" y="208"/>
                      <a:pt x="159" y="212"/>
                      <a:pt x="163" y="215"/>
                    </a:cubicBezTo>
                    <a:cubicBezTo>
                      <a:pt x="168" y="218"/>
                      <a:pt x="166" y="220"/>
                      <a:pt x="168" y="222"/>
                    </a:cubicBezTo>
                    <a:cubicBezTo>
                      <a:pt x="169" y="224"/>
                      <a:pt x="172" y="225"/>
                      <a:pt x="173" y="225"/>
                    </a:cubicBezTo>
                    <a:cubicBezTo>
                      <a:pt x="175" y="226"/>
                      <a:pt x="177" y="222"/>
                      <a:pt x="181" y="221"/>
                    </a:cubicBezTo>
                    <a:cubicBezTo>
                      <a:pt x="184" y="220"/>
                      <a:pt x="187" y="221"/>
                      <a:pt x="188" y="221"/>
                    </a:cubicBezTo>
                    <a:cubicBezTo>
                      <a:pt x="190" y="221"/>
                      <a:pt x="195" y="225"/>
                      <a:pt x="195" y="225"/>
                    </a:cubicBezTo>
                    <a:cubicBezTo>
                      <a:pt x="195" y="225"/>
                      <a:pt x="198" y="226"/>
                      <a:pt x="198" y="230"/>
                    </a:cubicBezTo>
                    <a:cubicBezTo>
                      <a:pt x="197" y="234"/>
                      <a:pt x="205" y="237"/>
                      <a:pt x="208" y="236"/>
                    </a:cubicBezTo>
                    <a:cubicBezTo>
                      <a:pt x="211" y="235"/>
                      <a:pt x="217" y="238"/>
                      <a:pt x="223" y="240"/>
                    </a:cubicBezTo>
                    <a:cubicBezTo>
                      <a:pt x="228" y="241"/>
                      <a:pt x="228" y="244"/>
                      <a:pt x="231" y="243"/>
                    </a:cubicBezTo>
                    <a:cubicBezTo>
                      <a:pt x="234" y="242"/>
                      <a:pt x="229" y="232"/>
                      <a:pt x="231" y="228"/>
                    </a:cubicBezTo>
                    <a:cubicBezTo>
                      <a:pt x="232" y="225"/>
                      <a:pt x="227" y="220"/>
                      <a:pt x="225" y="217"/>
                    </a:cubicBezTo>
                    <a:cubicBezTo>
                      <a:pt x="223" y="214"/>
                      <a:pt x="221" y="214"/>
                      <a:pt x="218" y="210"/>
                    </a:cubicBezTo>
                    <a:cubicBezTo>
                      <a:pt x="215" y="207"/>
                      <a:pt x="217" y="203"/>
                      <a:pt x="213" y="200"/>
                    </a:cubicBezTo>
                    <a:cubicBezTo>
                      <a:pt x="209" y="196"/>
                      <a:pt x="209" y="190"/>
                      <a:pt x="203" y="183"/>
                    </a:cubicBezTo>
                    <a:cubicBezTo>
                      <a:pt x="197" y="176"/>
                      <a:pt x="192" y="160"/>
                      <a:pt x="190" y="155"/>
                    </a:cubicBezTo>
                    <a:cubicBezTo>
                      <a:pt x="188" y="151"/>
                      <a:pt x="187" y="147"/>
                      <a:pt x="183" y="139"/>
                    </a:cubicBezTo>
                    <a:cubicBezTo>
                      <a:pt x="180" y="130"/>
                      <a:pt x="181" y="112"/>
                      <a:pt x="180" y="106"/>
                    </a:cubicBezTo>
                    <a:cubicBezTo>
                      <a:pt x="178" y="99"/>
                      <a:pt x="178" y="94"/>
                      <a:pt x="174" y="86"/>
                    </a:cubicBezTo>
                    <a:cubicBezTo>
                      <a:pt x="172" y="79"/>
                      <a:pt x="173" y="64"/>
                      <a:pt x="174" y="54"/>
                    </a:cubicBezTo>
                    <a:cubicBezTo>
                      <a:pt x="174" y="52"/>
                      <a:pt x="172" y="48"/>
                      <a:pt x="170" y="48"/>
                    </a:cubicBezTo>
                    <a:cubicBezTo>
                      <a:pt x="162" y="46"/>
                      <a:pt x="153" y="45"/>
                      <a:pt x="154" y="38"/>
                    </a:cubicBezTo>
                    <a:cubicBezTo>
                      <a:pt x="156" y="42"/>
                      <a:pt x="165" y="42"/>
                      <a:pt x="171" y="42"/>
                    </a:cubicBezTo>
                    <a:cubicBezTo>
                      <a:pt x="172" y="42"/>
                      <a:pt x="174" y="43"/>
                      <a:pt x="175" y="38"/>
                    </a:cubicBezTo>
                    <a:cubicBezTo>
                      <a:pt x="176" y="33"/>
                      <a:pt x="174" y="33"/>
                      <a:pt x="175" y="30"/>
                    </a:cubicBezTo>
                    <a:cubicBezTo>
                      <a:pt x="176" y="28"/>
                      <a:pt x="174" y="25"/>
                      <a:pt x="175" y="23"/>
                    </a:cubicBezTo>
                    <a:cubicBezTo>
                      <a:pt x="175" y="18"/>
                      <a:pt x="176" y="13"/>
                      <a:pt x="176" y="10"/>
                    </a:cubicBezTo>
                    <a:cubicBezTo>
                      <a:pt x="173" y="6"/>
                      <a:pt x="167" y="3"/>
                      <a:pt x="160" y="1"/>
                    </a:cubicBezTo>
                    <a:cubicBezTo>
                      <a:pt x="152" y="0"/>
                      <a:pt x="144" y="1"/>
                      <a:pt x="139" y="4"/>
                    </a:cubicBezTo>
                    <a:cubicBezTo>
                      <a:pt x="138" y="7"/>
                      <a:pt x="137" y="15"/>
                      <a:pt x="136" y="22"/>
                    </a:cubicBezTo>
                    <a:cubicBezTo>
                      <a:pt x="136" y="25"/>
                      <a:pt x="136" y="27"/>
                      <a:pt x="137" y="29"/>
                    </a:cubicBezTo>
                    <a:cubicBezTo>
                      <a:pt x="137" y="30"/>
                      <a:pt x="134" y="32"/>
                      <a:pt x="136" y="34"/>
                    </a:cubicBezTo>
                    <a:cubicBezTo>
                      <a:pt x="136" y="34"/>
                      <a:pt x="133" y="37"/>
                      <a:pt x="135" y="38"/>
                    </a:cubicBezTo>
                    <a:cubicBezTo>
                      <a:pt x="138" y="40"/>
                      <a:pt x="147" y="43"/>
                      <a:pt x="153" y="37"/>
                    </a:cubicBezTo>
                    <a:cubicBezTo>
                      <a:pt x="153" y="46"/>
                      <a:pt x="138" y="47"/>
                      <a:pt x="131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28" y="54"/>
                      <a:pt x="130" y="58"/>
                      <a:pt x="128" y="62"/>
                    </a:cubicBezTo>
                    <a:cubicBezTo>
                      <a:pt x="126" y="64"/>
                      <a:pt x="123" y="64"/>
                      <a:pt x="121" y="66"/>
                    </a:cubicBezTo>
                    <a:cubicBezTo>
                      <a:pt x="121" y="67"/>
                      <a:pt x="120" y="69"/>
                      <a:pt x="120" y="71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0" y="74"/>
                      <a:pt x="118" y="81"/>
                      <a:pt x="106" y="88"/>
                    </a:cubicBezTo>
                    <a:cubicBezTo>
                      <a:pt x="100" y="92"/>
                      <a:pt x="93" y="92"/>
                      <a:pt x="88" y="98"/>
                    </a:cubicBezTo>
                    <a:cubicBezTo>
                      <a:pt x="89" y="87"/>
                      <a:pt x="105" y="86"/>
                      <a:pt x="106" y="72"/>
                    </a:cubicBezTo>
                    <a:cubicBezTo>
                      <a:pt x="106" y="71"/>
                      <a:pt x="106" y="70"/>
                      <a:pt x="106" y="70"/>
                    </a:cubicBezTo>
                    <a:cubicBezTo>
                      <a:pt x="105" y="66"/>
                      <a:pt x="96" y="66"/>
                      <a:pt x="94" y="63"/>
                    </a:cubicBezTo>
                    <a:cubicBezTo>
                      <a:pt x="92" y="60"/>
                      <a:pt x="92" y="58"/>
                      <a:pt x="90" y="55"/>
                    </a:cubicBezTo>
                    <a:cubicBezTo>
                      <a:pt x="88" y="53"/>
                      <a:pt x="86" y="52"/>
                      <a:pt x="84" y="50"/>
                    </a:cubicBezTo>
                    <a:cubicBezTo>
                      <a:pt x="77" y="43"/>
                      <a:pt x="76" y="29"/>
                      <a:pt x="65" y="25"/>
                    </a:cubicBezTo>
                    <a:cubicBezTo>
                      <a:pt x="63" y="24"/>
                      <a:pt x="57" y="24"/>
                      <a:pt x="53" y="23"/>
                    </a:cubicBezTo>
                    <a:cubicBezTo>
                      <a:pt x="49" y="22"/>
                      <a:pt x="47" y="21"/>
                      <a:pt x="44" y="21"/>
                    </a:cubicBezTo>
                    <a:cubicBezTo>
                      <a:pt x="38" y="21"/>
                      <a:pt x="35" y="23"/>
                      <a:pt x="30" y="24"/>
                    </a:cubicBezTo>
                    <a:cubicBezTo>
                      <a:pt x="26" y="25"/>
                      <a:pt x="16" y="27"/>
                      <a:pt x="13" y="29"/>
                    </a:cubicBezTo>
                    <a:cubicBezTo>
                      <a:pt x="7" y="32"/>
                      <a:pt x="3" y="37"/>
                      <a:pt x="1" y="42"/>
                    </a:cubicBezTo>
                    <a:cubicBezTo>
                      <a:pt x="1" y="47"/>
                      <a:pt x="2" y="48"/>
                      <a:pt x="2" y="52"/>
                    </a:cubicBezTo>
                    <a:cubicBezTo>
                      <a:pt x="2" y="55"/>
                      <a:pt x="0" y="57"/>
                      <a:pt x="3" y="61"/>
                    </a:cubicBezTo>
                    <a:cubicBezTo>
                      <a:pt x="6" y="65"/>
                      <a:pt x="4" y="63"/>
                      <a:pt x="4" y="68"/>
                    </a:cubicBezTo>
                    <a:cubicBezTo>
                      <a:pt x="4" y="72"/>
                      <a:pt x="5" y="72"/>
                      <a:pt x="8" y="75"/>
                    </a:cubicBezTo>
                    <a:cubicBezTo>
                      <a:pt x="10" y="79"/>
                      <a:pt x="9" y="79"/>
                      <a:pt x="10" y="82"/>
                    </a:cubicBezTo>
                    <a:cubicBezTo>
                      <a:pt x="12" y="85"/>
                      <a:pt x="10" y="84"/>
                      <a:pt x="12" y="88"/>
                    </a:cubicBezTo>
                    <a:cubicBezTo>
                      <a:pt x="14" y="92"/>
                      <a:pt x="17" y="96"/>
                      <a:pt x="21" y="101"/>
                    </a:cubicBezTo>
                    <a:cubicBezTo>
                      <a:pt x="24" y="105"/>
                      <a:pt x="25" y="106"/>
                      <a:pt x="28" y="107"/>
                    </a:cubicBezTo>
                    <a:cubicBezTo>
                      <a:pt x="31" y="108"/>
                      <a:pt x="31" y="112"/>
                      <a:pt x="34" y="113"/>
                    </a:cubicBezTo>
                    <a:cubicBezTo>
                      <a:pt x="38" y="113"/>
                      <a:pt x="38" y="115"/>
                      <a:pt x="42" y="114"/>
                    </a:cubicBezTo>
                    <a:cubicBezTo>
                      <a:pt x="44" y="114"/>
                      <a:pt x="47" y="112"/>
                      <a:pt x="50" y="11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8" name="Freeform 139">
                <a:extLst>
                  <a:ext uri="{FF2B5EF4-FFF2-40B4-BE49-F238E27FC236}">
                    <a16:creationId xmlns:a16="http://schemas.microsoft.com/office/drawing/2014/main" id="{5BE82A65-1014-418D-BCAB-ACA5E1D34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0" y="2317"/>
                <a:ext cx="51" cy="18"/>
              </a:xfrm>
              <a:custGeom>
                <a:avLst/>
                <a:gdLst>
                  <a:gd name="T0" fmla="*/ 174 w 34"/>
                  <a:gd name="T1" fmla="*/ 0 h 12"/>
                  <a:gd name="T2" fmla="*/ 0 w 34"/>
                  <a:gd name="T3" fmla="*/ 59 h 12"/>
                  <a:gd name="T4" fmla="*/ 89 w 34"/>
                  <a:gd name="T5" fmla="*/ 41 h 12"/>
                  <a:gd name="T6" fmla="*/ 174 w 34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12">
                    <a:moveTo>
                      <a:pt x="34" y="0"/>
                    </a:moveTo>
                    <a:cubicBezTo>
                      <a:pt x="28" y="12"/>
                      <a:pt x="8" y="8"/>
                      <a:pt x="0" y="11"/>
                    </a:cubicBezTo>
                    <a:cubicBezTo>
                      <a:pt x="4" y="9"/>
                      <a:pt x="11" y="9"/>
                      <a:pt x="17" y="8"/>
                    </a:cubicBezTo>
                    <a:cubicBezTo>
                      <a:pt x="23" y="7"/>
                      <a:pt x="30" y="5"/>
                      <a:pt x="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9" name="Freeform 140">
                <a:extLst>
                  <a:ext uri="{FF2B5EF4-FFF2-40B4-BE49-F238E27FC236}">
                    <a16:creationId xmlns:a16="http://schemas.microsoft.com/office/drawing/2014/main" id="{C4DC70FD-8100-48EF-A36A-5599ABB2F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563"/>
                <a:ext cx="232" cy="657"/>
              </a:xfrm>
              <a:custGeom>
                <a:avLst/>
                <a:gdLst>
                  <a:gd name="T0" fmla="*/ 268 w 153"/>
                  <a:gd name="T1" fmla="*/ 2280 h 434"/>
                  <a:gd name="T2" fmla="*/ 244 w 153"/>
                  <a:gd name="T3" fmla="*/ 2260 h 434"/>
                  <a:gd name="T4" fmla="*/ 406 w 153"/>
                  <a:gd name="T5" fmla="*/ 1668 h 434"/>
                  <a:gd name="T6" fmla="*/ 654 w 153"/>
                  <a:gd name="T7" fmla="*/ 1267 h 434"/>
                  <a:gd name="T8" fmla="*/ 810 w 153"/>
                  <a:gd name="T9" fmla="*/ 513 h 434"/>
                  <a:gd name="T10" fmla="*/ 810 w 153"/>
                  <a:gd name="T11" fmla="*/ 512 h 434"/>
                  <a:gd name="T12" fmla="*/ 792 w 153"/>
                  <a:gd name="T13" fmla="*/ 285 h 434"/>
                  <a:gd name="T14" fmla="*/ 607 w 153"/>
                  <a:gd name="T15" fmla="*/ 142 h 434"/>
                  <a:gd name="T16" fmla="*/ 607 w 153"/>
                  <a:gd name="T17" fmla="*/ 142 h 434"/>
                  <a:gd name="T18" fmla="*/ 444 w 153"/>
                  <a:gd name="T19" fmla="*/ 0 h 434"/>
                  <a:gd name="T20" fmla="*/ 508 w 153"/>
                  <a:gd name="T21" fmla="*/ 492 h 434"/>
                  <a:gd name="T22" fmla="*/ 508 w 153"/>
                  <a:gd name="T23" fmla="*/ 492 h 434"/>
                  <a:gd name="T24" fmla="*/ 420 w 153"/>
                  <a:gd name="T25" fmla="*/ 1208 h 434"/>
                  <a:gd name="T26" fmla="*/ 235 w 153"/>
                  <a:gd name="T27" fmla="*/ 1552 h 434"/>
                  <a:gd name="T28" fmla="*/ 0 w 153"/>
                  <a:gd name="T29" fmla="*/ 1973 h 43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53" h="434">
                    <a:moveTo>
                      <a:pt x="51" y="434"/>
                    </a:moveTo>
                    <a:cubicBezTo>
                      <a:pt x="49" y="433"/>
                      <a:pt x="48" y="432"/>
                      <a:pt x="46" y="430"/>
                    </a:cubicBezTo>
                    <a:cubicBezTo>
                      <a:pt x="24" y="403"/>
                      <a:pt x="38" y="375"/>
                      <a:pt x="77" y="318"/>
                    </a:cubicBezTo>
                    <a:cubicBezTo>
                      <a:pt x="93" y="295"/>
                      <a:pt x="111" y="269"/>
                      <a:pt x="123" y="241"/>
                    </a:cubicBezTo>
                    <a:cubicBezTo>
                      <a:pt x="146" y="193"/>
                      <a:pt x="153" y="150"/>
                      <a:pt x="153" y="98"/>
                    </a:cubicBezTo>
                    <a:cubicBezTo>
                      <a:pt x="153" y="97"/>
                      <a:pt x="153" y="97"/>
                      <a:pt x="153" y="97"/>
                    </a:cubicBezTo>
                    <a:cubicBezTo>
                      <a:pt x="153" y="97"/>
                      <a:pt x="152" y="54"/>
                      <a:pt x="150" y="54"/>
                    </a:cubicBezTo>
                    <a:cubicBezTo>
                      <a:pt x="139" y="48"/>
                      <a:pt x="127" y="40"/>
                      <a:pt x="115" y="27"/>
                    </a:cubicBezTo>
                    <a:cubicBezTo>
                      <a:pt x="115" y="27"/>
                      <a:pt x="115" y="27"/>
                      <a:pt x="115" y="27"/>
                    </a:cubicBezTo>
                    <a:cubicBezTo>
                      <a:pt x="103" y="31"/>
                      <a:pt x="92" y="19"/>
                      <a:pt x="84" y="0"/>
                    </a:cubicBezTo>
                    <a:cubicBezTo>
                      <a:pt x="86" y="12"/>
                      <a:pt x="96" y="58"/>
                      <a:pt x="96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6" y="143"/>
                      <a:pt x="99" y="190"/>
                      <a:pt x="80" y="230"/>
                    </a:cubicBezTo>
                    <a:cubicBezTo>
                      <a:pt x="69" y="255"/>
                      <a:pt x="60" y="273"/>
                      <a:pt x="44" y="295"/>
                    </a:cubicBezTo>
                    <a:cubicBezTo>
                      <a:pt x="26" y="322"/>
                      <a:pt x="8" y="349"/>
                      <a:pt x="0" y="376"/>
                    </a:cubicBezTo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0" name="Freeform 141">
                <a:extLst>
                  <a:ext uri="{FF2B5EF4-FFF2-40B4-BE49-F238E27FC236}">
                    <a16:creationId xmlns:a16="http://schemas.microsoft.com/office/drawing/2014/main" id="{1E81396D-25FD-45E5-A02C-221973476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6" y="2702"/>
                <a:ext cx="448" cy="380"/>
              </a:xfrm>
              <a:custGeom>
                <a:avLst/>
                <a:gdLst>
                  <a:gd name="T0" fmla="*/ 1553 w 296"/>
                  <a:gd name="T1" fmla="*/ 1045 h 251"/>
                  <a:gd name="T2" fmla="*/ 978 w 296"/>
                  <a:gd name="T3" fmla="*/ 674 h 251"/>
                  <a:gd name="T4" fmla="*/ 366 w 296"/>
                  <a:gd name="T5" fmla="*/ 101 h 251"/>
                  <a:gd name="T6" fmla="*/ 366 w 296"/>
                  <a:gd name="T7" fmla="*/ 62 h 251"/>
                  <a:gd name="T8" fmla="*/ 115 w 296"/>
                  <a:gd name="T9" fmla="*/ 32 h 251"/>
                  <a:gd name="T10" fmla="*/ 0 w 296"/>
                  <a:gd name="T11" fmla="*/ 0 h 251"/>
                  <a:gd name="T12" fmla="*/ 0 w 296"/>
                  <a:gd name="T13" fmla="*/ 89 h 251"/>
                  <a:gd name="T14" fmla="*/ 0 w 296"/>
                  <a:gd name="T15" fmla="*/ 101 h 251"/>
                  <a:gd name="T16" fmla="*/ 878 w 296"/>
                  <a:gd name="T17" fmla="*/ 860 h 251"/>
                  <a:gd name="T18" fmla="*/ 1450 w 296"/>
                  <a:gd name="T19" fmla="*/ 1319 h 2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6" h="251">
                    <a:moveTo>
                      <a:pt x="296" y="199"/>
                    </a:moveTo>
                    <a:cubicBezTo>
                      <a:pt x="271" y="172"/>
                      <a:pt x="228" y="150"/>
                      <a:pt x="186" y="128"/>
                    </a:cubicBezTo>
                    <a:cubicBezTo>
                      <a:pt x="124" y="97"/>
                      <a:pt x="70" y="63"/>
                      <a:pt x="70" y="19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56" y="12"/>
                      <a:pt x="40" y="10"/>
                      <a:pt x="22" y="6"/>
                    </a:cubicBezTo>
                    <a:cubicBezTo>
                      <a:pt x="15" y="4"/>
                      <a:pt x="7" y="2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9"/>
                      <a:pt x="0" y="19"/>
                    </a:cubicBezTo>
                    <a:cubicBezTo>
                      <a:pt x="2" y="87"/>
                      <a:pt x="96" y="128"/>
                      <a:pt x="167" y="164"/>
                    </a:cubicBezTo>
                    <a:cubicBezTo>
                      <a:pt x="235" y="198"/>
                      <a:pt x="280" y="224"/>
                      <a:pt x="276" y="251"/>
                    </a:cubicBezTo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1" name="Freeform 142">
                <a:extLst>
                  <a:ext uri="{FF2B5EF4-FFF2-40B4-BE49-F238E27FC236}">
                    <a16:creationId xmlns:a16="http://schemas.microsoft.com/office/drawing/2014/main" id="{9D2AEFF7-64FC-495B-94B0-C32B3D0DDB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43" y="1816"/>
                <a:ext cx="1270" cy="1677"/>
              </a:xfrm>
              <a:custGeom>
                <a:avLst/>
                <a:gdLst>
                  <a:gd name="T0" fmla="*/ 1235 w 839"/>
                  <a:gd name="T1" fmla="*/ 370 h 1109"/>
                  <a:gd name="T2" fmla="*/ 1235 w 839"/>
                  <a:gd name="T3" fmla="*/ 1539 h 1109"/>
                  <a:gd name="T4" fmla="*/ 1615 w 839"/>
                  <a:gd name="T5" fmla="*/ 1397 h 1109"/>
                  <a:gd name="T6" fmla="*/ 1647 w 839"/>
                  <a:gd name="T7" fmla="*/ 1423 h 1109"/>
                  <a:gd name="T8" fmla="*/ 1676 w 839"/>
                  <a:gd name="T9" fmla="*/ 1438 h 1109"/>
                  <a:gd name="T10" fmla="*/ 1430 w 839"/>
                  <a:gd name="T11" fmla="*/ 153 h 1109"/>
                  <a:gd name="T12" fmla="*/ 972 w 839"/>
                  <a:gd name="T13" fmla="*/ 5004 h 1109"/>
                  <a:gd name="T14" fmla="*/ 3774 w 839"/>
                  <a:gd name="T15" fmla="*/ 4786 h 1109"/>
                  <a:gd name="T16" fmla="*/ 3748 w 839"/>
                  <a:gd name="T17" fmla="*/ 4376 h 1109"/>
                  <a:gd name="T18" fmla="*/ 1329 w 839"/>
                  <a:gd name="T19" fmla="*/ 4889 h 1109"/>
                  <a:gd name="T20" fmla="*/ 3895 w 839"/>
                  <a:gd name="T21" fmla="*/ 987 h 1109"/>
                  <a:gd name="T22" fmla="*/ 2443 w 839"/>
                  <a:gd name="T23" fmla="*/ 256 h 1109"/>
                  <a:gd name="T24" fmla="*/ 2221 w 839"/>
                  <a:gd name="T25" fmla="*/ 499 h 1109"/>
                  <a:gd name="T26" fmla="*/ 2342 w 839"/>
                  <a:gd name="T27" fmla="*/ 265 h 1109"/>
                  <a:gd name="T28" fmla="*/ 2127 w 839"/>
                  <a:gd name="T29" fmla="*/ 162 h 1109"/>
                  <a:gd name="T30" fmla="*/ 2619 w 839"/>
                  <a:gd name="T31" fmla="*/ 27 h 1109"/>
                  <a:gd name="T32" fmla="*/ 2823 w 839"/>
                  <a:gd name="T33" fmla="*/ 4679 h 1109"/>
                  <a:gd name="T34" fmla="*/ 2864 w 839"/>
                  <a:gd name="T35" fmla="*/ 4807 h 1109"/>
                  <a:gd name="T36" fmla="*/ 2891 w 839"/>
                  <a:gd name="T37" fmla="*/ 4981 h 1109"/>
                  <a:gd name="T38" fmla="*/ 2984 w 839"/>
                  <a:gd name="T39" fmla="*/ 5259 h 1109"/>
                  <a:gd name="T40" fmla="*/ 2095 w 839"/>
                  <a:gd name="T41" fmla="*/ 5187 h 1109"/>
                  <a:gd name="T42" fmla="*/ 2159 w 839"/>
                  <a:gd name="T43" fmla="*/ 5093 h 1109"/>
                  <a:gd name="T44" fmla="*/ 1959 w 839"/>
                  <a:gd name="T45" fmla="*/ 5398 h 1109"/>
                  <a:gd name="T46" fmla="*/ 2307 w 839"/>
                  <a:gd name="T47" fmla="*/ 4921 h 1109"/>
                  <a:gd name="T48" fmla="*/ 2248 w 839"/>
                  <a:gd name="T49" fmla="*/ 4727 h 1109"/>
                  <a:gd name="T50" fmla="*/ 2351 w 839"/>
                  <a:gd name="T51" fmla="*/ 4800 h 1109"/>
                  <a:gd name="T52" fmla="*/ 2349 w 839"/>
                  <a:gd name="T53" fmla="*/ 5084 h 1109"/>
                  <a:gd name="T54" fmla="*/ 2493 w 839"/>
                  <a:gd name="T55" fmla="*/ 5187 h 1109"/>
                  <a:gd name="T56" fmla="*/ 2635 w 839"/>
                  <a:gd name="T57" fmla="*/ 5246 h 1109"/>
                  <a:gd name="T58" fmla="*/ 2809 w 839"/>
                  <a:gd name="T59" fmla="*/ 4859 h 1109"/>
                  <a:gd name="T60" fmla="*/ 2694 w 839"/>
                  <a:gd name="T61" fmla="*/ 4969 h 1109"/>
                  <a:gd name="T62" fmla="*/ 2573 w 839"/>
                  <a:gd name="T63" fmla="*/ 4859 h 1109"/>
                  <a:gd name="T64" fmla="*/ 2422 w 839"/>
                  <a:gd name="T65" fmla="*/ 4612 h 1109"/>
                  <a:gd name="T66" fmla="*/ 2486 w 839"/>
                  <a:gd name="T67" fmla="*/ 4747 h 1109"/>
                  <a:gd name="T68" fmla="*/ 2525 w 839"/>
                  <a:gd name="T69" fmla="*/ 4942 h 1109"/>
                  <a:gd name="T70" fmla="*/ 2349 w 839"/>
                  <a:gd name="T71" fmla="*/ 4990 h 1109"/>
                  <a:gd name="T72" fmla="*/ 2342 w 839"/>
                  <a:gd name="T73" fmla="*/ 4505 h 1109"/>
                  <a:gd name="T74" fmla="*/ 2084 w 839"/>
                  <a:gd name="T75" fmla="*/ 4523 h 1109"/>
                  <a:gd name="T76" fmla="*/ 2015 w 839"/>
                  <a:gd name="T77" fmla="*/ 4638 h 1109"/>
                  <a:gd name="T78" fmla="*/ 1944 w 839"/>
                  <a:gd name="T79" fmla="*/ 4754 h 1109"/>
                  <a:gd name="T80" fmla="*/ 1850 w 839"/>
                  <a:gd name="T81" fmla="*/ 5267 h 1109"/>
                  <a:gd name="T82" fmla="*/ 1288 w 839"/>
                  <a:gd name="T83" fmla="*/ 5001 h 1109"/>
                  <a:gd name="T84" fmla="*/ 1585 w 839"/>
                  <a:gd name="T85" fmla="*/ 5098 h 1109"/>
                  <a:gd name="T86" fmla="*/ 1276 w 839"/>
                  <a:gd name="T87" fmla="*/ 5184 h 1109"/>
                  <a:gd name="T88" fmla="*/ 1365 w 839"/>
                  <a:gd name="T89" fmla="*/ 5166 h 1109"/>
                  <a:gd name="T90" fmla="*/ 1892 w 839"/>
                  <a:gd name="T91" fmla="*/ 5491 h 1109"/>
                  <a:gd name="T92" fmla="*/ 1829 w 839"/>
                  <a:gd name="T93" fmla="*/ 5327 h 1109"/>
                  <a:gd name="T94" fmla="*/ 2113 w 839"/>
                  <a:gd name="T95" fmla="*/ 5420 h 1109"/>
                  <a:gd name="T96" fmla="*/ 2216 w 839"/>
                  <a:gd name="T97" fmla="*/ 5362 h 1109"/>
                  <a:gd name="T98" fmla="*/ 2221 w 839"/>
                  <a:gd name="T99" fmla="*/ 5504 h 1109"/>
                  <a:gd name="T100" fmla="*/ 2328 w 839"/>
                  <a:gd name="T101" fmla="*/ 5653 h 1109"/>
                  <a:gd name="T102" fmla="*/ 2672 w 839"/>
                  <a:gd name="T103" fmla="*/ 5463 h 1109"/>
                  <a:gd name="T104" fmla="*/ 2372 w 839"/>
                  <a:gd name="T105" fmla="*/ 5361 h 1109"/>
                  <a:gd name="T106" fmla="*/ 2679 w 839"/>
                  <a:gd name="T107" fmla="*/ 5584 h 1109"/>
                  <a:gd name="T108" fmla="*/ 2782 w 839"/>
                  <a:gd name="T109" fmla="*/ 5138 h 1109"/>
                  <a:gd name="T110" fmla="*/ 2667 w 839"/>
                  <a:gd name="T111" fmla="*/ 5362 h 1109"/>
                  <a:gd name="T112" fmla="*/ 2923 w 839"/>
                  <a:gd name="T113" fmla="*/ 5332 h 1109"/>
                  <a:gd name="T114" fmla="*/ 3167 w 839"/>
                  <a:gd name="T115" fmla="*/ 5380 h 1109"/>
                  <a:gd name="T116" fmla="*/ 3282 w 839"/>
                  <a:gd name="T117" fmla="*/ 5187 h 1109"/>
                  <a:gd name="T118" fmla="*/ 3395 w 839"/>
                  <a:gd name="T119" fmla="*/ 5084 h 1109"/>
                  <a:gd name="T120" fmla="*/ 3192 w 839"/>
                  <a:gd name="T121" fmla="*/ 5051 h 1109"/>
                  <a:gd name="T122" fmla="*/ 3208 w 839"/>
                  <a:gd name="T123" fmla="*/ 4902 h 110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839" h="1109">
                    <a:moveTo>
                      <a:pt x="162" y="870"/>
                    </a:moveTo>
                    <a:cubicBezTo>
                      <a:pt x="79" y="750"/>
                      <a:pt x="44" y="561"/>
                      <a:pt x="45" y="393"/>
                    </a:cubicBezTo>
                    <a:cubicBezTo>
                      <a:pt x="48" y="136"/>
                      <a:pt x="151" y="76"/>
                      <a:pt x="195" y="64"/>
                    </a:cubicBezTo>
                    <a:cubicBezTo>
                      <a:pt x="216" y="58"/>
                      <a:pt x="225" y="63"/>
                      <a:pt x="235" y="71"/>
                    </a:cubicBezTo>
                    <a:cubicBezTo>
                      <a:pt x="250" y="82"/>
                      <a:pt x="249" y="114"/>
                      <a:pt x="249" y="152"/>
                    </a:cubicBezTo>
                    <a:cubicBezTo>
                      <a:pt x="249" y="156"/>
                      <a:pt x="248" y="157"/>
                      <a:pt x="248" y="166"/>
                    </a:cubicBezTo>
                    <a:cubicBezTo>
                      <a:pt x="248" y="186"/>
                      <a:pt x="248" y="214"/>
                      <a:pt x="249" y="236"/>
                    </a:cubicBezTo>
                    <a:cubicBezTo>
                      <a:pt x="249" y="252"/>
                      <a:pt x="245" y="272"/>
                      <a:pt x="235" y="294"/>
                    </a:cubicBezTo>
                    <a:cubicBezTo>
                      <a:pt x="240" y="283"/>
                      <a:pt x="246" y="279"/>
                      <a:pt x="250" y="274"/>
                    </a:cubicBezTo>
                    <a:cubicBezTo>
                      <a:pt x="256" y="268"/>
                      <a:pt x="263" y="264"/>
                      <a:pt x="270" y="264"/>
                    </a:cubicBezTo>
                    <a:cubicBezTo>
                      <a:pt x="277" y="264"/>
                      <a:pt x="287" y="262"/>
                      <a:pt x="292" y="263"/>
                    </a:cubicBezTo>
                    <a:cubicBezTo>
                      <a:pt x="296" y="264"/>
                      <a:pt x="304" y="265"/>
                      <a:pt x="308" y="267"/>
                    </a:cubicBezTo>
                    <a:cubicBezTo>
                      <a:pt x="309" y="268"/>
                      <a:pt x="310" y="269"/>
                      <a:pt x="311" y="269"/>
                    </a:cubicBezTo>
                    <a:cubicBezTo>
                      <a:pt x="311" y="270"/>
                      <a:pt x="311" y="270"/>
                      <a:pt x="312" y="270"/>
                    </a:cubicBezTo>
                    <a:cubicBezTo>
                      <a:pt x="312" y="271"/>
                      <a:pt x="313" y="271"/>
                      <a:pt x="313" y="272"/>
                    </a:cubicBezTo>
                    <a:cubicBezTo>
                      <a:pt x="313" y="272"/>
                      <a:pt x="314" y="272"/>
                      <a:pt x="314" y="272"/>
                    </a:cubicBezTo>
                    <a:cubicBezTo>
                      <a:pt x="315" y="273"/>
                      <a:pt x="315" y="273"/>
                      <a:pt x="316" y="274"/>
                    </a:cubicBezTo>
                    <a:cubicBezTo>
                      <a:pt x="316" y="274"/>
                      <a:pt x="316" y="274"/>
                      <a:pt x="316" y="275"/>
                    </a:cubicBezTo>
                    <a:cubicBezTo>
                      <a:pt x="317" y="275"/>
                      <a:pt x="317" y="276"/>
                      <a:pt x="318" y="277"/>
                    </a:cubicBezTo>
                    <a:cubicBezTo>
                      <a:pt x="319" y="275"/>
                      <a:pt x="319" y="275"/>
                      <a:pt x="319" y="275"/>
                    </a:cubicBezTo>
                    <a:cubicBezTo>
                      <a:pt x="316" y="266"/>
                      <a:pt x="314" y="204"/>
                      <a:pt x="314" y="168"/>
                    </a:cubicBezTo>
                    <a:cubicBezTo>
                      <a:pt x="314" y="160"/>
                      <a:pt x="313" y="157"/>
                      <a:pt x="313" y="154"/>
                    </a:cubicBezTo>
                    <a:cubicBezTo>
                      <a:pt x="314" y="154"/>
                      <a:pt x="314" y="153"/>
                      <a:pt x="314" y="152"/>
                    </a:cubicBezTo>
                    <a:cubicBezTo>
                      <a:pt x="314" y="101"/>
                      <a:pt x="307" y="58"/>
                      <a:pt x="272" y="29"/>
                    </a:cubicBezTo>
                    <a:cubicBezTo>
                      <a:pt x="249" y="10"/>
                      <a:pt x="213" y="8"/>
                      <a:pt x="180" y="18"/>
                    </a:cubicBezTo>
                    <a:cubicBezTo>
                      <a:pt x="127" y="32"/>
                      <a:pt x="4" y="97"/>
                      <a:pt x="1" y="381"/>
                    </a:cubicBezTo>
                    <a:cubicBezTo>
                      <a:pt x="0" y="502"/>
                      <a:pt x="18" y="626"/>
                      <a:pt x="51" y="729"/>
                    </a:cubicBezTo>
                    <a:cubicBezTo>
                      <a:pt x="84" y="828"/>
                      <a:pt x="130" y="906"/>
                      <a:pt x="185" y="957"/>
                    </a:cubicBezTo>
                    <a:cubicBezTo>
                      <a:pt x="185" y="957"/>
                      <a:pt x="185" y="957"/>
                      <a:pt x="185" y="957"/>
                    </a:cubicBezTo>
                    <a:cubicBezTo>
                      <a:pt x="219" y="989"/>
                      <a:pt x="343" y="1109"/>
                      <a:pt x="451" y="1109"/>
                    </a:cubicBezTo>
                    <a:cubicBezTo>
                      <a:pt x="513" y="1109"/>
                      <a:pt x="569" y="1074"/>
                      <a:pt x="613" y="1035"/>
                    </a:cubicBezTo>
                    <a:cubicBezTo>
                      <a:pt x="659" y="995"/>
                      <a:pt x="704" y="942"/>
                      <a:pt x="719" y="915"/>
                    </a:cubicBezTo>
                    <a:cubicBezTo>
                      <a:pt x="770" y="831"/>
                      <a:pt x="806" y="709"/>
                      <a:pt x="821" y="566"/>
                    </a:cubicBezTo>
                    <a:cubicBezTo>
                      <a:pt x="839" y="400"/>
                      <a:pt x="821" y="244"/>
                      <a:pt x="776" y="169"/>
                    </a:cubicBezTo>
                    <a:cubicBezTo>
                      <a:pt x="752" y="127"/>
                      <a:pt x="720" y="94"/>
                      <a:pt x="681" y="68"/>
                    </a:cubicBezTo>
                    <a:moveTo>
                      <a:pt x="714" y="837"/>
                    </a:moveTo>
                    <a:cubicBezTo>
                      <a:pt x="700" y="870"/>
                      <a:pt x="683" y="899"/>
                      <a:pt x="666" y="922"/>
                    </a:cubicBezTo>
                    <a:cubicBezTo>
                      <a:pt x="660" y="930"/>
                      <a:pt x="642" y="945"/>
                      <a:pt x="625" y="934"/>
                    </a:cubicBezTo>
                    <a:cubicBezTo>
                      <a:pt x="585" y="910"/>
                      <a:pt x="518" y="846"/>
                      <a:pt x="436" y="846"/>
                    </a:cubicBezTo>
                    <a:cubicBezTo>
                      <a:pt x="350" y="846"/>
                      <a:pt x="290" y="913"/>
                      <a:pt x="253" y="935"/>
                    </a:cubicBezTo>
                    <a:cubicBezTo>
                      <a:pt x="231" y="945"/>
                      <a:pt x="222" y="937"/>
                      <a:pt x="220" y="934"/>
                    </a:cubicBezTo>
                    <a:cubicBezTo>
                      <a:pt x="217" y="932"/>
                      <a:pt x="214" y="930"/>
                      <a:pt x="212" y="928"/>
                    </a:cubicBezTo>
                    <a:moveTo>
                      <a:pt x="679" y="114"/>
                    </a:moveTo>
                    <a:cubicBezTo>
                      <a:pt x="704" y="135"/>
                      <a:pt x="725" y="160"/>
                      <a:pt x="742" y="189"/>
                    </a:cubicBezTo>
                    <a:cubicBezTo>
                      <a:pt x="782" y="256"/>
                      <a:pt x="798" y="406"/>
                      <a:pt x="782" y="562"/>
                    </a:cubicBezTo>
                    <a:cubicBezTo>
                      <a:pt x="773" y="644"/>
                      <a:pt x="757" y="720"/>
                      <a:pt x="734" y="785"/>
                    </a:cubicBezTo>
                    <a:moveTo>
                      <a:pt x="448" y="105"/>
                    </a:moveTo>
                    <a:cubicBezTo>
                      <a:pt x="457" y="84"/>
                      <a:pt x="463" y="62"/>
                      <a:pt x="465" y="49"/>
                    </a:cubicBezTo>
                    <a:cubicBezTo>
                      <a:pt x="466" y="46"/>
                      <a:pt x="466" y="43"/>
                      <a:pt x="467" y="41"/>
                    </a:cubicBezTo>
                    <a:cubicBezTo>
                      <a:pt x="468" y="32"/>
                      <a:pt x="477" y="33"/>
                      <a:pt x="478" y="33"/>
                    </a:cubicBezTo>
                    <a:cubicBezTo>
                      <a:pt x="541" y="40"/>
                      <a:pt x="595" y="58"/>
                      <a:pt x="640" y="85"/>
                    </a:cubicBezTo>
                    <a:moveTo>
                      <a:pt x="423" y="95"/>
                    </a:moveTo>
                    <a:cubicBezTo>
                      <a:pt x="425" y="57"/>
                      <a:pt x="430" y="43"/>
                      <a:pt x="433" y="35"/>
                    </a:cubicBezTo>
                    <a:cubicBezTo>
                      <a:pt x="435" y="30"/>
                      <a:pt x="436" y="24"/>
                      <a:pt x="443" y="25"/>
                    </a:cubicBezTo>
                    <a:cubicBezTo>
                      <a:pt x="450" y="26"/>
                      <a:pt x="449" y="32"/>
                      <a:pt x="448" y="35"/>
                    </a:cubicBezTo>
                    <a:cubicBezTo>
                      <a:pt x="447" y="39"/>
                      <a:pt x="446" y="47"/>
                      <a:pt x="446" y="51"/>
                    </a:cubicBezTo>
                    <a:cubicBezTo>
                      <a:pt x="443" y="65"/>
                      <a:pt x="441" y="75"/>
                      <a:pt x="430" y="97"/>
                    </a:cubicBezTo>
                    <a:moveTo>
                      <a:pt x="383" y="107"/>
                    </a:moveTo>
                    <a:cubicBezTo>
                      <a:pt x="382" y="85"/>
                      <a:pt x="381" y="53"/>
                      <a:pt x="397" y="37"/>
                    </a:cubicBezTo>
                    <a:cubicBezTo>
                      <a:pt x="400" y="35"/>
                      <a:pt x="402" y="33"/>
                      <a:pt x="405" y="31"/>
                    </a:cubicBezTo>
                    <a:cubicBezTo>
                      <a:pt x="408" y="30"/>
                      <a:pt x="412" y="33"/>
                      <a:pt x="411" y="36"/>
                    </a:cubicBezTo>
                    <a:cubicBezTo>
                      <a:pt x="407" y="49"/>
                      <a:pt x="404" y="71"/>
                      <a:pt x="402" y="94"/>
                    </a:cubicBezTo>
                    <a:moveTo>
                      <a:pt x="641" y="46"/>
                    </a:moveTo>
                    <a:cubicBezTo>
                      <a:pt x="600" y="26"/>
                      <a:pt x="552" y="13"/>
                      <a:pt x="499" y="5"/>
                    </a:cubicBezTo>
                    <a:cubicBezTo>
                      <a:pt x="487" y="3"/>
                      <a:pt x="448" y="0"/>
                      <a:pt x="448" y="0"/>
                    </a:cubicBezTo>
                    <a:cubicBezTo>
                      <a:pt x="415" y="0"/>
                      <a:pt x="397" y="9"/>
                      <a:pt x="383" y="23"/>
                    </a:cubicBezTo>
                    <a:cubicBezTo>
                      <a:pt x="361" y="44"/>
                      <a:pt x="361" y="79"/>
                      <a:pt x="362" y="107"/>
                    </a:cubicBezTo>
                    <a:moveTo>
                      <a:pt x="538" y="895"/>
                    </a:moveTo>
                    <a:cubicBezTo>
                      <a:pt x="542" y="897"/>
                      <a:pt x="547" y="900"/>
                      <a:pt x="553" y="903"/>
                    </a:cubicBezTo>
                    <a:cubicBezTo>
                      <a:pt x="564" y="910"/>
                      <a:pt x="583" y="921"/>
                      <a:pt x="586" y="926"/>
                    </a:cubicBezTo>
                    <a:cubicBezTo>
                      <a:pt x="589" y="932"/>
                      <a:pt x="581" y="932"/>
                      <a:pt x="560" y="938"/>
                    </a:cubicBezTo>
                    <a:cubicBezTo>
                      <a:pt x="546" y="942"/>
                      <a:pt x="547" y="929"/>
                      <a:pt x="546" y="919"/>
                    </a:cubicBezTo>
                    <a:cubicBezTo>
                      <a:pt x="546" y="913"/>
                      <a:pt x="539" y="901"/>
                      <a:pt x="537" y="900"/>
                    </a:cubicBezTo>
                    <a:cubicBezTo>
                      <a:pt x="532" y="895"/>
                      <a:pt x="534" y="893"/>
                      <a:pt x="538" y="895"/>
                    </a:cubicBezTo>
                    <a:close/>
                    <a:moveTo>
                      <a:pt x="556" y="973"/>
                    </a:moveTo>
                    <a:cubicBezTo>
                      <a:pt x="555" y="966"/>
                      <a:pt x="549" y="960"/>
                      <a:pt x="551" y="952"/>
                    </a:cubicBezTo>
                    <a:cubicBezTo>
                      <a:pt x="552" y="945"/>
                      <a:pt x="561" y="946"/>
                      <a:pt x="573" y="943"/>
                    </a:cubicBezTo>
                    <a:cubicBezTo>
                      <a:pt x="577" y="944"/>
                      <a:pt x="575" y="952"/>
                      <a:pt x="571" y="960"/>
                    </a:cubicBezTo>
                    <a:cubicBezTo>
                      <a:pt x="567" y="968"/>
                      <a:pt x="557" y="980"/>
                      <a:pt x="556" y="973"/>
                    </a:cubicBezTo>
                    <a:close/>
                    <a:moveTo>
                      <a:pt x="568" y="1006"/>
                    </a:moveTo>
                    <a:cubicBezTo>
                      <a:pt x="568" y="1006"/>
                      <a:pt x="555" y="999"/>
                      <a:pt x="553" y="994"/>
                    </a:cubicBezTo>
                    <a:cubicBezTo>
                      <a:pt x="552" y="988"/>
                      <a:pt x="556" y="987"/>
                      <a:pt x="564" y="985"/>
                    </a:cubicBezTo>
                    <a:cubicBezTo>
                      <a:pt x="571" y="985"/>
                      <a:pt x="568" y="1006"/>
                      <a:pt x="568" y="1006"/>
                    </a:cubicBezTo>
                    <a:close/>
                    <a:moveTo>
                      <a:pt x="399" y="992"/>
                    </a:moveTo>
                    <a:cubicBezTo>
                      <a:pt x="386" y="986"/>
                      <a:pt x="370" y="984"/>
                      <a:pt x="369" y="974"/>
                    </a:cubicBezTo>
                    <a:cubicBezTo>
                      <a:pt x="367" y="965"/>
                      <a:pt x="359" y="954"/>
                      <a:pt x="363" y="948"/>
                    </a:cubicBezTo>
                    <a:cubicBezTo>
                      <a:pt x="365" y="945"/>
                      <a:pt x="377" y="945"/>
                      <a:pt x="388" y="945"/>
                    </a:cubicBezTo>
                    <a:cubicBezTo>
                      <a:pt x="398" y="945"/>
                      <a:pt x="408" y="963"/>
                      <a:pt x="411" y="974"/>
                    </a:cubicBezTo>
                    <a:cubicBezTo>
                      <a:pt x="414" y="986"/>
                      <a:pt x="432" y="997"/>
                      <a:pt x="427" y="1001"/>
                    </a:cubicBezTo>
                    <a:cubicBezTo>
                      <a:pt x="421" y="1005"/>
                      <a:pt x="413" y="997"/>
                      <a:pt x="399" y="992"/>
                    </a:cubicBezTo>
                    <a:close/>
                    <a:moveTo>
                      <a:pt x="394" y="1028"/>
                    </a:moveTo>
                    <a:cubicBezTo>
                      <a:pt x="381" y="1033"/>
                      <a:pt x="376" y="1037"/>
                      <a:pt x="373" y="1032"/>
                    </a:cubicBezTo>
                    <a:cubicBezTo>
                      <a:pt x="370" y="1026"/>
                      <a:pt x="364" y="1013"/>
                      <a:pt x="367" y="1004"/>
                    </a:cubicBezTo>
                    <a:cubicBezTo>
                      <a:pt x="371" y="988"/>
                      <a:pt x="408" y="1000"/>
                      <a:pt x="414" y="1014"/>
                    </a:cubicBezTo>
                    <a:cubicBezTo>
                      <a:pt x="421" y="1027"/>
                      <a:pt x="407" y="1022"/>
                      <a:pt x="394" y="1028"/>
                    </a:cubicBezTo>
                    <a:close/>
                    <a:moveTo>
                      <a:pt x="439" y="941"/>
                    </a:moveTo>
                    <a:cubicBezTo>
                      <a:pt x="436" y="958"/>
                      <a:pt x="428" y="970"/>
                      <a:pt x="421" y="968"/>
                    </a:cubicBezTo>
                    <a:cubicBezTo>
                      <a:pt x="413" y="966"/>
                      <a:pt x="410" y="950"/>
                      <a:pt x="404" y="942"/>
                    </a:cubicBezTo>
                    <a:cubicBezTo>
                      <a:pt x="398" y="934"/>
                      <a:pt x="403" y="927"/>
                      <a:pt x="406" y="919"/>
                    </a:cubicBezTo>
                    <a:cubicBezTo>
                      <a:pt x="409" y="913"/>
                      <a:pt x="421" y="905"/>
                      <a:pt x="428" y="904"/>
                    </a:cubicBezTo>
                    <a:cubicBezTo>
                      <a:pt x="436" y="904"/>
                      <a:pt x="442" y="925"/>
                      <a:pt x="439" y="941"/>
                    </a:cubicBezTo>
                    <a:close/>
                    <a:moveTo>
                      <a:pt x="436" y="898"/>
                    </a:moveTo>
                    <a:cubicBezTo>
                      <a:pt x="440" y="897"/>
                      <a:pt x="444" y="888"/>
                      <a:pt x="448" y="889"/>
                    </a:cubicBezTo>
                    <a:cubicBezTo>
                      <a:pt x="452" y="890"/>
                      <a:pt x="451" y="914"/>
                      <a:pt x="448" y="918"/>
                    </a:cubicBezTo>
                    <a:cubicBezTo>
                      <a:pt x="445" y="922"/>
                      <a:pt x="436" y="902"/>
                      <a:pt x="436" y="898"/>
                    </a:cubicBezTo>
                    <a:close/>
                    <a:moveTo>
                      <a:pt x="427" y="979"/>
                    </a:moveTo>
                    <a:cubicBezTo>
                      <a:pt x="427" y="978"/>
                      <a:pt x="427" y="978"/>
                      <a:pt x="427" y="978"/>
                    </a:cubicBezTo>
                    <a:cubicBezTo>
                      <a:pt x="434" y="974"/>
                      <a:pt x="440" y="975"/>
                      <a:pt x="447" y="972"/>
                    </a:cubicBezTo>
                    <a:cubicBezTo>
                      <a:pt x="460" y="966"/>
                      <a:pt x="478" y="970"/>
                      <a:pt x="470" y="989"/>
                    </a:cubicBezTo>
                    <a:cubicBezTo>
                      <a:pt x="467" y="996"/>
                      <a:pt x="447" y="1009"/>
                      <a:pt x="438" y="1004"/>
                    </a:cubicBezTo>
                    <a:cubicBezTo>
                      <a:pt x="433" y="1000"/>
                      <a:pt x="429" y="985"/>
                      <a:pt x="427" y="979"/>
                    </a:cubicBezTo>
                    <a:close/>
                    <a:moveTo>
                      <a:pt x="475" y="992"/>
                    </a:moveTo>
                    <a:cubicBezTo>
                      <a:pt x="481" y="984"/>
                      <a:pt x="481" y="971"/>
                      <a:pt x="485" y="966"/>
                    </a:cubicBezTo>
                    <a:cubicBezTo>
                      <a:pt x="488" y="962"/>
                      <a:pt x="499" y="961"/>
                      <a:pt x="503" y="960"/>
                    </a:cubicBezTo>
                    <a:cubicBezTo>
                      <a:pt x="509" y="962"/>
                      <a:pt x="514" y="971"/>
                      <a:pt x="517" y="978"/>
                    </a:cubicBezTo>
                    <a:cubicBezTo>
                      <a:pt x="519" y="986"/>
                      <a:pt x="508" y="995"/>
                      <a:pt x="502" y="1003"/>
                    </a:cubicBezTo>
                    <a:cubicBezTo>
                      <a:pt x="496" y="1011"/>
                      <a:pt x="469" y="1014"/>
                      <a:pt x="462" y="1014"/>
                    </a:cubicBezTo>
                    <a:cubicBezTo>
                      <a:pt x="455" y="1013"/>
                      <a:pt x="469" y="1001"/>
                      <a:pt x="475" y="992"/>
                    </a:cubicBezTo>
                    <a:close/>
                    <a:moveTo>
                      <a:pt x="513" y="950"/>
                    </a:moveTo>
                    <a:cubicBezTo>
                      <a:pt x="518" y="944"/>
                      <a:pt x="527" y="932"/>
                      <a:pt x="535" y="929"/>
                    </a:cubicBezTo>
                    <a:cubicBezTo>
                      <a:pt x="539" y="925"/>
                      <a:pt x="544" y="938"/>
                      <a:pt x="543" y="948"/>
                    </a:cubicBezTo>
                    <a:cubicBezTo>
                      <a:pt x="543" y="959"/>
                      <a:pt x="551" y="967"/>
                      <a:pt x="546" y="972"/>
                    </a:cubicBezTo>
                    <a:cubicBezTo>
                      <a:pt x="541" y="978"/>
                      <a:pt x="526" y="979"/>
                      <a:pt x="521" y="970"/>
                    </a:cubicBezTo>
                    <a:cubicBezTo>
                      <a:pt x="517" y="962"/>
                      <a:pt x="507" y="956"/>
                      <a:pt x="513" y="950"/>
                    </a:cubicBezTo>
                    <a:close/>
                    <a:moveTo>
                      <a:pt x="537" y="913"/>
                    </a:moveTo>
                    <a:cubicBezTo>
                      <a:pt x="538" y="919"/>
                      <a:pt x="513" y="928"/>
                      <a:pt x="507" y="936"/>
                    </a:cubicBezTo>
                    <a:cubicBezTo>
                      <a:pt x="501" y="944"/>
                      <a:pt x="495" y="954"/>
                      <a:pt x="491" y="952"/>
                    </a:cubicBezTo>
                    <a:cubicBezTo>
                      <a:pt x="487" y="949"/>
                      <a:pt x="489" y="937"/>
                      <a:pt x="490" y="929"/>
                    </a:cubicBezTo>
                    <a:cubicBezTo>
                      <a:pt x="491" y="921"/>
                      <a:pt x="491" y="912"/>
                      <a:pt x="494" y="908"/>
                    </a:cubicBezTo>
                    <a:cubicBezTo>
                      <a:pt x="498" y="905"/>
                      <a:pt x="513" y="902"/>
                      <a:pt x="521" y="902"/>
                    </a:cubicBezTo>
                    <a:cubicBezTo>
                      <a:pt x="527" y="904"/>
                      <a:pt x="537" y="907"/>
                      <a:pt x="537" y="913"/>
                    </a:cubicBezTo>
                    <a:close/>
                    <a:moveTo>
                      <a:pt x="461" y="882"/>
                    </a:moveTo>
                    <a:cubicBezTo>
                      <a:pt x="468" y="868"/>
                      <a:pt x="470" y="864"/>
                      <a:pt x="485" y="870"/>
                    </a:cubicBezTo>
                    <a:cubicBezTo>
                      <a:pt x="495" y="873"/>
                      <a:pt x="520" y="876"/>
                      <a:pt x="517" y="889"/>
                    </a:cubicBezTo>
                    <a:cubicBezTo>
                      <a:pt x="515" y="897"/>
                      <a:pt x="509" y="898"/>
                      <a:pt x="501" y="899"/>
                    </a:cubicBezTo>
                    <a:cubicBezTo>
                      <a:pt x="492" y="901"/>
                      <a:pt x="483" y="905"/>
                      <a:pt x="474" y="908"/>
                    </a:cubicBezTo>
                    <a:cubicBezTo>
                      <a:pt x="458" y="916"/>
                      <a:pt x="455" y="896"/>
                      <a:pt x="461" y="882"/>
                    </a:cubicBezTo>
                    <a:close/>
                    <a:moveTo>
                      <a:pt x="483" y="921"/>
                    </a:moveTo>
                    <a:cubicBezTo>
                      <a:pt x="485" y="924"/>
                      <a:pt x="481" y="930"/>
                      <a:pt x="481" y="933"/>
                    </a:cubicBezTo>
                    <a:cubicBezTo>
                      <a:pt x="480" y="937"/>
                      <a:pt x="481" y="941"/>
                      <a:pt x="481" y="945"/>
                    </a:cubicBezTo>
                    <a:cubicBezTo>
                      <a:pt x="482" y="954"/>
                      <a:pt x="484" y="958"/>
                      <a:pt x="474" y="957"/>
                    </a:cubicBezTo>
                    <a:cubicBezTo>
                      <a:pt x="470" y="957"/>
                      <a:pt x="467" y="956"/>
                      <a:pt x="462" y="957"/>
                    </a:cubicBezTo>
                    <a:cubicBezTo>
                      <a:pt x="459" y="958"/>
                      <a:pt x="455" y="960"/>
                      <a:pt x="452" y="960"/>
                    </a:cubicBezTo>
                    <a:cubicBezTo>
                      <a:pt x="445" y="961"/>
                      <a:pt x="446" y="960"/>
                      <a:pt x="447" y="954"/>
                    </a:cubicBezTo>
                    <a:cubicBezTo>
                      <a:pt x="447" y="942"/>
                      <a:pt x="449" y="930"/>
                      <a:pt x="458" y="921"/>
                    </a:cubicBezTo>
                    <a:cubicBezTo>
                      <a:pt x="463" y="919"/>
                      <a:pt x="480" y="914"/>
                      <a:pt x="483" y="921"/>
                    </a:cubicBezTo>
                    <a:close/>
                    <a:moveTo>
                      <a:pt x="397" y="865"/>
                    </a:moveTo>
                    <a:cubicBezTo>
                      <a:pt x="412" y="859"/>
                      <a:pt x="429" y="856"/>
                      <a:pt x="446" y="862"/>
                    </a:cubicBezTo>
                    <a:cubicBezTo>
                      <a:pt x="459" y="865"/>
                      <a:pt x="450" y="874"/>
                      <a:pt x="447" y="878"/>
                    </a:cubicBezTo>
                    <a:cubicBezTo>
                      <a:pt x="444" y="882"/>
                      <a:pt x="419" y="901"/>
                      <a:pt x="410" y="904"/>
                    </a:cubicBezTo>
                    <a:cubicBezTo>
                      <a:pt x="400" y="907"/>
                      <a:pt x="404" y="886"/>
                      <a:pt x="398" y="880"/>
                    </a:cubicBezTo>
                    <a:cubicBezTo>
                      <a:pt x="390" y="869"/>
                      <a:pt x="394" y="866"/>
                      <a:pt x="397" y="865"/>
                    </a:cubicBezTo>
                    <a:close/>
                    <a:moveTo>
                      <a:pt x="395" y="910"/>
                    </a:moveTo>
                    <a:cubicBezTo>
                      <a:pt x="397" y="923"/>
                      <a:pt x="395" y="934"/>
                      <a:pt x="385" y="936"/>
                    </a:cubicBezTo>
                    <a:cubicBezTo>
                      <a:pt x="376" y="938"/>
                      <a:pt x="361" y="938"/>
                      <a:pt x="366" y="930"/>
                    </a:cubicBezTo>
                    <a:cubicBezTo>
                      <a:pt x="370" y="923"/>
                      <a:pt x="384" y="902"/>
                      <a:pt x="384" y="887"/>
                    </a:cubicBezTo>
                    <a:cubicBezTo>
                      <a:pt x="389" y="882"/>
                      <a:pt x="392" y="897"/>
                      <a:pt x="395" y="910"/>
                    </a:cubicBezTo>
                    <a:close/>
                    <a:moveTo>
                      <a:pt x="330" y="904"/>
                    </a:moveTo>
                    <a:cubicBezTo>
                      <a:pt x="341" y="887"/>
                      <a:pt x="359" y="876"/>
                      <a:pt x="371" y="875"/>
                    </a:cubicBezTo>
                    <a:cubicBezTo>
                      <a:pt x="383" y="874"/>
                      <a:pt x="375" y="894"/>
                      <a:pt x="370" y="909"/>
                    </a:cubicBezTo>
                    <a:cubicBezTo>
                      <a:pt x="364" y="923"/>
                      <a:pt x="333" y="942"/>
                      <a:pt x="326" y="943"/>
                    </a:cubicBezTo>
                    <a:cubicBezTo>
                      <a:pt x="320" y="944"/>
                      <a:pt x="325" y="911"/>
                      <a:pt x="330" y="904"/>
                    </a:cubicBezTo>
                    <a:close/>
                    <a:moveTo>
                      <a:pt x="345" y="951"/>
                    </a:moveTo>
                    <a:cubicBezTo>
                      <a:pt x="357" y="956"/>
                      <a:pt x="368" y="1006"/>
                      <a:pt x="352" y="1007"/>
                    </a:cubicBezTo>
                    <a:cubicBezTo>
                      <a:pt x="337" y="1009"/>
                      <a:pt x="323" y="1010"/>
                      <a:pt x="313" y="1008"/>
                    </a:cubicBezTo>
                    <a:cubicBezTo>
                      <a:pt x="296" y="1005"/>
                      <a:pt x="314" y="981"/>
                      <a:pt x="319" y="970"/>
                    </a:cubicBezTo>
                    <a:cubicBezTo>
                      <a:pt x="325" y="959"/>
                      <a:pt x="334" y="945"/>
                      <a:pt x="345" y="951"/>
                    </a:cubicBezTo>
                    <a:close/>
                    <a:moveTo>
                      <a:pt x="245" y="956"/>
                    </a:moveTo>
                    <a:cubicBezTo>
                      <a:pt x="258" y="956"/>
                      <a:pt x="275" y="946"/>
                      <a:pt x="285" y="939"/>
                    </a:cubicBezTo>
                    <a:cubicBezTo>
                      <a:pt x="291" y="935"/>
                      <a:pt x="301" y="922"/>
                      <a:pt x="308" y="922"/>
                    </a:cubicBezTo>
                    <a:cubicBezTo>
                      <a:pt x="320" y="922"/>
                      <a:pt x="317" y="941"/>
                      <a:pt x="315" y="948"/>
                    </a:cubicBezTo>
                    <a:cubicBezTo>
                      <a:pt x="312" y="957"/>
                      <a:pt x="309" y="970"/>
                      <a:pt x="302" y="975"/>
                    </a:cubicBezTo>
                    <a:cubicBezTo>
                      <a:pt x="293" y="982"/>
                      <a:pt x="280" y="978"/>
                      <a:pt x="270" y="975"/>
                    </a:cubicBezTo>
                    <a:cubicBezTo>
                      <a:pt x="262" y="973"/>
                      <a:pt x="244" y="963"/>
                      <a:pt x="241" y="956"/>
                    </a:cubicBezTo>
                    <a:cubicBezTo>
                      <a:pt x="241" y="956"/>
                      <a:pt x="241" y="956"/>
                      <a:pt x="245" y="956"/>
                    </a:cubicBezTo>
                    <a:close/>
                    <a:moveTo>
                      <a:pt x="243" y="991"/>
                    </a:moveTo>
                    <a:cubicBezTo>
                      <a:pt x="233" y="987"/>
                      <a:pt x="228" y="977"/>
                      <a:pt x="227" y="972"/>
                    </a:cubicBezTo>
                    <a:cubicBezTo>
                      <a:pt x="225" y="968"/>
                      <a:pt x="246" y="971"/>
                      <a:pt x="251" y="974"/>
                    </a:cubicBezTo>
                    <a:cubicBezTo>
                      <a:pt x="257" y="977"/>
                      <a:pt x="254" y="995"/>
                      <a:pt x="243" y="991"/>
                    </a:cubicBezTo>
                    <a:close/>
                    <a:moveTo>
                      <a:pt x="260" y="988"/>
                    </a:moveTo>
                    <a:cubicBezTo>
                      <a:pt x="261" y="982"/>
                      <a:pt x="294" y="993"/>
                      <a:pt x="292" y="999"/>
                    </a:cubicBezTo>
                    <a:cubicBezTo>
                      <a:pt x="290" y="1006"/>
                      <a:pt x="283" y="1000"/>
                      <a:pt x="273" y="999"/>
                    </a:cubicBezTo>
                    <a:cubicBezTo>
                      <a:pt x="264" y="999"/>
                      <a:pt x="259" y="993"/>
                      <a:pt x="260" y="988"/>
                    </a:cubicBezTo>
                    <a:close/>
                    <a:moveTo>
                      <a:pt x="361" y="1050"/>
                    </a:moveTo>
                    <a:cubicBezTo>
                      <a:pt x="355" y="1061"/>
                      <a:pt x="351" y="1063"/>
                      <a:pt x="337" y="1056"/>
                    </a:cubicBezTo>
                    <a:cubicBezTo>
                      <a:pt x="324" y="1049"/>
                      <a:pt x="290" y="1028"/>
                      <a:pt x="279" y="1018"/>
                    </a:cubicBezTo>
                    <a:cubicBezTo>
                      <a:pt x="276" y="1015"/>
                      <a:pt x="284" y="1007"/>
                      <a:pt x="305" y="1016"/>
                    </a:cubicBezTo>
                    <a:cubicBezTo>
                      <a:pt x="313" y="1018"/>
                      <a:pt x="335" y="1019"/>
                      <a:pt x="348" y="1019"/>
                    </a:cubicBezTo>
                    <a:cubicBezTo>
                      <a:pt x="360" y="1019"/>
                      <a:pt x="366" y="1039"/>
                      <a:pt x="361" y="1050"/>
                    </a:cubicBezTo>
                    <a:close/>
                    <a:moveTo>
                      <a:pt x="414" y="1089"/>
                    </a:moveTo>
                    <a:cubicBezTo>
                      <a:pt x="392" y="1087"/>
                      <a:pt x="377" y="1076"/>
                      <a:pt x="366" y="1069"/>
                    </a:cubicBezTo>
                    <a:cubicBezTo>
                      <a:pt x="352" y="1063"/>
                      <a:pt x="395" y="1033"/>
                      <a:pt x="402" y="1036"/>
                    </a:cubicBezTo>
                    <a:cubicBezTo>
                      <a:pt x="410" y="1039"/>
                      <a:pt x="437" y="1090"/>
                      <a:pt x="414" y="1089"/>
                    </a:cubicBezTo>
                    <a:close/>
                    <a:moveTo>
                      <a:pt x="423" y="1053"/>
                    </a:moveTo>
                    <a:cubicBezTo>
                      <a:pt x="421" y="1049"/>
                      <a:pt x="417" y="1043"/>
                      <a:pt x="417" y="1039"/>
                    </a:cubicBezTo>
                    <a:cubicBezTo>
                      <a:pt x="416" y="1034"/>
                      <a:pt x="419" y="1031"/>
                      <a:pt x="422" y="1026"/>
                    </a:cubicBezTo>
                    <a:cubicBezTo>
                      <a:pt x="428" y="1018"/>
                      <a:pt x="434" y="1005"/>
                      <a:pt x="439" y="1018"/>
                    </a:cubicBezTo>
                    <a:cubicBezTo>
                      <a:pt x="442" y="1027"/>
                      <a:pt x="439" y="1037"/>
                      <a:pt x="442" y="1046"/>
                    </a:cubicBezTo>
                    <a:cubicBezTo>
                      <a:pt x="444" y="1054"/>
                      <a:pt x="449" y="1057"/>
                      <a:pt x="441" y="1062"/>
                    </a:cubicBezTo>
                    <a:cubicBezTo>
                      <a:pt x="431" y="1068"/>
                      <a:pt x="427" y="1062"/>
                      <a:pt x="423" y="1053"/>
                    </a:cubicBezTo>
                    <a:close/>
                    <a:moveTo>
                      <a:pt x="438" y="1093"/>
                    </a:moveTo>
                    <a:cubicBezTo>
                      <a:pt x="428" y="1093"/>
                      <a:pt x="430" y="1088"/>
                      <a:pt x="431" y="1087"/>
                    </a:cubicBezTo>
                    <a:cubicBezTo>
                      <a:pt x="431" y="1084"/>
                      <a:pt x="431" y="1082"/>
                      <a:pt x="433" y="1080"/>
                    </a:cubicBezTo>
                    <a:cubicBezTo>
                      <a:pt x="438" y="1076"/>
                      <a:pt x="439" y="1078"/>
                      <a:pt x="443" y="1081"/>
                    </a:cubicBezTo>
                    <a:cubicBezTo>
                      <a:pt x="453" y="1089"/>
                      <a:pt x="446" y="1093"/>
                      <a:pt x="438" y="1093"/>
                    </a:cubicBezTo>
                    <a:close/>
                    <a:moveTo>
                      <a:pt x="452" y="1025"/>
                    </a:moveTo>
                    <a:cubicBezTo>
                      <a:pt x="456" y="1018"/>
                      <a:pt x="485" y="1020"/>
                      <a:pt x="490" y="1020"/>
                    </a:cubicBezTo>
                    <a:cubicBezTo>
                      <a:pt x="495" y="1021"/>
                      <a:pt x="499" y="1036"/>
                      <a:pt x="509" y="1045"/>
                    </a:cubicBezTo>
                    <a:cubicBezTo>
                      <a:pt x="520" y="1054"/>
                      <a:pt x="521" y="1052"/>
                      <a:pt x="512" y="1058"/>
                    </a:cubicBezTo>
                    <a:cubicBezTo>
                      <a:pt x="503" y="1063"/>
                      <a:pt x="492" y="1058"/>
                      <a:pt x="479" y="1057"/>
                    </a:cubicBezTo>
                    <a:cubicBezTo>
                      <a:pt x="465" y="1056"/>
                      <a:pt x="459" y="1055"/>
                      <a:pt x="455" y="1047"/>
                    </a:cubicBezTo>
                    <a:cubicBezTo>
                      <a:pt x="452" y="1039"/>
                      <a:pt x="449" y="1029"/>
                      <a:pt x="452" y="1025"/>
                    </a:cubicBezTo>
                    <a:close/>
                    <a:moveTo>
                      <a:pt x="506" y="1083"/>
                    </a:moveTo>
                    <a:cubicBezTo>
                      <a:pt x="499" y="1086"/>
                      <a:pt x="469" y="1092"/>
                      <a:pt x="463" y="1091"/>
                    </a:cubicBezTo>
                    <a:cubicBezTo>
                      <a:pt x="455" y="1089"/>
                      <a:pt x="449" y="1075"/>
                      <a:pt x="451" y="1067"/>
                    </a:cubicBezTo>
                    <a:cubicBezTo>
                      <a:pt x="454" y="1054"/>
                      <a:pt x="495" y="1071"/>
                      <a:pt x="510" y="1068"/>
                    </a:cubicBezTo>
                    <a:cubicBezTo>
                      <a:pt x="525" y="1064"/>
                      <a:pt x="523" y="1076"/>
                      <a:pt x="506" y="1083"/>
                    </a:cubicBezTo>
                    <a:close/>
                    <a:moveTo>
                      <a:pt x="508" y="1026"/>
                    </a:moveTo>
                    <a:cubicBezTo>
                      <a:pt x="502" y="1014"/>
                      <a:pt x="505" y="1006"/>
                      <a:pt x="513" y="1000"/>
                    </a:cubicBezTo>
                    <a:cubicBezTo>
                      <a:pt x="518" y="996"/>
                      <a:pt x="524" y="988"/>
                      <a:pt x="530" y="983"/>
                    </a:cubicBezTo>
                    <a:cubicBezTo>
                      <a:pt x="532" y="982"/>
                      <a:pt x="539" y="985"/>
                      <a:pt x="541" y="988"/>
                    </a:cubicBezTo>
                    <a:cubicBezTo>
                      <a:pt x="545" y="994"/>
                      <a:pt x="552" y="1001"/>
                      <a:pt x="551" y="1006"/>
                    </a:cubicBezTo>
                    <a:cubicBezTo>
                      <a:pt x="549" y="1014"/>
                      <a:pt x="535" y="1034"/>
                      <a:pt x="529" y="1039"/>
                    </a:cubicBezTo>
                    <a:cubicBezTo>
                      <a:pt x="522" y="1044"/>
                      <a:pt x="514" y="1038"/>
                      <a:pt x="508" y="1026"/>
                    </a:cubicBezTo>
                    <a:close/>
                    <a:moveTo>
                      <a:pt x="544" y="1068"/>
                    </a:moveTo>
                    <a:cubicBezTo>
                      <a:pt x="538" y="1071"/>
                      <a:pt x="533" y="1071"/>
                      <a:pt x="531" y="1064"/>
                    </a:cubicBezTo>
                    <a:cubicBezTo>
                      <a:pt x="527" y="1055"/>
                      <a:pt x="534" y="1048"/>
                      <a:pt x="540" y="1041"/>
                    </a:cubicBezTo>
                    <a:cubicBezTo>
                      <a:pt x="546" y="1034"/>
                      <a:pt x="552" y="1027"/>
                      <a:pt x="557" y="1020"/>
                    </a:cubicBezTo>
                    <a:cubicBezTo>
                      <a:pt x="561" y="1015"/>
                      <a:pt x="564" y="1010"/>
                      <a:pt x="568" y="1018"/>
                    </a:cubicBezTo>
                    <a:cubicBezTo>
                      <a:pt x="572" y="1025"/>
                      <a:pt x="572" y="1042"/>
                      <a:pt x="572" y="1048"/>
                    </a:cubicBezTo>
                    <a:cubicBezTo>
                      <a:pt x="563" y="1056"/>
                      <a:pt x="554" y="1064"/>
                      <a:pt x="544" y="1068"/>
                    </a:cubicBezTo>
                    <a:close/>
                    <a:moveTo>
                      <a:pt x="603" y="1029"/>
                    </a:moveTo>
                    <a:cubicBezTo>
                      <a:pt x="598" y="1033"/>
                      <a:pt x="587" y="1042"/>
                      <a:pt x="581" y="1036"/>
                    </a:cubicBezTo>
                    <a:cubicBezTo>
                      <a:pt x="576" y="1032"/>
                      <a:pt x="576" y="1011"/>
                      <a:pt x="575" y="1004"/>
                    </a:cubicBezTo>
                    <a:cubicBezTo>
                      <a:pt x="572" y="983"/>
                      <a:pt x="586" y="978"/>
                      <a:pt x="603" y="978"/>
                    </a:cubicBezTo>
                    <a:cubicBezTo>
                      <a:pt x="616" y="977"/>
                      <a:pt x="616" y="987"/>
                      <a:pt x="625" y="992"/>
                    </a:cubicBezTo>
                    <a:cubicBezTo>
                      <a:pt x="637" y="997"/>
                      <a:pt x="608" y="1025"/>
                      <a:pt x="603" y="1029"/>
                    </a:cubicBezTo>
                    <a:close/>
                    <a:moveTo>
                      <a:pt x="634" y="986"/>
                    </a:moveTo>
                    <a:cubicBezTo>
                      <a:pt x="624" y="981"/>
                      <a:pt x="636" y="974"/>
                      <a:pt x="642" y="974"/>
                    </a:cubicBezTo>
                    <a:cubicBezTo>
                      <a:pt x="643" y="972"/>
                      <a:pt x="645" y="971"/>
                      <a:pt x="647" y="972"/>
                    </a:cubicBezTo>
                    <a:cubicBezTo>
                      <a:pt x="647" y="978"/>
                      <a:pt x="641" y="991"/>
                      <a:pt x="634" y="986"/>
                    </a:cubicBezTo>
                    <a:close/>
                    <a:moveTo>
                      <a:pt x="646" y="959"/>
                    </a:moveTo>
                    <a:cubicBezTo>
                      <a:pt x="643" y="963"/>
                      <a:pt x="629" y="965"/>
                      <a:pt x="624" y="965"/>
                    </a:cubicBezTo>
                    <a:cubicBezTo>
                      <a:pt x="619" y="966"/>
                      <a:pt x="613" y="965"/>
                      <a:pt x="608" y="966"/>
                    </a:cubicBezTo>
                    <a:cubicBezTo>
                      <a:pt x="603" y="967"/>
                      <a:pt x="598" y="969"/>
                      <a:pt x="593" y="966"/>
                    </a:cubicBezTo>
                    <a:cubicBezTo>
                      <a:pt x="590" y="965"/>
                      <a:pt x="585" y="959"/>
                      <a:pt x="584" y="956"/>
                    </a:cubicBezTo>
                    <a:cubicBezTo>
                      <a:pt x="583" y="952"/>
                      <a:pt x="586" y="948"/>
                      <a:pt x="587" y="942"/>
                    </a:cubicBezTo>
                    <a:cubicBezTo>
                      <a:pt x="592" y="928"/>
                      <a:pt x="601" y="929"/>
                      <a:pt x="611" y="938"/>
                    </a:cubicBezTo>
                    <a:cubicBezTo>
                      <a:pt x="614" y="941"/>
                      <a:pt x="620" y="946"/>
                      <a:pt x="624" y="947"/>
                    </a:cubicBezTo>
                    <a:cubicBezTo>
                      <a:pt x="630" y="949"/>
                      <a:pt x="636" y="947"/>
                      <a:pt x="641" y="948"/>
                    </a:cubicBezTo>
                    <a:cubicBezTo>
                      <a:pt x="646" y="950"/>
                      <a:pt x="650" y="954"/>
                      <a:pt x="646" y="959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2" name="Freeform 143">
                <a:extLst>
                  <a:ext uri="{FF2B5EF4-FFF2-40B4-BE49-F238E27FC236}">
                    <a16:creationId xmlns:a16="http://schemas.microsoft.com/office/drawing/2014/main" id="{54A4B96E-EE84-45AC-B390-694B4FABBE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1" y="1053"/>
                <a:ext cx="871" cy="1255"/>
              </a:xfrm>
              <a:custGeom>
                <a:avLst/>
                <a:gdLst>
                  <a:gd name="T0" fmla="*/ 1359 w 575"/>
                  <a:gd name="T1" fmla="*/ 1122 h 830"/>
                  <a:gd name="T2" fmla="*/ 2719 w 575"/>
                  <a:gd name="T3" fmla="*/ 3376 h 830"/>
                  <a:gd name="T4" fmla="*/ 2216 w 575"/>
                  <a:gd name="T5" fmla="*/ 3971 h 830"/>
                  <a:gd name="T6" fmla="*/ 2505 w 575"/>
                  <a:gd name="T7" fmla="*/ 3999 h 830"/>
                  <a:gd name="T8" fmla="*/ 2322 w 575"/>
                  <a:gd name="T9" fmla="*/ 4104 h 830"/>
                  <a:gd name="T10" fmla="*/ 2362 w 575"/>
                  <a:gd name="T11" fmla="*/ 4340 h 830"/>
                  <a:gd name="T12" fmla="*/ 2854 w 575"/>
                  <a:gd name="T13" fmla="*/ 3774 h 830"/>
                  <a:gd name="T14" fmla="*/ 121 w 575"/>
                  <a:gd name="T15" fmla="*/ 1278 h 830"/>
                  <a:gd name="T16" fmla="*/ 215 w 575"/>
                  <a:gd name="T17" fmla="*/ 3091 h 830"/>
                  <a:gd name="T18" fmla="*/ 683 w 575"/>
                  <a:gd name="T19" fmla="*/ 3827 h 830"/>
                  <a:gd name="T20" fmla="*/ 2228 w 575"/>
                  <a:gd name="T21" fmla="*/ 661 h 830"/>
                  <a:gd name="T22" fmla="*/ 2109 w 575"/>
                  <a:gd name="T23" fmla="*/ 460 h 830"/>
                  <a:gd name="T24" fmla="*/ 1957 w 575"/>
                  <a:gd name="T25" fmla="*/ 419 h 830"/>
                  <a:gd name="T26" fmla="*/ 985 w 575"/>
                  <a:gd name="T27" fmla="*/ 621 h 830"/>
                  <a:gd name="T28" fmla="*/ 873 w 575"/>
                  <a:gd name="T29" fmla="*/ 612 h 830"/>
                  <a:gd name="T30" fmla="*/ 1195 w 575"/>
                  <a:gd name="T31" fmla="*/ 522 h 830"/>
                  <a:gd name="T32" fmla="*/ 1216 w 575"/>
                  <a:gd name="T33" fmla="*/ 540 h 830"/>
                  <a:gd name="T34" fmla="*/ 1316 w 575"/>
                  <a:gd name="T35" fmla="*/ 615 h 830"/>
                  <a:gd name="T36" fmla="*/ 1512 w 575"/>
                  <a:gd name="T37" fmla="*/ 747 h 830"/>
                  <a:gd name="T38" fmla="*/ 1480 w 575"/>
                  <a:gd name="T39" fmla="*/ 606 h 830"/>
                  <a:gd name="T40" fmla="*/ 1695 w 575"/>
                  <a:gd name="T41" fmla="*/ 723 h 830"/>
                  <a:gd name="T42" fmla="*/ 1654 w 575"/>
                  <a:gd name="T43" fmla="*/ 349 h 830"/>
                  <a:gd name="T44" fmla="*/ 1471 w 575"/>
                  <a:gd name="T45" fmla="*/ 94 h 830"/>
                  <a:gd name="T46" fmla="*/ 1430 w 575"/>
                  <a:gd name="T47" fmla="*/ 256 h 830"/>
                  <a:gd name="T48" fmla="*/ 1342 w 575"/>
                  <a:gd name="T49" fmla="*/ 289 h 830"/>
                  <a:gd name="T50" fmla="*/ 1392 w 575"/>
                  <a:gd name="T51" fmla="*/ 101 h 830"/>
                  <a:gd name="T52" fmla="*/ 1297 w 575"/>
                  <a:gd name="T53" fmla="*/ 377 h 830"/>
                  <a:gd name="T54" fmla="*/ 1180 w 575"/>
                  <a:gd name="T55" fmla="*/ 236 h 830"/>
                  <a:gd name="T56" fmla="*/ 1248 w 575"/>
                  <a:gd name="T57" fmla="*/ 82 h 830"/>
                  <a:gd name="T58" fmla="*/ 1047 w 575"/>
                  <a:gd name="T59" fmla="*/ 370 h 830"/>
                  <a:gd name="T60" fmla="*/ 851 w 575"/>
                  <a:gd name="T61" fmla="*/ 460 h 830"/>
                  <a:gd name="T62" fmla="*/ 851 w 575"/>
                  <a:gd name="T63" fmla="*/ 702 h 830"/>
                  <a:gd name="T64" fmla="*/ 776 w 575"/>
                  <a:gd name="T65" fmla="*/ 466 h 830"/>
                  <a:gd name="T66" fmla="*/ 883 w 575"/>
                  <a:gd name="T67" fmla="*/ 183 h 830"/>
                  <a:gd name="T68" fmla="*/ 776 w 575"/>
                  <a:gd name="T69" fmla="*/ 407 h 830"/>
                  <a:gd name="T70" fmla="*/ 716 w 575"/>
                  <a:gd name="T71" fmla="*/ 330 h 830"/>
                  <a:gd name="T72" fmla="*/ 615 w 575"/>
                  <a:gd name="T73" fmla="*/ 358 h 830"/>
                  <a:gd name="T74" fmla="*/ 468 w 575"/>
                  <a:gd name="T75" fmla="*/ 585 h 830"/>
                  <a:gd name="T76" fmla="*/ 420 w 575"/>
                  <a:gd name="T77" fmla="*/ 845 h 830"/>
                  <a:gd name="T78" fmla="*/ 695 w 575"/>
                  <a:gd name="T79" fmla="*/ 723 h 830"/>
                  <a:gd name="T80" fmla="*/ 580 w 575"/>
                  <a:gd name="T81" fmla="*/ 857 h 830"/>
                  <a:gd name="T82" fmla="*/ 918 w 575"/>
                  <a:gd name="T83" fmla="*/ 968 h 830"/>
                  <a:gd name="T84" fmla="*/ 897 w 575"/>
                  <a:gd name="T85" fmla="*/ 910 h 830"/>
                  <a:gd name="T86" fmla="*/ 1047 w 575"/>
                  <a:gd name="T87" fmla="*/ 776 h 830"/>
                  <a:gd name="T88" fmla="*/ 991 w 575"/>
                  <a:gd name="T89" fmla="*/ 925 h 830"/>
                  <a:gd name="T90" fmla="*/ 1004 w 575"/>
                  <a:gd name="T91" fmla="*/ 981 h 830"/>
                  <a:gd name="T92" fmla="*/ 1156 w 575"/>
                  <a:gd name="T93" fmla="*/ 839 h 830"/>
                  <a:gd name="T94" fmla="*/ 1256 w 575"/>
                  <a:gd name="T95" fmla="*/ 683 h 830"/>
                  <a:gd name="T96" fmla="*/ 1156 w 575"/>
                  <a:gd name="T97" fmla="*/ 839 h 830"/>
                  <a:gd name="T98" fmla="*/ 1316 w 575"/>
                  <a:gd name="T99" fmla="*/ 987 h 830"/>
                  <a:gd name="T100" fmla="*/ 1538 w 575"/>
                  <a:gd name="T101" fmla="*/ 1040 h 830"/>
                  <a:gd name="T102" fmla="*/ 1600 w 575"/>
                  <a:gd name="T103" fmla="*/ 992 h 830"/>
                  <a:gd name="T104" fmla="*/ 1695 w 575"/>
                  <a:gd name="T105" fmla="*/ 889 h 830"/>
                  <a:gd name="T106" fmla="*/ 1748 w 575"/>
                  <a:gd name="T107" fmla="*/ 457 h 830"/>
                  <a:gd name="T108" fmla="*/ 1993 w 575"/>
                  <a:gd name="T109" fmla="*/ 809 h 830"/>
                  <a:gd name="T110" fmla="*/ 2078 w 575"/>
                  <a:gd name="T111" fmla="*/ 691 h 830"/>
                  <a:gd name="T112" fmla="*/ 2074 w 575"/>
                  <a:gd name="T113" fmla="*/ 795 h 830"/>
                  <a:gd name="T114" fmla="*/ 2148 w 575"/>
                  <a:gd name="T115" fmla="*/ 662 h 830"/>
                  <a:gd name="T116" fmla="*/ 2242 w 575"/>
                  <a:gd name="T117" fmla="*/ 798 h 830"/>
                  <a:gd name="T118" fmla="*/ 2310 w 575"/>
                  <a:gd name="T119" fmla="*/ 795 h 8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75" h="830">
                    <a:moveTo>
                      <a:pt x="41" y="530"/>
                    </a:moveTo>
                    <a:cubicBezTo>
                      <a:pt x="42" y="426"/>
                      <a:pt x="53" y="309"/>
                      <a:pt x="62" y="252"/>
                    </a:cubicBezTo>
                    <a:cubicBezTo>
                      <a:pt x="64" y="239"/>
                      <a:pt x="68" y="222"/>
                      <a:pt x="74" y="203"/>
                    </a:cubicBezTo>
                    <a:cubicBezTo>
                      <a:pt x="93" y="160"/>
                      <a:pt x="163" y="215"/>
                      <a:pt x="258" y="215"/>
                    </a:cubicBezTo>
                    <a:cubicBezTo>
                      <a:pt x="345" y="215"/>
                      <a:pt x="377" y="170"/>
                      <a:pt x="416" y="171"/>
                    </a:cubicBezTo>
                    <a:cubicBezTo>
                      <a:pt x="422" y="171"/>
                      <a:pt x="436" y="174"/>
                      <a:pt x="443" y="190"/>
                    </a:cubicBezTo>
                    <a:cubicBezTo>
                      <a:pt x="462" y="225"/>
                      <a:pt x="478" y="266"/>
                      <a:pt x="490" y="311"/>
                    </a:cubicBezTo>
                    <a:cubicBezTo>
                      <a:pt x="514" y="401"/>
                      <a:pt x="535" y="543"/>
                      <a:pt x="516" y="646"/>
                    </a:cubicBezTo>
                    <a:cubicBezTo>
                      <a:pt x="515" y="649"/>
                      <a:pt x="515" y="652"/>
                      <a:pt x="514" y="657"/>
                    </a:cubicBezTo>
                    <a:cubicBezTo>
                      <a:pt x="502" y="721"/>
                      <a:pt x="483" y="747"/>
                      <a:pt x="448" y="754"/>
                    </a:cubicBezTo>
                    <a:cubicBezTo>
                      <a:pt x="442" y="755"/>
                      <a:pt x="425" y="758"/>
                      <a:pt x="421" y="760"/>
                    </a:cubicBezTo>
                    <a:cubicBezTo>
                      <a:pt x="421" y="760"/>
                      <a:pt x="421" y="760"/>
                      <a:pt x="421" y="760"/>
                    </a:cubicBezTo>
                    <a:cubicBezTo>
                      <a:pt x="418" y="761"/>
                      <a:pt x="416" y="763"/>
                      <a:pt x="414" y="764"/>
                    </a:cubicBezTo>
                    <a:cubicBezTo>
                      <a:pt x="419" y="767"/>
                      <a:pt x="427" y="774"/>
                      <a:pt x="433" y="784"/>
                    </a:cubicBezTo>
                    <a:cubicBezTo>
                      <a:pt x="435" y="782"/>
                      <a:pt x="438" y="780"/>
                      <a:pt x="443" y="777"/>
                    </a:cubicBezTo>
                    <a:cubicBezTo>
                      <a:pt x="448" y="774"/>
                      <a:pt x="470" y="768"/>
                      <a:pt x="476" y="765"/>
                    </a:cubicBezTo>
                    <a:cubicBezTo>
                      <a:pt x="499" y="753"/>
                      <a:pt x="514" y="730"/>
                      <a:pt x="524" y="704"/>
                    </a:cubicBezTo>
                    <a:cubicBezTo>
                      <a:pt x="527" y="695"/>
                      <a:pt x="528" y="697"/>
                      <a:pt x="526" y="706"/>
                    </a:cubicBezTo>
                    <a:cubicBezTo>
                      <a:pt x="518" y="736"/>
                      <a:pt x="504" y="760"/>
                      <a:pt x="474" y="773"/>
                    </a:cubicBezTo>
                    <a:cubicBezTo>
                      <a:pt x="469" y="775"/>
                      <a:pt x="441" y="785"/>
                      <a:pt x="441" y="785"/>
                    </a:cubicBezTo>
                    <a:cubicBezTo>
                      <a:pt x="441" y="785"/>
                      <a:pt x="441" y="785"/>
                      <a:pt x="441" y="785"/>
                    </a:cubicBezTo>
                    <a:cubicBezTo>
                      <a:pt x="439" y="786"/>
                      <a:pt x="437" y="786"/>
                      <a:pt x="435" y="787"/>
                    </a:cubicBezTo>
                    <a:cubicBezTo>
                      <a:pt x="438" y="791"/>
                      <a:pt x="440" y="796"/>
                      <a:pt x="442" y="802"/>
                    </a:cubicBezTo>
                    <a:cubicBezTo>
                      <a:pt x="445" y="815"/>
                      <a:pt x="444" y="819"/>
                      <a:pt x="448" y="830"/>
                    </a:cubicBezTo>
                    <a:cubicBezTo>
                      <a:pt x="448" y="830"/>
                      <a:pt x="448" y="830"/>
                      <a:pt x="448" y="830"/>
                    </a:cubicBezTo>
                    <a:cubicBezTo>
                      <a:pt x="446" y="820"/>
                      <a:pt x="450" y="809"/>
                      <a:pt x="456" y="805"/>
                    </a:cubicBezTo>
                    <a:cubicBezTo>
                      <a:pt x="458" y="803"/>
                      <a:pt x="465" y="799"/>
                      <a:pt x="479" y="793"/>
                    </a:cubicBezTo>
                    <a:cubicBezTo>
                      <a:pt x="514" y="779"/>
                      <a:pt x="532" y="753"/>
                      <a:pt x="542" y="722"/>
                    </a:cubicBezTo>
                    <a:cubicBezTo>
                      <a:pt x="548" y="702"/>
                      <a:pt x="555" y="655"/>
                      <a:pt x="555" y="654"/>
                    </a:cubicBezTo>
                    <a:cubicBezTo>
                      <a:pt x="575" y="544"/>
                      <a:pt x="554" y="395"/>
                      <a:pt x="529" y="301"/>
                    </a:cubicBezTo>
                    <a:cubicBezTo>
                      <a:pt x="480" y="115"/>
                      <a:pt x="367" y="0"/>
                      <a:pt x="235" y="0"/>
                    </a:cubicBezTo>
                    <a:cubicBezTo>
                      <a:pt x="100" y="0"/>
                      <a:pt x="37" y="160"/>
                      <a:pt x="23" y="245"/>
                    </a:cubicBezTo>
                    <a:cubicBezTo>
                      <a:pt x="12" y="308"/>
                      <a:pt x="0" y="443"/>
                      <a:pt x="1" y="554"/>
                    </a:cubicBezTo>
                    <a:moveTo>
                      <a:pt x="129" y="692"/>
                    </a:moveTo>
                    <a:cubicBezTo>
                      <a:pt x="114" y="692"/>
                      <a:pt x="90" y="688"/>
                      <a:pt x="71" y="671"/>
                    </a:cubicBezTo>
                    <a:cubicBezTo>
                      <a:pt x="53" y="654"/>
                      <a:pt x="43" y="628"/>
                      <a:pt x="41" y="591"/>
                    </a:cubicBezTo>
                    <a:cubicBezTo>
                      <a:pt x="41" y="589"/>
                      <a:pt x="41" y="588"/>
                      <a:pt x="41" y="586"/>
                    </a:cubicBezTo>
                    <a:moveTo>
                      <a:pt x="4" y="619"/>
                    </a:moveTo>
                    <a:cubicBezTo>
                      <a:pt x="9" y="654"/>
                      <a:pt x="23" y="681"/>
                      <a:pt x="44" y="701"/>
                    </a:cubicBezTo>
                    <a:cubicBezTo>
                      <a:pt x="73" y="727"/>
                      <a:pt x="109" y="732"/>
                      <a:pt x="130" y="732"/>
                    </a:cubicBezTo>
                    <a:moveTo>
                      <a:pt x="401" y="88"/>
                    </a:moveTo>
                    <a:cubicBezTo>
                      <a:pt x="410" y="95"/>
                      <a:pt x="417" y="106"/>
                      <a:pt x="423" y="112"/>
                    </a:cubicBezTo>
                    <a:cubicBezTo>
                      <a:pt x="426" y="116"/>
                      <a:pt x="427" y="120"/>
                      <a:pt x="428" y="124"/>
                    </a:cubicBezTo>
                    <a:cubicBezTo>
                      <a:pt x="428" y="127"/>
                      <a:pt x="427" y="130"/>
                      <a:pt x="423" y="126"/>
                    </a:cubicBezTo>
                    <a:cubicBezTo>
                      <a:pt x="421" y="125"/>
                      <a:pt x="420" y="123"/>
                      <a:pt x="417" y="121"/>
                    </a:cubicBezTo>
                    <a:cubicBezTo>
                      <a:pt x="408" y="115"/>
                      <a:pt x="375" y="121"/>
                      <a:pt x="375" y="113"/>
                    </a:cubicBezTo>
                    <a:cubicBezTo>
                      <a:pt x="375" y="105"/>
                      <a:pt x="382" y="97"/>
                      <a:pt x="385" y="94"/>
                    </a:cubicBezTo>
                    <a:cubicBezTo>
                      <a:pt x="388" y="91"/>
                      <a:pt x="398" y="87"/>
                      <a:pt x="401" y="88"/>
                    </a:cubicBezTo>
                    <a:close/>
                    <a:moveTo>
                      <a:pt x="324" y="51"/>
                    </a:moveTo>
                    <a:cubicBezTo>
                      <a:pt x="329" y="42"/>
                      <a:pt x="333" y="40"/>
                      <a:pt x="344" y="46"/>
                    </a:cubicBezTo>
                    <a:cubicBezTo>
                      <a:pt x="355" y="52"/>
                      <a:pt x="380" y="69"/>
                      <a:pt x="391" y="78"/>
                    </a:cubicBezTo>
                    <a:cubicBezTo>
                      <a:pt x="393" y="81"/>
                      <a:pt x="390" y="87"/>
                      <a:pt x="372" y="80"/>
                    </a:cubicBezTo>
                    <a:cubicBezTo>
                      <a:pt x="365" y="78"/>
                      <a:pt x="346" y="77"/>
                      <a:pt x="336" y="77"/>
                    </a:cubicBezTo>
                    <a:cubicBezTo>
                      <a:pt x="325" y="77"/>
                      <a:pt x="320" y="61"/>
                      <a:pt x="324" y="51"/>
                    </a:cubicBezTo>
                    <a:close/>
                    <a:moveTo>
                      <a:pt x="166" y="117"/>
                    </a:moveTo>
                    <a:cubicBezTo>
                      <a:pt x="170" y="113"/>
                      <a:pt x="183" y="112"/>
                      <a:pt x="187" y="119"/>
                    </a:cubicBezTo>
                    <a:cubicBezTo>
                      <a:pt x="191" y="127"/>
                      <a:pt x="199" y="131"/>
                      <a:pt x="195" y="136"/>
                    </a:cubicBezTo>
                    <a:cubicBezTo>
                      <a:pt x="190" y="141"/>
                      <a:pt x="183" y="152"/>
                      <a:pt x="176" y="154"/>
                    </a:cubicBezTo>
                    <a:cubicBezTo>
                      <a:pt x="172" y="158"/>
                      <a:pt x="168" y="147"/>
                      <a:pt x="168" y="138"/>
                    </a:cubicBezTo>
                    <a:cubicBezTo>
                      <a:pt x="169" y="129"/>
                      <a:pt x="162" y="122"/>
                      <a:pt x="166" y="117"/>
                    </a:cubicBezTo>
                    <a:close/>
                    <a:moveTo>
                      <a:pt x="191" y="112"/>
                    </a:moveTo>
                    <a:cubicBezTo>
                      <a:pt x="189" y="106"/>
                      <a:pt x="199" y="98"/>
                      <a:pt x="204" y="91"/>
                    </a:cubicBezTo>
                    <a:cubicBezTo>
                      <a:pt x="209" y="84"/>
                      <a:pt x="232" y="82"/>
                      <a:pt x="238" y="82"/>
                    </a:cubicBezTo>
                    <a:cubicBezTo>
                      <a:pt x="244" y="83"/>
                      <a:pt x="232" y="93"/>
                      <a:pt x="227" y="100"/>
                    </a:cubicBezTo>
                    <a:cubicBezTo>
                      <a:pt x="222" y="108"/>
                      <a:pt x="221" y="119"/>
                      <a:pt x="219" y="123"/>
                    </a:cubicBezTo>
                    <a:cubicBezTo>
                      <a:pt x="216" y="127"/>
                      <a:pt x="206" y="127"/>
                      <a:pt x="203" y="128"/>
                    </a:cubicBezTo>
                    <a:cubicBezTo>
                      <a:pt x="198" y="127"/>
                      <a:pt x="194" y="119"/>
                      <a:pt x="191" y="112"/>
                    </a:cubicBezTo>
                    <a:close/>
                    <a:moveTo>
                      <a:pt x="231" y="103"/>
                    </a:moveTo>
                    <a:cubicBezTo>
                      <a:pt x="234" y="97"/>
                      <a:pt x="251" y="86"/>
                      <a:pt x="258" y="91"/>
                    </a:cubicBezTo>
                    <a:cubicBezTo>
                      <a:pt x="263" y="94"/>
                      <a:pt x="266" y="106"/>
                      <a:pt x="268" y="112"/>
                    </a:cubicBezTo>
                    <a:cubicBezTo>
                      <a:pt x="268" y="113"/>
                      <a:pt x="268" y="113"/>
                      <a:pt x="268" y="113"/>
                    </a:cubicBezTo>
                    <a:cubicBezTo>
                      <a:pt x="262" y="115"/>
                      <a:pt x="257" y="115"/>
                      <a:pt x="250" y="118"/>
                    </a:cubicBezTo>
                    <a:cubicBezTo>
                      <a:pt x="240" y="123"/>
                      <a:pt x="224" y="119"/>
                      <a:pt x="231" y="103"/>
                    </a:cubicBezTo>
                    <a:close/>
                    <a:moveTo>
                      <a:pt x="257" y="144"/>
                    </a:moveTo>
                    <a:cubicBezTo>
                      <a:pt x="260" y="130"/>
                      <a:pt x="267" y="119"/>
                      <a:pt x="273" y="121"/>
                    </a:cubicBezTo>
                    <a:cubicBezTo>
                      <a:pt x="280" y="123"/>
                      <a:pt x="282" y="136"/>
                      <a:pt x="287" y="143"/>
                    </a:cubicBezTo>
                    <a:cubicBezTo>
                      <a:pt x="293" y="150"/>
                      <a:pt x="288" y="156"/>
                      <a:pt x="286" y="162"/>
                    </a:cubicBezTo>
                    <a:cubicBezTo>
                      <a:pt x="283" y="168"/>
                      <a:pt x="273" y="175"/>
                      <a:pt x="267" y="176"/>
                    </a:cubicBezTo>
                    <a:cubicBezTo>
                      <a:pt x="260" y="176"/>
                      <a:pt x="255" y="158"/>
                      <a:pt x="257" y="144"/>
                    </a:cubicBezTo>
                    <a:close/>
                    <a:moveTo>
                      <a:pt x="281" y="116"/>
                    </a:moveTo>
                    <a:cubicBezTo>
                      <a:pt x="279" y="106"/>
                      <a:pt x="263" y="96"/>
                      <a:pt x="268" y="93"/>
                    </a:cubicBezTo>
                    <a:cubicBezTo>
                      <a:pt x="273" y="89"/>
                      <a:pt x="280" y="96"/>
                      <a:pt x="291" y="101"/>
                    </a:cubicBezTo>
                    <a:cubicBezTo>
                      <a:pt x="303" y="106"/>
                      <a:pt x="316" y="108"/>
                      <a:pt x="317" y="116"/>
                    </a:cubicBezTo>
                    <a:cubicBezTo>
                      <a:pt x="319" y="124"/>
                      <a:pt x="326" y="133"/>
                      <a:pt x="322" y="138"/>
                    </a:cubicBezTo>
                    <a:cubicBezTo>
                      <a:pt x="321" y="141"/>
                      <a:pt x="310" y="140"/>
                      <a:pt x="301" y="140"/>
                    </a:cubicBezTo>
                    <a:cubicBezTo>
                      <a:pt x="293" y="140"/>
                      <a:pt x="284" y="126"/>
                      <a:pt x="281" y="116"/>
                    </a:cubicBezTo>
                    <a:close/>
                    <a:moveTo>
                      <a:pt x="296" y="70"/>
                    </a:moveTo>
                    <a:cubicBezTo>
                      <a:pt x="307" y="65"/>
                      <a:pt x="311" y="62"/>
                      <a:pt x="314" y="67"/>
                    </a:cubicBezTo>
                    <a:cubicBezTo>
                      <a:pt x="317" y="71"/>
                      <a:pt x="322" y="83"/>
                      <a:pt x="319" y="90"/>
                    </a:cubicBezTo>
                    <a:cubicBezTo>
                      <a:pt x="315" y="104"/>
                      <a:pt x="284" y="93"/>
                      <a:pt x="279" y="82"/>
                    </a:cubicBezTo>
                    <a:cubicBezTo>
                      <a:pt x="273" y="71"/>
                      <a:pt x="285" y="75"/>
                      <a:pt x="296" y="70"/>
                    </a:cubicBezTo>
                    <a:close/>
                    <a:moveTo>
                      <a:pt x="279" y="18"/>
                    </a:moveTo>
                    <a:cubicBezTo>
                      <a:pt x="298" y="19"/>
                      <a:pt x="311" y="29"/>
                      <a:pt x="320" y="35"/>
                    </a:cubicBezTo>
                    <a:cubicBezTo>
                      <a:pt x="332" y="40"/>
                      <a:pt x="295" y="65"/>
                      <a:pt x="289" y="63"/>
                    </a:cubicBezTo>
                    <a:cubicBezTo>
                      <a:pt x="283" y="60"/>
                      <a:pt x="259" y="16"/>
                      <a:pt x="279" y="18"/>
                    </a:cubicBezTo>
                    <a:close/>
                    <a:moveTo>
                      <a:pt x="271" y="49"/>
                    </a:moveTo>
                    <a:cubicBezTo>
                      <a:pt x="273" y="52"/>
                      <a:pt x="276" y="57"/>
                      <a:pt x="277" y="61"/>
                    </a:cubicBezTo>
                    <a:cubicBezTo>
                      <a:pt x="277" y="65"/>
                      <a:pt x="274" y="68"/>
                      <a:pt x="272" y="71"/>
                    </a:cubicBezTo>
                    <a:cubicBezTo>
                      <a:pt x="267" y="79"/>
                      <a:pt x="262" y="90"/>
                      <a:pt x="258" y="79"/>
                    </a:cubicBezTo>
                    <a:cubicBezTo>
                      <a:pt x="255" y="71"/>
                      <a:pt x="257" y="62"/>
                      <a:pt x="255" y="55"/>
                    </a:cubicBezTo>
                    <a:cubicBezTo>
                      <a:pt x="253" y="48"/>
                      <a:pt x="249" y="45"/>
                      <a:pt x="256" y="41"/>
                    </a:cubicBezTo>
                    <a:cubicBezTo>
                      <a:pt x="265" y="36"/>
                      <a:pt x="267" y="41"/>
                      <a:pt x="271" y="49"/>
                    </a:cubicBezTo>
                    <a:close/>
                    <a:moveTo>
                      <a:pt x="259" y="14"/>
                    </a:moveTo>
                    <a:cubicBezTo>
                      <a:pt x="267" y="14"/>
                      <a:pt x="265" y="18"/>
                      <a:pt x="265" y="19"/>
                    </a:cubicBezTo>
                    <a:cubicBezTo>
                      <a:pt x="264" y="22"/>
                      <a:pt x="264" y="24"/>
                      <a:pt x="262" y="26"/>
                    </a:cubicBezTo>
                    <a:cubicBezTo>
                      <a:pt x="259" y="29"/>
                      <a:pt x="257" y="27"/>
                      <a:pt x="254" y="25"/>
                    </a:cubicBezTo>
                    <a:cubicBezTo>
                      <a:pt x="246" y="18"/>
                      <a:pt x="252" y="15"/>
                      <a:pt x="259" y="14"/>
                    </a:cubicBezTo>
                    <a:close/>
                    <a:moveTo>
                      <a:pt x="246" y="72"/>
                    </a:moveTo>
                    <a:cubicBezTo>
                      <a:pt x="243" y="78"/>
                      <a:pt x="219" y="77"/>
                      <a:pt x="214" y="76"/>
                    </a:cubicBezTo>
                    <a:cubicBezTo>
                      <a:pt x="209" y="76"/>
                      <a:pt x="207" y="63"/>
                      <a:pt x="198" y="55"/>
                    </a:cubicBezTo>
                    <a:cubicBezTo>
                      <a:pt x="188" y="48"/>
                      <a:pt x="188" y="49"/>
                      <a:pt x="195" y="45"/>
                    </a:cubicBezTo>
                    <a:cubicBezTo>
                      <a:pt x="203" y="40"/>
                      <a:pt x="212" y="44"/>
                      <a:pt x="224" y="45"/>
                    </a:cubicBezTo>
                    <a:cubicBezTo>
                      <a:pt x="235" y="46"/>
                      <a:pt x="241" y="47"/>
                      <a:pt x="244" y="54"/>
                    </a:cubicBezTo>
                    <a:cubicBezTo>
                      <a:pt x="246" y="60"/>
                      <a:pt x="249" y="69"/>
                      <a:pt x="246" y="72"/>
                    </a:cubicBezTo>
                    <a:close/>
                    <a:moveTo>
                      <a:pt x="200" y="23"/>
                    </a:moveTo>
                    <a:cubicBezTo>
                      <a:pt x="206" y="20"/>
                      <a:pt x="232" y="15"/>
                      <a:pt x="237" y="16"/>
                    </a:cubicBezTo>
                    <a:cubicBezTo>
                      <a:pt x="244" y="18"/>
                      <a:pt x="249" y="30"/>
                      <a:pt x="247" y="37"/>
                    </a:cubicBezTo>
                    <a:cubicBezTo>
                      <a:pt x="245" y="48"/>
                      <a:pt x="210" y="33"/>
                      <a:pt x="197" y="36"/>
                    </a:cubicBezTo>
                    <a:cubicBezTo>
                      <a:pt x="184" y="39"/>
                      <a:pt x="186" y="29"/>
                      <a:pt x="200" y="23"/>
                    </a:cubicBezTo>
                    <a:close/>
                    <a:moveTo>
                      <a:pt x="199" y="71"/>
                    </a:moveTo>
                    <a:cubicBezTo>
                      <a:pt x="204" y="81"/>
                      <a:pt x="201" y="89"/>
                      <a:pt x="195" y="93"/>
                    </a:cubicBezTo>
                    <a:cubicBezTo>
                      <a:pt x="190" y="97"/>
                      <a:pt x="185" y="104"/>
                      <a:pt x="180" y="108"/>
                    </a:cubicBezTo>
                    <a:cubicBezTo>
                      <a:pt x="178" y="109"/>
                      <a:pt x="172" y="106"/>
                      <a:pt x="171" y="104"/>
                    </a:cubicBezTo>
                    <a:cubicBezTo>
                      <a:pt x="167" y="99"/>
                      <a:pt x="161" y="93"/>
                      <a:pt x="162" y="88"/>
                    </a:cubicBezTo>
                    <a:cubicBezTo>
                      <a:pt x="164" y="81"/>
                      <a:pt x="175" y="65"/>
                      <a:pt x="181" y="60"/>
                    </a:cubicBezTo>
                    <a:cubicBezTo>
                      <a:pt x="187" y="56"/>
                      <a:pt x="194" y="61"/>
                      <a:pt x="199" y="71"/>
                    </a:cubicBezTo>
                    <a:close/>
                    <a:moveTo>
                      <a:pt x="158" y="117"/>
                    </a:moveTo>
                    <a:cubicBezTo>
                      <a:pt x="159" y="123"/>
                      <a:pt x="163" y="128"/>
                      <a:pt x="162" y="134"/>
                    </a:cubicBezTo>
                    <a:cubicBezTo>
                      <a:pt x="161" y="141"/>
                      <a:pt x="154" y="140"/>
                      <a:pt x="143" y="142"/>
                    </a:cubicBezTo>
                    <a:cubicBezTo>
                      <a:pt x="140" y="142"/>
                      <a:pt x="141" y="135"/>
                      <a:pt x="145" y="128"/>
                    </a:cubicBezTo>
                    <a:cubicBezTo>
                      <a:pt x="148" y="121"/>
                      <a:pt x="157" y="111"/>
                      <a:pt x="158" y="117"/>
                    </a:cubicBezTo>
                    <a:close/>
                    <a:moveTo>
                      <a:pt x="147" y="89"/>
                    </a:moveTo>
                    <a:cubicBezTo>
                      <a:pt x="147" y="89"/>
                      <a:pt x="159" y="95"/>
                      <a:pt x="160" y="99"/>
                    </a:cubicBezTo>
                    <a:cubicBezTo>
                      <a:pt x="161" y="104"/>
                      <a:pt x="158" y="105"/>
                      <a:pt x="151" y="107"/>
                    </a:cubicBezTo>
                    <a:cubicBezTo>
                      <a:pt x="145" y="107"/>
                      <a:pt x="147" y="89"/>
                      <a:pt x="147" y="89"/>
                    </a:cubicBezTo>
                    <a:close/>
                    <a:moveTo>
                      <a:pt x="168" y="35"/>
                    </a:moveTo>
                    <a:cubicBezTo>
                      <a:pt x="173" y="33"/>
                      <a:pt x="177" y="33"/>
                      <a:pt x="179" y="39"/>
                    </a:cubicBezTo>
                    <a:cubicBezTo>
                      <a:pt x="182" y="47"/>
                      <a:pt x="176" y="53"/>
                      <a:pt x="171" y="59"/>
                    </a:cubicBezTo>
                    <a:cubicBezTo>
                      <a:pt x="166" y="64"/>
                      <a:pt x="161" y="70"/>
                      <a:pt x="156" y="77"/>
                    </a:cubicBezTo>
                    <a:cubicBezTo>
                      <a:pt x="153" y="81"/>
                      <a:pt x="151" y="85"/>
                      <a:pt x="147" y="78"/>
                    </a:cubicBezTo>
                    <a:cubicBezTo>
                      <a:pt x="144" y="72"/>
                      <a:pt x="144" y="58"/>
                      <a:pt x="144" y="52"/>
                    </a:cubicBezTo>
                    <a:cubicBezTo>
                      <a:pt x="151" y="46"/>
                      <a:pt x="159" y="39"/>
                      <a:pt x="168" y="35"/>
                    </a:cubicBezTo>
                    <a:close/>
                    <a:moveTo>
                      <a:pt x="117" y="69"/>
                    </a:moveTo>
                    <a:cubicBezTo>
                      <a:pt x="121" y="65"/>
                      <a:pt x="131" y="58"/>
                      <a:pt x="136" y="63"/>
                    </a:cubicBezTo>
                    <a:cubicBezTo>
                      <a:pt x="140" y="67"/>
                      <a:pt x="140" y="84"/>
                      <a:pt x="141" y="90"/>
                    </a:cubicBezTo>
                    <a:cubicBezTo>
                      <a:pt x="144" y="108"/>
                      <a:pt x="132" y="112"/>
                      <a:pt x="117" y="113"/>
                    </a:cubicBezTo>
                    <a:cubicBezTo>
                      <a:pt x="107" y="113"/>
                      <a:pt x="106" y="105"/>
                      <a:pt x="99" y="100"/>
                    </a:cubicBezTo>
                    <a:cubicBezTo>
                      <a:pt x="89" y="96"/>
                      <a:pt x="113" y="72"/>
                      <a:pt x="117" y="69"/>
                    </a:cubicBezTo>
                    <a:close/>
                    <a:moveTo>
                      <a:pt x="89" y="112"/>
                    </a:moveTo>
                    <a:cubicBezTo>
                      <a:pt x="94" y="107"/>
                      <a:pt x="100" y="118"/>
                      <a:pt x="101" y="120"/>
                    </a:cubicBezTo>
                    <a:cubicBezTo>
                      <a:pt x="102" y="122"/>
                      <a:pt x="85" y="132"/>
                      <a:pt x="82" y="137"/>
                    </a:cubicBezTo>
                    <a:cubicBezTo>
                      <a:pt x="79" y="143"/>
                      <a:pt x="83" y="116"/>
                      <a:pt x="89" y="112"/>
                    </a:cubicBezTo>
                    <a:close/>
                    <a:moveTo>
                      <a:pt x="80" y="162"/>
                    </a:moveTo>
                    <a:cubicBezTo>
                      <a:pt x="80" y="166"/>
                      <a:pt x="73" y="174"/>
                      <a:pt x="70" y="171"/>
                    </a:cubicBezTo>
                    <a:cubicBezTo>
                      <a:pt x="68" y="169"/>
                      <a:pt x="80" y="146"/>
                      <a:pt x="83" y="147"/>
                    </a:cubicBezTo>
                    <a:cubicBezTo>
                      <a:pt x="86" y="147"/>
                      <a:pt x="81" y="159"/>
                      <a:pt x="80" y="162"/>
                    </a:cubicBezTo>
                    <a:close/>
                    <a:moveTo>
                      <a:pt x="90" y="158"/>
                    </a:moveTo>
                    <a:cubicBezTo>
                      <a:pt x="91" y="150"/>
                      <a:pt x="110" y="123"/>
                      <a:pt x="124" y="118"/>
                    </a:cubicBezTo>
                    <a:cubicBezTo>
                      <a:pt x="132" y="116"/>
                      <a:pt x="137" y="115"/>
                      <a:pt x="138" y="121"/>
                    </a:cubicBezTo>
                    <a:cubicBezTo>
                      <a:pt x="139" y="126"/>
                      <a:pt x="132" y="132"/>
                      <a:pt x="132" y="138"/>
                    </a:cubicBezTo>
                    <a:cubicBezTo>
                      <a:pt x="132" y="145"/>
                      <a:pt x="122" y="151"/>
                      <a:pt x="113" y="154"/>
                    </a:cubicBezTo>
                    <a:cubicBezTo>
                      <a:pt x="105" y="156"/>
                      <a:pt x="89" y="166"/>
                      <a:pt x="90" y="158"/>
                    </a:cubicBezTo>
                    <a:close/>
                    <a:moveTo>
                      <a:pt x="109" y="169"/>
                    </a:moveTo>
                    <a:cubicBezTo>
                      <a:pt x="103" y="167"/>
                      <a:pt x="107" y="165"/>
                      <a:pt x="110" y="164"/>
                    </a:cubicBezTo>
                    <a:cubicBezTo>
                      <a:pt x="117" y="160"/>
                      <a:pt x="120" y="157"/>
                      <a:pt x="123" y="159"/>
                    </a:cubicBezTo>
                    <a:cubicBezTo>
                      <a:pt x="126" y="161"/>
                      <a:pt x="132" y="169"/>
                      <a:pt x="133" y="171"/>
                    </a:cubicBezTo>
                    <a:cubicBezTo>
                      <a:pt x="134" y="174"/>
                      <a:pt x="116" y="170"/>
                      <a:pt x="109" y="169"/>
                    </a:cubicBezTo>
                    <a:close/>
                    <a:moveTo>
                      <a:pt x="174" y="185"/>
                    </a:moveTo>
                    <a:cubicBezTo>
                      <a:pt x="168" y="183"/>
                      <a:pt x="159" y="181"/>
                      <a:pt x="153" y="177"/>
                    </a:cubicBezTo>
                    <a:cubicBezTo>
                      <a:pt x="143" y="171"/>
                      <a:pt x="135" y="161"/>
                      <a:pt x="132" y="157"/>
                    </a:cubicBezTo>
                    <a:cubicBezTo>
                      <a:pt x="129" y="152"/>
                      <a:pt x="137" y="152"/>
                      <a:pt x="154" y="147"/>
                    </a:cubicBezTo>
                    <a:cubicBezTo>
                      <a:pt x="172" y="142"/>
                      <a:pt x="161" y="168"/>
                      <a:pt x="170" y="174"/>
                    </a:cubicBezTo>
                    <a:cubicBezTo>
                      <a:pt x="172" y="176"/>
                      <a:pt x="175" y="177"/>
                      <a:pt x="177" y="179"/>
                    </a:cubicBezTo>
                    <a:cubicBezTo>
                      <a:pt x="181" y="183"/>
                      <a:pt x="178" y="185"/>
                      <a:pt x="174" y="185"/>
                    </a:cubicBezTo>
                    <a:close/>
                    <a:moveTo>
                      <a:pt x="174" y="168"/>
                    </a:moveTo>
                    <a:cubicBezTo>
                      <a:pt x="173" y="163"/>
                      <a:pt x="194" y="155"/>
                      <a:pt x="199" y="148"/>
                    </a:cubicBezTo>
                    <a:cubicBezTo>
                      <a:pt x="204" y="141"/>
                      <a:pt x="210" y="133"/>
                      <a:pt x="213" y="135"/>
                    </a:cubicBezTo>
                    <a:cubicBezTo>
                      <a:pt x="217" y="137"/>
                      <a:pt x="215" y="148"/>
                      <a:pt x="214" y="154"/>
                    </a:cubicBezTo>
                    <a:cubicBezTo>
                      <a:pt x="213" y="161"/>
                      <a:pt x="213" y="169"/>
                      <a:pt x="211" y="172"/>
                    </a:cubicBezTo>
                    <a:cubicBezTo>
                      <a:pt x="207" y="175"/>
                      <a:pt x="195" y="177"/>
                      <a:pt x="188" y="177"/>
                    </a:cubicBezTo>
                    <a:cubicBezTo>
                      <a:pt x="183" y="176"/>
                      <a:pt x="174" y="173"/>
                      <a:pt x="174" y="168"/>
                    </a:cubicBezTo>
                    <a:close/>
                    <a:moveTo>
                      <a:pt x="239" y="194"/>
                    </a:moveTo>
                    <a:cubicBezTo>
                      <a:pt x="236" y="200"/>
                      <a:pt x="228" y="197"/>
                      <a:pt x="217" y="195"/>
                    </a:cubicBezTo>
                    <a:cubicBezTo>
                      <a:pt x="204" y="194"/>
                      <a:pt x="190" y="194"/>
                      <a:pt x="191" y="188"/>
                    </a:cubicBezTo>
                    <a:cubicBezTo>
                      <a:pt x="192" y="181"/>
                      <a:pt x="198" y="181"/>
                      <a:pt x="204" y="180"/>
                    </a:cubicBezTo>
                    <a:cubicBezTo>
                      <a:pt x="212" y="178"/>
                      <a:pt x="220" y="175"/>
                      <a:pt x="227" y="172"/>
                    </a:cubicBezTo>
                    <a:cubicBezTo>
                      <a:pt x="241" y="166"/>
                      <a:pt x="244" y="183"/>
                      <a:pt x="239" y="194"/>
                    </a:cubicBezTo>
                    <a:close/>
                    <a:moveTo>
                      <a:pt x="220" y="161"/>
                    </a:moveTo>
                    <a:cubicBezTo>
                      <a:pt x="218" y="158"/>
                      <a:pt x="221" y="154"/>
                      <a:pt x="222" y="151"/>
                    </a:cubicBezTo>
                    <a:cubicBezTo>
                      <a:pt x="222" y="148"/>
                      <a:pt x="222" y="144"/>
                      <a:pt x="222" y="141"/>
                    </a:cubicBezTo>
                    <a:cubicBezTo>
                      <a:pt x="221" y="133"/>
                      <a:pt x="219" y="130"/>
                      <a:pt x="228" y="130"/>
                    </a:cubicBezTo>
                    <a:cubicBezTo>
                      <a:pt x="231" y="131"/>
                      <a:pt x="234" y="132"/>
                      <a:pt x="238" y="131"/>
                    </a:cubicBezTo>
                    <a:cubicBezTo>
                      <a:pt x="241" y="130"/>
                      <a:pt x="244" y="128"/>
                      <a:pt x="246" y="128"/>
                    </a:cubicBezTo>
                    <a:cubicBezTo>
                      <a:pt x="253" y="127"/>
                      <a:pt x="251" y="128"/>
                      <a:pt x="251" y="133"/>
                    </a:cubicBezTo>
                    <a:cubicBezTo>
                      <a:pt x="251" y="143"/>
                      <a:pt x="249" y="153"/>
                      <a:pt x="241" y="161"/>
                    </a:cubicBezTo>
                    <a:cubicBezTo>
                      <a:pt x="237" y="163"/>
                      <a:pt x="222" y="167"/>
                      <a:pt x="220" y="161"/>
                    </a:cubicBezTo>
                    <a:close/>
                    <a:moveTo>
                      <a:pt x="250" y="189"/>
                    </a:moveTo>
                    <a:cubicBezTo>
                      <a:pt x="246" y="188"/>
                      <a:pt x="248" y="167"/>
                      <a:pt x="250" y="164"/>
                    </a:cubicBezTo>
                    <a:cubicBezTo>
                      <a:pt x="252" y="160"/>
                      <a:pt x="260" y="177"/>
                      <a:pt x="260" y="181"/>
                    </a:cubicBezTo>
                    <a:cubicBezTo>
                      <a:pt x="257" y="181"/>
                      <a:pt x="253" y="189"/>
                      <a:pt x="250" y="189"/>
                    </a:cubicBezTo>
                    <a:close/>
                    <a:moveTo>
                      <a:pt x="292" y="199"/>
                    </a:moveTo>
                    <a:cubicBezTo>
                      <a:pt x="289" y="201"/>
                      <a:pt x="260" y="203"/>
                      <a:pt x="258" y="202"/>
                    </a:cubicBezTo>
                    <a:cubicBezTo>
                      <a:pt x="249" y="197"/>
                      <a:pt x="280" y="178"/>
                      <a:pt x="285" y="174"/>
                    </a:cubicBezTo>
                    <a:cubicBezTo>
                      <a:pt x="289" y="174"/>
                      <a:pt x="300" y="193"/>
                      <a:pt x="292" y="199"/>
                    </a:cubicBezTo>
                    <a:close/>
                    <a:moveTo>
                      <a:pt x="295" y="170"/>
                    </a:moveTo>
                    <a:cubicBezTo>
                      <a:pt x="293" y="159"/>
                      <a:pt x="295" y="150"/>
                      <a:pt x="303" y="148"/>
                    </a:cubicBezTo>
                    <a:cubicBezTo>
                      <a:pt x="311" y="147"/>
                      <a:pt x="324" y="146"/>
                      <a:pt x="320" y="153"/>
                    </a:cubicBezTo>
                    <a:cubicBezTo>
                      <a:pt x="316" y="160"/>
                      <a:pt x="305" y="177"/>
                      <a:pt x="304" y="190"/>
                    </a:cubicBezTo>
                    <a:cubicBezTo>
                      <a:pt x="300" y="195"/>
                      <a:pt x="297" y="182"/>
                      <a:pt x="295" y="170"/>
                    </a:cubicBezTo>
                    <a:close/>
                    <a:moveTo>
                      <a:pt x="352" y="171"/>
                    </a:moveTo>
                    <a:cubicBezTo>
                      <a:pt x="343" y="185"/>
                      <a:pt x="326" y="193"/>
                      <a:pt x="316" y="194"/>
                    </a:cubicBezTo>
                    <a:cubicBezTo>
                      <a:pt x="306" y="194"/>
                      <a:pt x="317" y="182"/>
                      <a:pt x="322" y="170"/>
                    </a:cubicBezTo>
                    <a:cubicBezTo>
                      <a:pt x="326" y="157"/>
                      <a:pt x="348" y="143"/>
                      <a:pt x="354" y="142"/>
                    </a:cubicBezTo>
                    <a:cubicBezTo>
                      <a:pt x="359" y="142"/>
                      <a:pt x="357" y="165"/>
                      <a:pt x="352" y="171"/>
                    </a:cubicBezTo>
                    <a:close/>
                    <a:moveTo>
                      <a:pt x="338" y="136"/>
                    </a:moveTo>
                    <a:cubicBezTo>
                      <a:pt x="328" y="131"/>
                      <a:pt x="318" y="89"/>
                      <a:pt x="332" y="87"/>
                    </a:cubicBezTo>
                    <a:cubicBezTo>
                      <a:pt x="345" y="86"/>
                      <a:pt x="356" y="85"/>
                      <a:pt x="365" y="87"/>
                    </a:cubicBezTo>
                    <a:cubicBezTo>
                      <a:pt x="380" y="89"/>
                      <a:pt x="364" y="110"/>
                      <a:pt x="360" y="119"/>
                    </a:cubicBezTo>
                    <a:cubicBezTo>
                      <a:pt x="355" y="128"/>
                      <a:pt x="348" y="140"/>
                      <a:pt x="338" y="136"/>
                    </a:cubicBezTo>
                    <a:close/>
                    <a:moveTo>
                      <a:pt x="379" y="155"/>
                    </a:moveTo>
                    <a:cubicBezTo>
                      <a:pt x="373" y="161"/>
                      <a:pt x="362" y="162"/>
                      <a:pt x="363" y="155"/>
                    </a:cubicBezTo>
                    <a:cubicBezTo>
                      <a:pt x="364" y="149"/>
                      <a:pt x="367" y="141"/>
                      <a:pt x="365" y="135"/>
                    </a:cubicBezTo>
                    <a:cubicBezTo>
                      <a:pt x="362" y="130"/>
                      <a:pt x="365" y="129"/>
                      <a:pt x="370" y="126"/>
                    </a:cubicBezTo>
                    <a:cubicBezTo>
                      <a:pt x="378" y="121"/>
                      <a:pt x="393" y="127"/>
                      <a:pt x="395" y="132"/>
                    </a:cubicBezTo>
                    <a:cubicBezTo>
                      <a:pt x="397" y="137"/>
                      <a:pt x="385" y="150"/>
                      <a:pt x="379" y="155"/>
                    </a:cubicBezTo>
                    <a:close/>
                    <a:moveTo>
                      <a:pt x="400" y="157"/>
                    </a:moveTo>
                    <a:cubicBezTo>
                      <a:pt x="394" y="159"/>
                      <a:pt x="392" y="161"/>
                      <a:pt x="384" y="162"/>
                    </a:cubicBezTo>
                    <a:cubicBezTo>
                      <a:pt x="376" y="163"/>
                      <a:pt x="391" y="154"/>
                      <a:pt x="394" y="152"/>
                    </a:cubicBezTo>
                    <a:cubicBezTo>
                      <a:pt x="399" y="150"/>
                      <a:pt x="406" y="156"/>
                      <a:pt x="400" y="157"/>
                    </a:cubicBezTo>
                    <a:close/>
                    <a:moveTo>
                      <a:pt x="412" y="152"/>
                    </a:moveTo>
                    <a:cubicBezTo>
                      <a:pt x="404" y="153"/>
                      <a:pt x="402" y="142"/>
                      <a:pt x="403" y="137"/>
                    </a:cubicBezTo>
                    <a:cubicBezTo>
                      <a:pt x="405" y="132"/>
                      <a:pt x="402" y="127"/>
                      <a:pt x="408" y="127"/>
                    </a:cubicBezTo>
                    <a:cubicBezTo>
                      <a:pt x="412" y="125"/>
                      <a:pt x="424" y="136"/>
                      <a:pt x="425" y="141"/>
                    </a:cubicBezTo>
                    <a:cubicBezTo>
                      <a:pt x="425" y="145"/>
                      <a:pt x="419" y="151"/>
                      <a:pt x="412" y="152"/>
                    </a:cubicBezTo>
                    <a:close/>
                    <a:moveTo>
                      <a:pt x="426" y="152"/>
                    </a:moveTo>
                    <a:cubicBezTo>
                      <a:pt x="426" y="152"/>
                      <a:pt x="426" y="152"/>
                      <a:pt x="426" y="153"/>
                    </a:cubicBezTo>
                    <a:cubicBezTo>
                      <a:pt x="426" y="152"/>
                      <a:pt x="426" y="152"/>
                      <a:pt x="426" y="152"/>
                    </a:cubicBezTo>
                    <a:cubicBezTo>
                      <a:pt x="426" y="152"/>
                      <a:pt x="426" y="152"/>
                      <a:pt x="426" y="152"/>
                    </a:cubicBezTo>
                    <a:cubicBezTo>
                      <a:pt x="430" y="151"/>
                      <a:pt x="431" y="144"/>
                      <a:pt x="434" y="144"/>
                    </a:cubicBezTo>
                    <a:cubicBezTo>
                      <a:pt x="437" y="144"/>
                      <a:pt x="439" y="150"/>
                      <a:pt x="439" y="152"/>
                    </a:cubicBezTo>
                    <a:cubicBezTo>
                      <a:pt x="438" y="158"/>
                      <a:pt x="430" y="155"/>
                      <a:pt x="426" y="15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3" name="Freeform 144">
                <a:extLst>
                  <a:ext uri="{FF2B5EF4-FFF2-40B4-BE49-F238E27FC236}">
                    <a16:creationId xmlns:a16="http://schemas.microsoft.com/office/drawing/2014/main" id="{6F4B6E9B-1BF2-4129-9D07-D70940C23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2486"/>
                <a:ext cx="47" cy="70"/>
              </a:xfrm>
              <a:custGeom>
                <a:avLst/>
                <a:gdLst>
                  <a:gd name="T0" fmla="*/ 0 w 31"/>
                  <a:gd name="T1" fmla="*/ 0 h 46"/>
                  <a:gd name="T2" fmla="*/ 68 w 31"/>
                  <a:gd name="T3" fmla="*/ 123 h 46"/>
                  <a:gd name="T4" fmla="*/ 126 w 31"/>
                  <a:gd name="T5" fmla="*/ 230 h 46"/>
                  <a:gd name="T6" fmla="*/ 164 w 31"/>
                  <a:gd name="T7" fmla="*/ 167 h 46"/>
                  <a:gd name="T8" fmla="*/ 112 w 31"/>
                  <a:gd name="T9" fmla="*/ 151 h 46"/>
                  <a:gd name="T10" fmla="*/ 0 w 31"/>
                  <a:gd name="T11" fmla="*/ 0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46">
                    <a:moveTo>
                      <a:pt x="0" y="0"/>
                    </a:moveTo>
                    <a:cubicBezTo>
                      <a:pt x="2" y="11"/>
                      <a:pt x="9" y="15"/>
                      <a:pt x="13" y="23"/>
                    </a:cubicBezTo>
                    <a:cubicBezTo>
                      <a:pt x="17" y="31"/>
                      <a:pt x="19" y="46"/>
                      <a:pt x="24" y="43"/>
                    </a:cubicBezTo>
                    <a:cubicBezTo>
                      <a:pt x="30" y="41"/>
                      <a:pt x="31" y="31"/>
                      <a:pt x="31" y="31"/>
                    </a:cubicBezTo>
                    <a:cubicBezTo>
                      <a:pt x="28" y="36"/>
                      <a:pt x="24" y="37"/>
                      <a:pt x="21" y="28"/>
                    </a:cubicBezTo>
                    <a:cubicBezTo>
                      <a:pt x="19" y="19"/>
                      <a:pt x="1" y="9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4" name="Freeform 145">
                <a:extLst>
                  <a:ext uri="{FF2B5EF4-FFF2-40B4-BE49-F238E27FC236}">
                    <a16:creationId xmlns:a16="http://schemas.microsoft.com/office/drawing/2014/main" id="{CBAE1C78-B61E-4387-818F-E558F33AB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2442"/>
                <a:ext cx="64" cy="143"/>
              </a:xfrm>
              <a:custGeom>
                <a:avLst/>
                <a:gdLst>
                  <a:gd name="T0" fmla="*/ 40 w 42"/>
                  <a:gd name="T1" fmla="*/ 0 h 94"/>
                  <a:gd name="T2" fmla="*/ 53 w 42"/>
                  <a:gd name="T3" fmla="*/ 187 h 94"/>
                  <a:gd name="T4" fmla="*/ 168 w 42"/>
                  <a:gd name="T5" fmla="*/ 412 h 94"/>
                  <a:gd name="T6" fmla="*/ 204 w 42"/>
                  <a:gd name="T7" fmla="*/ 505 h 94"/>
                  <a:gd name="T8" fmla="*/ 143 w 42"/>
                  <a:gd name="T9" fmla="*/ 423 h 94"/>
                  <a:gd name="T10" fmla="*/ 18 w 42"/>
                  <a:gd name="T11" fmla="*/ 161 h 94"/>
                  <a:gd name="T12" fmla="*/ 40 w 42"/>
                  <a:gd name="T13" fmla="*/ 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94">
                    <a:moveTo>
                      <a:pt x="7" y="0"/>
                    </a:moveTo>
                    <a:cubicBezTo>
                      <a:pt x="7" y="10"/>
                      <a:pt x="3" y="15"/>
                      <a:pt x="10" y="35"/>
                    </a:cubicBezTo>
                    <a:cubicBezTo>
                      <a:pt x="16" y="54"/>
                      <a:pt x="25" y="68"/>
                      <a:pt x="31" y="77"/>
                    </a:cubicBezTo>
                    <a:cubicBezTo>
                      <a:pt x="37" y="86"/>
                      <a:pt x="42" y="89"/>
                      <a:pt x="38" y="94"/>
                    </a:cubicBezTo>
                    <a:cubicBezTo>
                      <a:pt x="39" y="90"/>
                      <a:pt x="35" y="87"/>
                      <a:pt x="27" y="79"/>
                    </a:cubicBezTo>
                    <a:cubicBezTo>
                      <a:pt x="19" y="72"/>
                      <a:pt x="6" y="46"/>
                      <a:pt x="3" y="30"/>
                    </a:cubicBezTo>
                    <a:cubicBezTo>
                      <a:pt x="0" y="14"/>
                      <a:pt x="5" y="5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5" name="Freeform 146">
                <a:extLst>
                  <a:ext uri="{FF2B5EF4-FFF2-40B4-BE49-F238E27FC236}">
                    <a16:creationId xmlns:a16="http://schemas.microsoft.com/office/drawing/2014/main" id="{C6E90AFF-DA74-4989-9061-AF6038604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1172"/>
                <a:ext cx="15" cy="26"/>
              </a:xfrm>
              <a:custGeom>
                <a:avLst/>
                <a:gdLst>
                  <a:gd name="T0" fmla="*/ 48 w 10"/>
                  <a:gd name="T1" fmla="*/ 61 h 17"/>
                  <a:gd name="T2" fmla="*/ 48 w 10"/>
                  <a:gd name="T3" fmla="*/ 0 h 17"/>
                  <a:gd name="T4" fmla="*/ 12 w 10"/>
                  <a:gd name="T5" fmla="*/ 75 h 17"/>
                  <a:gd name="T6" fmla="*/ 0 w 10"/>
                  <a:gd name="T7" fmla="*/ 93 h 17"/>
                  <a:gd name="T8" fmla="*/ 48 w 10"/>
                  <a:gd name="T9" fmla="*/ 61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9" y="11"/>
                    </a:moveTo>
                    <a:cubicBezTo>
                      <a:pt x="10" y="8"/>
                      <a:pt x="10" y="4"/>
                      <a:pt x="9" y="0"/>
                    </a:cubicBezTo>
                    <a:cubicBezTo>
                      <a:pt x="6" y="6"/>
                      <a:pt x="4" y="11"/>
                      <a:pt x="2" y="14"/>
                    </a:cubicBezTo>
                    <a:cubicBezTo>
                      <a:pt x="2" y="15"/>
                      <a:pt x="1" y="16"/>
                      <a:pt x="0" y="17"/>
                    </a:cubicBezTo>
                    <a:cubicBezTo>
                      <a:pt x="5" y="17"/>
                      <a:pt x="8" y="15"/>
                      <a:pt x="9" y="11"/>
                    </a:cubicBezTo>
                    <a:close/>
                  </a:path>
                </a:pathLst>
              </a:custGeom>
              <a:solidFill>
                <a:srgbClr val="CDD9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6" name="Freeform 147">
                <a:extLst>
                  <a:ext uri="{FF2B5EF4-FFF2-40B4-BE49-F238E27FC236}">
                    <a16:creationId xmlns:a16="http://schemas.microsoft.com/office/drawing/2014/main" id="{6CBBA16E-5C76-49C7-BBAD-0D7BAD1FF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" y="1214"/>
                <a:ext cx="34" cy="50"/>
              </a:xfrm>
              <a:custGeom>
                <a:avLst/>
                <a:gdLst>
                  <a:gd name="T0" fmla="*/ 12 w 22"/>
                  <a:gd name="T1" fmla="*/ 68 h 33"/>
                  <a:gd name="T2" fmla="*/ 56 w 22"/>
                  <a:gd name="T3" fmla="*/ 174 h 33"/>
                  <a:gd name="T4" fmla="*/ 62 w 22"/>
                  <a:gd name="T5" fmla="*/ 174 h 33"/>
                  <a:gd name="T6" fmla="*/ 127 w 22"/>
                  <a:gd name="T7" fmla="*/ 164 h 33"/>
                  <a:gd name="T8" fmla="*/ 56 w 22"/>
                  <a:gd name="T9" fmla="*/ 68 h 33"/>
                  <a:gd name="T10" fmla="*/ 74 w 22"/>
                  <a:gd name="T11" fmla="*/ 18 h 33"/>
                  <a:gd name="T12" fmla="*/ 34 w 22"/>
                  <a:gd name="T13" fmla="*/ 0 h 33"/>
                  <a:gd name="T14" fmla="*/ 12 w 22"/>
                  <a:gd name="T15" fmla="*/ 68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" h="33">
                    <a:moveTo>
                      <a:pt x="2" y="13"/>
                    </a:moveTo>
                    <a:cubicBezTo>
                      <a:pt x="0" y="23"/>
                      <a:pt x="6" y="32"/>
                      <a:pt x="10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7" y="33"/>
                      <a:pt x="21" y="33"/>
                      <a:pt x="22" y="31"/>
                    </a:cubicBezTo>
                    <a:cubicBezTo>
                      <a:pt x="10" y="33"/>
                      <a:pt x="9" y="19"/>
                      <a:pt x="10" y="13"/>
                    </a:cubicBezTo>
                    <a:cubicBezTo>
                      <a:pt x="10" y="11"/>
                      <a:pt x="12" y="5"/>
                      <a:pt x="13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4"/>
                      <a:pt x="3" y="9"/>
                      <a:pt x="2" y="13"/>
                    </a:cubicBezTo>
                    <a:close/>
                  </a:path>
                </a:pathLst>
              </a:custGeom>
              <a:solidFill>
                <a:srgbClr val="CDD9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7" name="Freeform 148">
                <a:extLst>
                  <a:ext uri="{FF2B5EF4-FFF2-40B4-BE49-F238E27FC236}">
                    <a16:creationId xmlns:a16="http://schemas.microsoft.com/office/drawing/2014/main" id="{D6ED76C6-11D3-4774-A2A5-B7AF9BDC0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3" y="3333"/>
                <a:ext cx="31" cy="14"/>
              </a:xfrm>
              <a:custGeom>
                <a:avLst/>
                <a:gdLst>
                  <a:gd name="T0" fmla="*/ 0 w 20"/>
                  <a:gd name="T1" fmla="*/ 53 h 9"/>
                  <a:gd name="T2" fmla="*/ 109 w 20"/>
                  <a:gd name="T3" fmla="*/ 22 h 9"/>
                  <a:gd name="T4" fmla="*/ 115 w 20"/>
                  <a:gd name="T5" fmla="*/ 22 h 9"/>
                  <a:gd name="T6" fmla="*/ 0 w 20"/>
                  <a:gd name="T7" fmla="*/ 53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9">
                    <a:moveTo>
                      <a:pt x="0" y="9"/>
                    </a:moveTo>
                    <a:cubicBezTo>
                      <a:pt x="7" y="8"/>
                      <a:pt x="14" y="7"/>
                      <a:pt x="19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12" y="0"/>
                      <a:pt x="0" y="9"/>
                    </a:cubicBezTo>
                    <a:close/>
                  </a:path>
                </a:pathLst>
              </a:custGeom>
              <a:solidFill>
                <a:srgbClr val="CDD9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8" name="Freeform 149">
                <a:extLst>
                  <a:ext uri="{FF2B5EF4-FFF2-40B4-BE49-F238E27FC236}">
                    <a16:creationId xmlns:a16="http://schemas.microsoft.com/office/drawing/2014/main" id="{8D288DCA-02F2-4AC0-BB43-0F270726AA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78" y="752"/>
                <a:ext cx="1238" cy="2945"/>
              </a:xfrm>
              <a:custGeom>
                <a:avLst/>
                <a:gdLst>
                  <a:gd name="T0" fmla="*/ 1034 w 818"/>
                  <a:gd name="T1" fmla="*/ 1309 h 1948"/>
                  <a:gd name="T2" fmla="*/ 1227 w 818"/>
                  <a:gd name="T3" fmla="*/ 3604 h 1948"/>
                  <a:gd name="T4" fmla="*/ 723 w 818"/>
                  <a:gd name="T5" fmla="*/ 3860 h 1948"/>
                  <a:gd name="T6" fmla="*/ 62 w 818"/>
                  <a:gd name="T7" fmla="*/ 5001 h 1948"/>
                  <a:gd name="T8" fmla="*/ 499 w 818"/>
                  <a:gd name="T9" fmla="*/ 8235 h 1948"/>
                  <a:gd name="T10" fmla="*/ 3740 w 818"/>
                  <a:gd name="T11" fmla="*/ 9627 h 1948"/>
                  <a:gd name="T12" fmla="*/ 3566 w 818"/>
                  <a:gd name="T13" fmla="*/ 9000 h 1948"/>
                  <a:gd name="T14" fmla="*/ 3617 w 818"/>
                  <a:gd name="T15" fmla="*/ 9552 h 1948"/>
                  <a:gd name="T16" fmla="*/ 3431 w 818"/>
                  <a:gd name="T17" fmla="*/ 9006 h 1948"/>
                  <a:gd name="T18" fmla="*/ 3003 w 818"/>
                  <a:gd name="T19" fmla="*/ 9177 h 1948"/>
                  <a:gd name="T20" fmla="*/ 2903 w 818"/>
                  <a:gd name="T21" fmla="*/ 9208 h 1948"/>
                  <a:gd name="T22" fmla="*/ 2767 w 818"/>
                  <a:gd name="T23" fmla="*/ 8865 h 1948"/>
                  <a:gd name="T24" fmla="*/ 2832 w 818"/>
                  <a:gd name="T25" fmla="*/ 9187 h 1948"/>
                  <a:gd name="T26" fmla="*/ 2450 w 818"/>
                  <a:gd name="T27" fmla="*/ 9370 h 1948"/>
                  <a:gd name="T28" fmla="*/ 2534 w 818"/>
                  <a:gd name="T29" fmla="*/ 8991 h 1948"/>
                  <a:gd name="T30" fmla="*/ 1022 w 818"/>
                  <a:gd name="T31" fmla="*/ 8877 h 1948"/>
                  <a:gd name="T32" fmla="*/ 245 w 818"/>
                  <a:gd name="T33" fmla="*/ 7033 h 1948"/>
                  <a:gd name="T34" fmla="*/ 817 w 818"/>
                  <a:gd name="T35" fmla="*/ 4071 h 1948"/>
                  <a:gd name="T36" fmla="*/ 1574 w 818"/>
                  <a:gd name="T37" fmla="*/ 3653 h 1948"/>
                  <a:gd name="T38" fmla="*/ 1128 w 818"/>
                  <a:gd name="T39" fmla="*/ 1398 h 1948"/>
                  <a:gd name="T40" fmla="*/ 2440 w 818"/>
                  <a:gd name="T41" fmla="*/ 939 h 1948"/>
                  <a:gd name="T42" fmla="*/ 2565 w 818"/>
                  <a:gd name="T43" fmla="*/ 960 h 1948"/>
                  <a:gd name="T44" fmla="*/ 2832 w 818"/>
                  <a:gd name="T45" fmla="*/ 1411 h 1948"/>
                  <a:gd name="T46" fmla="*/ 2997 w 818"/>
                  <a:gd name="T47" fmla="*/ 916 h 1948"/>
                  <a:gd name="T48" fmla="*/ 3252 w 818"/>
                  <a:gd name="T49" fmla="*/ 1196 h 1948"/>
                  <a:gd name="T50" fmla="*/ 4207 w 818"/>
                  <a:gd name="T51" fmla="*/ 1072 h 1948"/>
                  <a:gd name="T52" fmla="*/ 3814 w 818"/>
                  <a:gd name="T53" fmla="*/ 9890 h 1948"/>
                  <a:gd name="T54" fmla="*/ 1423 w 818"/>
                  <a:gd name="T55" fmla="*/ 9378 h 1948"/>
                  <a:gd name="T56" fmla="*/ 1707 w 818"/>
                  <a:gd name="T57" fmla="*/ 9544 h 1948"/>
                  <a:gd name="T58" fmla="*/ 1837 w 818"/>
                  <a:gd name="T59" fmla="*/ 9695 h 1948"/>
                  <a:gd name="T60" fmla="*/ 2187 w 818"/>
                  <a:gd name="T61" fmla="*/ 9615 h 1948"/>
                  <a:gd name="T62" fmla="*/ 2329 w 818"/>
                  <a:gd name="T63" fmla="*/ 9828 h 1948"/>
                  <a:gd name="T64" fmla="*/ 3044 w 818"/>
                  <a:gd name="T65" fmla="*/ 10025 h 1948"/>
                  <a:gd name="T66" fmla="*/ 3221 w 818"/>
                  <a:gd name="T67" fmla="*/ 10031 h 1948"/>
                  <a:gd name="T68" fmla="*/ 3280 w 818"/>
                  <a:gd name="T69" fmla="*/ 10054 h 1948"/>
                  <a:gd name="T70" fmla="*/ 3626 w 818"/>
                  <a:gd name="T71" fmla="*/ 9830 h 1948"/>
                  <a:gd name="T72" fmla="*/ 3381 w 818"/>
                  <a:gd name="T73" fmla="*/ 9775 h 1948"/>
                  <a:gd name="T74" fmla="*/ 2895 w 818"/>
                  <a:gd name="T75" fmla="*/ 9382 h 1948"/>
                  <a:gd name="T76" fmla="*/ 3328 w 818"/>
                  <a:gd name="T77" fmla="*/ 9561 h 1948"/>
                  <a:gd name="T78" fmla="*/ 2950 w 818"/>
                  <a:gd name="T79" fmla="*/ 9642 h 1948"/>
                  <a:gd name="T80" fmla="*/ 2841 w 818"/>
                  <a:gd name="T81" fmla="*/ 9821 h 1948"/>
                  <a:gd name="T82" fmla="*/ 2841 w 818"/>
                  <a:gd name="T83" fmla="*/ 9821 h 1948"/>
                  <a:gd name="T84" fmla="*/ 2369 w 818"/>
                  <a:gd name="T85" fmla="*/ 9493 h 1948"/>
                  <a:gd name="T86" fmla="*/ 2347 w 818"/>
                  <a:gd name="T87" fmla="*/ 9680 h 1948"/>
                  <a:gd name="T88" fmla="*/ 1883 w 818"/>
                  <a:gd name="T89" fmla="*/ 9351 h 1948"/>
                  <a:gd name="T90" fmla="*/ 1411 w 818"/>
                  <a:gd name="T91" fmla="*/ 9240 h 1948"/>
                  <a:gd name="T92" fmla="*/ 3496 w 818"/>
                  <a:gd name="T93" fmla="*/ 407 h 1948"/>
                  <a:gd name="T94" fmla="*/ 2534 w 818"/>
                  <a:gd name="T95" fmla="*/ 224 h 1948"/>
                  <a:gd name="T96" fmla="*/ 2107 w 818"/>
                  <a:gd name="T97" fmla="*/ 478 h 1948"/>
                  <a:gd name="T98" fmla="*/ 2829 w 818"/>
                  <a:gd name="T99" fmla="*/ 1001 h 1948"/>
                  <a:gd name="T100" fmla="*/ 2476 w 818"/>
                  <a:gd name="T101" fmla="*/ 763 h 1948"/>
                  <a:gd name="T102" fmla="*/ 2553 w 818"/>
                  <a:gd name="T103" fmla="*/ 581 h 1948"/>
                  <a:gd name="T104" fmla="*/ 2883 w 818"/>
                  <a:gd name="T105" fmla="*/ 162 h 1948"/>
                  <a:gd name="T106" fmla="*/ 3363 w 818"/>
                  <a:gd name="T107" fmla="*/ 581 h 1948"/>
                  <a:gd name="T108" fmla="*/ 3314 w 818"/>
                  <a:gd name="T109" fmla="*/ 1296 h 1948"/>
                  <a:gd name="T110" fmla="*/ 3496 w 818"/>
                  <a:gd name="T111" fmla="*/ 1175 h 1948"/>
                  <a:gd name="T112" fmla="*/ 3814 w 818"/>
                  <a:gd name="T113" fmla="*/ 1066 h 1948"/>
                  <a:gd name="T114" fmla="*/ 4070 w 818"/>
                  <a:gd name="T115" fmla="*/ 1072 h 19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818" h="1948">
                    <a:moveTo>
                      <a:pt x="557" y="13"/>
                    </a:moveTo>
                    <a:cubicBezTo>
                      <a:pt x="486" y="0"/>
                      <a:pt x="433" y="34"/>
                      <a:pt x="395" y="66"/>
                    </a:cubicBezTo>
                    <a:cubicBezTo>
                      <a:pt x="378" y="81"/>
                      <a:pt x="324" y="116"/>
                      <a:pt x="315" y="120"/>
                    </a:cubicBezTo>
                    <a:cubicBezTo>
                      <a:pt x="294" y="131"/>
                      <a:pt x="270" y="148"/>
                      <a:pt x="247" y="174"/>
                    </a:cubicBezTo>
                    <a:cubicBezTo>
                      <a:pt x="232" y="189"/>
                      <a:pt x="228" y="187"/>
                      <a:pt x="218" y="199"/>
                    </a:cubicBezTo>
                    <a:cubicBezTo>
                      <a:pt x="208" y="212"/>
                      <a:pt x="206" y="232"/>
                      <a:pt x="197" y="251"/>
                    </a:cubicBezTo>
                    <a:cubicBezTo>
                      <a:pt x="183" y="280"/>
                      <a:pt x="171" y="315"/>
                      <a:pt x="164" y="355"/>
                    </a:cubicBezTo>
                    <a:cubicBezTo>
                      <a:pt x="153" y="410"/>
                      <a:pt x="155" y="473"/>
                      <a:pt x="167" y="533"/>
                    </a:cubicBezTo>
                    <a:cubicBezTo>
                      <a:pt x="172" y="556"/>
                      <a:pt x="165" y="558"/>
                      <a:pt x="169" y="573"/>
                    </a:cubicBezTo>
                    <a:cubicBezTo>
                      <a:pt x="173" y="592"/>
                      <a:pt x="188" y="606"/>
                      <a:pt x="197" y="628"/>
                    </a:cubicBezTo>
                    <a:cubicBezTo>
                      <a:pt x="198" y="628"/>
                      <a:pt x="198" y="628"/>
                      <a:pt x="198" y="628"/>
                    </a:cubicBezTo>
                    <a:cubicBezTo>
                      <a:pt x="209" y="653"/>
                      <a:pt x="221" y="674"/>
                      <a:pt x="234" y="690"/>
                    </a:cubicBezTo>
                    <a:cubicBezTo>
                      <a:pt x="237" y="693"/>
                      <a:pt x="238" y="700"/>
                      <a:pt x="231" y="702"/>
                    </a:cubicBezTo>
                    <a:cubicBezTo>
                      <a:pt x="215" y="706"/>
                      <a:pt x="198" y="711"/>
                      <a:pt x="182" y="720"/>
                    </a:cubicBezTo>
                    <a:cubicBezTo>
                      <a:pt x="182" y="720"/>
                      <a:pt x="182" y="720"/>
                      <a:pt x="182" y="720"/>
                    </a:cubicBezTo>
                    <a:cubicBezTo>
                      <a:pt x="182" y="720"/>
                      <a:pt x="181" y="720"/>
                      <a:pt x="181" y="720"/>
                    </a:cubicBezTo>
                    <a:cubicBezTo>
                      <a:pt x="178" y="722"/>
                      <a:pt x="174" y="723"/>
                      <a:pt x="171" y="725"/>
                    </a:cubicBezTo>
                    <a:cubicBezTo>
                      <a:pt x="160" y="730"/>
                      <a:pt x="150" y="731"/>
                      <a:pt x="138" y="739"/>
                    </a:cubicBezTo>
                    <a:cubicBezTo>
                      <a:pt x="122" y="749"/>
                      <a:pt x="108" y="773"/>
                      <a:pt x="97" y="785"/>
                    </a:cubicBezTo>
                    <a:cubicBezTo>
                      <a:pt x="97" y="785"/>
                      <a:pt x="97" y="785"/>
                      <a:pt x="97" y="785"/>
                    </a:cubicBezTo>
                    <a:cubicBezTo>
                      <a:pt x="73" y="813"/>
                      <a:pt x="52" y="848"/>
                      <a:pt x="39" y="891"/>
                    </a:cubicBezTo>
                    <a:cubicBezTo>
                      <a:pt x="37" y="899"/>
                      <a:pt x="34" y="906"/>
                      <a:pt x="32" y="914"/>
                    </a:cubicBezTo>
                    <a:cubicBezTo>
                      <a:pt x="32" y="914"/>
                      <a:pt x="32" y="914"/>
                      <a:pt x="32" y="914"/>
                    </a:cubicBezTo>
                    <a:cubicBezTo>
                      <a:pt x="28" y="930"/>
                      <a:pt x="17" y="939"/>
                      <a:pt x="12" y="957"/>
                    </a:cubicBezTo>
                    <a:cubicBezTo>
                      <a:pt x="7" y="974"/>
                      <a:pt x="15" y="989"/>
                      <a:pt x="12" y="1018"/>
                    </a:cubicBezTo>
                    <a:cubicBezTo>
                      <a:pt x="0" y="1111"/>
                      <a:pt x="2" y="1216"/>
                      <a:pt x="18" y="1316"/>
                    </a:cubicBezTo>
                    <a:cubicBezTo>
                      <a:pt x="19" y="1327"/>
                      <a:pt x="21" y="1338"/>
                      <a:pt x="24" y="1350"/>
                    </a:cubicBezTo>
                    <a:cubicBezTo>
                      <a:pt x="26" y="1367"/>
                      <a:pt x="20" y="1377"/>
                      <a:pt x="23" y="1395"/>
                    </a:cubicBezTo>
                    <a:cubicBezTo>
                      <a:pt x="26" y="1412"/>
                      <a:pt x="40" y="1424"/>
                      <a:pt x="47" y="1448"/>
                    </a:cubicBezTo>
                    <a:cubicBezTo>
                      <a:pt x="59" y="1489"/>
                      <a:pt x="75" y="1532"/>
                      <a:pt x="95" y="1576"/>
                    </a:cubicBezTo>
                    <a:cubicBezTo>
                      <a:pt x="100" y="1590"/>
                      <a:pt x="97" y="1601"/>
                      <a:pt x="104" y="1616"/>
                    </a:cubicBezTo>
                    <a:cubicBezTo>
                      <a:pt x="111" y="1633"/>
                      <a:pt x="131" y="1651"/>
                      <a:pt x="142" y="1664"/>
                    </a:cubicBezTo>
                    <a:cubicBezTo>
                      <a:pt x="168" y="1706"/>
                      <a:pt x="199" y="1747"/>
                      <a:pt x="236" y="1785"/>
                    </a:cubicBezTo>
                    <a:cubicBezTo>
                      <a:pt x="282" y="1830"/>
                      <a:pt x="338" y="1940"/>
                      <a:pt x="550" y="1945"/>
                    </a:cubicBezTo>
                    <a:cubicBezTo>
                      <a:pt x="695" y="1948"/>
                      <a:pt x="752" y="1914"/>
                      <a:pt x="747" y="1874"/>
                    </a:cubicBezTo>
                    <a:cubicBezTo>
                      <a:pt x="745" y="1857"/>
                      <a:pt x="732" y="1848"/>
                      <a:pt x="713" y="1843"/>
                    </a:cubicBezTo>
                    <a:cubicBezTo>
                      <a:pt x="705" y="1842"/>
                      <a:pt x="703" y="1836"/>
                      <a:pt x="702" y="1833"/>
                    </a:cubicBezTo>
                    <a:cubicBezTo>
                      <a:pt x="700" y="1822"/>
                      <a:pt x="702" y="1812"/>
                      <a:pt x="705" y="1799"/>
                    </a:cubicBezTo>
                    <a:cubicBezTo>
                      <a:pt x="708" y="1790"/>
                      <a:pt x="710" y="1783"/>
                      <a:pt x="710" y="1773"/>
                    </a:cubicBezTo>
                    <a:cubicBezTo>
                      <a:pt x="711" y="1760"/>
                      <a:pt x="708" y="1749"/>
                      <a:pt x="705" y="1737"/>
                    </a:cubicBezTo>
                    <a:cubicBezTo>
                      <a:pt x="702" y="1729"/>
                      <a:pt x="693" y="1719"/>
                      <a:pt x="681" y="1723"/>
                    </a:cubicBezTo>
                    <a:cubicBezTo>
                      <a:pt x="680" y="1723"/>
                      <a:pt x="680" y="1723"/>
                      <a:pt x="680" y="1723"/>
                    </a:cubicBezTo>
                    <a:cubicBezTo>
                      <a:pt x="681" y="1725"/>
                      <a:pt x="682" y="1727"/>
                      <a:pt x="682" y="1729"/>
                    </a:cubicBezTo>
                    <a:cubicBezTo>
                      <a:pt x="683" y="1729"/>
                      <a:pt x="683" y="1729"/>
                      <a:pt x="684" y="1729"/>
                    </a:cubicBezTo>
                    <a:cubicBezTo>
                      <a:pt x="689" y="1726"/>
                      <a:pt x="696" y="1736"/>
                      <a:pt x="697" y="1742"/>
                    </a:cubicBezTo>
                    <a:cubicBezTo>
                      <a:pt x="699" y="1752"/>
                      <a:pt x="699" y="1759"/>
                      <a:pt x="699" y="1770"/>
                    </a:cubicBezTo>
                    <a:cubicBezTo>
                      <a:pt x="698" y="1779"/>
                      <a:pt x="696" y="1788"/>
                      <a:pt x="694" y="1796"/>
                    </a:cubicBezTo>
                    <a:cubicBezTo>
                      <a:pt x="691" y="1806"/>
                      <a:pt x="689" y="1817"/>
                      <a:pt x="689" y="1828"/>
                    </a:cubicBezTo>
                    <a:cubicBezTo>
                      <a:pt x="690" y="1836"/>
                      <a:pt x="683" y="1839"/>
                      <a:pt x="679" y="1838"/>
                    </a:cubicBezTo>
                    <a:cubicBezTo>
                      <a:pt x="671" y="1838"/>
                      <a:pt x="662" y="1837"/>
                      <a:pt x="653" y="1837"/>
                    </a:cubicBezTo>
                    <a:cubicBezTo>
                      <a:pt x="646" y="1836"/>
                      <a:pt x="647" y="1830"/>
                      <a:pt x="646" y="1826"/>
                    </a:cubicBezTo>
                    <a:cubicBezTo>
                      <a:pt x="646" y="1818"/>
                      <a:pt x="645" y="1809"/>
                      <a:pt x="644" y="1801"/>
                    </a:cubicBezTo>
                    <a:cubicBezTo>
                      <a:pt x="641" y="1781"/>
                      <a:pt x="635" y="1760"/>
                      <a:pt x="644" y="1740"/>
                    </a:cubicBezTo>
                    <a:cubicBezTo>
                      <a:pt x="647" y="1732"/>
                      <a:pt x="652" y="1726"/>
                      <a:pt x="654" y="1724"/>
                    </a:cubicBezTo>
                    <a:cubicBezTo>
                      <a:pt x="651" y="1724"/>
                      <a:pt x="647" y="1724"/>
                      <a:pt x="644" y="1724"/>
                    </a:cubicBezTo>
                    <a:cubicBezTo>
                      <a:pt x="642" y="1727"/>
                      <a:pt x="639" y="1731"/>
                      <a:pt x="636" y="1736"/>
                    </a:cubicBezTo>
                    <a:cubicBezTo>
                      <a:pt x="627" y="1758"/>
                      <a:pt x="628" y="1778"/>
                      <a:pt x="631" y="1798"/>
                    </a:cubicBezTo>
                    <a:cubicBezTo>
                      <a:pt x="631" y="1799"/>
                      <a:pt x="632" y="1806"/>
                      <a:pt x="627" y="1803"/>
                    </a:cubicBezTo>
                    <a:cubicBezTo>
                      <a:pt x="624" y="1801"/>
                      <a:pt x="620" y="1799"/>
                      <a:pt x="616" y="1797"/>
                    </a:cubicBezTo>
                    <a:cubicBezTo>
                      <a:pt x="595" y="1787"/>
                      <a:pt x="569" y="1766"/>
                      <a:pt x="572" y="1757"/>
                    </a:cubicBezTo>
                    <a:cubicBezTo>
                      <a:pt x="577" y="1745"/>
                      <a:pt x="581" y="1732"/>
                      <a:pt x="585" y="1717"/>
                    </a:cubicBezTo>
                    <a:cubicBezTo>
                      <a:pt x="585" y="1716"/>
                      <a:pt x="586" y="1715"/>
                      <a:pt x="586" y="1713"/>
                    </a:cubicBezTo>
                    <a:cubicBezTo>
                      <a:pt x="584" y="1711"/>
                      <a:pt x="581" y="1709"/>
                      <a:pt x="579" y="1708"/>
                    </a:cubicBezTo>
                    <a:cubicBezTo>
                      <a:pt x="578" y="1709"/>
                      <a:pt x="578" y="1711"/>
                      <a:pt x="577" y="1713"/>
                    </a:cubicBezTo>
                    <a:cubicBezTo>
                      <a:pt x="572" y="1732"/>
                      <a:pt x="564" y="1748"/>
                      <a:pt x="556" y="1764"/>
                    </a:cubicBezTo>
                    <a:cubicBezTo>
                      <a:pt x="556" y="1765"/>
                      <a:pt x="554" y="1765"/>
                      <a:pt x="553" y="1763"/>
                    </a:cubicBezTo>
                    <a:cubicBezTo>
                      <a:pt x="553" y="1760"/>
                      <a:pt x="552" y="1758"/>
                      <a:pt x="552" y="1755"/>
                    </a:cubicBezTo>
                    <a:cubicBezTo>
                      <a:pt x="549" y="1747"/>
                      <a:pt x="544" y="1740"/>
                      <a:pt x="539" y="1732"/>
                    </a:cubicBezTo>
                    <a:cubicBezTo>
                      <a:pt x="534" y="1725"/>
                      <a:pt x="529" y="1718"/>
                      <a:pt x="527" y="1711"/>
                    </a:cubicBezTo>
                    <a:cubicBezTo>
                      <a:pt x="527" y="1711"/>
                      <a:pt x="527" y="1711"/>
                      <a:pt x="527" y="1711"/>
                    </a:cubicBezTo>
                    <a:cubicBezTo>
                      <a:pt x="527" y="1711"/>
                      <a:pt x="527" y="1711"/>
                      <a:pt x="527" y="1711"/>
                    </a:cubicBezTo>
                    <a:cubicBezTo>
                      <a:pt x="526" y="1707"/>
                      <a:pt x="526" y="1701"/>
                      <a:pt x="527" y="1697"/>
                    </a:cubicBezTo>
                    <a:cubicBezTo>
                      <a:pt x="529" y="1691"/>
                      <a:pt x="535" y="1690"/>
                      <a:pt x="535" y="1688"/>
                    </a:cubicBezTo>
                    <a:cubicBezTo>
                      <a:pt x="534" y="1685"/>
                      <a:pt x="534" y="1683"/>
                      <a:pt x="533" y="1680"/>
                    </a:cubicBezTo>
                    <a:cubicBezTo>
                      <a:pt x="533" y="1680"/>
                      <a:pt x="533" y="1680"/>
                      <a:pt x="533" y="1680"/>
                    </a:cubicBezTo>
                    <a:cubicBezTo>
                      <a:pt x="526" y="1681"/>
                      <a:pt x="519" y="1688"/>
                      <a:pt x="516" y="1695"/>
                    </a:cubicBezTo>
                    <a:cubicBezTo>
                      <a:pt x="510" y="1712"/>
                      <a:pt x="520" y="1726"/>
                      <a:pt x="529" y="1739"/>
                    </a:cubicBezTo>
                    <a:cubicBezTo>
                      <a:pt x="534" y="1746"/>
                      <a:pt x="538" y="1753"/>
                      <a:pt x="540" y="1759"/>
                    </a:cubicBezTo>
                    <a:cubicBezTo>
                      <a:pt x="543" y="1770"/>
                      <a:pt x="544" y="1783"/>
                      <a:pt x="542" y="1788"/>
                    </a:cubicBezTo>
                    <a:cubicBezTo>
                      <a:pt x="542" y="1788"/>
                      <a:pt x="542" y="1789"/>
                      <a:pt x="542" y="1789"/>
                    </a:cubicBezTo>
                    <a:cubicBezTo>
                      <a:pt x="542" y="1790"/>
                      <a:pt x="542" y="1790"/>
                      <a:pt x="542" y="1790"/>
                    </a:cubicBezTo>
                    <a:cubicBezTo>
                      <a:pt x="537" y="1796"/>
                      <a:pt x="533" y="1803"/>
                      <a:pt x="530" y="1810"/>
                    </a:cubicBezTo>
                    <a:cubicBezTo>
                      <a:pt x="527" y="1815"/>
                      <a:pt x="520" y="1815"/>
                      <a:pt x="517" y="1814"/>
                    </a:cubicBezTo>
                    <a:cubicBezTo>
                      <a:pt x="500" y="1807"/>
                      <a:pt x="483" y="1800"/>
                      <a:pt x="467" y="1794"/>
                    </a:cubicBezTo>
                    <a:cubicBezTo>
                      <a:pt x="461" y="1791"/>
                      <a:pt x="464" y="1788"/>
                      <a:pt x="466" y="1787"/>
                    </a:cubicBezTo>
                    <a:cubicBezTo>
                      <a:pt x="474" y="1780"/>
                      <a:pt x="479" y="1773"/>
                      <a:pt x="482" y="1766"/>
                    </a:cubicBezTo>
                    <a:cubicBezTo>
                      <a:pt x="484" y="1761"/>
                      <a:pt x="485" y="1755"/>
                      <a:pt x="486" y="1749"/>
                    </a:cubicBezTo>
                    <a:cubicBezTo>
                      <a:pt x="487" y="1740"/>
                      <a:pt x="491" y="1726"/>
                      <a:pt x="496" y="1723"/>
                    </a:cubicBezTo>
                    <a:cubicBezTo>
                      <a:pt x="496" y="1723"/>
                      <a:pt x="497" y="1722"/>
                      <a:pt x="497" y="1722"/>
                    </a:cubicBezTo>
                    <a:cubicBezTo>
                      <a:pt x="492" y="1722"/>
                      <a:pt x="487" y="1721"/>
                      <a:pt x="483" y="1721"/>
                    </a:cubicBezTo>
                    <a:cubicBezTo>
                      <a:pt x="477" y="1728"/>
                      <a:pt x="475" y="1738"/>
                      <a:pt x="474" y="1748"/>
                    </a:cubicBezTo>
                    <a:cubicBezTo>
                      <a:pt x="473" y="1753"/>
                      <a:pt x="472" y="1758"/>
                      <a:pt x="471" y="1762"/>
                    </a:cubicBezTo>
                    <a:cubicBezTo>
                      <a:pt x="468" y="1769"/>
                      <a:pt x="460" y="1777"/>
                      <a:pt x="452" y="1782"/>
                    </a:cubicBezTo>
                    <a:cubicBezTo>
                      <a:pt x="447" y="1784"/>
                      <a:pt x="440" y="1784"/>
                      <a:pt x="438" y="1783"/>
                    </a:cubicBezTo>
                    <a:cubicBezTo>
                      <a:pt x="435" y="1782"/>
                      <a:pt x="433" y="1782"/>
                      <a:pt x="431" y="1781"/>
                    </a:cubicBezTo>
                    <a:cubicBezTo>
                      <a:pt x="386" y="1769"/>
                      <a:pt x="242" y="1763"/>
                      <a:pt x="195" y="1699"/>
                    </a:cubicBezTo>
                    <a:cubicBezTo>
                      <a:pt x="183" y="1683"/>
                      <a:pt x="172" y="1666"/>
                      <a:pt x="162" y="1649"/>
                    </a:cubicBezTo>
                    <a:cubicBezTo>
                      <a:pt x="150" y="1628"/>
                      <a:pt x="152" y="1619"/>
                      <a:pt x="147" y="1605"/>
                    </a:cubicBezTo>
                    <a:cubicBezTo>
                      <a:pt x="141" y="1589"/>
                      <a:pt x="122" y="1581"/>
                      <a:pt x="115" y="1562"/>
                    </a:cubicBezTo>
                    <a:cubicBezTo>
                      <a:pt x="97" y="1523"/>
                      <a:pt x="83" y="1483"/>
                      <a:pt x="71" y="1443"/>
                    </a:cubicBezTo>
                    <a:cubicBezTo>
                      <a:pt x="66" y="1421"/>
                      <a:pt x="69" y="1411"/>
                      <a:pt x="67" y="1395"/>
                    </a:cubicBezTo>
                    <a:cubicBezTo>
                      <a:pt x="65" y="1378"/>
                      <a:pt x="53" y="1370"/>
                      <a:pt x="47" y="1346"/>
                    </a:cubicBezTo>
                    <a:cubicBezTo>
                      <a:pt x="25" y="1230"/>
                      <a:pt x="24" y="1115"/>
                      <a:pt x="36" y="1019"/>
                    </a:cubicBezTo>
                    <a:cubicBezTo>
                      <a:pt x="39" y="997"/>
                      <a:pt x="48" y="990"/>
                      <a:pt x="53" y="975"/>
                    </a:cubicBezTo>
                    <a:cubicBezTo>
                      <a:pt x="58" y="958"/>
                      <a:pt x="49" y="949"/>
                      <a:pt x="56" y="920"/>
                    </a:cubicBezTo>
                    <a:cubicBezTo>
                      <a:pt x="58" y="912"/>
                      <a:pt x="60" y="905"/>
                      <a:pt x="62" y="898"/>
                    </a:cubicBezTo>
                    <a:cubicBezTo>
                      <a:pt x="74" y="859"/>
                      <a:pt x="93" y="827"/>
                      <a:pt x="115" y="801"/>
                    </a:cubicBezTo>
                    <a:cubicBezTo>
                      <a:pt x="129" y="786"/>
                      <a:pt x="143" y="787"/>
                      <a:pt x="156" y="779"/>
                    </a:cubicBezTo>
                    <a:cubicBezTo>
                      <a:pt x="171" y="770"/>
                      <a:pt x="175" y="752"/>
                      <a:pt x="194" y="740"/>
                    </a:cubicBezTo>
                    <a:cubicBezTo>
                      <a:pt x="208" y="734"/>
                      <a:pt x="222" y="728"/>
                      <a:pt x="236" y="725"/>
                    </a:cubicBezTo>
                    <a:cubicBezTo>
                      <a:pt x="278" y="715"/>
                      <a:pt x="316" y="721"/>
                      <a:pt x="336" y="741"/>
                    </a:cubicBezTo>
                    <a:cubicBezTo>
                      <a:pt x="340" y="746"/>
                      <a:pt x="348" y="746"/>
                      <a:pt x="353" y="742"/>
                    </a:cubicBezTo>
                    <a:cubicBezTo>
                      <a:pt x="357" y="737"/>
                      <a:pt x="358" y="729"/>
                      <a:pt x="353" y="725"/>
                    </a:cubicBezTo>
                    <a:cubicBezTo>
                      <a:pt x="340" y="711"/>
                      <a:pt x="322" y="702"/>
                      <a:pt x="300" y="699"/>
                    </a:cubicBezTo>
                    <a:cubicBezTo>
                      <a:pt x="286" y="696"/>
                      <a:pt x="272" y="692"/>
                      <a:pt x="268" y="688"/>
                    </a:cubicBezTo>
                    <a:cubicBezTo>
                      <a:pt x="253" y="678"/>
                      <a:pt x="235" y="654"/>
                      <a:pt x="219" y="617"/>
                    </a:cubicBezTo>
                    <a:cubicBezTo>
                      <a:pt x="212" y="596"/>
                      <a:pt x="215" y="586"/>
                      <a:pt x="213" y="571"/>
                    </a:cubicBezTo>
                    <a:cubicBezTo>
                      <a:pt x="210" y="553"/>
                      <a:pt x="195" y="546"/>
                      <a:pt x="189" y="519"/>
                    </a:cubicBezTo>
                    <a:cubicBezTo>
                      <a:pt x="179" y="465"/>
                      <a:pt x="178" y="409"/>
                      <a:pt x="187" y="359"/>
                    </a:cubicBezTo>
                    <a:cubicBezTo>
                      <a:pt x="194" y="324"/>
                      <a:pt x="204" y="294"/>
                      <a:pt x="215" y="268"/>
                    </a:cubicBezTo>
                    <a:cubicBezTo>
                      <a:pt x="225" y="249"/>
                      <a:pt x="237" y="245"/>
                      <a:pt x="249" y="231"/>
                    </a:cubicBezTo>
                    <a:cubicBezTo>
                      <a:pt x="261" y="217"/>
                      <a:pt x="258" y="200"/>
                      <a:pt x="275" y="179"/>
                    </a:cubicBezTo>
                    <a:cubicBezTo>
                      <a:pt x="303" y="151"/>
                      <a:pt x="331" y="137"/>
                      <a:pt x="346" y="134"/>
                    </a:cubicBezTo>
                    <a:cubicBezTo>
                      <a:pt x="369" y="129"/>
                      <a:pt x="401" y="132"/>
                      <a:pt x="436" y="138"/>
                    </a:cubicBezTo>
                    <a:cubicBezTo>
                      <a:pt x="452" y="140"/>
                      <a:pt x="457" y="149"/>
                      <a:pt x="459" y="156"/>
                    </a:cubicBezTo>
                    <a:cubicBezTo>
                      <a:pt x="460" y="159"/>
                      <a:pt x="464" y="172"/>
                      <a:pt x="465" y="180"/>
                    </a:cubicBezTo>
                    <a:cubicBezTo>
                      <a:pt x="468" y="202"/>
                      <a:pt x="471" y="230"/>
                      <a:pt x="463" y="259"/>
                    </a:cubicBezTo>
                    <a:cubicBezTo>
                      <a:pt x="459" y="272"/>
                      <a:pt x="457" y="282"/>
                      <a:pt x="455" y="291"/>
                    </a:cubicBezTo>
                    <a:cubicBezTo>
                      <a:pt x="457" y="294"/>
                      <a:pt x="460" y="298"/>
                      <a:pt x="463" y="301"/>
                    </a:cubicBezTo>
                    <a:cubicBezTo>
                      <a:pt x="464" y="293"/>
                      <a:pt x="467" y="280"/>
                      <a:pt x="472" y="262"/>
                    </a:cubicBezTo>
                    <a:cubicBezTo>
                      <a:pt x="478" y="239"/>
                      <a:pt x="480" y="214"/>
                      <a:pt x="478" y="193"/>
                    </a:cubicBezTo>
                    <a:cubicBezTo>
                      <a:pt x="477" y="184"/>
                      <a:pt x="485" y="183"/>
                      <a:pt x="489" y="184"/>
                    </a:cubicBezTo>
                    <a:cubicBezTo>
                      <a:pt x="504" y="187"/>
                      <a:pt x="517" y="190"/>
                      <a:pt x="529" y="199"/>
                    </a:cubicBezTo>
                    <a:cubicBezTo>
                      <a:pt x="532" y="202"/>
                      <a:pt x="532" y="202"/>
                      <a:pt x="532" y="202"/>
                    </a:cubicBezTo>
                    <a:cubicBezTo>
                      <a:pt x="533" y="203"/>
                      <a:pt x="536" y="205"/>
                      <a:pt x="538" y="207"/>
                    </a:cubicBezTo>
                    <a:cubicBezTo>
                      <a:pt x="545" y="212"/>
                      <a:pt x="544" y="219"/>
                      <a:pt x="543" y="222"/>
                    </a:cubicBezTo>
                    <a:cubicBezTo>
                      <a:pt x="541" y="226"/>
                      <a:pt x="538" y="231"/>
                      <a:pt x="535" y="236"/>
                    </a:cubicBezTo>
                    <a:cubicBezTo>
                      <a:pt x="532" y="242"/>
                      <a:pt x="524" y="266"/>
                      <a:pt x="540" y="270"/>
                    </a:cubicBezTo>
                    <a:cubicBezTo>
                      <a:pt x="540" y="270"/>
                      <a:pt x="540" y="270"/>
                      <a:pt x="540" y="270"/>
                    </a:cubicBezTo>
                    <a:cubicBezTo>
                      <a:pt x="541" y="269"/>
                      <a:pt x="541" y="268"/>
                      <a:pt x="541" y="266"/>
                    </a:cubicBezTo>
                    <a:cubicBezTo>
                      <a:pt x="539" y="264"/>
                      <a:pt x="539" y="264"/>
                      <a:pt x="539" y="264"/>
                    </a:cubicBezTo>
                    <a:cubicBezTo>
                      <a:pt x="537" y="260"/>
                      <a:pt x="540" y="251"/>
                      <a:pt x="545" y="242"/>
                    </a:cubicBezTo>
                    <a:cubicBezTo>
                      <a:pt x="559" y="221"/>
                      <a:pt x="562" y="198"/>
                      <a:pt x="563" y="181"/>
                    </a:cubicBezTo>
                    <a:cubicBezTo>
                      <a:pt x="562" y="173"/>
                      <a:pt x="568" y="174"/>
                      <a:pt x="571" y="175"/>
                    </a:cubicBezTo>
                    <a:cubicBezTo>
                      <a:pt x="588" y="180"/>
                      <a:pt x="602" y="186"/>
                      <a:pt x="613" y="190"/>
                    </a:cubicBezTo>
                    <a:cubicBezTo>
                      <a:pt x="617" y="191"/>
                      <a:pt x="624" y="196"/>
                      <a:pt x="617" y="204"/>
                    </a:cubicBezTo>
                    <a:cubicBezTo>
                      <a:pt x="601" y="221"/>
                      <a:pt x="587" y="243"/>
                      <a:pt x="584" y="262"/>
                    </a:cubicBezTo>
                    <a:cubicBezTo>
                      <a:pt x="587" y="261"/>
                      <a:pt x="592" y="259"/>
                      <a:pt x="598" y="255"/>
                    </a:cubicBezTo>
                    <a:cubicBezTo>
                      <a:pt x="601" y="246"/>
                      <a:pt x="607" y="236"/>
                      <a:pt x="613" y="227"/>
                    </a:cubicBezTo>
                    <a:cubicBezTo>
                      <a:pt x="618" y="220"/>
                      <a:pt x="619" y="227"/>
                      <a:pt x="620" y="229"/>
                    </a:cubicBezTo>
                    <a:cubicBezTo>
                      <a:pt x="620" y="239"/>
                      <a:pt x="621" y="249"/>
                      <a:pt x="619" y="258"/>
                    </a:cubicBezTo>
                    <a:cubicBezTo>
                      <a:pt x="619" y="261"/>
                      <a:pt x="618" y="263"/>
                      <a:pt x="617" y="267"/>
                    </a:cubicBezTo>
                    <a:cubicBezTo>
                      <a:pt x="619" y="271"/>
                      <a:pt x="622" y="275"/>
                      <a:pt x="627" y="276"/>
                    </a:cubicBezTo>
                    <a:cubicBezTo>
                      <a:pt x="643" y="257"/>
                      <a:pt x="665" y="240"/>
                      <a:pt x="680" y="229"/>
                    </a:cubicBezTo>
                    <a:cubicBezTo>
                      <a:pt x="689" y="222"/>
                      <a:pt x="702" y="227"/>
                      <a:pt x="708" y="229"/>
                    </a:cubicBezTo>
                    <a:cubicBezTo>
                      <a:pt x="752" y="244"/>
                      <a:pt x="793" y="247"/>
                      <a:pt x="802" y="205"/>
                    </a:cubicBezTo>
                    <a:cubicBezTo>
                      <a:pt x="818" y="128"/>
                      <a:pt x="677" y="34"/>
                      <a:pt x="557" y="13"/>
                    </a:cubicBezTo>
                    <a:close/>
                    <a:moveTo>
                      <a:pt x="727" y="1893"/>
                    </a:moveTo>
                    <a:cubicBezTo>
                      <a:pt x="722" y="1903"/>
                      <a:pt x="708" y="1915"/>
                      <a:pt x="706" y="1906"/>
                    </a:cubicBezTo>
                    <a:cubicBezTo>
                      <a:pt x="705" y="1898"/>
                      <a:pt x="701" y="1893"/>
                      <a:pt x="703" y="1885"/>
                    </a:cubicBezTo>
                    <a:cubicBezTo>
                      <a:pt x="704" y="1876"/>
                      <a:pt x="714" y="1877"/>
                      <a:pt x="728" y="1874"/>
                    </a:cubicBezTo>
                    <a:cubicBezTo>
                      <a:pt x="733" y="1875"/>
                      <a:pt x="731" y="1884"/>
                      <a:pt x="727" y="1893"/>
                    </a:cubicBezTo>
                    <a:close/>
                    <a:moveTo>
                      <a:pt x="701" y="1857"/>
                    </a:moveTo>
                    <a:cubicBezTo>
                      <a:pt x="705" y="1849"/>
                      <a:pt x="724" y="1865"/>
                      <a:pt x="724" y="1865"/>
                    </a:cubicBezTo>
                    <a:cubicBezTo>
                      <a:pt x="724" y="1865"/>
                      <a:pt x="709" y="1874"/>
                      <a:pt x="703" y="1872"/>
                    </a:cubicBezTo>
                    <a:cubicBezTo>
                      <a:pt x="697" y="1871"/>
                      <a:pt x="698" y="1866"/>
                      <a:pt x="701" y="1857"/>
                    </a:cubicBezTo>
                    <a:close/>
                    <a:moveTo>
                      <a:pt x="293" y="1824"/>
                    </a:moveTo>
                    <a:cubicBezTo>
                      <a:pt x="287" y="1821"/>
                      <a:pt x="268" y="1799"/>
                      <a:pt x="271" y="1795"/>
                    </a:cubicBezTo>
                    <a:cubicBezTo>
                      <a:pt x="274" y="1791"/>
                      <a:pt x="305" y="1805"/>
                      <a:pt x="304" y="1811"/>
                    </a:cubicBezTo>
                    <a:cubicBezTo>
                      <a:pt x="304" y="1817"/>
                      <a:pt x="299" y="1827"/>
                      <a:pt x="293" y="1824"/>
                    </a:cubicBezTo>
                    <a:close/>
                    <a:moveTo>
                      <a:pt x="331" y="1864"/>
                    </a:moveTo>
                    <a:cubicBezTo>
                      <a:pt x="324" y="1866"/>
                      <a:pt x="316" y="1855"/>
                      <a:pt x="309" y="1846"/>
                    </a:cubicBezTo>
                    <a:cubicBezTo>
                      <a:pt x="302" y="1837"/>
                      <a:pt x="303" y="1835"/>
                      <a:pt x="307" y="1828"/>
                    </a:cubicBezTo>
                    <a:cubicBezTo>
                      <a:pt x="310" y="1823"/>
                      <a:pt x="325" y="1814"/>
                      <a:pt x="325" y="1827"/>
                    </a:cubicBezTo>
                    <a:cubicBezTo>
                      <a:pt x="327" y="1835"/>
                      <a:pt x="333" y="1847"/>
                      <a:pt x="337" y="1852"/>
                    </a:cubicBezTo>
                    <a:cubicBezTo>
                      <a:pt x="341" y="1857"/>
                      <a:pt x="337" y="1862"/>
                      <a:pt x="331" y="1864"/>
                    </a:cubicBezTo>
                    <a:close/>
                    <a:moveTo>
                      <a:pt x="344" y="1845"/>
                    </a:moveTo>
                    <a:cubicBezTo>
                      <a:pt x="343" y="1846"/>
                      <a:pt x="344" y="1844"/>
                      <a:pt x="344" y="1845"/>
                    </a:cubicBezTo>
                    <a:cubicBezTo>
                      <a:pt x="348" y="1843"/>
                      <a:pt x="363" y="1841"/>
                      <a:pt x="360" y="1849"/>
                    </a:cubicBezTo>
                    <a:cubicBezTo>
                      <a:pt x="359" y="1851"/>
                      <a:pt x="351" y="1856"/>
                      <a:pt x="350" y="1856"/>
                    </a:cubicBezTo>
                    <a:cubicBezTo>
                      <a:pt x="345" y="1856"/>
                      <a:pt x="342" y="1850"/>
                      <a:pt x="344" y="1845"/>
                    </a:cubicBezTo>
                    <a:close/>
                    <a:moveTo>
                      <a:pt x="426" y="1889"/>
                    </a:moveTo>
                    <a:cubicBezTo>
                      <a:pt x="425" y="1900"/>
                      <a:pt x="417" y="1910"/>
                      <a:pt x="405" y="1904"/>
                    </a:cubicBezTo>
                    <a:cubicBezTo>
                      <a:pt x="393" y="1899"/>
                      <a:pt x="379" y="1894"/>
                      <a:pt x="362" y="1884"/>
                    </a:cubicBezTo>
                    <a:cubicBezTo>
                      <a:pt x="345" y="1874"/>
                      <a:pt x="354" y="1861"/>
                      <a:pt x="367" y="1855"/>
                    </a:cubicBezTo>
                    <a:cubicBezTo>
                      <a:pt x="381" y="1848"/>
                      <a:pt x="408" y="1837"/>
                      <a:pt x="417" y="1841"/>
                    </a:cubicBezTo>
                    <a:cubicBezTo>
                      <a:pt x="427" y="1845"/>
                      <a:pt x="428" y="1879"/>
                      <a:pt x="426" y="1889"/>
                    </a:cubicBezTo>
                    <a:close/>
                    <a:moveTo>
                      <a:pt x="467" y="1904"/>
                    </a:moveTo>
                    <a:cubicBezTo>
                      <a:pt x="462" y="1908"/>
                      <a:pt x="457" y="1916"/>
                      <a:pt x="454" y="1917"/>
                    </a:cubicBezTo>
                    <a:cubicBezTo>
                      <a:pt x="450" y="1918"/>
                      <a:pt x="434" y="1912"/>
                      <a:pt x="430" y="1910"/>
                    </a:cubicBezTo>
                    <a:cubicBezTo>
                      <a:pt x="427" y="1907"/>
                      <a:pt x="433" y="1892"/>
                      <a:pt x="434" y="1888"/>
                    </a:cubicBezTo>
                    <a:cubicBezTo>
                      <a:pt x="436" y="1884"/>
                      <a:pt x="440" y="1882"/>
                      <a:pt x="444" y="1881"/>
                    </a:cubicBezTo>
                    <a:cubicBezTo>
                      <a:pt x="458" y="1878"/>
                      <a:pt x="470" y="1899"/>
                      <a:pt x="467" y="1904"/>
                    </a:cubicBezTo>
                    <a:close/>
                    <a:moveTo>
                      <a:pt x="565" y="1930"/>
                    </a:moveTo>
                    <a:cubicBezTo>
                      <a:pt x="556" y="1934"/>
                      <a:pt x="545" y="1932"/>
                      <a:pt x="538" y="1930"/>
                    </a:cubicBezTo>
                    <a:cubicBezTo>
                      <a:pt x="532" y="1929"/>
                      <a:pt x="542" y="1925"/>
                      <a:pt x="546" y="1921"/>
                    </a:cubicBezTo>
                    <a:cubicBezTo>
                      <a:pt x="552" y="1917"/>
                      <a:pt x="574" y="1927"/>
                      <a:pt x="565" y="1930"/>
                    </a:cubicBezTo>
                    <a:close/>
                    <a:moveTo>
                      <a:pt x="580" y="1919"/>
                    </a:moveTo>
                    <a:cubicBezTo>
                      <a:pt x="572" y="1922"/>
                      <a:pt x="554" y="1914"/>
                      <a:pt x="554" y="1902"/>
                    </a:cubicBezTo>
                    <a:cubicBezTo>
                      <a:pt x="554" y="1890"/>
                      <a:pt x="548" y="1879"/>
                      <a:pt x="557" y="1876"/>
                    </a:cubicBezTo>
                    <a:cubicBezTo>
                      <a:pt x="566" y="1873"/>
                      <a:pt x="582" y="1864"/>
                      <a:pt x="592" y="1866"/>
                    </a:cubicBezTo>
                    <a:cubicBezTo>
                      <a:pt x="599" y="1864"/>
                      <a:pt x="597" y="1880"/>
                      <a:pt x="591" y="1892"/>
                    </a:cubicBezTo>
                    <a:cubicBezTo>
                      <a:pt x="584" y="1903"/>
                      <a:pt x="588" y="1916"/>
                      <a:pt x="580" y="1919"/>
                    </a:cubicBezTo>
                    <a:close/>
                    <a:moveTo>
                      <a:pt x="614" y="1920"/>
                    </a:moveTo>
                    <a:cubicBezTo>
                      <a:pt x="605" y="1926"/>
                      <a:pt x="587" y="1934"/>
                      <a:pt x="590" y="1925"/>
                    </a:cubicBezTo>
                    <a:cubicBezTo>
                      <a:pt x="593" y="1917"/>
                      <a:pt x="591" y="1907"/>
                      <a:pt x="596" y="1900"/>
                    </a:cubicBezTo>
                    <a:cubicBezTo>
                      <a:pt x="602" y="1893"/>
                      <a:pt x="611" y="1899"/>
                      <a:pt x="625" y="1903"/>
                    </a:cubicBezTo>
                    <a:cubicBezTo>
                      <a:pt x="629" y="1906"/>
                      <a:pt x="623" y="1913"/>
                      <a:pt x="614" y="1920"/>
                    </a:cubicBezTo>
                    <a:close/>
                    <a:moveTo>
                      <a:pt x="658" y="1919"/>
                    </a:moveTo>
                    <a:cubicBezTo>
                      <a:pt x="654" y="1924"/>
                      <a:pt x="632" y="1926"/>
                      <a:pt x="625" y="1925"/>
                    </a:cubicBezTo>
                    <a:cubicBezTo>
                      <a:pt x="618" y="1924"/>
                      <a:pt x="634" y="1915"/>
                      <a:pt x="636" y="1906"/>
                    </a:cubicBezTo>
                    <a:cubicBezTo>
                      <a:pt x="637" y="1898"/>
                      <a:pt x="630" y="1893"/>
                      <a:pt x="634" y="1888"/>
                    </a:cubicBezTo>
                    <a:cubicBezTo>
                      <a:pt x="638" y="1886"/>
                      <a:pt x="644" y="1892"/>
                      <a:pt x="648" y="1900"/>
                    </a:cubicBezTo>
                    <a:cubicBezTo>
                      <a:pt x="652" y="1909"/>
                      <a:pt x="661" y="1914"/>
                      <a:pt x="658" y="1919"/>
                    </a:cubicBezTo>
                    <a:close/>
                    <a:moveTo>
                      <a:pt x="681" y="1860"/>
                    </a:moveTo>
                    <a:cubicBezTo>
                      <a:pt x="686" y="1855"/>
                      <a:pt x="692" y="1870"/>
                      <a:pt x="691" y="1882"/>
                    </a:cubicBezTo>
                    <a:cubicBezTo>
                      <a:pt x="690" y="1895"/>
                      <a:pt x="699" y="1904"/>
                      <a:pt x="694" y="1910"/>
                    </a:cubicBezTo>
                    <a:cubicBezTo>
                      <a:pt x="689" y="1916"/>
                      <a:pt x="671" y="1918"/>
                      <a:pt x="666" y="1908"/>
                    </a:cubicBezTo>
                    <a:cubicBezTo>
                      <a:pt x="660" y="1898"/>
                      <a:pt x="649" y="1885"/>
                      <a:pt x="656" y="1878"/>
                    </a:cubicBezTo>
                    <a:cubicBezTo>
                      <a:pt x="662" y="1871"/>
                      <a:pt x="672" y="1863"/>
                      <a:pt x="681" y="1860"/>
                    </a:cubicBezTo>
                    <a:close/>
                    <a:moveTo>
                      <a:pt x="659" y="1860"/>
                    </a:moveTo>
                    <a:cubicBezTo>
                      <a:pt x="658" y="1869"/>
                      <a:pt x="651" y="1869"/>
                      <a:pt x="644" y="1871"/>
                    </a:cubicBezTo>
                    <a:cubicBezTo>
                      <a:pt x="634" y="1873"/>
                      <a:pt x="631" y="1881"/>
                      <a:pt x="622" y="1885"/>
                    </a:cubicBezTo>
                    <a:cubicBezTo>
                      <a:pt x="606" y="1893"/>
                      <a:pt x="603" y="1881"/>
                      <a:pt x="608" y="1867"/>
                    </a:cubicBezTo>
                    <a:cubicBezTo>
                      <a:pt x="614" y="1852"/>
                      <a:pt x="612" y="1849"/>
                      <a:pt x="628" y="1848"/>
                    </a:cubicBezTo>
                    <a:cubicBezTo>
                      <a:pt x="640" y="1848"/>
                      <a:pt x="661" y="1847"/>
                      <a:pt x="659" y="1860"/>
                    </a:cubicBezTo>
                    <a:close/>
                    <a:moveTo>
                      <a:pt x="543" y="1811"/>
                    </a:moveTo>
                    <a:cubicBezTo>
                      <a:pt x="546" y="1806"/>
                      <a:pt x="548" y="1801"/>
                      <a:pt x="552" y="1796"/>
                    </a:cubicBezTo>
                    <a:cubicBezTo>
                      <a:pt x="557" y="1788"/>
                      <a:pt x="557" y="1788"/>
                      <a:pt x="557" y="1788"/>
                    </a:cubicBezTo>
                    <a:cubicBezTo>
                      <a:pt x="558" y="1786"/>
                      <a:pt x="559" y="1784"/>
                      <a:pt x="560" y="1782"/>
                    </a:cubicBezTo>
                    <a:cubicBezTo>
                      <a:pt x="562" y="1780"/>
                      <a:pt x="567" y="1777"/>
                      <a:pt x="571" y="1782"/>
                    </a:cubicBezTo>
                    <a:cubicBezTo>
                      <a:pt x="581" y="1793"/>
                      <a:pt x="597" y="1801"/>
                      <a:pt x="611" y="1808"/>
                    </a:cubicBezTo>
                    <a:cubicBezTo>
                      <a:pt x="617" y="1812"/>
                      <a:pt x="624" y="1815"/>
                      <a:pt x="629" y="1818"/>
                    </a:cubicBezTo>
                    <a:cubicBezTo>
                      <a:pt x="634" y="1822"/>
                      <a:pt x="634" y="1827"/>
                      <a:pt x="634" y="1830"/>
                    </a:cubicBezTo>
                    <a:cubicBezTo>
                      <a:pt x="634" y="1835"/>
                      <a:pt x="629" y="1836"/>
                      <a:pt x="626" y="1836"/>
                    </a:cubicBezTo>
                    <a:cubicBezTo>
                      <a:pt x="616" y="1835"/>
                      <a:pt x="606" y="1834"/>
                      <a:pt x="597" y="1834"/>
                    </a:cubicBezTo>
                    <a:cubicBezTo>
                      <a:pt x="579" y="1832"/>
                      <a:pt x="563" y="1829"/>
                      <a:pt x="548" y="1824"/>
                    </a:cubicBezTo>
                    <a:cubicBezTo>
                      <a:pt x="539" y="1822"/>
                      <a:pt x="541" y="1814"/>
                      <a:pt x="543" y="1811"/>
                    </a:cubicBezTo>
                    <a:close/>
                    <a:moveTo>
                      <a:pt x="542" y="1846"/>
                    </a:moveTo>
                    <a:cubicBezTo>
                      <a:pt x="546" y="1840"/>
                      <a:pt x="552" y="1844"/>
                      <a:pt x="562" y="1846"/>
                    </a:cubicBezTo>
                    <a:cubicBezTo>
                      <a:pt x="571" y="1847"/>
                      <a:pt x="593" y="1848"/>
                      <a:pt x="596" y="1851"/>
                    </a:cubicBezTo>
                    <a:cubicBezTo>
                      <a:pt x="598" y="1854"/>
                      <a:pt x="595" y="1854"/>
                      <a:pt x="580" y="1858"/>
                    </a:cubicBezTo>
                    <a:cubicBezTo>
                      <a:pt x="564" y="1861"/>
                      <a:pt x="561" y="1864"/>
                      <a:pt x="551" y="1867"/>
                    </a:cubicBezTo>
                    <a:cubicBezTo>
                      <a:pt x="541" y="1870"/>
                      <a:pt x="536" y="1867"/>
                      <a:pt x="533" y="1864"/>
                    </a:cubicBezTo>
                    <a:cubicBezTo>
                      <a:pt x="530" y="1860"/>
                      <a:pt x="538" y="1852"/>
                      <a:pt x="542" y="1846"/>
                    </a:cubicBezTo>
                    <a:close/>
                    <a:moveTo>
                      <a:pt x="541" y="1880"/>
                    </a:moveTo>
                    <a:cubicBezTo>
                      <a:pt x="546" y="1886"/>
                      <a:pt x="546" y="1899"/>
                      <a:pt x="545" y="1908"/>
                    </a:cubicBezTo>
                    <a:cubicBezTo>
                      <a:pt x="544" y="1918"/>
                      <a:pt x="526" y="1921"/>
                      <a:pt x="515" y="1926"/>
                    </a:cubicBezTo>
                    <a:cubicBezTo>
                      <a:pt x="504" y="1931"/>
                      <a:pt x="478" y="1923"/>
                      <a:pt x="472" y="1918"/>
                    </a:cubicBezTo>
                    <a:cubicBezTo>
                      <a:pt x="465" y="1914"/>
                      <a:pt x="480" y="1905"/>
                      <a:pt x="492" y="1899"/>
                    </a:cubicBezTo>
                    <a:cubicBezTo>
                      <a:pt x="503" y="1893"/>
                      <a:pt x="511" y="1880"/>
                      <a:pt x="518" y="1877"/>
                    </a:cubicBezTo>
                    <a:cubicBezTo>
                      <a:pt x="524" y="1874"/>
                      <a:pt x="536" y="1880"/>
                      <a:pt x="541" y="1880"/>
                    </a:cubicBezTo>
                    <a:close/>
                    <a:moveTo>
                      <a:pt x="451" y="1817"/>
                    </a:moveTo>
                    <a:cubicBezTo>
                      <a:pt x="456" y="1809"/>
                      <a:pt x="487" y="1819"/>
                      <a:pt x="507" y="1827"/>
                    </a:cubicBezTo>
                    <a:cubicBezTo>
                      <a:pt x="527" y="1836"/>
                      <a:pt x="529" y="1848"/>
                      <a:pt x="518" y="1862"/>
                    </a:cubicBezTo>
                    <a:cubicBezTo>
                      <a:pt x="508" y="1876"/>
                      <a:pt x="492" y="1889"/>
                      <a:pt x="485" y="1891"/>
                    </a:cubicBezTo>
                    <a:cubicBezTo>
                      <a:pt x="473" y="1893"/>
                      <a:pt x="467" y="1870"/>
                      <a:pt x="457" y="1853"/>
                    </a:cubicBezTo>
                    <a:cubicBezTo>
                      <a:pt x="448" y="1836"/>
                      <a:pt x="447" y="1826"/>
                      <a:pt x="451" y="1817"/>
                    </a:cubicBezTo>
                    <a:close/>
                    <a:moveTo>
                      <a:pt x="447" y="1853"/>
                    </a:moveTo>
                    <a:cubicBezTo>
                      <a:pt x="449" y="1862"/>
                      <a:pt x="455" y="1868"/>
                      <a:pt x="445" y="1872"/>
                    </a:cubicBezTo>
                    <a:cubicBezTo>
                      <a:pt x="440" y="1874"/>
                      <a:pt x="436" y="1873"/>
                      <a:pt x="434" y="1869"/>
                    </a:cubicBezTo>
                    <a:cubicBezTo>
                      <a:pt x="432" y="1865"/>
                      <a:pt x="433" y="1860"/>
                      <a:pt x="432" y="1856"/>
                    </a:cubicBezTo>
                    <a:cubicBezTo>
                      <a:pt x="431" y="1847"/>
                      <a:pt x="430" y="1842"/>
                      <a:pt x="439" y="1838"/>
                    </a:cubicBezTo>
                    <a:cubicBezTo>
                      <a:pt x="444" y="1838"/>
                      <a:pt x="446" y="1849"/>
                      <a:pt x="447" y="1853"/>
                    </a:cubicBezTo>
                    <a:close/>
                    <a:moveTo>
                      <a:pt x="359" y="1790"/>
                    </a:moveTo>
                    <a:cubicBezTo>
                      <a:pt x="369" y="1787"/>
                      <a:pt x="383" y="1790"/>
                      <a:pt x="402" y="1793"/>
                    </a:cubicBezTo>
                    <a:cubicBezTo>
                      <a:pt x="421" y="1796"/>
                      <a:pt x="432" y="1804"/>
                      <a:pt x="437" y="1814"/>
                    </a:cubicBezTo>
                    <a:cubicBezTo>
                      <a:pt x="442" y="1824"/>
                      <a:pt x="429" y="1826"/>
                      <a:pt x="418" y="1828"/>
                    </a:cubicBezTo>
                    <a:cubicBezTo>
                      <a:pt x="407" y="1830"/>
                      <a:pt x="387" y="1830"/>
                      <a:pt x="381" y="1819"/>
                    </a:cubicBezTo>
                    <a:cubicBezTo>
                      <a:pt x="375" y="1808"/>
                      <a:pt x="355" y="1797"/>
                      <a:pt x="359" y="1790"/>
                    </a:cubicBezTo>
                    <a:close/>
                    <a:moveTo>
                      <a:pt x="367" y="1819"/>
                    </a:moveTo>
                    <a:cubicBezTo>
                      <a:pt x="375" y="1828"/>
                      <a:pt x="372" y="1840"/>
                      <a:pt x="359" y="1838"/>
                    </a:cubicBezTo>
                    <a:cubicBezTo>
                      <a:pt x="346" y="1836"/>
                      <a:pt x="342" y="1837"/>
                      <a:pt x="340" y="1831"/>
                    </a:cubicBezTo>
                    <a:cubicBezTo>
                      <a:pt x="338" y="1825"/>
                      <a:pt x="345" y="1813"/>
                      <a:pt x="349" y="1808"/>
                    </a:cubicBezTo>
                    <a:cubicBezTo>
                      <a:pt x="352" y="1804"/>
                      <a:pt x="359" y="1810"/>
                      <a:pt x="367" y="1819"/>
                    </a:cubicBezTo>
                    <a:close/>
                    <a:moveTo>
                      <a:pt x="269" y="1769"/>
                    </a:moveTo>
                    <a:cubicBezTo>
                      <a:pt x="289" y="1774"/>
                      <a:pt x="316" y="1778"/>
                      <a:pt x="333" y="1782"/>
                    </a:cubicBezTo>
                    <a:cubicBezTo>
                      <a:pt x="355" y="1787"/>
                      <a:pt x="341" y="1797"/>
                      <a:pt x="337" y="1805"/>
                    </a:cubicBezTo>
                    <a:cubicBezTo>
                      <a:pt x="333" y="1813"/>
                      <a:pt x="311" y="1802"/>
                      <a:pt x="297" y="1793"/>
                    </a:cubicBezTo>
                    <a:cubicBezTo>
                      <a:pt x="289" y="1788"/>
                      <a:pt x="276" y="1779"/>
                      <a:pt x="267" y="1773"/>
                    </a:cubicBezTo>
                    <a:cubicBezTo>
                      <a:pt x="259" y="1768"/>
                      <a:pt x="263" y="1767"/>
                      <a:pt x="269" y="1769"/>
                    </a:cubicBezTo>
                    <a:close/>
                    <a:moveTo>
                      <a:pt x="666" y="78"/>
                    </a:moveTo>
                    <a:cubicBezTo>
                      <a:pt x="673" y="71"/>
                      <a:pt x="701" y="90"/>
                      <a:pt x="717" y="104"/>
                    </a:cubicBezTo>
                    <a:cubicBezTo>
                      <a:pt x="734" y="118"/>
                      <a:pt x="732" y="130"/>
                      <a:pt x="718" y="140"/>
                    </a:cubicBezTo>
                    <a:cubicBezTo>
                      <a:pt x="704" y="151"/>
                      <a:pt x="685" y="159"/>
                      <a:pt x="678" y="159"/>
                    </a:cubicBezTo>
                    <a:cubicBezTo>
                      <a:pt x="666" y="157"/>
                      <a:pt x="666" y="133"/>
                      <a:pt x="662" y="114"/>
                    </a:cubicBezTo>
                    <a:cubicBezTo>
                      <a:pt x="658" y="95"/>
                      <a:pt x="659" y="85"/>
                      <a:pt x="666" y="78"/>
                    </a:cubicBezTo>
                    <a:close/>
                    <a:moveTo>
                      <a:pt x="483" y="43"/>
                    </a:moveTo>
                    <a:cubicBezTo>
                      <a:pt x="487" y="21"/>
                      <a:pt x="524" y="31"/>
                      <a:pt x="519" y="46"/>
                    </a:cubicBezTo>
                    <a:cubicBezTo>
                      <a:pt x="514" y="61"/>
                      <a:pt x="495" y="80"/>
                      <a:pt x="488" y="73"/>
                    </a:cubicBezTo>
                    <a:cubicBezTo>
                      <a:pt x="481" y="66"/>
                      <a:pt x="481" y="53"/>
                      <a:pt x="483" y="43"/>
                    </a:cubicBezTo>
                    <a:close/>
                    <a:moveTo>
                      <a:pt x="462" y="121"/>
                    </a:moveTo>
                    <a:cubicBezTo>
                      <a:pt x="455" y="122"/>
                      <a:pt x="422" y="115"/>
                      <a:pt x="406" y="107"/>
                    </a:cubicBezTo>
                    <a:cubicBezTo>
                      <a:pt x="400" y="104"/>
                      <a:pt x="400" y="93"/>
                      <a:pt x="402" y="91"/>
                    </a:cubicBezTo>
                    <a:cubicBezTo>
                      <a:pt x="419" y="72"/>
                      <a:pt x="437" y="54"/>
                      <a:pt x="454" y="52"/>
                    </a:cubicBezTo>
                    <a:cubicBezTo>
                      <a:pt x="473" y="49"/>
                      <a:pt x="473" y="83"/>
                      <a:pt x="473" y="100"/>
                    </a:cubicBezTo>
                    <a:cubicBezTo>
                      <a:pt x="473" y="117"/>
                      <a:pt x="472" y="119"/>
                      <a:pt x="462" y="121"/>
                    </a:cubicBezTo>
                    <a:close/>
                    <a:moveTo>
                      <a:pt x="550" y="193"/>
                    </a:moveTo>
                    <a:cubicBezTo>
                      <a:pt x="550" y="195"/>
                      <a:pt x="546" y="197"/>
                      <a:pt x="544" y="196"/>
                    </a:cubicBezTo>
                    <a:cubicBezTo>
                      <a:pt x="542" y="195"/>
                      <a:pt x="541" y="193"/>
                      <a:pt x="539" y="192"/>
                    </a:cubicBezTo>
                    <a:cubicBezTo>
                      <a:pt x="536" y="190"/>
                      <a:pt x="536" y="190"/>
                      <a:pt x="536" y="190"/>
                    </a:cubicBezTo>
                    <a:cubicBezTo>
                      <a:pt x="522" y="179"/>
                      <a:pt x="507" y="175"/>
                      <a:pt x="492" y="172"/>
                    </a:cubicBezTo>
                    <a:cubicBezTo>
                      <a:pt x="485" y="171"/>
                      <a:pt x="481" y="170"/>
                      <a:pt x="477" y="167"/>
                    </a:cubicBezTo>
                    <a:cubicBezTo>
                      <a:pt x="474" y="163"/>
                      <a:pt x="473" y="159"/>
                      <a:pt x="472" y="157"/>
                    </a:cubicBezTo>
                    <a:cubicBezTo>
                      <a:pt x="471" y="154"/>
                      <a:pt x="470" y="151"/>
                      <a:pt x="469" y="149"/>
                    </a:cubicBezTo>
                    <a:cubicBezTo>
                      <a:pt x="469" y="147"/>
                      <a:pt x="471" y="145"/>
                      <a:pt x="472" y="146"/>
                    </a:cubicBezTo>
                    <a:cubicBezTo>
                      <a:pt x="497" y="152"/>
                      <a:pt x="522" y="159"/>
                      <a:pt x="545" y="166"/>
                    </a:cubicBezTo>
                    <a:cubicBezTo>
                      <a:pt x="547" y="167"/>
                      <a:pt x="551" y="168"/>
                      <a:pt x="551" y="175"/>
                    </a:cubicBezTo>
                    <a:cubicBezTo>
                      <a:pt x="551" y="181"/>
                      <a:pt x="551" y="187"/>
                      <a:pt x="550" y="193"/>
                    </a:cubicBezTo>
                    <a:close/>
                    <a:moveTo>
                      <a:pt x="553" y="142"/>
                    </a:moveTo>
                    <a:cubicBezTo>
                      <a:pt x="543" y="142"/>
                      <a:pt x="531" y="138"/>
                      <a:pt x="518" y="132"/>
                    </a:cubicBezTo>
                    <a:cubicBezTo>
                      <a:pt x="505" y="126"/>
                      <a:pt x="487" y="120"/>
                      <a:pt x="487" y="111"/>
                    </a:cubicBezTo>
                    <a:cubicBezTo>
                      <a:pt x="487" y="101"/>
                      <a:pt x="521" y="65"/>
                      <a:pt x="530" y="69"/>
                    </a:cubicBezTo>
                    <a:cubicBezTo>
                      <a:pt x="539" y="72"/>
                      <a:pt x="550" y="98"/>
                      <a:pt x="559" y="114"/>
                    </a:cubicBezTo>
                    <a:cubicBezTo>
                      <a:pt x="568" y="130"/>
                      <a:pt x="562" y="142"/>
                      <a:pt x="553" y="142"/>
                    </a:cubicBezTo>
                    <a:close/>
                    <a:moveTo>
                      <a:pt x="558" y="72"/>
                    </a:moveTo>
                    <a:cubicBezTo>
                      <a:pt x="546" y="56"/>
                      <a:pt x="531" y="44"/>
                      <a:pt x="532" y="40"/>
                    </a:cubicBezTo>
                    <a:cubicBezTo>
                      <a:pt x="535" y="31"/>
                      <a:pt x="542" y="31"/>
                      <a:pt x="550" y="31"/>
                    </a:cubicBezTo>
                    <a:cubicBezTo>
                      <a:pt x="576" y="29"/>
                      <a:pt x="618" y="41"/>
                      <a:pt x="637" y="54"/>
                    </a:cubicBezTo>
                    <a:cubicBezTo>
                      <a:pt x="655" y="67"/>
                      <a:pt x="619" y="98"/>
                      <a:pt x="598" y="108"/>
                    </a:cubicBezTo>
                    <a:cubicBezTo>
                      <a:pt x="587" y="113"/>
                      <a:pt x="573" y="91"/>
                      <a:pt x="558" y="72"/>
                    </a:cubicBezTo>
                    <a:close/>
                    <a:moveTo>
                      <a:pt x="589" y="157"/>
                    </a:moveTo>
                    <a:cubicBezTo>
                      <a:pt x="571" y="148"/>
                      <a:pt x="579" y="135"/>
                      <a:pt x="592" y="127"/>
                    </a:cubicBezTo>
                    <a:cubicBezTo>
                      <a:pt x="605" y="119"/>
                      <a:pt x="632" y="107"/>
                      <a:pt x="641" y="111"/>
                    </a:cubicBezTo>
                    <a:cubicBezTo>
                      <a:pt x="651" y="114"/>
                      <a:pt x="654" y="147"/>
                      <a:pt x="653" y="158"/>
                    </a:cubicBezTo>
                    <a:cubicBezTo>
                      <a:pt x="652" y="168"/>
                      <a:pt x="645" y="179"/>
                      <a:pt x="633" y="174"/>
                    </a:cubicBezTo>
                    <a:cubicBezTo>
                      <a:pt x="621" y="170"/>
                      <a:pt x="606" y="166"/>
                      <a:pt x="589" y="157"/>
                    </a:cubicBezTo>
                    <a:close/>
                    <a:moveTo>
                      <a:pt x="666" y="225"/>
                    </a:moveTo>
                    <a:cubicBezTo>
                      <a:pt x="657" y="232"/>
                      <a:pt x="647" y="240"/>
                      <a:pt x="637" y="250"/>
                    </a:cubicBezTo>
                    <a:cubicBezTo>
                      <a:pt x="635" y="252"/>
                      <a:pt x="632" y="251"/>
                      <a:pt x="632" y="248"/>
                    </a:cubicBezTo>
                    <a:cubicBezTo>
                      <a:pt x="632" y="240"/>
                      <a:pt x="632" y="231"/>
                      <a:pt x="631" y="223"/>
                    </a:cubicBezTo>
                    <a:cubicBezTo>
                      <a:pt x="631" y="223"/>
                      <a:pt x="631" y="217"/>
                      <a:pt x="631" y="213"/>
                    </a:cubicBezTo>
                    <a:cubicBezTo>
                      <a:pt x="631" y="209"/>
                      <a:pt x="632" y="205"/>
                      <a:pt x="634" y="203"/>
                    </a:cubicBezTo>
                    <a:cubicBezTo>
                      <a:pt x="636" y="201"/>
                      <a:pt x="639" y="201"/>
                      <a:pt x="644" y="203"/>
                    </a:cubicBezTo>
                    <a:cubicBezTo>
                      <a:pt x="651" y="206"/>
                      <a:pt x="659" y="209"/>
                      <a:pt x="666" y="212"/>
                    </a:cubicBezTo>
                    <a:cubicBezTo>
                      <a:pt x="670" y="214"/>
                      <a:pt x="673" y="219"/>
                      <a:pt x="666" y="225"/>
                    </a:cubicBezTo>
                    <a:close/>
                    <a:moveTo>
                      <a:pt x="727" y="204"/>
                    </a:moveTo>
                    <a:cubicBezTo>
                      <a:pt x="715" y="203"/>
                      <a:pt x="693" y="197"/>
                      <a:pt x="679" y="191"/>
                    </a:cubicBezTo>
                    <a:cubicBezTo>
                      <a:pt x="665" y="185"/>
                      <a:pt x="662" y="177"/>
                      <a:pt x="669" y="173"/>
                    </a:cubicBezTo>
                    <a:cubicBezTo>
                      <a:pt x="680" y="169"/>
                      <a:pt x="713" y="158"/>
                      <a:pt x="721" y="155"/>
                    </a:cubicBezTo>
                    <a:cubicBezTo>
                      <a:pt x="729" y="152"/>
                      <a:pt x="735" y="159"/>
                      <a:pt x="736" y="173"/>
                    </a:cubicBezTo>
                    <a:cubicBezTo>
                      <a:pt x="738" y="187"/>
                      <a:pt x="738" y="205"/>
                      <a:pt x="727" y="204"/>
                    </a:cubicBezTo>
                    <a:close/>
                    <a:moveTo>
                      <a:pt x="776" y="205"/>
                    </a:moveTo>
                    <a:cubicBezTo>
                      <a:pt x="770" y="208"/>
                      <a:pt x="766" y="209"/>
                      <a:pt x="754" y="207"/>
                    </a:cubicBezTo>
                    <a:cubicBezTo>
                      <a:pt x="742" y="204"/>
                      <a:pt x="755" y="177"/>
                      <a:pt x="752" y="166"/>
                    </a:cubicBezTo>
                    <a:cubicBezTo>
                      <a:pt x="749" y="156"/>
                      <a:pt x="743" y="146"/>
                      <a:pt x="751" y="141"/>
                    </a:cubicBezTo>
                    <a:cubicBezTo>
                      <a:pt x="756" y="140"/>
                      <a:pt x="764" y="145"/>
                      <a:pt x="770" y="154"/>
                    </a:cubicBezTo>
                    <a:cubicBezTo>
                      <a:pt x="777" y="163"/>
                      <a:pt x="782" y="201"/>
                      <a:pt x="776" y="205"/>
                    </a:cubicBezTo>
                    <a:close/>
                  </a:path>
                </a:pathLst>
              </a:custGeom>
              <a:solidFill>
                <a:srgbClr val="CDD9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9" name="Freeform 150">
                <a:extLst>
                  <a:ext uri="{FF2B5EF4-FFF2-40B4-BE49-F238E27FC236}">
                    <a16:creationId xmlns:a16="http://schemas.microsoft.com/office/drawing/2014/main" id="{129D86FB-C70B-45F4-8A78-5B3187D1F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1230"/>
                <a:ext cx="9" cy="34"/>
              </a:xfrm>
              <a:custGeom>
                <a:avLst/>
                <a:gdLst>
                  <a:gd name="T0" fmla="*/ 27 w 6"/>
                  <a:gd name="T1" fmla="*/ 81 h 23"/>
                  <a:gd name="T2" fmla="*/ 8 w 6"/>
                  <a:gd name="T3" fmla="*/ 0 h 23"/>
                  <a:gd name="T4" fmla="*/ 8 w 6"/>
                  <a:gd name="T5" fmla="*/ 0 h 23"/>
                  <a:gd name="T6" fmla="*/ 8 w 6"/>
                  <a:gd name="T7" fmla="*/ 9 h 23"/>
                  <a:gd name="T8" fmla="*/ 0 w 6"/>
                  <a:gd name="T9" fmla="*/ 109 h 23"/>
                  <a:gd name="T10" fmla="*/ 27 w 6"/>
                  <a:gd name="T11" fmla="*/ 8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23">
                    <a:moveTo>
                      <a:pt x="5" y="17"/>
                    </a:moveTo>
                    <a:cubicBezTo>
                      <a:pt x="6" y="11"/>
                      <a:pt x="2" y="6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5"/>
                      <a:pt x="0" y="19"/>
                      <a:pt x="0" y="23"/>
                    </a:cubicBezTo>
                    <a:cubicBezTo>
                      <a:pt x="3" y="22"/>
                      <a:pt x="5" y="20"/>
                      <a:pt x="5" y="17"/>
                    </a:cubicBezTo>
                    <a:close/>
                  </a:path>
                </a:pathLst>
              </a:custGeom>
              <a:solidFill>
                <a:srgbClr val="CDD9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0" name="Freeform 151">
                <a:extLst>
                  <a:ext uri="{FF2B5EF4-FFF2-40B4-BE49-F238E27FC236}">
                    <a16:creationId xmlns:a16="http://schemas.microsoft.com/office/drawing/2014/main" id="{85CF1C7B-AF17-41A4-A3EB-F909ACD68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" y="1154"/>
                <a:ext cx="36" cy="30"/>
              </a:xfrm>
              <a:custGeom>
                <a:avLst/>
                <a:gdLst>
                  <a:gd name="T0" fmla="*/ 89 w 24"/>
                  <a:gd name="T1" fmla="*/ 18 h 20"/>
                  <a:gd name="T2" fmla="*/ 53 w 24"/>
                  <a:gd name="T3" fmla="*/ 27 h 20"/>
                  <a:gd name="T4" fmla="*/ 8 w 24"/>
                  <a:gd name="T5" fmla="*/ 81 h 20"/>
                  <a:gd name="T6" fmla="*/ 0 w 24"/>
                  <a:gd name="T7" fmla="*/ 81 h 20"/>
                  <a:gd name="T8" fmla="*/ 18 w 24"/>
                  <a:gd name="T9" fmla="*/ 102 h 20"/>
                  <a:gd name="T10" fmla="*/ 122 w 24"/>
                  <a:gd name="T11" fmla="*/ 0 h 20"/>
                  <a:gd name="T12" fmla="*/ 89 w 24"/>
                  <a:gd name="T13" fmla="*/ 18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0">
                    <a:moveTo>
                      <a:pt x="17" y="3"/>
                    </a:moveTo>
                    <a:cubicBezTo>
                      <a:pt x="15" y="4"/>
                      <a:pt x="13" y="5"/>
                      <a:pt x="10" y="5"/>
                    </a:cubicBezTo>
                    <a:cubicBezTo>
                      <a:pt x="9" y="9"/>
                      <a:pt x="4" y="17"/>
                      <a:pt x="1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1" y="17"/>
                      <a:pt x="2" y="19"/>
                      <a:pt x="3" y="20"/>
                    </a:cubicBezTo>
                    <a:cubicBezTo>
                      <a:pt x="8" y="18"/>
                      <a:pt x="21" y="12"/>
                      <a:pt x="24" y="0"/>
                    </a:cubicBezTo>
                    <a:cubicBezTo>
                      <a:pt x="22" y="1"/>
                      <a:pt x="20" y="2"/>
                      <a:pt x="17" y="3"/>
                    </a:cubicBezTo>
                    <a:close/>
                  </a:path>
                </a:pathLst>
              </a:custGeom>
              <a:solidFill>
                <a:srgbClr val="CDD9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1" name="Freeform 152">
                <a:extLst>
                  <a:ext uri="{FF2B5EF4-FFF2-40B4-BE49-F238E27FC236}">
                    <a16:creationId xmlns:a16="http://schemas.microsoft.com/office/drawing/2014/main" id="{B966C2F8-4CCB-44DC-BD4F-36583468A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3336"/>
                <a:ext cx="26" cy="6"/>
              </a:xfrm>
              <a:custGeom>
                <a:avLst/>
                <a:gdLst>
                  <a:gd name="T0" fmla="*/ 93 w 17"/>
                  <a:gd name="T1" fmla="*/ 21 h 4"/>
                  <a:gd name="T2" fmla="*/ 87 w 17"/>
                  <a:gd name="T3" fmla="*/ 21 h 4"/>
                  <a:gd name="T4" fmla="*/ 0 w 17"/>
                  <a:gd name="T5" fmla="*/ 18 h 4"/>
                  <a:gd name="T6" fmla="*/ 0 w 17"/>
                  <a:gd name="T7" fmla="*/ 21 h 4"/>
                  <a:gd name="T8" fmla="*/ 93 w 17"/>
                  <a:gd name="T9" fmla="*/ 2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cubicBezTo>
                      <a:pt x="17" y="4"/>
                      <a:pt x="17" y="4"/>
                      <a:pt x="16" y="4"/>
                    </a:cubicBezTo>
                    <a:cubicBezTo>
                      <a:pt x="14" y="1"/>
                      <a:pt x="5" y="0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" y="4"/>
                      <a:pt x="11" y="4"/>
                      <a:pt x="17" y="4"/>
                    </a:cubicBezTo>
                    <a:close/>
                  </a:path>
                </a:pathLst>
              </a:custGeom>
              <a:solidFill>
                <a:srgbClr val="3AA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2" name="Freeform 153">
                <a:extLst>
                  <a:ext uri="{FF2B5EF4-FFF2-40B4-BE49-F238E27FC236}">
                    <a16:creationId xmlns:a16="http://schemas.microsoft.com/office/drawing/2014/main" id="{4D1256C1-8032-4152-8410-FC4869524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" y="3288"/>
                <a:ext cx="22" cy="19"/>
              </a:xfrm>
              <a:custGeom>
                <a:avLst/>
                <a:gdLst>
                  <a:gd name="T0" fmla="*/ 0 w 14"/>
                  <a:gd name="T1" fmla="*/ 1 h 13"/>
                  <a:gd name="T2" fmla="*/ 86 w 14"/>
                  <a:gd name="T3" fmla="*/ 60 h 13"/>
                  <a:gd name="T4" fmla="*/ 0 w 14"/>
                  <a:gd name="T5" fmla="*/ 1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3">
                    <a:moveTo>
                      <a:pt x="0" y="1"/>
                    </a:moveTo>
                    <a:cubicBezTo>
                      <a:pt x="1" y="7"/>
                      <a:pt x="7" y="10"/>
                      <a:pt x="14" y="13"/>
                    </a:cubicBezTo>
                    <a:cubicBezTo>
                      <a:pt x="13" y="9"/>
                      <a:pt x="6" y="0"/>
                      <a:pt x="0" y="1"/>
                    </a:cubicBezTo>
                    <a:close/>
                  </a:path>
                </a:pathLst>
              </a:custGeom>
              <a:solidFill>
                <a:srgbClr val="CDD9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3" name="Freeform 154">
                <a:extLst>
                  <a:ext uri="{FF2B5EF4-FFF2-40B4-BE49-F238E27FC236}">
                    <a16:creationId xmlns:a16="http://schemas.microsoft.com/office/drawing/2014/main" id="{DE6E4CE1-74C3-40F5-AB8C-9272328BE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3297"/>
                <a:ext cx="17" cy="30"/>
              </a:xfrm>
              <a:custGeom>
                <a:avLst/>
                <a:gdLst>
                  <a:gd name="T0" fmla="*/ 62 w 11"/>
                  <a:gd name="T1" fmla="*/ 32 h 20"/>
                  <a:gd name="T2" fmla="*/ 40 w 11"/>
                  <a:gd name="T3" fmla="*/ 0 h 20"/>
                  <a:gd name="T4" fmla="*/ 0 w 11"/>
                  <a:gd name="T5" fmla="*/ 80 h 20"/>
                  <a:gd name="T6" fmla="*/ 29 w 11"/>
                  <a:gd name="T7" fmla="*/ 93 h 20"/>
                  <a:gd name="T8" fmla="*/ 45 w 11"/>
                  <a:gd name="T9" fmla="*/ 102 h 20"/>
                  <a:gd name="T10" fmla="*/ 62 w 11"/>
                  <a:gd name="T11" fmla="*/ 32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20">
                    <a:moveTo>
                      <a:pt x="11" y="6"/>
                    </a:moveTo>
                    <a:cubicBezTo>
                      <a:pt x="10" y="4"/>
                      <a:pt x="8" y="2"/>
                      <a:pt x="7" y="0"/>
                    </a:cubicBezTo>
                    <a:cubicBezTo>
                      <a:pt x="6" y="2"/>
                      <a:pt x="0" y="11"/>
                      <a:pt x="0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9"/>
                      <a:pt x="7" y="19"/>
                      <a:pt x="8" y="20"/>
                    </a:cubicBezTo>
                    <a:cubicBezTo>
                      <a:pt x="8" y="13"/>
                      <a:pt x="10" y="9"/>
                      <a:pt x="11" y="6"/>
                    </a:cubicBezTo>
                    <a:close/>
                  </a:path>
                </a:pathLst>
              </a:custGeom>
              <a:solidFill>
                <a:srgbClr val="CDD9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4" name="Freeform 155">
                <a:extLst>
                  <a:ext uri="{FF2B5EF4-FFF2-40B4-BE49-F238E27FC236}">
                    <a16:creationId xmlns:a16="http://schemas.microsoft.com/office/drawing/2014/main" id="{D8860478-6D6E-407D-878A-5D59D453D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1874"/>
                <a:ext cx="53" cy="35"/>
              </a:xfrm>
              <a:custGeom>
                <a:avLst/>
                <a:gdLst>
                  <a:gd name="T0" fmla="*/ 183 w 35"/>
                  <a:gd name="T1" fmla="*/ 0 h 23"/>
                  <a:gd name="T2" fmla="*/ 0 w 35"/>
                  <a:gd name="T3" fmla="*/ 123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" h="23">
                    <a:moveTo>
                      <a:pt x="35" y="0"/>
                    </a:moveTo>
                    <a:cubicBezTo>
                      <a:pt x="19" y="0"/>
                      <a:pt x="9" y="8"/>
                      <a:pt x="0" y="2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5" name="Freeform 156">
                <a:extLst>
                  <a:ext uri="{FF2B5EF4-FFF2-40B4-BE49-F238E27FC236}">
                    <a16:creationId xmlns:a16="http://schemas.microsoft.com/office/drawing/2014/main" id="{9E77EC86-3C09-4465-AFD0-8A8D98C24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2179"/>
                <a:ext cx="15" cy="62"/>
              </a:xfrm>
              <a:custGeom>
                <a:avLst/>
                <a:gdLst>
                  <a:gd name="T0" fmla="*/ 53 w 10"/>
                  <a:gd name="T1" fmla="*/ 0 h 41"/>
                  <a:gd name="T2" fmla="*/ 39 w 10"/>
                  <a:gd name="T3" fmla="*/ 215 h 4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41">
                    <a:moveTo>
                      <a:pt x="10" y="0"/>
                    </a:moveTo>
                    <a:cubicBezTo>
                      <a:pt x="0" y="13"/>
                      <a:pt x="3" y="19"/>
                      <a:pt x="7" y="4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6" name="Freeform 157">
                <a:extLst>
                  <a:ext uri="{FF2B5EF4-FFF2-40B4-BE49-F238E27FC236}">
                    <a16:creationId xmlns:a16="http://schemas.microsoft.com/office/drawing/2014/main" id="{D762E988-F9DD-4F93-9795-49FF2C531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5" y="1591"/>
                <a:ext cx="26" cy="62"/>
              </a:xfrm>
              <a:custGeom>
                <a:avLst/>
                <a:gdLst>
                  <a:gd name="T0" fmla="*/ 28 w 17"/>
                  <a:gd name="T1" fmla="*/ 0 h 41"/>
                  <a:gd name="T2" fmla="*/ 93 w 17"/>
                  <a:gd name="T3" fmla="*/ 215 h 4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41">
                    <a:moveTo>
                      <a:pt x="5" y="0"/>
                    </a:moveTo>
                    <a:cubicBezTo>
                      <a:pt x="0" y="16"/>
                      <a:pt x="6" y="29"/>
                      <a:pt x="17" y="4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7" name="Freeform 158">
                <a:extLst>
                  <a:ext uri="{FF2B5EF4-FFF2-40B4-BE49-F238E27FC236}">
                    <a16:creationId xmlns:a16="http://schemas.microsoft.com/office/drawing/2014/main" id="{0C48FE99-51B2-4572-B421-8FE2FC8A3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1039"/>
                <a:ext cx="41" cy="45"/>
              </a:xfrm>
              <a:custGeom>
                <a:avLst/>
                <a:gdLst>
                  <a:gd name="T0" fmla="*/ 143 w 27"/>
                  <a:gd name="T1" fmla="*/ 0 h 30"/>
                  <a:gd name="T2" fmla="*/ 0 w 27"/>
                  <a:gd name="T3" fmla="*/ 153 h 3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30">
                    <a:moveTo>
                      <a:pt x="27" y="0"/>
                    </a:moveTo>
                    <a:cubicBezTo>
                      <a:pt x="14" y="3"/>
                      <a:pt x="4" y="10"/>
                      <a:pt x="0" y="3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8" name="Freeform 159">
                <a:extLst>
                  <a:ext uri="{FF2B5EF4-FFF2-40B4-BE49-F238E27FC236}">
                    <a16:creationId xmlns:a16="http://schemas.microsoft.com/office/drawing/2014/main" id="{F4094196-C977-4C61-8A61-013D2B8C9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7" y="785"/>
                <a:ext cx="138" cy="79"/>
              </a:xfrm>
              <a:custGeom>
                <a:avLst/>
                <a:gdLst>
                  <a:gd name="T0" fmla="*/ 0 w 91"/>
                  <a:gd name="T1" fmla="*/ 277 h 52"/>
                  <a:gd name="T2" fmla="*/ 481 w 91"/>
                  <a:gd name="T3" fmla="*/ 0 h 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1" h="52">
                    <a:moveTo>
                      <a:pt x="0" y="52"/>
                    </a:moveTo>
                    <a:cubicBezTo>
                      <a:pt x="25" y="30"/>
                      <a:pt x="60" y="6"/>
                      <a:pt x="9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9" name="Freeform 160">
                <a:extLst>
                  <a:ext uri="{FF2B5EF4-FFF2-40B4-BE49-F238E27FC236}">
                    <a16:creationId xmlns:a16="http://schemas.microsoft.com/office/drawing/2014/main" id="{7CC68C48-04A3-4DD8-9A7A-F573DEFBE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1050"/>
                <a:ext cx="89" cy="24"/>
              </a:xfrm>
              <a:custGeom>
                <a:avLst/>
                <a:gdLst>
                  <a:gd name="T0" fmla="*/ 0 w 59"/>
                  <a:gd name="T1" fmla="*/ 0 h 16"/>
                  <a:gd name="T2" fmla="*/ 305 w 59"/>
                  <a:gd name="T3" fmla="*/ 8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9" h="16">
                    <a:moveTo>
                      <a:pt x="0" y="0"/>
                    </a:moveTo>
                    <a:cubicBezTo>
                      <a:pt x="15" y="12"/>
                      <a:pt x="47" y="16"/>
                      <a:pt x="59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0" name="Freeform 161">
                <a:extLst>
                  <a:ext uri="{FF2B5EF4-FFF2-40B4-BE49-F238E27FC236}">
                    <a16:creationId xmlns:a16="http://schemas.microsoft.com/office/drawing/2014/main" id="{4E5BBB39-0803-4EC1-A365-236B06679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947"/>
                <a:ext cx="106" cy="35"/>
              </a:xfrm>
              <a:custGeom>
                <a:avLst/>
                <a:gdLst>
                  <a:gd name="T0" fmla="*/ 0 w 70"/>
                  <a:gd name="T1" fmla="*/ 0 h 23"/>
                  <a:gd name="T2" fmla="*/ 369 w 70"/>
                  <a:gd name="T3" fmla="*/ 114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cubicBezTo>
                      <a:pt x="13" y="13"/>
                      <a:pt x="51" y="23"/>
                      <a:pt x="70" y="2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1" name="Freeform 162">
                <a:extLst>
                  <a:ext uri="{FF2B5EF4-FFF2-40B4-BE49-F238E27FC236}">
                    <a16:creationId xmlns:a16="http://schemas.microsoft.com/office/drawing/2014/main" id="{217876E0-C03E-4F70-AA13-7FB3F3789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" y="923"/>
                <a:ext cx="67" cy="19"/>
              </a:xfrm>
              <a:custGeom>
                <a:avLst/>
                <a:gdLst>
                  <a:gd name="T0" fmla="*/ 0 w 44"/>
                  <a:gd name="T1" fmla="*/ 0 h 13"/>
                  <a:gd name="T2" fmla="*/ 236 w 44"/>
                  <a:gd name="T3" fmla="*/ 56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4" h="13">
                    <a:moveTo>
                      <a:pt x="0" y="0"/>
                    </a:moveTo>
                    <a:cubicBezTo>
                      <a:pt x="12" y="10"/>
                      <a:pt x="36" y="13"/>
                      <a:pt x="44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2" name="Freeform 163">
                <a:extLst>
                  <a:ext uri="{FF2B5EF4-FFF2-40B4-BE49-F238E27FC236}">
                    <a16:creationId xmlns:a16="http://schemas.microsoft.com/office/drawing/2014/main" id="{71B3F9C9-2553-499A-87EF-CA366B282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" y="858"/>
                <a:ext cx="50" cy="56"/>
              </a:xfrm>
              <a:custGeom>
                <a:avLst/>
                <a:gdLst>
                  <a:gd name="T0" fmla="*/ 174 w 33"/>
                  <a:gd name="T1" fmla="*/ 0 h 37"/>
                  <a:gd name="T2" fmla="*/ 0 w 33"/>
                  <a:gd name="T3" fmla="*/ 195 h 3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3" h="37">
                    <a:moveTo>
                      <a:pt x="33" y="0"/>
                    </a:moveTo>
                    <a:cubicBezTo>
                      <a:pt x="31" y="15"/>
                      <a:pt x="14" y="32"/>
                      <a:pt x="0" y="3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3" name="Freeform 164">
                <a:extLst>
                  <a:ext uri="{FF2B5EF4-FFF2-40B4-BE49-F238E27FC236}">
                    <a16:creationId xmlns:a16="http://schemas.microsoft.com/office/drawing/2014/main" id="{BE604373-9DA4-4C03-B05B-6ABE3A552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1809"/>
                <a:ext cx="103" cy="41"/>
              </a:xfrm>
              <a:custGeom>
                <a:avLst/>
                <a:gdLst>
                  <a:gd name="T0" fmla="*/ 0 w 68"/>
                  <a:gd name="T1" fmla="*/ 21 h 27"/>
                  <a:gd name="T2" fmla="*/ 357 w 68"/>
                  <a:gd name="T3" fmla="*/ 143 h 2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8" h="27">
                    <a:moveTo>
                      <a:pt x="0" y="4"/>
                    </a:moveTo>
                    <a:cubicBezTo>
                      <a:pt x="21" y="0"/>
                      <a:pt x="55" y="14"/>
                      <a:pt x="68" y="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4" name="Freeform 165">
                <a:extLst>
                  <a:ext uri="{FF2B5EF4-FFF2-40B4-BE49-F238E27FC236}">
                    <a16:creationId xmlns:a16="http://schemas.microsoft.com/office/drawing/2014/main" id="{30480743-E6B3-43A8-B9A7-630358B16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7" y="2823"/>
                <a:ext cx="16" cy="61"/>
              </a:xfrm>
              <a:custGeom>
                <a:avLst/>
                <a:gdLst>
                  <a:gd name="T0" fmla="*/ 46 w 10"/>
                  <a:gd name="T1" fmla="*/ 0 h 40"/>
                  <a:gd name="T2" fmla="*/ 67 w 10"/>
                  <a:gd name="T3" fmla="*/ 217 h 4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40">
                    <a:moveTo>
                      <a:pt x="7" y="0"/>
                    </a:moveTo>
                    <a:cubicBezTo>
                      <a:pt x="3" y="14"/>
                      <a:pt x="0" y="28"/>
                      <a:pt x="10" y="4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5" name="Freeform 166">
                <a:extLst>
                  <a:ext uri="{FF2B5EF4-FFF2-40B4-BE49-F238E27FC236}">
                    <a16:creationId xmlns:a16="http://schemas.microsoft.com/office/drawing/2014/main" id="{D0DB8FEA-53FF-4972-BA33-1E0FC2627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3162"/>
                <a:ext cx="22" cy="55"/>
              </a:xfrm>
              <a:custGeom>
                <a:avLst/>
                <a:gdLst>
                  <a:gd name="T0" fmla="*/ 0 w 14"/>
                  <a:gd name="T1" fmla="*/ 0 h 36"/>
                  <a:gd name="T2" fmla="*/ 86 w 14"/>
                  <a:gd name="T3" fmla="*/ 196 h 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36">
                    <a:moveTo>
                      <a:pt x="0" y="0"/>
                    </a:moveTo>
                    <a:cubicBezTo>
                      <a:pt x="0" y="15"/>
                      <a:pt x="1" y="23"/>
                      <a:pt x="14" y="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6" name="Freeform 167">
                <a:extLst>
                  <a:ext uri="{FF2B5EF4-FFF2-40B4-BE49-F238E27FC236}">
                    <a16:creationId xmlns:a16="http://schemas.microsoft.com/office/drawing/2014/main" id="{561B9FB2-4E9E-4CBD-8133-016CD448B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3336"/>
                <a:ext cx="115" cy="74"/>
              </a:xfrm>
              <a:custGeom>
                <a:avLst/>
                <a:gdLst>
                  <a:gd name="T0" fmla="*/ 0 w 76"/>
                  <a:gd name="T1" fmla="*/ 0 h 49"/>
                  <a:gd name="T2" fmla="*/ 398 w 76"/>
                  <a:gd name="T3" fmla="*/ 255 h 49"/>
                  <a:gd name="T4" fmla="*/ 0 w 76"/>
                  <a:gd name="T5" fmla="*/ 0 h 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6" h="49">
                    <a:moveTo>
                      <a:pt x="0" y="0"/>
                    </a:moveTo>
                    <a:cubicBezTo>
                      <a:pt x="6" y="21"/>
                      <a:pt x="50" y="49"/>
                      <a:pt x="76" y="49"/>
                    </a:cubicBezTo>
                    <a:cubicBezTo>
                      <a:pt x="52" y="43"/>
                      <a:pt x="6" y="8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7" name="Freeform 168">
                <a:extLst>
                  <a:ext uri="{FF2B5EF4-FFF2-40B4-BE49-F238E27FC236}">
                    <a16:creationId xmlns:a16="http://schemas.microsoft.com/office/drawing/2014/main" id="{7D5ADB19-D824-4D66-BEAC-E90CB27B0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9" y="3519"/>
                <a:ext cx="106" cy="18"/>
              </a:xfrm>
              <a:custGeom>
                <a:avLst/>
                <a:gdLst>
                  <a:gd name="T0" fmla="*/ 0 w 70"/>
                  <a:gd name="T1" fmla="*/ 0 h 12"/>
                  <a:gd name="T2" fmla="*/ 369 w 70"/>
                  <a:gd name="T3" fmla="*/ 53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0" h="12">
                    <a:moveTo>
                      <a:pt x="0" y="0"/>
                    </a:moveTo>
                    <a:cubicBezTo>
                      <a:pt x="15" y="8"/>
                      <a:pt x="54" y="12"/>
                      <a:pt x="70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8" name="Freeform 169">
                <a:extLst>
                  <a:ext uri="{FF2B5EF4-FFF2-40B4-BE49-F238E27FC236}">
                    <a16:creationId xmlns:a16="http://schemas.microsoft.com/office/drawing/2014/main" id="{4079F9F1-58A8-45FA-A8A1-D363E9CE0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3" y="826"/>
                <a:ext cx="111" cy="110"/>
              </a:xfrm>
              <a:custGeom>
                <a:avLst/>
                <a:gdLst>
                  <a:gd name="T0" fmla="*/ 32 w 73"/>
                  <a:gd name="T1" fmla="*/ 297 h 73"/>
                  <a:gd name="T2" fmla="*/ 12 w 73"/>
                  <a:gd name="T3" fmla="*/ 215 h 73"/>
                  <a:gd name="T4" fmla="*/ 289 w 73"/>
                  <a:gd name="T5" fmla="*/ 18 h 73"/>
                  <a:gd name="T6" fmla="*/ 391 w 73"/>
                  <a:gd name="T7" fmla="*/ 264 h 73"/>
                  <a:gd name="T8" fmla="*/ 330 w 73"/>
                  <a:gd name="T9" fmla="*/ 371 h 73"/>
                  <a:gd name="T10" fmla="*/ 32 w 73"/>
                  <a:gd name="T11" fmla="*/ 297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" h="73">
                    <a:moveTo>
                      <a:pt x="6" y="58"/>
                    </a:moveTo>
                    <a:cubicBezTo>
                      <a:pt x="0" y="55"/>
                      <a:pt x="0" y="44"/>
                      <a:pt x="2" y="42"/>
                    </a:cubicBezTo>
                    <a:cubicBezTo>
                      <a:pt x="19" y="23"/>
                      <a:pt x="37" y="5"/>
                      <a:pt x="54" y="3"/>
                    </a:cubicBezTo>
                    <a:cubicBezTo>
                      <a:pt x="73" y="0"/>
                      <a:pt x="73" y="34"/>
                      <a:pt x="73" y="51"/>
                    </a:cubicBezTo>
                    <a:cubicBezTo>
                      <a:pt x="73" y="68"/>
                      <a:pt x="72" y="70"/>
                      <a:pt x="62" y="72"/>
                    </a:cubicBezTo>
                    <a:cubicBezTo>
                      <a:pt x="55" y="73"/>
                      <a:pt x="22" y="66"/>
                      <a:pt x="6" y="58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9" name="Freeform 170">
                <a:extLst>
                  <a:ext uri="{FF2B5EF4-FFF2-40B4-BE49-F238E27FC236}">
                    <a16:creationId xmlns:a16="http://schemas.microsoft.com/office/drawing/2014/main" id="{799CCC41-0236-4F52-9A36-C875F6E97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783"/>
                <a:ext cx="65" cy="90"/>
              </a:xfrm>
              <a:custGeom>
                <a:avLst/>
                <a:gdLst>
                  <a:gd name="T0" fmla="*/ 12 w 43"/>
                  <a:gd name="T1" fmla="*/ 121 h 59"/>
                  <a:gd name="T2" fmla="*/ 39 w 43"/>
                  <a:gd name="T3" fmla="*/ 282 h 59"/>
                  <a:gd name="T4" fmla="*/ 197 w 43"/>
                  <a:gd name="T5" fmla="*/ 134 h 59"/>
                  <a:gd name="T6" fmla="*/ 12 w 43"/>
                  <a:gd name="T7" fmla="*/ 121 h 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59">
                    <a:moveTo>
                      <a:pt x="2" y="22"/>
                    </a:moveTo>
                    <a:cubicBezTo>
                      <a:pt x="0" y="32"/>
                      <a:pt x="0" y="45"/>
                      <a:pt x="7" y="52"/>
                    </a:cubicBezTo>
                    <a:cubicBezTo>
                      <a:pt x="14" y="59"/>
                      <a:pt x="33" y="40"/>
                      <a:pt x="38" y="25"/>
                    </a:cubicBezTo>
                    <a:cubicBezTo>
                      <a:pt x="43" y="10"/>
                      <a:pt x="6" y="0"/>
                      <a:pt x="2" y="2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0" name="Freeform 171">
                <a:extLst>
                  <a:ext uri="{FF2B5EF4-FFF2-40B4-BE49-F238E27FC236}">
                    <a16:creationId xmlns:a16="http://schemas.microsoft.com/office/drawing/2014/main" id="{6A926341-DA9A-48B9-BF13-C668A5B9F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796"/>
                <a:ext cx="187" cy="127"/>
              </a:xfrm>
              <a:custGeom>
                <a:avLst/>
                <a:gdLst>
                  <a:gd name="T0" fmla="*/ 100 w 124"/>
                  <a:gd name="T1" fmla="*/ 12 h 84"/>
                  <a:gd name="T2" fmla="*/ 547 w 124"/>
                  <a:gd name="T3" fmla="*/ 130 h 84"/>
                  <a:gd name="T4" fmla="*/ 345 w 124"/>
                  <a:gd name="T5" fmla="*/ 411 h 84"/>
                  <a:gd name="T6" fmla="*/ 142 w 124"/>
                  <a:gd name="T7" fmla="*/ 224 h 84"/>
                  <a:gd name="T8" fmla="*/ 8 w 124"/>
                  <a:gd name="T9" fmla="*/ 59 h 84"/>
                  <a:gd name="T10" fmla="*/ 100 w 124"/>
                  <a:gd name="T11" fmla="*/ 12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4" h="84">
                    <a:moveTo>
                      <a:pt x="19" y="2"/>
                    </a:moveTo>
                    <a:cubicBezTo>
                      <a:pt x="45" y="0"/>
                      <a:pt x="87" y="12"/>
                      <a:pt x="106" y="25"/>
                    </a:cubicBezTo>
                    <a:cubicBezTo>
                      <a:pt x="124" y="38"/>
                      <a:pt x="88" y="69"/>
                      <a:pt x="67" y="79"/>
                    </a:cubicBezTo>
                    <a:cubicBezTo>
                      <a:pt x="56" y="84"/>
                      <a:pt x="42" y="62"/>
                      <a:pt x="27" y="43"/>
                    </a:cubicBezTo>
                    <a:cubicBezTo>
                      <a:pt x="15" y="27"/>
                      <a:pt x="0" y="15"/>
                      <a:pt x="1" y="11"/>
                    </a:cubicBezTo>
                    <a:cubicBezTo>
                      <a:pt x="4" y="2"/>
                      <a:pt x="11" y="2"/>
                      <a:pt x="19" y="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1" name="Freeform 172">
                <a:extLst>
                  <a:ext uri="{FF2B5EF4-FFF2-40B4-BE49-F238E27FC236}">
                    <a16:creationId xmlns:a16="http://schemas.microsoft.com/office/drawing/2014/main" id="{623089F6-D1E4-4889-9AEE-6A8230940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5" y="850"/>
                <a:ext cx="123" cy="116"/>
              </a:xfrm>
              <a:custGeom>
                <a:avLst/>
                <a:gdLst>
                  <a:gd name="T0" fmla="*/ 228 w 81"/>
                  <a:gd name="T1" fmla="*/ 21 h 77"/>
                  <a:gd name="T2" fmla="*/ 0 w 81"/>
                  <a:gd name="T3" fmla="*/ 237 h 77"/>
                  <a:gd name="T4" fmla="*/ 164 w 81"/>
                  <a:gd name="T5" fmla="*/ 345 h 77"/>
                  <a:gd name="T6" fmla="*/ 351 w 81"/>
                  <a:gd name="T7" fmla="*/ 398 h 77"/>
                  <a:gd name="T8" fmla="*/ 383 w 81"/>
                  <a:gd name="T9" fmla="*/ 252 h 77"/>
                  <a:gd name="T10" fmla="*/ 228 w 81"/>
                  <a:gd name="T11" fmla="*/ 21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1" h="77">
                    <a:moveTo>
                      <a:pt x="43" y="4"/>
                    </a:moveTo>
                    <a:cubicBezTo>
                      <a:pt x="34" y="0"/>
                      <a:pt x="0" y="36"/>
                      <a:pt x="0" y="46"/>
                    </a:cubicBezTo>
                    <a:cubicBezTo>
                      <a:pt x="0" y="55"/>
                      <a:pt x="18" y="61"/>
                      <a:pt x="31" y="67"/>
                    </a:cubicBezTo>
                    <a:cubicBezTo>
                      <a:pt x="44" y="73"/>
                      <a:pt x="56" y="77"/>
                      <a:pt x="66" y="77"/>
                    </a:cubicBezTo>
                    <a:cubicBezTo>
                      <a:pt x="75" y="77"/>
                      <a:pt x="81" y="65"/>
                      <a:pt x="72" y="49"/>
                    </a:cubicBezTo>
                    <a:cubicBezTo>
                      <a:pt x="63" y="33"/>
                      <a:pt x="52" y="7"/>
                      <a:pt x="43" y="4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2" name="Freeform 173">
                <a:extLst>
                  <a:ext uri="{FF2B5EF4-FFF2-40B4-BE49-F238E27FC236}">
                    <a16:creationId xmlns:a16="http://schemas.microsoft.com/office/drawing/2014/main" id="{92C9C460-ED2F-4114-B0AC-0B9C67E51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2" y="914"/>
                <a:ext cx="126" cy="108"/>
              </a:xfrm>
              <a:custGeom>
                <a:avLst/>
                <a:gdLst>
                  <a:gd name="T0" fmla="*/ 112 w 83"/>
                  <a:gd name="T1" fmla="*/ 102 h 72"/>
                  <a:gd name="T2" fmla="*/ 94 w 83"/>
                  <a:gd name="T3" fmla="*/ 255 h 72"/>
                  <a:gd name="T4" fmla="*/ 329 w 83"/>
                  <a:gd name="T5" fmla="*/ 342 h 72"/>
                  <a:gd name="T6" fmla="*/ 433 w 83"/>
                  <a:gd name="T7" fmla="*/ 261 h 72"/>
                  <a:gd name="T8" fmla="*/ 370 w 83"/>
                  <a:gd name="T9" fmla="*/ 21 h 72"/>
                  <a:gd name="T10" fmla="*/ 112 w 83"/>
                  <a:gd name="T11" fmla="*/ 102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3" h="72">
                    <a:moveTo>
                      <a:pt x="21" y="20"/>
                    </a:moveTo>
                    <a:cubicBezTo>
                      <a:pt x="8" y="28"/>
                      <a:pt x="0" y="41"/>
                      <a:pt x="18" y="50"/>
                    </a:cubicBezTo>
                    <a:cubicBezTo>
                      <a:pt x="35" y="59"/>
                      <a:pt x="50" y="63"/>
                      <a:pt x="62" y="67"/>
                    </a:cubicBezTo>
                    <a:cubicBezTo>
                      <a:pt x="74" y="72"/>
                      <a:pt x="81" y="61"/>
                      <a:pt x="82" y="51"/>
                    </a:cubicBezTo>
                    <a:cubicBezTo>
                      <a:pt x="83" y="40"/>
                      <a:pt x="80" y="7"/>
                      <a:pt x="70" y="4"/>
                    </a:cubicBezTo>
                    <a:cubicBezTo>
                      <a:pt x="61" y="0"/>
                      <a:pt x="34" y="12"/>
                      <a:pt x="21" y="2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3" name="Freeform 174">
                <a:extLst>
                  <a:ext uri="{FF2B5EF4-FFF2-40B4-BE49-F238E27FC236}">
                    <a16:creationId xmlns:a16="http://schemas.microsoft.com/office/drawing/2014/main" id="{28C82552-763E-444B-9648-3F61B770F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859"/>
                <a:ext cx="115" cy="133"/>
              </a:xfrm>
              <a:custGeom>
                <a:avLst/>
                <a:gdLst>
                  <a:gd name="T0" fmla="*/ 41 w 76"/>
                  <a:gd name="T1" fmla="*/ 39 h 88"/>
                  <a:gd name="T2" fmla="*/ 21 w 76"/>
                  <a:gd name="T3" fmla="*/ 224 h 88"/>
                  <a:gd name="T4" fmla="*/ 103 w 76"/>
                  <a:gd name="T5" fmla="*/ 459 h 88"/>
                  <a:gd name="T6" fmla="*/ 316 w 76"/>
                  <a:gd name="T7" fmla="*/ 358 h 88"/>
                  <a:gd name="T8" fmla="*/ 309 w 76"/>
                  <a:gd name="T9" fmla="*/ 174 h 88"/>
                  <a:gd name="T10" fmla="*/ 41 w 76"/>
                  <a:gd name="T11" fmla="*/ 39 h 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88">
                    <a:moveTo>
                      <a:pt x="8" y="7"/>
                    </a:moveTo>
                    <a:cubicBezTo>
                      <a:pt x="1" y="14"/>
                      <a:pt x="0" y="24"/>
                      <a:pt x="4" y="43"/>
                    </a:cubicBezTo>
                    <a:cubicBezTo>
                      <a:pt x="8" y="62"/>
                      <a:pt x="8" y="86"/>
                      <a:pt x="20" y="88"/>
                    </a:cubicBezTo>
                    <a:cubicBezTo>
                      <a:pt x="27" y="88"/>
                      <a:pt x="46" y="80"/>
                      <a:pt x="60" y="69"/>
                    </a:cubicBezTo>
                    <a:cubicBezTo>
                      <a:pt x="74" y="59"/>
                      <a:pt x="76" y="47"/>
                      <a:pt x="59" y="33"/>
                    </a:cubicBezTo>
                    <a:cubicBezTo>
                      <a:pt x="43" y="19"/>
                      <a:pt x="15" y="0"/>
                      <a:pt x="8" y="7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4" name="Freeform 175">
                <a:extLst>
                  <a:ext uri="{FF2B5EF4-FFF2-40B4-BE49-F238E27FC236}">
                    <a16:creationId xmlns:a16="http://schemas.microsoft.com/office/drawing/2014/main" id="{04B547B8-A098-4B43-AA6F-3E399DD04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3530"/>
                <a:ext cx="126" cy="110"/>
              </a:xfrm>
              <a:custGeom>
                <a:avLst/>
                <a:gdLst>
                  <a:gd name="T0" fmla="*/ 115 w 83"/>
                  <a:gd name="T1" fmla="*/ 93 h 73"/>
                  <a:gd name="T2" fmla="*/ 90 w 83"/>
                  <a:gd name="T3" fmla="*/ 243 h 73"/>
                  <a:gd name="T4" fmla="*/ 317 w 83"/>
                  <a:gd name="T5" fmla="*/ 345 h 73"/>
                  <a:gd name="T6" fmla="*/ 431 w 83"/>
                  <a:gd name="T7" fmla="*/ 268 h 73"/>
                  <a:gd name="T8" fmla="*/ 380 w 83"/>
                  <a:gd name="T9" fmla="*/ 21 h 73"/>
                  <a:gd name="T10" fmla="*/ 115 w 83"/>
                  <a:gd name="T11" fmla="*/ 93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3" h="73">
                    <a:moveTo>
                      <a:pt x="22" y="18"/>
                    </a:moveTo>
                    <a:cubicBezTo>
                      <a:pt x="9" y="24"/>
                      <a:pt x="0" y="37"/>
                      <a:pt x="17" y="47"/>
                    </a:cubicBezTo>
                    <a:cubicBezTo>
                      <a:pt x="34" y="57"/>
                      <a:pt x="48" y="62"/>
                      <a:pt x="60" y="67"/>
                    </a:cubicBezTo>
                    <a:cubicBezTo>
                      <a:pt x="72" y="73"/>
                      <a:pt x="80" y="63"/>
                      <a:pt x="81" y="52"/>
                    </a:cubicBezTo>
                    <a:cubicBezTo>
                      <a:pt x="83" y="42"/>
                      <a:pt x="82" y="8"/>
                      <a:pt x="72" y="4"/>
                    </a:cubicBezTo>
                    <a:cubicBezTo>
                      <a:pt x="63" y="0"/>
                      <a:pt x="36" y="11"/>
                      <a:pt x="22" y="18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5" name="Freeform 176">
                <a:extLst>
                  <a:ext uri="{FF2B5EF4-FFF2-40B4-BE49-F238E27FC236}">
                    <a16:creationId xmlns:a16="http://schemas.microsoft.com/office/drawing/2014/main" id="{61B21125-FACB-41CC-8FDF-BF634F5F9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487"/>
                <a:ext cx="124" cy="127"/>
              </a:xfrm>
              <a:custGeom>
                <a:avLst/>
                <a:gdLst>
                  <a:gd name="T0" fmla="*/ 21 w 82"/>
                  <a:gd name="T1" fmla="*/ 41 h 84"/>
                  <a:gd name="T2" fmla="*/ 53 w 82"/>
                  <a:gd name="T3" fmla="*/ 231 h 84"/>
                  <a:gd name="T4" fmla="*/ 197 w 82"/>
                  <a:gd name="T5" fmla="*/ 428 h 84"/>
                  <a:gd name="T6" fmla="*/ 370 w 82"/>
                  <a:gd name="T7" fmla="*/ 277 h 84"/>
                  <a:gd name="T8" fmla="*/ 316 w 82"/>
                  <a:gd name="T9" fmla="*/ 94 h 84"/>
                  <a:gd name="T10" fmla="*/ 21 w 82"/>
                  <a:gd name="T11" fmla="*/ 41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2" h="84">
                    <a:moveTo>
                      <a:pt x="4" y="8"/>
                    </a:moveTo>
                    <a:cubicBezTo>
                      <a:pt x="0" y="17"/>
                      <a:pt x="1" y="27"/>
                      <a:pt x="10" y="44"/>
                    </a:cubicBezTo>
                    <a:cubicBezTo>
                      <a:pt x="20" y="61"/>
                      <a:pt x="26" y="84"/>
                      <a:pt x="38" y="82"/>
                    </a:cubicBezTo>
                    <a:cubicBezTo>
                      <a:pt x="45" y="80"/>
                      <a:pt x="61" y="67"/>
                      <a:pt x="71" y="53"/>
                    </a:cubicBezTo>
                    <a:cubicBezTo>
                      <a:pt x="82" y="39"/>
                      <a:pt x="80" y="27"/>
                      <a:pt x="60" y="18"/>
                    </a:cubicBezTo>
                    <a:cubicBezTo>
                      <a:pt x="40" y="10"/>
                      <a:pt x="9" y="0"/>
                      <a:pt x="4" y="8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6" name="Freeform 177">
                <a:extLst>
                  <a:ext uri="{FF2B5EF4-FFF2-40B4-BE49-F238E27FC236}">
                    <a16:creationId xmlns:a16="http://schemas.microsoft.com/office/drawing/2014/main" id="{A3CFD191-EB92-441D-A95E-AA4C65D60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982"/>
                <a:ext cx="115" cy="80"/>
              </a:xfrm>
              <a:custGeom>
                <a:avLst/>
                <a:gdLst>
                  <a:gd name="T0" fmla="*/ 39 w 76"/>
                  <a:gd name="T1" fmla="*/ 109 h 53"/>
                  <a:gd name="T2" fmla="*/ 89 w 76"/>
                  <a:gd name="T3" fmla="*/ 202 h 53"/>
                  <a:gd name="T4" fmla="*/ 339 w 76"/>
                  <a:gd name="T5" fmla="*/ 269 h 53"/>
                  <a:gd name="T6" fmla="*/ 387 w 76"/>
                  <a:gd name="T7" fmla="*/ 109 h 53"/>
                  <a:gd name="T8" fmla="*/ 309 w 76"/>
                  <a:gd name="T9" fmla="*/ 18 h 53"/>
                  <a:gd name="T10" fmla="*/ 39 w 76"/>
                  <a:gd name="T11" fmla="*/ 109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3">
                    <a:moveTo>
                      <a:pt x="7" y="21"/>
                    </a:moveTo>
                    <a:cubicBezTo>
                      <a:pt x="0" y="25"/>
                      <a:pt x="3" y="33"/>
                      <a:pt x="17" y="39"/>
                    </a:cubicBezTo>
                    <a:cubicBezTo>
                      <a:pt x="31" y="45"/>
                      <a:pt x="53" y="51"/>
                      <a:pt x="65" y="52"/>
                    </a:cubicBezTo>
                    <a:cubicBezTo>
                      <a:pt x="76" y="53"/>
                      <a:pt x="76" y="35"/>
                      <a:pt x="74" y="21"/>
                    </a:cubicBezTo>
                    <a:cubicBezTo>
                      <a:pt x="73" y="7"/>
                      <a:pt x="67" y="0"/>
                      <a:pt x="59" y="3"/>
                    </a:cubicBezTo>
                    <a:cubicBezTo>
                      <a:pt x="51" y="6"/>
                      <a:pt x="18" y="17"/>
                      <a:pt x="7" y="2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7" name="Freeform 178">
                <a:extLst>
                  <a:ext uri="{FF2B5EF4-FFF2-40B4-BE49-F238E27FC236}">
                    <a16:creationId xmlns:a16="http://schemas.microsoft.com/office/drawing/2014/main" id="{43A1088D-3ABC-4797-B68D-6A7E5C24D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" y="963"/>
                <a:ext cx="61" cy="105"/>
              </a:xfrm>
              <a:custGeom>
                <a:avLst/>
                <a:gdLst>
                  <a:gd name="T0" fmla="*/ 49 w 40"/>
                  <a:gd name="T1" fmla="*/ 8 h 69"/>
                  <a:gd name="T2" fmla="*/ 53 w 40"/>
                  <a:gd name="T3" fmla="*/ 142 h 69"/>
                  <a:gd name="T4" fmla="*/ 63 w 40"/>
                  <a:gd name="T5" fmla="*/ 359 h 69"/>
                  <a:gd name="T6" fmla="*/ 183 w 40"/>
                  <a:gd name="T7" fmla="*/ 350 h 69"/>
                  <a:gd name="T8" fmla="*/ 154 w 40"/>
                  <a:gd name="T9" fmla="*/ 75 h 69"/>
                  <a:gd name="T10" fmla="*/ 49 w 40"/>
                  <a:gd name="T11" fmla="*/ 8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69">
                    <a:moveTo>
                      <a:pt x="9" y="1"/>
                    </a:moveTo>
                    <a:cubicBezTo>
                      <a:pt x="1" y="6"/>
                      <a:pt x="7" y="16"/>
                      <a:pt x="10" y="26"/>
                    </a:cubicBezTo>
                    <a:cubicBezTo>
                      <a:pt x="13" y="37"/>
                      <a:pt x="0" y="64"/>
                      <a:pt x="12" y="67"/>
                    </a:cubicBezTo>
                    <a:cubicBezTo>
                      <a:pt x="24" y="69"/>
                      <a:pt x="28" y="68"/>
                      <a:pt x="34" y="65"/>
                    </a:cubicBezTo>
                    <a:cubicBezTo>
                      <a:pt x="40" y="61"/>
                      <a:pt x="35" y="23"/>
                      <a:pt x="28" y="14"/>
                    </a:cubicBezTo>
                    <a:cubicBezTo>
                      <a:pt x="22" y="5"/>
                      <a:pt x="14" y="0"/>
                      <a:pt x="9" y="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8" name="Freeform 179">
                <a:extLst>
                  <a:ext uri="{FF2B5EF4-FFF2-40B4-BE49-F238E27FC236}">
                    <a16:creationId xmlns:a16="http://schemas.microsoft.com/office/drawing/2014/main" id="{827BD50E-3302-4EC4-8F40-15D70CFBD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3545"/>
                <a:ext cx="87" cy="69"/>
              </a:xfrm>
              <a:custGeom>
                <a:avLst/>
                <a:gdLst>
                  <a:gd name="T0" fmla="*/ 27 w 58"/>
                  <a:gd name="T1" fmla="*/ 102 h 46"/>
                  <a:gd name="T2" fmla="*/ 129 w 58"/>
                  <a:gd name="T3" fmla="*/ 8 h 46"/>
                  <a:gd name="T4" fmla="*/ 284 w 58"/>
                  <a:gd name="T5" fmla="*/ 68 h 46"/>
                  <a:gd name="T6" fmla="*/ 210 w 58"/>
                  <a:gd name="T7" fmla="*/ 122 h 46"/>
                  <a:gd name="T8" fmla="*/ 99 w 58"/>
                  <a:gd name="T9" fmla="*/ 194 h 46"/>
                  <a:gd name="T10" fmla="*/ 27 w 58"/>
                  <a:gd name="T11" fmla="*/ 102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46">
                    <a:moveTo>
                      <a:pt x="5" y="20"/>
                    </a:moveTo>
                    <a:cubicBezTo>
                      <a:pt x="11" y="5"/>
                      <a:pt x="9" y="2"/>
                      <a:pt x="25" y="1"/>
                    </a:cubicBezTo>
                    <a:cubicBezTo>
                      <a:pt x="37" y="1"/>
                      <a:pt x="58" y="0"/>
                      <a:pt x="56" y="13"/>
                    </a:cubicBezTo>
                    <a:cubicBezTo>
                      <a:pt x="55" y="22"/>
                      <a:pt x="48" y="22"/>
                      <a:pt x="41" y="24"/>
                    </a:cubicBezTo>
                    <a:cubicBezTo>
                      <a:pt x="31" y="26"/>
                      <a:pt x="28" y="34"/>
                      <a:pt x="19" y="38"/>
                    </a:cubicBezTo>
                    <a:cubicBezTo>
                      <a:pt x="3" y="46"/>
                      <a:pt x="0" y="34"/>
                      <a:pt x="5" y="20"/>
                    </a:cubicBezTo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9" name="Freeform 180">
                <a:extLst>
                  <a:ext uri="{FF2B5EF4-FFF2-40B4-BE49-F238E27FC236}">
                    <a16:creationId xmlns:a16="http://schemas.microsoft.com/office/drawing/2014/main" id="{923FE4D8-102B-420A-A35E-E36EB37EB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3586"/>
                <a:ext cx="48" cy="62"/>
              </a:xfrm>
              <a:custGeom>
                <a:avLst/>
                <a:gdLst>
                  <a:gd name="T0" fmla="*/ 140 w 32"/>
                  <a:gd name="T1" fmla="*/ 0 h 41"/>
                  <a:gd name="T2" fmla="*/ 12 w 32"/>
                  <a:gd name="T3" fmla="*/ 59 h 41"/>
                  <a:gd name="T4" fmla="*/ 27 w 32"/>
                  <a:gd name="T5" fmla="*/ 166 h 41"/>
                  <a:gd name="T6" fmla="*/ 134 w 32"/>
                  <a:gd name="T7" fmla="*/ 101 h 41"/>
                  <a:gd name="T8" fmla="*/ 140 w 32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41">
                    <a:moveTo>
                      <a:pt x="27" y="0"/>
                    </a:moveTo>
                    <a:cubicBezTo>
                      <a:pt x="13" y="3"/>
                      <a:pt x="3" y="2"/>
                      <a:pt x="2" y="11"/>
                    </a:cubicBezTo>
                    <a:cubicBezTo>
                      <a:pt x="0" y="19"/>
                      <a:pt x="4" y="24"/>
                      <a:pt x="5" y="32"/>
                    </a:cubicBezTo>
                    <a:cubicBezTo>
                      <a:pt x="7" y="41"/>
                      <a:pt x="21" y="29"/>
                      <a:pt x="26" y="19"/>
                    </a:cubicBezTo>
                    <a:cubicBezTo>
                      <a:pt x="30" y="10"/>
                      <a:pt x="32" y="1"/>
                      <a:pt x="27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0" name="Freeform 181">
                <a:extLst>
                  <a:ext uri="{FF2B5EF4-FFF2-40B4-BE49-F238E27FC236}">
                    <a16:creationId xmlns:a16="http://schemas.microsoft.com/office/drawing/2014/main" id="{7537B875-3079-46D4-BDC3-096EEC680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" y="3557"/>
                <a:ext cx="76" cy="95"/>
              </a:xfrm>
              <a:custGeom>
                <a:avLst/>
                <a:gdLst>
                  <a:gd name="T0" fmla="*/ 170 w 50"/>
                  <a:gd name="T1" fmla="*/ 27 h 63"/>
                  <a:gd name="T2" fmla="*/ 40 w 50"/>
                  <a:gd name="T3" fmla="*/ 121 h 63"/>
                  <a:gd name="T4" fmla="*/ 93 w 50"/>
                  <a:gd name="T5" fmla="*/ 274 h 63"/>
                  <a:gd name="T6" fmla="*/ 239 w 50"/>
                  <a:gd name="T7" fmla="*/ 283 h 63"/>
                  <a:gd name="T8" fmla="*/ 223 w 50"/>
                  <a:gd name="T9" fmla="*/ 140 h 63"/>
                  <a:gd name="T10" fmla="*/ 170 w 50"/>
                  <a:gd name="T11" fmla="*/ 27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63">
                    <a:moveTo>
                      <a:pt x="32" y="5"/>
                    </a:moveTo>
                    <a:cubicBezTo>
                      <a:pt x="23" y="8"/>
                      <a:pt x="13" y="16"/>
                      <a:pt x="7" y="23"/>
                    </a:cubicBezTo>
                    <a:cubicBezTo>
                      <a:pt x="0" y="30"/>
                      <a:pt x="11" y="43"/>
                      <a:pt x="17" y="53"/>
                    </a:cubicBezTo>
                    <a:cubicBezTo>
                      <a:pt x="22" y="63"/>
                      <a:pt x="40" y="61"/>
                      <a:pt x="45" y="55"/>
                    </a:cubicBezTo>
                    <a:cubicBezTo>
                      <a:pt x="50" y="49"/>
                      <a:pt x="41" y="40"/>
                      <a:pt x="42" y="27"/>
                    </a:cubicBezTo>
                    <a:cubicBezTo>
                      <a:pt x="43" y="15"/>
                      <a:pt x="37" y="0"/>
                      <a:pt x="32" y="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1" name="Freeform 182">
                <a:extLst>
                  <a:ext uri="{FF2B5EF4-FFF2-40B4-BE49-F238E27FC236}">
                    <a16:creationId xmlns:a16="http://schemas.microsoft.com/office/drawing/2014/main" id="{21FC9C2E-3BC7-470F-86E1-1F08AF3A4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3548"/>
                <a:ext cx="41" cy="38"/>
              </a:xfrm>
              <a:custGeom>
                <a:avLst/>
                <a:gdLst>
                  <a:gd name="T0" fmla="*/ 21 w 27"/>
                  <a:gd name="T1" fmla="*/ 41 h 25"/>
                  <a:gd name="T2" fmla="*/ 32 w 27"/>
                  <a:gd name="T3" fmla="*/ 123 h 25"/>
                  <a:gd name="T4" fmla="*/ 143 w 27"/>
                  <a:gd name="T5" fmla="*/ 84 h 25"/>
                  <a:gd name="T6" fmla="*/ 21 w 27"/>
                  <a:gd name="T7" fmla="*/ 41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25">
                    <a:moveTo>
                      <a:pt x="4" y="8"/>
                    </a:moveTo>
                    <a:cubicBezTo>
                      <a:pt x="1" y="17"/>
                      <a:pt x="0" y="22"/>
                      <a:pt x="6" y="23"/>
                    </a:cubicBezTo>
                    <a:cubicBezTo>
                      <a:pt x="12" y="25"/>
                      <a:pt x="27" y="16"/>
                      <a:pt x="27" y="16"/>
                    </a:cubicBezTo>
                    <a:cubicBezTo>
                      <a:pt x="27" y="16"/>
                      <a:pt x="8" y="0"/>
                      <a:pt x="4" y="8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2" name="Freeform 183">
                <a:extLst>
                  <a:ext uri="{FF2B5EF4-FFF2-40B4-BE49-F238E27FC236}">
                    <a16:creationId xmlns:a16="http://schemas.microsoft.com/office/drawing/2014/main" id="{3DFA38BA-3360-4903-98AE-551DF5FD5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614"/>
                <a:ext cx="64" cy="62"/>
              </a:xfrm>
              <a:custGeom>
                <a:avLst/>
                <a:gdLst>
                  <a:gd name="T0" fmla="*/ 204 w 42"/>
                  <a:gd name="T1" fmla="*/ 53 h 41"/>
                  <a:gd name="T2" fmla="*/ 49 w 42"/>
                  <a:gd name="T3" fmla="*/ 39 h 41"/>
                  <a:gd name="T4" fmla="*/ 18 w 42"/>
                  <a:gd name="T5" fmla="*/ 166 h 41"/>
                  <a:gd name="T6" fmla="*/ 143 w 42"/>
                  <a:gd name="T7" fmla="*/ 142 h 41"/>
                  <a:gd name="T8" fmla="*/ 204 w 42"/>
                  <a:gd name="T9" fmla="*/ 53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41">
                    <a:moveTo>
                      <a:pt x="38" y="10"/>
                    </a:moveTo>
                    <a:cubicBezTo>
                      <a:pt x="24" y="6"/>
                      <a:pt x="15" y="0"/>
                      <a:pt x="9" y="7"/>
                    </a:cubicBezTo>
                    <a:cubicBezTo>
                      <a:pt x="4" y="14"/>
                      <a:pt x="6" y="24"/>
                      <a:pt x="3" y="32"/>
                    </a:cubicBezTo>
                    <a:cubicBezTo>
                      <a:pt x="0" y="41"/>
                      <a:pt x="18" y="33"/>
                      <a:pt x="27" y="27"/>
                    </a:cubicBezTo>
                    <a:cubicBezTo>
                      <a:pt x="36" y="20"/>
                      <a:pt x="42" y="13"/>
                      <a:pt x="38" y="1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" name="Freeform 184">
                <a:extLst>
                  <a:ext uri="{FF2B5EF4-FFF2-40B4-BE49-F238E27FC236}">
                    <a16:creationId xmlns:a16="http://schemas.microsoft.com/office/drawing/2014/main" id="{7F5D1F10-F92A-48FA-A29E-D8CA0A8EC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7" y="3570"/>
                <a:ext cx="78" cy="88"/>
              </a:xfrm>
              <a:custGeom>
                <a:avLst/>
                <a:gdLst>
                  <a:gd name="T0" fmla="*/ 239 w 51"/>
                  <a:gd name="T1" fmla="*/ 12 h 58"/>
                  <a:gd name="T2" fmla="*/ 49 w 51"/>
                  <a:gd name="T3" fmla="*/ 62 h 58"/>
                  <a:gd name="T4" fmla="*/ 32 w 51"/>
                  <a:gd name="T5" fmla="*/ 203 h 58"/>
                  <a:gd name="T6" fmla="*/ 176 w 51"/>
                  <a:gd name="T7" fmla="*/ 290 h 58"/>
                  <a:gd name="T8" fmla="*/ 236 w 51"/>
                  <a:gd name="T9" fmla="*/ 147 h 58"/>
                  <a:gd name="T10" fmla="*/ 239 w 51"/>
                  <a:gd name="T11" fmla="*/ 12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" h="58">
                    <a:moveTo>
                      <a:pt x="44" y="2"/>
                    </a:moveTo>
                    <a:cubicBezTo>
                      <a:pt x="34" y="0"/>
                      <a:pt x="18" y="9"/>
                      <a:pt x="9" y="12"/>
                    </a:cubicBezTo>
                    <a:cubicBezTo>
                      <a:pt x="0" y="15"/>
                      <a:pt x="6" y="26"/>
                      <a:pt x="6" y="38"/>
                    </a:cubicBezTo>
                    <a:cubicBezTo>
                      <a:pt x="6" y="50"/>
                      <a:pt x="24" y="58"/>
                      <a:pt x="32" y="55"/>
                    </a:cubicBezTo>
                    <a:cubicBezTo>
                      <a:pt x="40" y="52"/>
                      <a:pt x="36" y="39"/>
                      <a:pt x="43" y="28"/>
                    </a:cubicBezTo>
                    <a:cubicBezTo>
                      <a:pt x="49" y="16"/>
                      <a:pt x="51" y="0"/>
                      <a:pt x="44" y="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" name="Freeform 185">
                <a:extLst>
                  <a:ext uri="{FF2B5EF4-FFF2-40B4-BE49-F238E27FC236}">
                    <a16:creationId xmlns:a16="http://schemas.microsoft.com/office/drawing/2014/main" id="{E313E3F1-898D-4EBE-9CAA-C7F3D791C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3586"/>
                <a:ext cx="122" cy="86"/>
              </a:xfrm>
              <a:custGeom>
                <a:avLst/>
                <a:gdLst>
                  <a:gd name="T0" fmla="*/ 390 w 81"/>
                  <a:gd name="T1" fmla="*/ 32 h 57"/>
                  <a:gd name="T2" fmla="*/ 411 w 81"/>
                  <a:gd name="T3" fmla="*/ 175 h 57"/>
                  <a:gd name="T4" fmla="*/ 256 w 81"/>
                  <a:gd name="T5" fmla="*/ 269 h 57"/>
                  <a:gd name="T6" fmla="*/ 39 w 81"/>
                  <a:gd name="T7" fmla="*/ 228 h 57"/>
                  <a:gd name="T8" fmla="*/ 140 w 81"/>
                  <a:gd name="T9" fmla="*/ 130 h 57"/>
                  <a:gd name="T10" fmla="*/ 273 w 81"/>
                  <a:gd name="T11" fmla="*/ 18 h 57"/>
                  <a:gd name="T12" fmla="*/ 390 w 81"/>
                  <a:gd name="T13" fmla="*/ 32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1" h="57">
                    <a:moveTo>
                      <a:pt x="76" y="6"/>
                    </a:moveTo>
                    <a:cubicBezTo>
                      <a:pt x="81" y="12"/>
                      <a:pt x="81" y="25"/>
                      <a:pt x="80" y="34"/>
                    </a:cubicBezTo>
                    <a:cubicBezTo>
                      <a:pt x="79" y="44"/>
                      <a:pt x="61" y="47"/>
                      <a:pt x="50" y="52"/>
                    </a:cubicBezTo>
                    <a:cubicBezTo>
                      <a:pt x="39" y="57"/>
                      <a:pt x="13" y="49"/>
                      <a:pt x="7" y="44"/>
                    </a:cubicBezTo>
                    <a:cubicBezTo>
                      <a:pt x="0" y="40"/>
                      <a:pt x="15" y="31"/>
                      <a:pt x="27" y="25"/>
                    </a:cubicBezTo>
                    <a:cubicBezTo>
                      <a:pt x="38" y="19"/>
                      <a:pt x="46" y="6"/>
                      <a:pt x="53" y="3"/>
                    </a:cubicBezTo>
                    <a:cubicBezTo>
                      <a:pt x="59" y="0"/>
                      <a:pt x="71" y="6"/>
                      <a:pt x="76" y="6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" name="Freeform 186">
                <a:extLst>
                  <a:ext uri="{FF2B5EF4-FFF2-40B4-BE49-F238E27FC236}">
                    <a16:creationId xmlns:a16="http://schemas.microsoft.com/office/drawing/2014/main" id="{84D3E9CE-5C7E-4877-8BBC-43B05F5F7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0" y="3424"/>
                <a:ext cx="145" cy="69"/>
              </a:xfrm>
              <a:custGeom>
                <a:avLst/>
                <a:gdLst>
                  <a:gd name="T0" fmla="*/ 41 w 96"/>
                  <a:gd name="T1" fmla="*/ 32 h 46"/>
                  <a:gd name="T2" fmla="*/ 53 w 96"/>
                  <a:gd name="T3" fmla="*/ 12 h 46"/>
                  <a:gd name="T4" fmla="*/ 385 w 96"/>
                  <a:gd name="T5" fmla="*/ 80 h 46"/>
                  <a:gd name="T6" fmla="*/ 406 w 96"/>
                  <a:gd name="T7" fmla="*/ 194 h 46"/>
                  <a:gd name="T8" fmla="*/ 196 w 96"/>
                  <a:gd name="T9" fmla="*/ 134 h 46"/>
                  <a:gd name="T10" fmla="*/ 41 w 96"/>
                  <a:gd name="T11" fmla="*/ 32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46">
                    <a:moveTo>
                      <a:pt x="8" y="6"/>
                    </a:moveTo>
                    <a:cubicBezTo>
                      <a:pt x="0" y="1"/>
                      <a:pt x="4" y="0"/>
                      <a:pt x="10" y="2"/>
                    </a:cubicBezTo>
                    <a:cubicBezTo>
                      <a:pt x="30" y="7"/>
                      <a:pt x="57" y="11"/>
                      <a:pt x="74" y="15"/>
                    </a:cubicBezTo>
                    <a:cubicBezTo>
                      <a:pt x="96" y="20"/>
                      <a:pt x="82" y="30"/>
                      <a:pt x="78" y="38"/>
                    </a:cubicBezTo>
                    <a:cubicBezTo>
                      <a:pt x="74" y="46"/>
                      <a:pt x="52" y="35"/>
                      <a:pt x="38" y="26"/>
                    </a:cubicBezTo>
                    <a:cubicBezTo>
                      <a:pt x="30" y="21"/>
                      <a:pt x="17" y="12"/>
                      <a:pt x="8" y="6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" name="Freeform 187">
                <a:extLst>
                  <a:ext uri="{FF2B5EF4-FFF2-40B4-BE49-F238E27FC236}">
                    <a16:creationId xmlns:a16="http://schemas.microsoft.com/office/drawing/2014/main" id="{63D10C0D-6031-436F-BF3A-8AABCEA30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5" y="3454"/>
                <a:ext cx="132" cy="65"/>
              </a:xfrm>
              <a:custGeom>
                <a:avLst/>
                <a:gdLst>
                  <a:gd name="T0" fmla="*/ 21 w 87"/>
                  <a:gd name="T1" fmla="*/ 18 h 43"/>
                  <a:gd name="T2" fmla="*/ 249 w 87"/>
                  <a:gd name="T3" fmla="*/ 32 h 43"/>
                  <a:gd name="T4" fmla="*/ 432 w 87"/>
                  <a:gd name="T5" fmla="*/ 142 h 43"/>
                  <a:gd name="T6" fmla="*/ 337 w 87"/>
                  <a:gd name="T7" fmla="*/ 215 h 43"/>
                  <a:gd name="T8" fmla="*/ 137 w 87"/>
                  <a:gd name="T9" fmla="*/ 166 h 43"/>
                  <a:gd name="T10" fmla="*/ 21 w 87"/>
                  <a:gd name="T11" fmla="*/ 18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7" h="43">
                    <a:moveTo>
                      <a:pt x="4" y="3"/>
                    </a:moveTo>
                    <a:cubicBezTo>
                      <a:pt x="14" y="0"/>
                      <a:pt x="28" y="3"/>
                      <a:pt x="47" y="6"/>
                    </a:cubicBezTo>
                    <a:cubicBezTo>
                      <a:pt x="66" y="9"/>
                      <a:pt x="77" y="17"/>
                      <a:pt x="82" y="27"/>
                    </a:cubicBezTo>
                    <a:cubicBezTo>
                      <a:pt x="87" y="37"/>
                      <a:pt x="74" y="39"/>
                      <a:pt x="63" y="41"/>
                    </a:cubicBezTo>
                    <a:cubicBezTo>
                      <a:pt x="52" y="43"/>
                      <a:pt x="32" y="43"/>
                      <a:pt x="26" y="32"/>
                    </a:cubicBezTo>
                    <a:cubicBezTo>
                      <a:pt x="20" y="21"/>
                      <a:pt x="0" y="10"/>
                      <a:pt x="4" y="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" name="Freeform 188">
                <a:extLst>
                  <a:ext uri="{FF2B5EF4-FFF2-40B4-BE49-F238E27FC236}">
                    <a16:creationId xmlns:a16="http://schemas.microsoft.com/office/drawing/2014/main" id="{C575523C-5916-427C-BC4E-071D63949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" y="3480"/>
                <a:ext cx="56" cy="54"/>
              </a:xfrm>
              <a:custGeom>
                <a:avLst/>
                <a:gdLst>
                  <a:gd name="T0" fmla="*/ 59 w 37"/>
                  <a:gd name="T1" fmla="*/ 21 h 36"/>
                  <a:gd name="T2" fmla="*/ 12 w 37"/>
                  <a:gd name="T3" fmla="*/ 140 h 36"/>
                  <a:gd name="T4" fmla="*/ 110 w 37"/>
                  <a:gd name="T5" fmla="*/ 174 h 36"/>
                  <a:gd name="T6" fmla="*/ 153 w 37"/>
                  <a:gd name="T7" fmla="*/ 80 h 36"/>
                  <a:gd name="T8" fmla="*/ 59 w 37"/>
                  <a:gd name="T9" fmla="*/ 2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36">
                    <a:moveTo>
                      <a:pt x="11" y="4"/>
                    </a:moveTo>
                    <a:cubicBezTo>
                      <a:pt x="7" y="9"/>
                      <a:pt x="0" y="21"/>
                      <a:pt x="2" y="27"/>
                    </a:cubicBezTo>
                    <a:cubicBezTo>
                      <a:pt x="4" y="33"/>
                      <a:pt x="8" y="32"/>
                      <a:pt x="21" y="34"/>
                    </a:cubicBezTo>
                    <a:cubicBezTo>
                      <a:pt x="34" y="36"/>
                      <a:pt x="37" y="24"/>
                      <a:pt x="29" y="15"/>
                    </a:cubicBezTo>
                    <a:cubicBezTo>
                      <a:pt x="21" y="6"/>
                      <a:pt x="14" y="0"/>
                      <a:pt x="11" y="4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" name="Freeform 189">
                <a:extLst>
                  <a:ext uri="{FF2B5EF4-FFF2-40B4-BE49-F238E27FC236}">
                    <a16:creationId xmlns:a16="http://schemas.microsoft.com/office/drawing/2014/main" id="{09039A7C-22C6-431E-BBBC-ABFEE06D0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3531"/>
                <a:ext cx="38" cy="55"/>
              </a:xfrm>
              <a:custGeom>
                <a:avLst/>
                <a:gdLst>
                  <a:gd name="T0" fmla="*/ 49 w 25"/>
                  <a:gd name="T1" fmla="*/ 0 h 36"/>
                  <a:gd name="T2" fmla="*/ 12 w 25"/>
                  <a:gd name="T3" fmla="*/ 101 h 36"/>
                  <a:gd name="T4" fmla="*/ 21 w 25"/>
                  <a:gd name="T5" fmla="*/ 168 h 36"/>
                  <a:gd name="T6" fmla="*/ 81 w 25"/>
                  <a:gd name="T7" fmla="*/ 185 h 36"/>
                  <a:gd name="T8" fmla="*/ 93 w 25"/>
                  <a:gd name="T9" fmla="*/ 81 h 36"/>
                  <a:gd name="T10" fmla="*/ 49 w 25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36">
                    <a:moveTo>
                      <a:pt x="9" y="0"/>
                    </a:moveTo>
                    <a:cubicBezTo>
                      <a:pt x="0" y="4"/>
                      <a:pt x="1" y="9"/>
                      <a:pt x="2" y="18"/>
                    </a:cubicBezTo>
                    <a:cubicBezTo>
                      <a:pt x="3" y="22"/>
                      <a:pt x="2" y="27"/>
                      <a:pt x="4" y="31"/>
                    </a:cubicBezTo>
                    <a:cubicBezTo>
                      <a:pt x="6" y="35"/>
                      <a:pt x="10" y="36"/>
                      <a:pt x="15" y="34"/>
                    </a:cubicBezTo>
                    <a:cubicBezTo>
                      <a:pt x="25" y="30"/>
                      <a:pt x="19" y="24"/>
                      <a:pt x="17" y="15"/>
                    </a:cubicBezTo>
                    <a:cubicBezTo>
                      <a:pt x="16" y="11"/>
                      <a:pt x="14" y="0"/>
                      <a:pt x="9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" name="Freeform 190">
                <a:extLst>
                  <a:ext uri="{FF2B5EF4-FFF2-40B4-BE49-F238E27FC236}">
                    <a16:creationId xmlns:a16="http://schemas.microsoft.com/office/drawing/2014/main" id="{06B8AFE1-C4DF-4CE4-8B03-1E03798F9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4" y="3460"/>
                <a:ext cx="56" cy="55"/>
              </a:xfrm>
              <a:custGeom>
                <a:avLst/>
                <a:gdLst>
                  <a:gd name="T0" fmla="*/ 18 w 37"/>
                  <a:gd name="T1" fmla="*/ 21 h 36"/>
                  <a:gd name="T2" fmla="*/ 133 w 37"/>
                  <a:gd name="T3" fmla="*/ 177 h 36"/>
                  <a:gd name="T4" fmla="*/ 188 w 37"/>
                  <a:gd name="T5" fmla="*/ 110 h 36"/>
                  <a:gd name="T6" fmla="*/ 18 w 37"/>
                  <a:gd name="T7" fmla="*/ 21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" h="36">
                    <a:moveTo>
                      <a:pt x="3" y="4"/>
                    </a:moveTo>
                    <a:cubicBezTo>
                      <a:pt x="0" y="8"/>
                      <a:pt x="19" y="30"/>
                      <a:pt x="25" y="33"/>
                    </a:cubicBezTo>
                    <a:cubicBezTo>
                      <a:pt x="31" y="36"/>
                      <a:pt x="36" y="26"/>
                      <a:pt x="36" y="20"/>
                    </a:cubicBezTo>
                    <a:cubicBezTo>
                      <a:pt x="37" y="14"/>
                      <a:pt x="6" y="0"/>
                      <a:pt x="3" y="4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" name="Freeform 191">
                <a:extLst>
                  <a:ext uri="{FF2B5EF4-FFF2-40B4-BE49-F238E27FC236}">
                    <a16:creationId xmlns:a16="http://schemas.microsoft.com/office/drawing/2014/main" id="{4B445920-EFE1-45CA-B8B5-9B049DFA4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5" y="3495"/>
                <a:ext cx="59" cy="78"/>
              </a:xfrm>
              <a:custGeom>
                <a:avLst/>
                <a:gdLst>
                  <a:gd name="T0" fmla="*/ 121 w 39"/>
                  <a:gd name="T1" fmla="*/ 68 h 52"/>
                  <a:gd name="T2" fmla="*/ 183 w 39"/>
                  <a:gd name="T3" fmla="*/ 194 h 52"/>
                  <a:gd name="T4" fmla="*/ 153 w 39"/>
                  <a:gd name="T5" fmla="*/ 255 h 52"/>
                  <a:gd name="T6" fmla="*/ 39 w 39"/>
                  <a:gd name="T7" fmla="*/ 162 h 52"/>
                  <a:gd name="T8" fmla="*/ 27 w 39"/>
                  <a:gd name="T9" fmla="*/ 72 h 52"/>
                  <a:gd name="T10" fmla="*/ 121 w 39"/>
                  <a:gd name="T11" fmla="*/ 68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52">
                    <a:moveTo>
                      <a:pt x="23" y="13"/>
                    </a:moveTo>
                    <a:cubicBezTo>
                      <a:pt x="25" y="21"/>
                      <a:pt x="31" y="33"/>
                      <a:pt x="35" y="38"/>
                    </a:cubicBezTo>
                    <a:cubicBezTo>
                      <a:pt x="39" y="43"/>
                      <a:pt x="35" y="48"/>
                      <a:pt x="29" y="50"/>
                    </a:cubicBezTo>
                    <a:cubicBezTo>
                      <a:pt x="22" y="52"/>
                      <a:pt x="14" y="41"/>
                      <a:pt x="7" y="32"/>
                    </a:cubicBezTo>
                    <a:cubicBezTo>
                      <a:pt x="0" y="23"/>
                      <a:pt x="1" y="21"/>
                      <a:pt x="5" y="14"/>
                    </a:cubicBezTo>
                    <a:cubicBezTo>
                      <a:pt x="8" y="9"/>
                      <a:pt x="23" y="0"/>
                      <a:pt x="23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" name="Freeform 192">
                <a:extLst>
                  <a:ext uri="{FF2B5EF4-FFF2-40B4-BE49-F238E27FC236}">
                    <a16:creationId xmlns:a16="http://schemas.microsoft.com/office/drawing/2014/main" id="{7B3FC29F-8662-4FEB-BA4F-4F6EA3E7F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536"/>
                <a:ext cx="31" cy="22"/>
              </a:xfrm>
              <a:custGeom>
                <a:avLst/>
                <a:gdLst>
                  <a:gd name="T0" fmla="*/ 9 w 21"/>
                  <a:gd name="T1" fmla="*/ 19 h 15"/>
                  <a:gd name="T2" fmla="*/ 40 w 21"/>
                  <a:gd name="T3" fmla="*/ 69 h 15"/>
                  <a:gd name="T4" fmla="*/ 87 w 21"/>
                  <a:gd name="T5" fmla="*/ 38 h 15"/>
                  <a:gd name="T6" fmla="*/ 9 w 21"/>
                  <a:gd name="T7" fmla="*/ 19 h 15"/>
                  <a:gd name="T8" fmla="*/ 9 w 21"/>
                  <a:gd name="T9" fmla="*/ 1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2" y="4"/>
                    </a:moveTo>
                    <a:cubicBezTo>
                      <a:pt x="0" y="9"/>
                      <a:pt x="3" y="15"/>
                      <a:pt x="8" y="15"/>
                    </a:cubicBezTo>
                    <a:cubicBezTo>
                      <a:pt x="9" y="15"/>
                      <a:pt x="17" y="10"/>
                      <a:pt x="18" y="8"/>
                    </a:cubicBezTo>
                    <a:cubicBezTo>
                      <a:pt x="21" y="0"/>
                      <a:pt x="6" y="2"/>
                      <a:pt x="2" y="4"/>
                    </a:cubicBezTo>
                    <a:cubicBezTo>
                      <a:pt x="1" y="5"/>
                      <a:pt x="2" y="3"/>
                      <a:pt x="2" y="4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" name="Freeform 193">
                <a:extLst>
                  <a:ext uri="{FF2B5EF4-FFF2-40B4-BE49-F238E27FC236}">
                    <a16:creationId xmlns:a16="http://schemas.microsoft.com/office/drawing/2014/main" id="{7B255F02-B8A6-4D3A-BD56-9A40C9E18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3" y="3604"/>
                <a:ext cx="65" cy="60"/>
              </a:xfrm>
              <a:custGeom>
                <a:avLst/>
                <a:gdLst>
                  <a:gd name="T0" fmla="*/ 82 w 43"/>
                  <a:gd name="T1" fmla="*/ 12 h 40"/>
                  <a:gd name="T2" fmla="*/ 94 w 43"/>
                  <a:gd name="T3" fmla="*/ 102 h 40"/>
                  <a:gd name="T4" fmla="*/ 39 w 43"/>
                  <a:gd name="T5" fmla="*/ 201 h 40"/>
                  <a:gd name="T6" fmla="*/ 209 w 43"/>
                  <a:gd name="T7" fmla="*/ 170 h 40"/>
                  <a:gd name="T8" fmla="*/ 156 w 43"/>
                  <a:gd name="T9" fmla="*/ 72 h 40"/>
                  <a:gd name="T10" fmla="*/ 82 w 43"/>
                  <a:gd name="T11" fmla="*/ 12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16" y="2"/>
                    </a:moveTo>
                    <a:cubicBezTo>
                      <a:pt x="12" y="7"/>
                      <a:pt x="19" y="12"/>
                      <a:pt x="18" y="20"/>
                    </a:cubicBezTo>
                    <a:cubicBezTo>
                      <a:pt x="16" y="29"/>
                      <a:pt x="0" y="38"/>
                      <a:pt x="7" y="39"/>
                    </a:cubicBezTo>
                    <a:cubicBezTo>
                      <a:pt x="14" y="40"/>
                      <a:pt x="36" y="38"/>
                      <a:pt x="40" y="33"/>
                    </a:cubicBezTo>
                    <a:cubicBezTo>
                      <a:pt x="43" y="28"/>
                      <a:pt x="34" y="23"/>
                      <a:pt x="30" y="14"/>
                    </a:cubicBezTo>
                    <a:cubicBezTo>
                      <a:pt x="26" y="6"/>
                      <a:pt x="20" y="0"/>
                      <a:pt x="16" y="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" name="Freeform 194">
                <a:extLst>
                  <a:ext uri="{FF2B5EF4-FFF2-40B4-BE49-F238E27FC236}">
                    <a16:creationId xmlns:a16="http://schemas.microsoft.com/office/drawing/2014/main" id="{FDE8C7B2-1B93-483C-BFB7-3D15AAD0D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3651"/>
                <a:ext cx="64" cy="25"/>
              </a:xfrm>
              <a:custGeom>
                <a:avLst/>
                <a:gdLst>
                  <a:gd name="T0" fmla="*/ 75 w 42"/>
                  <a:gd name="T1" fmla="*/ 19 h 17"/>
                  <a:gd name="T2" fmla="*/ 32 w 42"/>
                  <a:gd name="T3" fmla="*/ 60 h 17"/>
                  <a:gd name="T4" fmla="*/ 177 w 42"/>
                  <a:gd name="T5" fmla="*/ 60 h 17"/>
                  <a:gd name="T6" fmla="*/ 75 w 42"/>
                  <a:gd name="T7" fmla="*/ 19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2" h="17">
                    <a:moveTo>
                      <a:pt x="14" y="4"/>
                    </a:moveTo>
                    <a:cubicBezTo>
                      <a:pt x="10" y="8"/>
                      <a:pt x="0" y="12"/>
                      <a:pt x="6" y="13"/>
                    </a:cubicBezTo>
                    <a:cubicBezTo>
                      <a:pt x="13" y="15"/>
                      <a:pt x="24" y="17"/>
                      <a:pt x="33" y="13"/>
                    </a:cubicBezTo>
                    <a:cubicBezTo>
                      <a:pt x="42" y="10"/>
                      <a:pt x="20" y="0"/>
                      <a:pt x="14" y="4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" name="Freeform 195">
                <a:extLst>
                  <a:ext uri="{FF2B5EF4-FFF2-40B4-BE49-F238E27FC236}">
                    <a16:creationId xmlns:a16="http://schemas.microsoft.com/office/drawing/2014/main" id="{99154889-76C4-4061-837C-E4FBCB02E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4" y="3592"/>
                <a:ext cx="65" cy="60"/>
              </a:xfrm>
              <a:custGeom>
                <a:avLst/>
                <a:gdLst>
                  <a:gd name="T0" fmla="*/ 89 w 43"/>
                  <a:gd name="T1" fmla="*/ 18 h 40"/>
                  <a:gd name="T2" fmla="*/ 39 w 43"/>
                  <a:gd name="T3" fmla="*/ 53 h 40"/>
                  <a:gd name="T4" fmla="*/ 18 w 43"/>
                  <a:gd name="T5" fmla="*/ 162 h 40"/>
                  <a:gd name="T6" fmla="*/ 142 w 43"/>
                  <a:gd name="T7" fmla="*/ 201 h 40"/>
                  <a:gd name="T8" fmla="*/ 209 w 43"/>
                  <a:gd name="T9" fmla="*/ 134 h 40"/>
                  <a:gd name="T10" fmla="*/ 89 w 43"/>
                  <a:gd name="T11" fmla="*/ 18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17" y="3"/>
                    </a:moveTo>
                    <a:cubicBezTo>
                      <a:pt x="13" y="4"/>
                      <a:pt x="9" y="6"/>
                      <a:pt x="7" y="10"/>
                    </a:cubicBezTo>
                    <a:cubicBezTo>
                      <a:pt x="6" y="14"/>
                      <a:pt x="0" y="29"/>
                      <a:pt x="3" y="32"/>
                    </a:cubicBezTo>
                    <a:cubicBezTo>
                      <a:pt x="7" y="34"/>
                      <a:pt x="23" y="40"/>
                      <a:pt x="27" y="39"/>
                    </a:cubicBezTo>
                    <a:cubicBezTo>
                      <a:pt x="30" y="38"/>
                      <a:pt x="35" y="30"/>
                      <a:pt x="40" y="26"/>
                    </a:cubicBezTo>
                    <a:cubicBezTo>
                      <a:pt x="43" y="21"/>
                      <a:pt x="31" y="0"/>
                      <a:pt x="17" y="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" name="Freeform 196">
                <a:extLst>
                  <a:ext uri="{FF2B5EF4-FFF2-40B4-BE49-F238E27FC236}">
                    <a16:creationId xmlns:a16="http://schemas.microsoft.com/office/drawing/2014/main" id="{ED5415C1-F894-49B0-AB62-67769EA3D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3534"/>
                <a:ext cx="103" cy="46"/>
              </a:xfrm>
              <a:custGeom>
                <a:avLst/>
                <a:gdLst>
                  <a:gd name="T0" fmla="*/ 62 w 68"/>
                  <a:gd name="T1" fmla="*/ 32 h 30"/>
                  <a:gd name="T2" fmla="*/ 18 w 68"/>
                  <a:gd name="T3" fmla="*/ 133 h 30"/>
                  <a:gd name="T4" fmla="*/ 111 w 68"/>
                  <a:gd name="T5" fmla="*/ 149 h 30"/>
                  <a:gd name="T6" fmla="*/ 264 w 68"/>
                  <a:gd name="T7" fmla="*/ 101 h 30"/>
                  <a:gd name="T8" fmla="*/ 347 w 68"/>
                  <a:gd name="T9" fmla="*/ 61 h 30"/>
                  <a:gd name="T10" fmla="*/ 168 w 68"/>
                  <a:gd name="T11" fmla="*/ 32 h 30"/>
                  <a:gd name="T12" fmla="*/ 62 w 68"/>
                  <a:gd name="T13" fmla="*/ 32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" h="30">
                    <a:moveTo>
                      <a:pt x="12" y="6"/>
                    </a:moveTo>
                    <a:cubicBezTo>
                      <a:pt x="8" y="12"/>
                      <a:pt x="0" y="20"/>
                      <a:pt x="3" y="24"/>
                    </a:cubicBezTo>
                    <a:cubicBezTo>
                      <a:pt x="6" y="27"/>
                      <a:pt x="11" y="30"/>
                      <a:pt x="21" y="27"/>
                    </a:cubicBezTo>
                    <a:cubicBezTo>
                      <a:pt x="31" y="24"/>
                      <a:pt x="34" y="21"/>
                      <a:pt x="50" y="18"/>
                    </a:cubicBezTo>
                    <a:cubicBezTo>
                      <a:pt x="65" y="14"/>
                      <a:pt x="68" y="14"/>
                      <a:pt x="66" y="11"/>
                    </a:cubicBezTo>
                    <a:cubicBezTo>
                      <a:pt x="63" y="8"/>
                      <a:pt x="41" y="7"/>
                      <a:pt x="32" y="6"/>
                    </a:cubicBezTo>
                    <a:cubicBezTo>
                      <a:pt x="22" y="4"/>
                      <a:pt x="16" y="0"/>
                      <a:pt x="12" y="6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" name="Freeform 197">
                <a:extLst>
                  <a:ext uri="{FF2B5EF4-FFF2-40B4-BE49-F238E27FC236}">
                    <a16:creationId xmlns:a16="http://schemas.microsoft.com/office/drawing/2014/main" id="{E046D0A6-75E9-4B15-A708-4F9497314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1230"/>
                <a:ext cx="9" cy="34"/>
              </a:xfrm>
              <a:custGeom>
                <a:avLst/>
                <a:gdLst>
                  <a:gd name="T0" fmla="*/ 27 w 6"/>
                  <a:gd name="T1" fmla="*/ 81 h 23"/>
                  <a:gd name="T2" fmla="*/ 8 w 6"/>
                  <a:gd name="T3" fmla="*/ 0 h 23"/>
                  <a:gd name="T4" fmla="*/ 8 w 6"/>
                  <a:gd name="T5" fmla="*/ 0 h 23"/>
                  <a:gd name="T6" fmla="*/ 8 w 6"/>
                  <a:gd name="T7" fmla="*/ 9 h 23"/>
                  <a:gd name="T8" fmla="*/ 0 w 6"/>
                  <a:gd name="T9" fmla="*/ 109 h 23"/>
                  <a:gd name="T10" fmla="*/ 27 w 6"/>
                  <a:gd name="T11" fmla="*/ 8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23">
                    <a:moveTo>
                      <a:pt x="5" y="17"/>
                    </a:moveTo>
                    <a:cubicBezTo>
                      <a:pt x="6" y="11"/>
                      <a:pt x="2" y="6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5"/>
                      <a:pt x="0" y="19"/>
                      <a:pt x="0" y="23"/>
                    </a:cubicBezTo>
                    <a:cubicBezTo>
                      <a:pt x="3" y="22"/>
                      <a:pt x="5" y="20"/>
                      <a:pt x="5" y="17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" name="Freeform 198">
                <a:extLst>
                  <a:ext uri="{FF2B5EF4-FFF2-40B4-BE49-F238E27FC236}">
                    <a16:creationId xmlns:a16="http://schemas.microsoft.com/office/drawing/2014/main" id="{D5B9AA06-B5DF-4172-A3AC-EA42AF3EE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" y="1154"/>
                <a:ext cx="36" cy="30"/>
              </a:xfrm>
              <a:custGeom>
                <a:avLst/>
                <a:gdLst>
                  <a:gd name="T0" fmla="*/ 89 w 24"/>
                  <a:gd name="T1" fmla="*/ 18 h 20"/>
                  <a:gd name="T2" fmla="*/ 53 w 24"/>
                  <a:gd name="T3" fmla="*/ 27 h 20"/>
                  <a:gd name="T4" fmla="*/ 8 w 24"/>
                  <a:gd name="T5" fmla="*/ 81 h 20"/>
                  <a:gd name="T6" fmla="*/ 0 w 24"/>
                  <a:gd name="T7" fmla="*/ 81 h 20"/>
                  <a:gd name="T8" fmla="*/ 18 w 24"/>
                  <a:gd name="T9" fmla="*/ 102 h 20"/>
                  <a:gd name="T10" fmla="*/ 122 w 24"/>
                  <a:gd name="T11" fmla="*/ 0 h 20"/>
                  <a:gd name="T12" fmla="*/ 89 w 24"/>
                  <a:gd name="T13" fmla="*/ 18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0">
                    <a:moveTo>
                      <a:pt x="17" y="3"/>
                    </a:moveTo>
                    <a:cubicBezTo>
                      <a:pt x="15" y="4"/>
                      <a:pt x="13" y="5"/>
                      <a:pt x="10" y="5"/>
                    </a:cubicBezTo>
                    <a:cubicBezTo>
                      <a:pt x="9" y="9"/>
                      <a:pt x="4" y="17"/>
                      <a:pt x="1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1" y="17"/>
                      <a:pt x="2" y="19"/>
                      <a:pt x="3" y="20"/>
                    </a:cubicBezTo>
                    <a:cubicBezTo>
                      <a:pt x="8" y="18"/>
                      <a:pt x="21" y="12"/>
                      <a:pt x="24" y="0"/>
                    </a:cubicBezTo>
                    <a:cubicBezTo>
                      <a:pt x="22" y="1"/>
                      <a:pt x="20" y="2"/>
                      <a:pt x="17" y="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" name="Freeform 199">
                <a:extLst>
                  <a:ext uri="{FF2B5EF4-FFF2-40B4-BE49-F238E27FC236}">
                    <a16:creationId xmlns:a16="http://schemas.microsoft.com/office/drawing/2014/main" id="{EBC85A7F-5F3B-4832-BEFD-0179A8E12E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8" y="971"/>
                <a:ext cx="309" cy="2557"/>
              </a:xfrm>
              <a:custGeom>
                <a:avLst/>
                <a:gdLst>
                  <a:gd name="T0" fmla="*/ 391 w 204"/>
                  <a:gd name="T1" fmla="*/ 8710 h 1691"/>
                  <a:gd name="T2" fmla="*/ 438 w 204"/>
                  <a:gd name="T3" fmla="*/ 8634 h 1691"/>
                  <a:gd name="T4" fmla="*/ 460 w 204"/>
                  <a:gd name="T5" fmla="*/ 8589 h 1691"/>
                  <a:gd name="T6" fmla="*/ 480 w 204"/>
                  <a:gd name="T7" fmla="*/ 8559 h 1691"/>
                  <a:gd name="T8" fmla="*/ 539 w 204"/>
                  <a:gd name="T9" fmla="*/ 8559 h 1691"/>
                  <a:gd name="T10" fmla="*/ 748 w 204"/>
                  <a:gd name="T11" fmla="*/ 8696 h 1691"/>
                  <a:gd name="T12" fmla="*/ 842 w 204"/>
                  <a:gd name="T13" fmla="*/ 8748 h 1691"/>
                  <a:gd name="T14" fmla="*/ 869 w 204"/>
                  <a:gd name="T15" fmla="*/ 8810 h 1691"/>
                  <a:gd name="T16" fmla="*/ 829 w 204"/>
                  <a:gd name="T17" fmla="*/ 8840 h 1691"/>
                  <a:gd name="T18" fmla="*/ 674 w 204"/>
                  <a:gd name="T19" fmla="*/ 8831 h 1691"/>
                  <a:gd name="T20" fmla="*/ 418 w 204"/>
                  <a:gd name="T21" fmla="*/ 8778 h 1691"/>
                  <a:gd name="T22" fmla="*/ 391 w 204"/>
                  <a:gd name="T23" fmla="*/ 8710 h 1691"/>
                  <a:gd name="T24" fmla="*/ 427 w 204"/>
                  <a:gd name="T25" fmla="*/ 251 h 1691"/>
                  <a:gd name="T26" fmla="*/ 397 w 204"/>
                  <a:gd name="T27" fmla="*/ 265 h 1691"/>
                  <a:gd name="T28" fmla="*/ 370 w 204"/>
                  <a:gd name="T29" fmla="*/ 245 h 1691"/>
                  <a:gd name="T30" fmla="*/ 351 w 204"/>
                  <a:gd name="T31" fmla="*/ 236 h 1691"/>
                  <a:gd name="T32" fmla="*/ 121 w 204"/>
                  <a:gd name="T33" fmla="*/ 142 h 1691"/>
                  <a:gd name="T34" fmla="*/ 41 w 204"/>
                  <a:gd name="T35" fmla="*/ 115 h 1691"/>
                  <a:gd name="T36" fmla="*/ 18 w 204"/>
                  <a:gd name="T37" fmla="*/ 62 h 1691"/>
                  <a:gd name="T38" fmla="*/ 0 w 204"/>
                  <a:gd name="T39" fmla="*/ 21 h 1691"/>
                  <a:gd name="T40" fmla="*/ 18 w 204"/>
                  <a:gd name="T41" fmla="*/ 8 h 1691"/>
                  <a:gd name="T42" fmla="*/ 400 w 204"/>
                  <a:gd name="T43" fmla="*/ 110 h 1691"/>
                  <a:gd name="T44" fmla="*/ 432 w 204"/>
                  <a:gd name="T45" fmla="*/ 156 h 1691"/>
                  <a:gd name="T46" fmla="*/ 427 w 204"/>
                  <a:gd name="T47" fmla="*/ 251 h 1691"/>
                  <a:gd name="T48" fmla="*/ 1035 w 204"/>
                  <a:gd name="T49" fmla="*/ 419 h 1691"/>
                  <a:gd name="T50" fmla="*/ 883 w 204"/>
                  <a:gd name="T51" fmla="*/ 549 h 1691"/>
                  <a:gd name="T52" fmla="*/ 859 w 204"/>
                  <a:gd name="T53" fmla="*/ 540 h 1691"/>
                  <a:gd name="T54" fmla="*/ 851 w 204"/>
                  <a:gd name="T55" fmla="*/ 407 h 1691"/>
                  <a:gd name="T56" fmla="*/ 851 w 204"/>
                  <a:gd name="T57" fmla="*/ 357 h 1691"/>
                  <a:gd name="T58" fmla="*/ 869 w 204"/>
                  <a:gd name="T59" fmla="*/ 304 h 1691"/>
                  <a:gd name="T60" fmla="*/ 919 w 204"/>
                  <a:gd name="T61" fmla="*/ 304 h 1691"/>
                  <a:gd name="T62" fmla="*/ 1035 w 204"/>
                  <a:gd name="T63" fmla="*/ 349 h 1691"/>
                  <a:gd name="T64" fmla="*/ 1035 w 204"/>
                  <a:gd name="T65" fmla="*/ 419 h 16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4" h="1691">
                    <a:moveTo>
                      <a:pt x="74" y="1666"/>
                    </a:moveTo>
                    <a:cubicBezTo>
                      <a:pt x="77" y="1661"/>
                      <a:pt x="79" y="1656"/>
                      <a:pt x="83" y="1651"/>
                    </a:cubicBezTo>
                    <a:cubicBezTo>
                      <a:pt x="88" y="1643"/>
                      <a:pt x="88" y="1643"/>
                      <a:pt x="88" y="1643"/>
                    </a:cubicBezTo>
                    <a:cubicBezTo>
                      <a:pt x="89" y="1641"/>
                      <a:pt x="90" y="1639"/>
                      <a:pt x="91" y="1637"/>
                    </a:cubicBezTo>
                    <a:cubicBezTo>
                      <a:pt x="93" y="1635"/>
                      <a:pt x="98" y="1632"/>
                      <a:pt x="102" y="1637"/>
                    </a:cubicBezTo>
                    <a:cubicBezTo>
                      <a:pt x="112" y="1648"/>
                      <a:pt x="128" y="1656"/>
                      <a:pt x="142" y="1663"/>
                    </a:cubicBezTo>
                    <a:cubicBezTo>
                      <a:pt x="148" y="1667"/>
                      <a:pt x="155" y="1670"/>
                      <a:pt x="160" y="1673"/>
                    </a:cubicBezTo>
                    <a:cubicBezTo>
                      <a:pt x="165" y="1677"/>
                      <a:pt x="165" y="1682"/>
                      <a:pt x="165" y="1685"/>
                    </a:cubicBezTo>
                    <a:cubicBezTo>
                      <a:pt x="165" y="1690"/>
                      <a:pt x="160" y="1691"/>
                      <a:pt x="157" y="1691"/>
                    </a:cubicBezTo>
                    <a:cubicBezTo>
                      <a:pt x="147" y="1690"/>
                      <a:pt x="137" y="1689"/>
                      <a:pt x="128" y="1689"/>
                    </a:cubicBezTo>
                    <a:cubicBezTo>
                      <a:pt x="110" y="1687"/>
                      <a:pt x="94" y="1684"/>
                      <a:pt x="79" y="1679"/>
                    </a:cubicBezTo>
                    <a:cubicBezTo>
                      <a:pt x="70" y="1677"/>
                      <a:pt x="72" y="1669"/>
                      <a:pt x="74" y="1666"/>
                    </a:cubicBezTo>
                    <a:close/>
                    <a:moveTo>
                      <a:pt x="81" y="48"/>
                    </a:moveTo>
                    <a:cubicBezTo>
                      <a:pt x="81" y="50"/>
                      <a:pt x="77" y="52"/>
                      <a:pt x="75" y="51"/>
                    </a:cubicBezTo>
                    <a:cubicBezTo>
                      <a:pt x="73" y="50"/>
                      <a:pt x="72" y="48"/>
                      <a:pt x="70" y="47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53" y="34"/>
                      <a:pt x="38" y="30"/>
                      <a:pt x="23" y="27"/>
                    </a:cubicBezTo>
                    <a:cubicBezTo>
                      <a:pt x="16" y="26"/>
                      <a:pt x="12" y="25"/>
                      <a:pt x="8" y="22"/>
                    </a:cubicBezTo>
                    <a:cubicBezTo>
                      <a:pt x="5" y="18"/>
                      <a:pt x="4" y="14"/>
                      <a:pt x="3" y="12"/>
                    </a:cubicBezTo>
                    <a:cubicBezTo>
                      <a:pt x="2" y="9"/>
                      <a:pt x="1" y="6"/>
                      <a:pt x="0" y="4"/>
                    </a:cubicBezTo>
                    <a:cubicBezTo>
                      <a:pt x="0" y="2"/>
                      <a:pt x="2" y="0"/>
                      <a:pt x="3" y="1"/>
                    </a:cubicBezTo>
                    <a:cubicBezTo>
                      <a:pt x="28" y="7"/>
                      <a:pt x="53" y="14"/>
                      <a:pt x="76" y="21"/>
                    </a:cubicBezTo>
                    <a:cubicBezTo>
                      <a:pt x="78" y="22"/>
                      <a:pt x="82" y="23"/>
                      <a:pt x="82" y="30"/>
                    </a:cubicBezTo>
                    <a:cubicBezTo>
                      <a:pt x="82" y="36"/>
                      <a:pt x="82" y="42"/>
                      <a:pt x="81" y="48"/>
                    </a:cubicBezTo>
                    <a:close/>
                    <a:moveTo>
                      <a:pt x="197" y="80"/>
                    </a:moveTo>
                    <a:cubicBezTo>
                      <a:pt x="188" y="87"/>
                      <a:pt x="178" y="95"/>
                      <a:pt x="168" y="105"/>
                    </a:cubicBezTo>
                    <a:cubicBezTo>
                      <a:pt x="166" y="107"/>
                      <a:pt x="163" y="106"/>
                      <a:pt x="163" y="103"/>
                    </a:cubicBezTo>
                    <a:cubicBezTo>
                      <a:pt x="163" y="95"/>
                      <a:pt x="163" y="86"/>
                      <a:pt x="162" y="78"/>
                    </a:cubicBezTo>
                    <a:cubicBezTo>
                      <a:pt x="162" y="78"/>
                      <a:pt x="162" y="72"/>
                      <a:pt x="162" y="68"/>
                    </a:cubicBezTo>
                    <a:cubicBezTo>
                      <a:pt x="162" y="64"/>
                      <a:pt x="163" y="60"/>
                      <a:pt x="165" y="58"/>
                    </a:cubicBezTo>
                    <a:cubicBezTo>
                      <a:pt x="167" y="56"/>
                      <a:pt x="170" y="56"/>
                      <a:pt x="175" y="58"/>
                    </a:cubicBezTo>
                    <a:cubicBezTo>
                      <a:pt x="182" y="61"/>
                      <a:pt x="190" y="64"/>
                      <a:pt x="197" y="67"/>
                    </a:cubicBezTo>
                    <a:cubicBezTo>
                      <a:pt x="201" y="69"/>
                      <a:pt x="204" y="74"/>
                      <a:pt x="197" y="8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" name="Freeform 200">
                <a:extLst>
                  <a:ext uri="{FF2B5EF4-FFF2-40B4-BE49-F238E27FC236}">
                    <a16:creationId xmlns:a16="http://schemas.microsoft.com/office/drawing/2014/main" id="{E1B99DDF-C297-49F3-81AF-D683A99B7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1172"/>
                <a:ext cx="15" cy="26"/>
              </a:xfrm>
              <a:custGeom>
                <a:avLst/>
                <a:gdLst>
                  <a:gd name="T0" fmla="*/ 48 w 10"/>
                  <a:gd name="T1" fmla="*/ 61 h 17"/>
                  <a:gd name="T2" fmla="*/ 48 w 10"/>
                  <a:gd name="T3" fmla="*/ 0 h 17"/>
                  <a:gd name="T4" fmla="*/ 12 w 10"/>
                  <a:gd name="T5" fmla="*/ 75 h 17"/>
                  <a:gd name="T6" fmla="*/ 0 w 10"/>
                  <a:gd name="T7" fmla="*/ 93 h 17"/>
                  <a:gd name="T8" fmla="*/ 48 w 10"/>
                  <a:gd name="T9" fmla="*/ 61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9" y="11"/>
                    </a:moveTo>
                    <a:cubicBezTo>
                      <a:pt x="10" y="8"/>
                      <a:pt x="10" y="4"/>
                      <a:pt x="9" y="0"/>
                    </a:cubicBezTo>
                    <a:cubicBezTo>
                      <a:pt x="6" y="6"/>
                      <a:pt x="4" y="11"/>
                      <a:pt x="2" y="14"/>
                    </a:cubicBezTo>
                    <a:cubicBezTo>
                      <a:pt x="2" y="15"/>
                      <a:pt x="1" y="16"/>
                      <a:pt x="0" y="17"/>
                    </a:cubicBezTo>
                    <a:cubicBezTo>
                      <a:pt x="5" y="17"/>
                      <a:pt x="8" y="15"/>
                      <a:pt x="9" y="1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" name="Freeform 201">
                <a:extLst>
                  <a:ext uri="{FF2B5EF4-FFF2-40B4-BE49-F238E27FC236}">
                    <a16:creationId xmlns:a16="http://schemas.microsoft.com/office/drawing/2014/main" id="{FF237A84-014D-4C29-AF7E-6497F276F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" y="1214"/>
                <a:ext cx="34" cy="50"/>
              </a:xfrm>
              <a:custGeom>
                <a:avLst/>
                <a:gdLst>
                  <a:gd name="T0" fmla="*/ 12 w 22"/>
                  <a:gd name="T1" fmla="*/ 68 h 33"/>
                  <a:gd name="T2" fmla="*/ 56 w 22"/>
                  <a:gd name="T3" fmla="*/ 174 h 33"/>
                  <a:gd name="T4" fmla="*/ 62 w 22"/>
                  <a:gd name="T5" fmla="*/ 174 h 33"/>
                  <a:gd name="T6" fmla="*/ 127 w 22"/>
                  <a:gd name="T7" fmla="*/ 164 h 33"/>
                  <a:gd name="T8" fmla="*/ 56 w 22"/>
                  <a:gd name="T9" fmla="*/ 68 h 33"/>
                  <a:gd name="T10" fmla="*/ 74 w 22"/>
                  <a:gd name="T11" fmla="*/ 18 h 33"/>
                  <a:gd name="T12" fmla="*/ 34 w 22"/>
                  <a:gd name="T13" fmla="*/ 0 h 33"/>
                  <a:gd name="T14" fmla="*/ 12 w 22"/>
                  <a:gd name="T15" fmla="*/ 68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" h="33">
                    <a:moveTo>
                      <a:pt x="2" y="13"/>
                    </a:moveTo>
                    <a:cubicBezTo>
                      <a:pt x="0" y="23"/>
                      <a:pt x="6" y="32"/>
                      <a:pt x="10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7" y="33"/>
                      <a:pt x="21" y="33"/>
                      <a:pt x="22" y="31"/>
                    </a:cubicBezTo>
                    <a:cubicBezTo>
                      <a:pt x="10" y="33"/>
                      <a:pt x="9" y="19"/>
                      <a:pt x="10" y="13"/>
                    </a:cubicBezTo>
                    <a:cubicBezTo>
                      <a:pt x="10" y="11"/>
                      <a:pt x="12" y="5"/>
                      <a:pt x="13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4"/>
                      <a:pt x="3" y="9"/>
                      <a:pt x="2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1" name="Freeform 202">
                <a:extLst>
                  <a:ext uri="{FF2B5EF4-FFF2-40B4-BE49-F238E27FC236}">
                    <a16:creationId xmlns:a16="http://schemas.microsoft.com/office/drawing/2014/main" id="{CEA6A066-94D9-491F-B4A2-91F33D42C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3336"/>
                <a:ext cx="26" cy="6"/>
              </a:xfrm>
              <a:custGeom>
                <a:avLst/>
                <a:gdLst>
                  <a:gd name="T0" fmla="*/ 93 w 17"/>
                  <a:gd name="T1" fmla="*/ 21 h 4"/>
                  <a:gd name="T2" fmla="*/ 87 w 17"/>
                  <a:gd name="T3" fmla="*/ 21 h 4"/>
                  <a:gd name="T4" fmla="*/ 0 w 17"/>
                  <a:gd name="T5" fmla="*/ 18 h 4"/>
                  <a:gd name="T6" fmla="*/ 0 w 17"/>
                  <a:gd name="T7" fmla="*/ 21 h 4"/>
                  <a:gd name="T8" fmla="*/ 93 w 17"/>
                  <a:gd name="T9" fmla="*/ 2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cubicBezTo>
                      <a:pt x="17" y="4"/>
                      <a:pt x="17" y="4"/>
                      <a:pt x="16" y="4"/>
                    </a:cubicBezTo>
                    <a:cubicBezTo>
                      <a:pt x="14" y="1"/>
                      <a:pt x="5" y="0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" y="4"/>
                      <a:pt x="11" y="4"/>
                      <a:pt x="17" y="4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2" name="Freeform 203">
                <a:extLst>
                  <a:ext uri="{FF2B5EF4-FFF2-40B4-BE49-F238E27FC236}">
                    <a16:creationId xmlns:a16="http://schemas.microsoft.com/office/drawing/2014/main" id="{9C56C5F9-52E2-4071-9B49-DA6DD5783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3" y="3333"/>
                <a:ext cx="31" cy="14"/>
              </a:xfrm>
              <a:custGeom>
                <a:avLst/>
                <a:gdLst>
                  <a:gd name="T0" fmla="*/ 0 w 20"/>
                  <a:gd name="T1" fmla="*/ 53 h 9"/>
                  <a:gd name="T2" fmla="*/ 109 w 20"/>
                  <a:gd name="T3" fmla="*/ 22 h 9"/>
                  <a:gd name="T4" fmla="*/ 115 w 20"/>
                  <a:gd name="T5" fmla="*/ 22 h 9"/>
                  <a:gd name="T6" fmla="*/ 0 w 20"/>
                  <a:gd name="T7" fmla="*/ 53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9">
                    <a:moveTo>
                      <a:pt x="0" y="9"/>
                    </a:moveTo>
                    <a:cubicBezTo>
                      <a:pt x="7" y="8"/>
                      <a:pt x="14" y="7"/>
                      <a:pt x="19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12" y="0"/>
                      <a:pt x="0" y="9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3" name="Freeform 204">
                <a:extLst>
                  <a:ext uri="{FF2B5EF4-FFF2-40B4-BE49-F238E27FC236}">
                    <a16:creationId xmlns:a16="http://schemas.microsoft.com/office/drawing/2014/main" id="{69B58CD9-961A-4422-B8AB-8C9FA97C7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8" y="752"/>
                <a:ext cx="1238" cy="2945"/>
              </a:xfrm>
              <a:custGeom>
                <a:avLst/>
                <a:gdLst>
                  <a:gd name="T0" fmla="*/ 1406 w 818"/>
                  <a:gd name="T1" fmla="*/ 3594 h 1948"/>
                  <a:gd name="T2" fmla="*/ 991 w 818"/>
                  <a:gd name="T3" fmla="*/ 2714 h 1948"/>
                  <a:gd name="T4" fmla="*/ 1308 w 818"/>
                  <a:gd name="T5" fmla="*/ 1206 h 1948"/>
                  <a:gd name="T6" fmla="*/ 2288 w 818"/>
                  <a:gd name="T7" fmla="*/ 723 h 1948"/>
                  <a:gd name="T8" fmla="*/ 2431 w 818"/>
                  <a:gd name="T9" fmla="*/ 1356 h 1948"/>
                  <a:gd name="T10" fmla="*/ 2476 w 818"/>
                  <a:gd name="T11" fmla="*/ 1370 h 1948"/>
                  <a:gd name="T12" fmla="*/ 2776 w 818"/>
                  <a:gd name="T13" fmla="*/ 1040 h 1948"/>
                  <a:gd name="T14" fmla="*/ 2850 w 818"/>
                  <a:gd name="T15" fmla="*/ 1161 h 1948"/>
                  <a:gd name="T16" fmla="*/ 2832 w 818"/>
                  <a:gd name="T17" fmla="*/ 1411 h 1948"/>
                  <a:gd name="T18" fmla="*/ 2860 w 818"/>
                  <a:gd name="T19" fmla="*/ 1264 h 1948"/>
                  <a:gd name="T20" fmla="*/ 3216 w 818"/>
                  <a:gd name="T21" fmla="*/ 992 h 1948"/>
                  <a:gd name="T22" fmla="*/ 3137 w 818"/>
                  <a:gd name="T23" fmla="*/ 1335 h 1948"/>
                  <a:gd name="T24" fmla="*/ 3248 w 818"/>
                  <a:gd name="T25" fmla="*/ 1349 h 1948"/>
                  <a:gd name="T26" fmla="*/ 3566 w 818"/>
                  <a:gd name="T27" fmla="*/ 1196 h 1948"/>
                  <a:gd name="T28" fmla="*/ 2922 w 818"/>
                  <a:gd name="T29" fmla="*/ 68 h 1948"/>
                  <a:gd name="T30" fmla="*/ 1297 w 818"/>
                  <a:gd name="T31" fmla="*/ 910 h 1948"/>
                  <a:gd name="T32" fmla="*/ 860 w 818"/>
                  <a:gd name="T33" fmla="*/ 1856 h 1948"/>
                  <a:gd name="T34" fmla="*/ 1034 w 818"/>
                  <a:gd name="T35" fmla="*/ 3279 h 1948"/>
                  <a:gd name="T36" fmla="*/ 1214 w 818"/>
                  <a:gd name="T37" fmla="*/ 3666 h 1948"/>
                  <a:gd name="T38" fmla="*/ 950 w 818"/>
                  <a:gd name="T39" fmla="*/ 3761 h 1948"/>
                  <a:gd name="T40" fmla="*/ 509 w 818"/>
                  <a:gd name="T41" fmla="*/ 4103 h 1948"/>
                  <a:gd name="T42" fmla="*/ 166 w 818"/>
                  <a:gd name="T43" fmla="*/ 4774 h 1948"/>
                  <a:gd name="T44" fmla="*/ 62 w 818"/>
                  <a:gd name="T45" fmla="*/ 5319 h 1948"/>
                  <a:gd name="T46" fmla="*/ 121 w 818"/>
                  <a:gd name="T47" fmla="*/ 7287 h 1948"/>
                  <a:gd name="T48" fmla="*/ 545 w 818"/>
                  <a:gd name="T49" fmla="*/ 8440 h 1948"/>
                  <a:gd name="T50" fmla="*/ 2883 w 818"/>
                  <a:gd name="T51" fmla="*/ 10159 h 1948"/>
                  <a:gd name="T52" fmla="*/ 3681 w 818"/>
                  <a:gd name="T53" fmla="*/ 9574 h 1948"/>
                  <a:gd name="T54" fmla="*/ 3699 w 818"/>
                  <a:gd name="T55" fmla="*/ 9074 h 1948"/>
                  <a:gd name="T56" fmla="*/ 3578 w 818"/>
                  <a:gd name="T57" fmla="*/ 9033 h 1948"/>
                  <a:gd name="T58" fmla="*/ 3667 w 818"/>
                  <a:gd name="T59" fmla="*/ 9248 h 1948"/>
                  <a:gd name="T60" fmla="*/ 3564 w 818"/>
                  <a:gd name="T61" fmla="*/ 9601 h 1948"/>
                  <a:gd name="T62" fmla="*/ 3381 w 818"/>
                  <a:gd name="T63" fmla="*/ 9409 h 1948"/>
                  <a:gd name="T64" fmla="*/ 3381 w 818"/>
                  <a:gd name="T65" fmla="*/ 9006 h 1948"/>
                  <a:gd name="T66" fmla="*/ 3289 w 818"/>
                  <a:gd name="T67" fmla="*/ 9419 h 1948"/>
                  <a:gd name="T68" fmla="*/ 3068 w 818"/>
                  <a:gd name="T69" fmla="*/ 8971 h 1948"/>
                  <a:gd name="T70" fmla="*/ 3025 w 818"/>
                  <a:gd name="T71" fmla="*/ 8950 h 1948"/>
                  <a:gd name="T72" fmla="*/ 2895 w 818"/>
                  <a:gd name="T73" fmla="*/ 9168 h 1948"/>
                  <a:gd name="T74" fmla="*/ 2767 w 818"/>
                  <a:gd name="T75" fmla="*/ 8939 h 1948"/>
                  <a:gd name="T76" fmla="*/ 2807 w 818"/>
                  <a:gd name="T77" fmla="*/ 8818 h 1948"/>
                  <a:gd name="T78" fmla="*/ 2708 w 818"/>
                  <a:gd name="T79" fmla="*/ 8856 h 1948"/>
                  <a:gd name="T80" fmla="*/ 2842 w 818"/>
                  <a:gd name="T81" fmla="*/ 9338 h 1948"/>
                  <a:gd name="T82" fmla="*/ 2780 w 818"/>
                  <a:gd name="T83" fmla="*/ 9453 h 1948"/>
                  <a:gd name="T84" fmla="*/ 2444 w 818"/>
                  <a:gd name="T85" fmla="*/ 9337 h 1948"/>
                  <a:gd name="T86" fmla="*/ 2605 w 818"/>
                  <a:gd name="T87" fmla="*/ 9000 h 1948"/>
                  <a:gd name="T88" fmla="*/ 2485 w 818"/>
                  <a:gd name="T89" fmla="*/ 9133 h 1948"/>
                  <a:gd name="T90" fmla="*/ 2297 w 818"/>
                  <a:gd name="T91" fmla="*/ 9316 h 1948"/>
                  <a:gd name="T92" fmla="*/ 849 w 818"/>
                  <a:gd name="T93" fmla="*/ 8614 h 1948"/>
                  <a:gd name="T94" fmla="*/ 371 w 818"/>
                  <a:gd name="T95" fmla="*/ 7539 h 1948"/>
                  <a:gd name="T96" fmla="*/ 188 w 818"/>
                  <a:gd name="T97" fmla="*/ 5326 h 1948"/>
                  <a:gd name="T98" fmla="*/ 325 w 818"/>
                  <a:gd name="T99" fmla="*/ 4693 h 1948"/>
                  <a:gd name="T100" fmla="*/ 1019 w 818"/>
                  <a:gd name="T101" fmla="*/ 3867 h 194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818" h="1948">
                    <a:moveTo>
                      <a:pt x="353" y="725"/>
                    </a:moveTo>
                    <a:cubicBezTo>
                      <a:pt x="340" y="711"/>
                      <a:pt x="322" y="702"/>
                      <a:pt x="300" y="699"/>
                    </a:cubicBezTo>
                    <a:cubicBezTo>
                      <a:pt x="286" y="696"/>
                      <a:pt x="272" y="692"/>
                      <a:pt x="268" y="688"/>
                    </a:cubicBezTo>
                    <a:cubicBezTo>
                      <a:pt x="253" y="678"/>
                      <a:pt x="235" y="654"/>
                      <a:pt x="219" y="617"/>
                    </a:cubicBezTo>
                    <a:cubicBezTo>
                      <a:pt x="212" y="596"/>
                      <a:pt x="215" y="586"/>
                      <a:pt x="213" y="571"/>
                    </a:cubicBezTo>
                    <a:cubicBezTo>
                      <a:pt x="210" y="553"/>
                      <a:pt x="195" y="546"/>
                      <a:pt x="189" y="519"/>
                    </a:cubicBezTo>
                    <a:cubicBezTo>
                      <a:pt x="179" y="465"/>
                      <a:pt x="178" y="409"/>
                      <a:pt x="187" y="359"/>
                    </a:cubicBezTo>
                    <a:cubicBezTo>
                      <a:pt x="194" y="324"/>
                      <a:pt x="204" y="294"/>
                      <a:pt x="215" y="268"/>
                    </a:cubicBezTo>
                    <a:cubicBezTo>
                      <a:pt x="225" y="249"/>
                      <a:pt x="237" y="245"/>
                      <a:pt x="249" y="231"/>
                    </a:cubicBezTo>
                    <a:cubicBezTo>
                      <a:pt x="261" y="217"/>
                      <a:pt x="258" y="200"/>
                      <a:pt x="275" y="179"/>
                    </a:cubicBezTo>
                    <a:cubicBezTo>
                      <a:pt x="303" y="151"/>
                      <a:pt x="331" y="137"/>
                      <a:pt x="346" y="134"/>
                    </a:cubicBezTo>
                    <a:cubicBezTo>
                      <a:pt x="369" y="129"/>
                      <a:pt x="401" y="132"/>
                      <a:pt x="436" y="138"/>
                    </a:cubicBezTo>
                    <a:cubicBezTo>
                      <a:pt x="452" y="140"/>
                      <a:pt x="457" y="149"/>
                      <a:pt x="459" y="156"/>
                    </a:cubicBezTo>
                    <a:cubicBezTo>
                      <a:pt x="460" y="159"/>
                      <a:pt x="464" y="172"/>
                      <a:pt x="465" y="180"/>
                    </a:cubicBezTo>
                    <a:cubicBezTo>
                      <a:pt x="468" y="202"/>
                      <a:pt x="471" y="230"/>
                      <a:pt x="463" y="259"/>
                    </a:cubicBezTo>
                    <a:cubicBezTo>
                      <a:pt x="459" y="272"/>
                      <a:pt x="457" y="282"/>
                      <a:pt x="455" y="291"/>
                    </a:cubicBezTo>
                    <a:cubicBezTo>
                      <a:pt x="457" y="294"/>
                      <a:pt x="460" y="298"/>
                      <a:pt x="463" y="301"/>
                    </a:cubicBezTo>
                    <a:cubicBezTo>
                      <a:pt x="464" y="293"/>
                      <a:pt x="467" y="280"/>
                      <a:pt x="472" y="262"/>
                    </a:cubicBezTo>
                    <a:cubicBezTo>
                      <a:pt x="478" y="239"/>
                      <a:pt x="480" y="214"/>
                      <a:pt x="478" y="193"/>
                    </a:cubicBezTo>
                    <a:cubicBezTo>
                      <a:pt x="477" y="184"/>
                      <a:pt x="485" y="183"/>
                      <a:pt x="489" y="184"/>
                    </a:cubicBezTo>
                    <a:cubicBezTo>
                      <a:pt x="504" y="187"/>
                      <a:pt x="517" y="190"/>
                      <a:pt x="529" y="199"/>
                    </a:cubicBezTo>
                    <a:cubicBezTo>
                      <a:pt x="532" y="202"/>
                      <a:pt x="532" y="202"/>
                      <a:pt x="532" y="202"/>
                    </a:cubicBezTo>
                    <a:cubicBezTo>
                      <a:pt x="533" y="203"/>
                      <a:pt x="536" y="205"/>
                      <a:pt x="538" y="207"/>
                    </a:cubicBezTo>
                    <a:cubicBezTo>
                      <a:pt x="545" y="212"/>
                      <a:pt x="544" y="219"/>
                      <a:pt x="543" y="222"/>
                    </a:cubicBezTo>
                    <a:cubicBezTo>
                      <a:pt x="541" y="226"/>
                      <a:pt x="538" y="231"/>
                      <a:pt x="535" y="236"/>
                    </a:cubicBezTo>
                    <a:cubicBezTo>
                      <a:pt x="532" y="242"/>
                      <a:pt x="524" y="266"/>
                      <a:pt x="540" y="270"/>
                    </a:cubicBezTo>
                    <a:cubicBezTo>
                      <a:pt x="540" y="270"/>
                      <a:pt x="540" y="270"/>
                      <a:pt x="540" y="270"/>
                    </a:cubicBezTo>
                    <a:cubicBezTo>
                      <a:pt x="541" y="269"/>
                      <a:pt x="541" y="268"/>
                      <a:pt x="541" y="266"/>
                    </a:cubicBezTo>
                    <a:cubicBezTo>
                      <a:pt x="539" y="264"/>
                      <a:pt x="539" y="264"/>
                      <a:pt x="539" y="264"/>
                    </a:cubicBezTo>
                    <a:cubicBezTo>
                      <a:pt x="537" y="260"/>
                      <a:pt x="540" y="251"/>
                      <a:pt x="545" y="242"/>
                    </a:cubicBezTo>
                    <a:cubicBezTo>
                      <a:pt x="559" y="221"/>
                      <a:pt x="562" y="198"/>
                      <a:pt x="563" y="181"/>
                    </a:cubicBezTo>
                    <a:cubicBezTo>
                      <a:pt x="562" y="173"/>
                      <a:pt x="568" y="174"/>
                      <a:pt x="571" y="175"/>
                    </a:cubicBezTo>
                    <a:cubicBezTo>
                      <a:pt x="588" y="180"/>
                      <a:pt x="602" y="186"/>
                      <a:pt x="613" y="190"/>
                    </a:cubicBezTo>
                    <a:cubicBezTo>
                      <a:pt x="617" y="191"/>
                      <a:pt x="624" y="196"/>
                      <a:pt x="617" y="204"/>
                    </a:cubicBezTo>
                    <a:cubicBezTo>
                      <a:pt x="601" y="221"/>
                      <a:pt x="587" y="243"/>
                      <a:pt x="584" y="262"/>
                    </a:cubicBezTo>
                    <a:cubicBezTo>
                      <a:pt x="587" y="261"/>
                      <a:pt x="592" y="259"/>
                      <a:pt x="598" y="255"/>
                    </a:cubicBezTo>
                    <a:cubicBezTo>
                      <a:pt x="601" y="246"/>
                      <a:pt x="607" y="236"/>
                      <a:pt x="613" y="227"/>
                    </a:cubicBezTo>
                    <a:cubicBezTo>
                      <a:pt x="618" y="220"/>
                      <a:pt x="619" y="227"/>
                      <a:pt x="620" y="229"/>
                    </a:cubicBezTo>
                    <a:cubicBezTo>
                      <a:pt x="620" y="239"/>
                      <a:pt x="621" y="249"/>
                      <a:pt x="619" y="258"/>
                    </a:cubicBezTo>
                    <a:cubicBezTo>
                      <a:pt x="619" y="261"/>
                      <a:pt x="618" y="263"/>
                      <a:pt x="617" y="267"/>
                    </a:cubicBezTo>
                    <a:cubicBezTo>
                      <a:pt x="619" y="271"/>
                      <a:pt x="622" y="275"/>
                      <a:pt x="627" y="276"/>
                    </a:cubicBezTo>
                    <a:cubicBezTo>
                      <a:pt x="643" y="257"/>
                      <a:pt x="665" y="240"/>
                      <a:pt x="680" y="229"/>
                    </a:cubicBezTo>
                    <a:cubicBezTo>
                      <a:pt x="689" y="222"/>
                      <a:pt x="702" y="227"/>
                      <a:pt x="708" y="229"/>
                    </a:cubicBezTo>
                    <a:cubicBezTo>
                      <a:pt x="752" y="244"/>
                      <a:pt x="793" y="247"/>
                      <a:pt x="802" y="205"/>
                    </a:cubicBezTo>
                    <a:cubicBezTo>
                      <a:pt x="818" y="128"/>
                      <a:pt x="677" y="34"/>
                      <a:pt x="557" y="13"/>
                    </a:cubicBezTo>
                    <a:cubicBezTo>
                      <a:pt x="486" y="0"/>
                      <a:pt x="433" y="34"/>
                      <a:pt x="395" y="66"/>
                    </a:cubicBezTo>
                    <a:cubicBezTo>
                      <a:pt x="378" y="81"/>
                      <a:pt x="324" y="116"/>
                      <a:pt x="315" y="120"/>
                    </a:cubicBezTo>
                    <a:cubicBezTo>
                      <a:pt x="294" y="131"/>
                      <a:pt x="270" y="148"/>
                      <a:pt x="247" y="174"/>
                    </a:cubicBezTo>
                    <a:cubicBezTo>
                      <a:pt x="232" y="189"/>
                      <a:pt x="228" y="187"/>
                      <a:pt x="218" y="199"/>
                    </a:cubicBezTo>
                    <a:cubicBezTo>
                      <a:pt x="208" y="212"/>
                      <a:pt x="206" y="232"/>
                      <a:pt x="197" y="251"/>
                    </a:cubicBezTo>
                    <a:cubicBezTo>
                      <a:pt x="183" y="280"/>
                      <a:pt x="171" y="315"/>
                      <a:pt x="164" y="355"/>
                    </a:cubicBezTo>
                    <a:cubicBezTo>
                      <a:pt x="153" y="410"/>
                      <a:pt x="155" y="473"/>
                      <a:pt x="167" y="533"/>
                    </a:cubicBezTo>
                    <a:cubicBezTo>
                      <a:pt x="172" y="556"/>
                      <a:pt x="165" y="558"/>
                      <a:pt x="169" y="573"/>
                    </a:cubicBezTo>
                    <a:cubicBezTo>
                      <a:pt x="173" y="592"/>
                      <a:pt x="188" y="606"/>
                      <a:pt x="197" y="628"/>
                    </a:cubicBezTo>
                    <a:cubicBezTo>
                      <a:pt x="198" y="628"/>
                      <a:pt x="198" y="628"/>
                      <a:pt x="198" y="628"/>
                    </a:cubicBezTo>
                    <a:cubicBezTo>
                      <a:pt x="209" y="653"/>
                      <a:pt x="221" y="674"/>
                      <a:pt x="234" y="690"/>
                    </a:cubicBezTo>
                    <a:cubicBezTo>
                      <a:pt x="237" y="693"/>
                      <a:pt x="238" y="700"/>
                      <a:pt x="231" y="702"/>
                    </a:cubicBezTo>
                    <a:cubicBezTo>
                      <a:pt x="215" y="706"/>
                      <a:pt x="198" y="711"/>
                      <a:pt x="182" y="720"/>
                    </a:cubicBezTo>
                    <a:cubicBezTo>
                      <a:pt x="182" y="720"/>
                      <a:pt x="182" y="720"/>
                      <a:pt x="182" y="720"/>
                    </a:cubicBezTo>
                    <a:cubicBezTo>
                      <a:pt x="182" y="720"/>
                      <a:pt x="181" y="720"/>
                      <a:pt x="181" y="720"/>
                    </a:cubicBezTo>
                    <a:cubicBezTo>
                      <a:pt x="178" y="722"/>
                      <a:pt x="174" y="723"/>
                      <a:pt x="171" y="725"/>
                    </a:cubicBezTo>
                    <a:cubicBezTo>
                      <a:pt x="160" y="730"/>
                      <a:pt x="150" y="731"/>
                      <a:pt x="138" y="739"/>
                    </a:cubicBezTo>
                    <a:cubicBezTo>
                      <a:pt x="122" y="749"/>
                      <a:pt x="108" y="773"/>
                      <a:pt x="97" y="785"/>
                    </a:cubicBezTo>
                    <a:cubicBezTo>
                      <a:pt x="97" y="785"/>
                      <a:pt x="97" y="785"/>
                      <a:pt x="97" y="785"/>
                    </a:cubicBezTo>
                    <a:cubicBezTo>
                      <a:pt x="73" y="813"/>
                      <a:pt x="52" y="848"/>
                      <a:pt x="39" y="891"/>
                    </a:cubicBezTo>
                    <a:cubicBezTo>
                      <a:pt x="37" y="899"/>
                      <a:pt x="34" y="906"/>
                      <a:pt x="32" y="914"/>
                    </a:cubicBezTo>
                    <a:cubicBezTo>
                      <a:pt x="32" y="914"/>
                      <a:pt x="32" y="914"/>
                      <a:pt x="32" y="914"/>
                    </a:cubicBezTo>
                    <a:cubicBezTo>
                      <a:pt x="28" y="930"/>
                      <a:pt x="17" y="939"/>
                      <a:pt x="12" y="957"/>
                    </a:cubicBezTo>
                    <a:cubicBezTo>
                      <a:pt x="7" y="974"/>
                      <a:pt x="15" y="989"/>
                      <a:pt x="12" y="1018"/>
                    </a:cubicBezTo>
                    <a:cubicBezTo>
                      <a:pt x="0" y="1111"/>
                      <a:pt x="2" y="1216"/>
                      <a:pt x="18" y="1316"/>
                    </a:cubicBezTo>
                    <a:cubicBezTo>
                      <a:pt x="19" y="1327"/>
                      <a:pt x="21" y="1338"/>
                      <a:pt x="24" y="1350"/>
                    </a:cubicBezTo>
                    <a:cubicBezTo>
                      <a:pt x="26" y="1367"/>
                      <a:pt x="20" y="1377"/>
                      <a:pt x="23" y="1395"/>
                    </a:cubicBezTo>
                    <a:cubicBezTo>
                      <a:pt x="26" y="1412"/>
                      <a:pt x="40" y="1424"/>
                      <a:pt x="47" y="1448"/>
                    </a:cubicBezTo>
                    <a:cubicBezTo>
                      <a:pt x="59" y="1489"/>
                      <a:pt x="75" y="1532"/>
                      <a:pt x="95" y="1576"/>
                    </a:cubicBezTo>
                    <a:cubicBezTo>
                      <a:pt x="100" y="1590"/>
                      <a:pt x="97" y="1601"/>
                      <a:pt x="104" y="1616"/>
                    </a:cubicBezTo>
                    <a:cubicBezTo>
                      <a:pt x="111" y="1633"/>
                      <a:pt x="131" y="1651"/>
                      <a:pt x="142" y="1664"/>
                    </a:cubicBezTo>
                    <a:cubicBezTo>
                      <a:pt x="168" y="1706"/>
                      <a:pt x="199" y="1747"/>
                      <a:pt x="236" y="1785"/>
                    </a:cubicBezTo>
                    <a:cubicBezTo>
                      <a:pt x="282" y="1830"/>
                      <a:pt x="338" y="1940"/>
                      <a:pt x="550" y="1945"/>
                    </a:cubicBezTo>
                    <a:cubicBezTo>
                      <a:pt x="695" y="1948"/>
                      <a:pt x="752" y="1914"/>
                      <a:pt x="747" y="1874"/>
                    </a:cubicBezTo>
                    <a:cubicBezTo>
                      <a:pt x="745" y="1857"/>
                      <a:pt x="732" y="1848"/>
                      <a:pt x="713" y="1843"/>
                    </a:cubicBezTo>
                    <a:cubicBezTo>
                      <a:pt x="705" y="1842"/>
                      <a:pt x="703" y="1836"/>
                      <a:pt x="702" y="1833"/>
                    </a:cubicBezTo>
                    <a:cubicBezTo>
                      <a:pt x="700" y="1822"/>
                      <a:pt x="702" y="1812"/>
                      <a:pt x="705" y="1799"/>
                    </a:cubicBezTo>
                    <a:cubicBezTo>
                      <a:pt x="708" y="1790"/>
                      <a:pt x="710" y="1783"/>
                      <a:pt x="710" y="1773"/>
                    </a:cubicBezTo>
                    <a:cubicBezTo>
                      <a:pt x="711" y="1760"/>
                      <a:pt x="708" y="1749"/>
                      <a:pt x="705" y="1737"/>
                    </a:cubicBezTo>
                    <a:cubicBezTo>
                      <a:pt x="702" y="1729"/>
                      <a:pt x="693" y="1719"/>
                      <a:pt x="681" y="1723"/>
                    </a:cubicBezTo>
                    <a:cubicBezTo>
                      <a:pt x="680" y="1723"/>
                      <a:pt x="680" y="1723"/>
                      <a:pt x="680" y="1723"/>
                    </a:cubicBezTo>
                    <a:cubicBezTo>
                      <a:pt x="681" y="1725"/>
                      <a:pt x="682" y="1727"/>
                      <a:pt x="682" y="1729"/>
                    </a:cubicBezTo>
                    <a:cubicBezTo>
                      <a:pt x="683" y="1729"/>
                      <a:pt x="683" y="1729"/>
                      <a:pt x="684" y="1729"/>
                    </a:cubicBezTo>
                    <a:cubicBezTo>
                      <a:pt x="689" y="1726"/>
                      <a:pt x="696" y="1736"/>
                      <a:pt x="697" y="1742"/>
                    </a:cubicBezTo>
                    <a:cubicBezTo>
                      <a:pt x="699" y="1752"/>
                      <a:pt x="699" y="1759"/>
                      <a:pt x="699" y="1770"/>
                    </a:cubicBezTo>
                    <a:cubicBezTo>
                      <a:pt x="698" y="1779"/>
                      <a:pt x="696" y="1788"/>
                      <a:pt x="694" y="1796"/>
                    </a:cubicBezTo>
                    <a:cubicBezTo>
                      <a:pt x="691" y="1806"/>
                      <a:pt x="689" y="1817"/>
                      <a:pt x="689" y="1828"/>
                    </a:cubicBezTo>
                    <a:cubicBezTo>
                      <a:pt x="690" y="1836"/>
                      <a:pt x="683" y="1839"/>
                      <a:pt x="679" y="1838"/>
                    </a:cubicBezTo>
                    <a:cubicBezTo>
                      <a:pt x="671" y="1838"/>
                      <a:pt x="662" y="1837"/>
                      <a:pt x="653" y="1837"/>
                    </a:cubicBezTo>
                    <a:cubicBezTo>
                      <a:pt x="646" y="1836"/>
                      <a:pt x="647" y="1830"/>
                      <a:pt x="646" y="1826"/>
                    </a:cubicBezTo>
                    <a:cubicBezTo>
                      <a:pt x="646" y="1818"/>
                      <a:pt x="645" y="1809"/>
                      <a:pt x="644" y="1801"/>
                    </a:cubicBezTo>
                    <a:cubicBezTo>
                      <a:pt x="641" y="1781"/>
                      <a:pt x="635" y="1760"/>
                      <a:pt x="644" y="1740"/>
                    </a:cubicBezTo>
                    <a:cubicBezTo>
                      <a:pt x="647" y="1732"/>
                      <a:pt x="652" y="1726"/>
                      <a:pt x="654" y="1724"/>
                    </a:cubicBezTo>
                    <a:cubicBezTo>
                      <a:pt x="651" y="1724"/>
                      <a:pt x="647" y="1724"/>
                      <a:pt x="644" y="1724"/>
                    </a:cubicBezTo>
                    <a:cubicBezTo>
                      <a:pt x="642" y="1727"/>
                      <a:pt x="639" y="1731"/>
                      <a:pt x="636" y="1736"/>
                    </a:cubicBezTo>
                    <a:cubicBezTo>
                      <a:pt x="627" y="1758"/>
                      <a:pt x="628" y="1778"/>
                      <a:pt x="631" y="1798"/>
                    </a:cubicBezTo>
                    <a:cubicBezTo>
                      <a:pt x="631" y="1799"/>
                      <a:pt x="632" y="1806"/>
                      <a:pt x="627" y="1803"/>
                    </a:cubicBezTo>
                    <a:cubicBezTo>
                      <a:pt x="624" y="1801"/>
                      <a:pt x="620" y="1799"/>
                      <a:pt x="616" y="1797"/>
                    </a:cubicBezTo>
                    <a:cubicBezTo>
                      <a:pt x="595" y="1787"/>
                      <a:pt x="569" y="1766"/>
                      <a:pt x="572" y="1757"/>
                    </a:cubicBezTo>
                    <a:cubicBezTo>
                      <a:pt x="577" y="1745"/>
                      <a:pt x="581" y="1732"/>
                      <a:pt x="585" y="1717"/>
                    </a:cubicBezTo>
                    <a:cubicBezTo>
                      <a:pt x="585" y="1716"/>
                      <a:pt x="586" y="1715"/>
                      <a:pt x="586" y="1713"/>
                    </a:cubicBezTo>
                    <a:cubicBezTo>
                      <a:pt x="584" y="1711"/>
                      <a:pt x="581" y="1709"/>
                      <a:pt x="579" y="1708"/>
                    </a:cubicBezTo>
                    <a:cubicBezTo>
                      <a:pt x="578" y="1709"/>
                      <a:pt x="578" y="1711"/>
                      <a:pt x="577" y="1713"/>
                    </a:cubicBezTo>
                    <a:cubicBezTo>
                      <a:pt x="572" y="1732"/>
                      <a:pt x="564" y="1748"/>
                      <a:pt x="556" y="1764"/>
                    </a:cubicBezTo>
                    <a:cubicBezTo>
                      <a:pt x="556" y="1765"/>
                      <a:pt x="554" y="1765"/>
                      <a:pt x="553" y="1763"/>
                    </a:cubicBezTo>
                    <a:cubicBezTo>
                      <a:pt x="553" y="1760"/>
                      <a:pt x="552" y="1758"/>
                      <a:pt x="552" y="1755"/>
                    </a:cubicBezTo>
                    <a:cubicBezTo>
                      <a:pt x="549" y="1747"/>
                      <a:pt x="544" y="1740"/>
                      <a:pt x="539" y="1732"/>
                    </a:cubicBezTo>
                    <a:cubicBezTo>
                      <a:pt x="534" y="1725"/>
                      <a:pt x="529" y="1718"/>
                      <a:pt x="527" y="1711"/>
                    </a:cubicBezTo>
                    <a:cubicBezTo>
                      <a:pt x="527" y="1711"/>
                      <a:pt x="527" y="1711"/>
                      <a:pt x="527" y="1711"/>
                    </a:cubicBezTo>
                    <a:cubicBezTo>
                      <a:pt x="527" y="1711"/>
                      <a:pt x="527" y="1711"/>
                      <a:pt x="527" y="1711"/>
                    </a:cubicBezTo>
                    <a:cubicBezTo>
                      <a:pt x="526" y="1707"/>
                      <a:pt x="526" y="1701"/>
                      <a:pt x="527" y="1697"/>
                    </a:cubicBezTo>
                    <a:cubicBezTo>
                      <a:pt x="529" y="1691"/>
                      <a:pt x="535" y="1690"/>
                      <a:pt x="535" y="1688"/>
                    </a:cubicBezTo>
                    <a:cubicBezTo>
                      <a:pt x="534" y="1685"/>
                      <a:pt x="534" y="1683"/>
                      <a:pt x="533" y="1680"/>
                    </a:cubicBezTo>
                    <a:cubicBezTo>
                      <a:pt x="533" y="1680"/>
                      <a:pt x="533" y="1680"/>
                      <a:pt x="533" y="1680"/>
                    </a:cubicBezTo>
                    <a:cubicBezTo>
                      <a:pt x="526" y="1681"/>
                      <a:pt x="519" y="1688"/>
                      <a:pt x="516" y="1695"/>
                    </a:cubicBezTo>
                    <a:cubicBezTo>
                      <a:pt x="510" y="1712"/>
                      <a:pt x="520" y="1726"/>
                      <a:pt x="529" y="1739"/>
                    </a:cubicBezTo>
                    <a:cubicBezTo>
                      <a:pt x="534" y="1746"/>
                      <a:pt x="538" y="1753"/>
                      <a:pt x="540" y="1759"/>
                    </a:cubicBezTo>
                    <a:cubicBezTo>
                      <a:pt x="543" y="1770"/>
                      <a:pt x="544" y="1783"/>
                      <a:pt x="542" y="1788"/>
                    </a:cubicBezTo>
                    <a:cubicBezTo>
                      <a:pt x="542" y="1788"/>
                      <a:pt x="542" y="1789"/>
                      <a:pt x="542" y="1789"/>
                    </a:cubicBezTo>
                    <a:cubicBezTo>
                      <a:pt x="542" y="1790"/>
                      <a:pt x="542" y="1790"/>
                      <a:pt x="542" y="1790"/>
                    </a:cubicBezTo>
                    <a:cubicBezTo>
                      <a:pt x="537" y="1796"/>
                      <a:pt x="533" y="1803"/>
                      <a:pt x="530" y="1810"/>
                    </a:cubicBezTo>
                    <a:cubicBezTo>
                      <a:pt x="527" y="1815"/>
                      <a:pt x="520" y="1815"/>
                      <a:pt x="517" y="1814"/>
                    </a:cubicBezTo>
                    <a:cubicBezTo>
                      <a:pt x="500" y="1807"/>
                      <a:pt x="483" y="1800"/>
                      <a:pt x="467" y="1794"/>
                    </a:cubicBezTo>
                    <a:cubicBezTo>
                      <a:pt x="461" y="1791"/>
                      <a:pt x="464" y="1788"/>
                      <a:pt x="466" y="1787"/>
                    </a:cubicBezTo>
                    <a:cubicBezTo>
                      <a:pt x="474" y="1780"/>
                      <a:pt x="479" y="1773"/>
                      <a:pt x="482" y="1766"/>
                    </a:cubicBezTo>
                    <a:cubicBezTo>
                      <a:pt x="484" y="1761"/>
                      <a:pt x="485" y="1755"/>
                      <a:pt x="486" y="1749"/>
                    </a:cubicBezTo>
                    <a:cubicBezTo>
                      <a:pt x="487" y="1740"/>
                      <a:pt x="491" y="1726"/>
                      <a:pt x="496" y="1723"/>
                    </a:cubicBezTo>
                    <a:cubicBezTo>
                      <a:pt x="496" y="1723"/>
                      <a:pt x="497" y="1722"/>
                      <a:pt x="497" y="1722"/>
                    </a:cubicBezTo>
                    <a:cubicBezTo>
                      <a:pt x="492" y="1722"/>
                      <a:pt x="487" y="1721"/>
                      <a:pt x="483" y="1721"/>
                    </a:cubicBezTo>
                    <a:cubicBezTo>
                      <a:pt x="477" y="1728"/>
                      <a:pt x="475" y="1738"/>
                      <a:pt x="474" y="1748"/>
                    </a:cubicBezTo>
                    <a:cubicBezTo>
                      <a:pt x="473" y="1753"/>
                      <a:pt x="472" y="1758"/>
                      <a:pt x="471" y="1762"/>
                    </a:cubicBezTo>
                    <a:cubicBezTo>
                      <a:pt x="468" y="1769"/>
                      <a:pt x="460" y="1777"/>
                      <a:pt x="452" y="1782"/>
                    </a:cubicBezTo>
                    <a:cubicBezTo>
                      <a:pt x="447" y="1784"/>
                      <a:pt x="440" y="1784"/>
                      <a:pt x="438" y="1783"/>
                    </a:cubicBezTo>
                    <a:cubicBezTo>
                      <a:pt x="435" y="1782"/>
                      <a:pt x="433" y="1782"/>
                      <a:pt x="431" y="1781"/>
                    </a:cubicBezTo>
                    <a:cubicBezTo>
                      <a:pt x="386" y="1769"/>
                      <a:pt x="242" y="1763"/>
                      <a:pt x="195" y="1699"/>
                    </a:cubicBezTo>
                    <a:cubicBezTo>
                      <a:pt x="183" y="1683"/>
                      <a:pt x="172" y="1666"/>
                      <a:pt x="162" y="1649"/>
                    </a:cubicBezTo>
                    <a:cubicBezTo>
                      <a:pt x="150" y="1628"/>
                      <a:pt x="152" y="1619"/>
                      <a:pt x="147" y="1605"/>
                    </a:cubicBezTo>
                    <a:cubicBezTo>
                      <a:pt x="141" y="1589"/>
                      <a:pt x="122" y="1581"/>
                      <a:pt x="115" y="1562"/>
                    </a:cubicBezTo>
                    <a:cubicBezTo>
                      <a:pt x="97" y="1523"/>
                      <a:pt x="83" y="1483"/>
                      <a:pt x="71" y="1443"/>
                    </a:cubicBezTo>
                    <a:cubicBezTo>
                      <a:pt x="66" y="1421"/>
                      <a:pt x="69" y="1411"/>
                      <a:pt x="67" y="1395"/>
                    </a:cubicBezTo>
                    <a:cubicBezTo>
                      <a:pt x="65" y="1378"/>
                      <a:pt x="53" y="1370"/>
                      <a:pt x="47" y="1346"/>
                    </a:cubicBezTo>
                    <a:cubicBezTo>
                      <a:pt x="25" y="1230"/>
                      <a:pt x="24" y="1115"/>
                      <a:pt x="36" y="1019"/>
                    </a:cubicBezTo>
                    <a:cubicBezTo>
                      <a:pt x="39" y="997"/>
                      <a:pt x="48" y="990"/>
                      <a:pt x="53" y="975"/>
                    </a:cubicBezTo>
                    <a:cubicBezTo>
                      <a:pt x="58" y="958"/>
                      <a:pt x="49" y="949"/>
                      <a:pt x="56" y="920"/>
                    </a:cubicBezTo>
                    <a:cubicBezTo>
                      <a:pt x="58" y="912"/>
                      <a:pt x="60" y="905"/>
                      <a:pt x="62" y="898"/>
                    </a:cubicBezTo>
                    <a:cubicBezTo>
                      <a:pt x="74" y="859"/>
                      <a:pt x="93" y="827"/>
                      <a:pt x="115" y="801"/>
                    </a:cubicBezTo>
                    <a:cubicBezTo>
                      <a:pt x="129" y="786"/>
                      <a:pt x="143" y="787"/>
                      <a:pt x="156" y="779"/>
                    </a:cubicBezTo>
                    <a:cubicBezTo>
                      <a:pt x="171" y="770"/>
                      <a:pt x="175" y="752"/>
                      <a:pt x="194" y="740"/>
                    </a:cubicBezTo>
                    <a:cubicBezTo>
                      <a:pt x="208" y="734"/>
                      <a:pt x="222" y="728"/>
                      <a:pt x="236" y="725"/>
                    </a:cubicBezTo>
                    <a:cubicBezTo>
                      <a:pt x="278" y="715"/>
                      <a:pt x="316" y="721"/>
                      <a:pt x="336" y="741"/>
                    </a:cubicBezTo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12" name="Freeform 205">
              <a:extLst>
                <a:ext uri="{FF2B5EF4-FFF2-40B4-BE49-F238E27FC236}">
                  <a16:creationId xmlns:a16="http://schemas.microsoft.com/office/drawing/2014/main" id="{C0E60FE4-34EC-496E-ADEB-1EBCDDBC1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" y="3288"/>
              <a:ext cx="22" cy="19"/>
            </a:xfrm>
            <a:custGeom>
              <a:avLst/>
              <a:gdLst>
                <a:gd name="T0" fmla="*/ 0 w 14"/>
                <a:gd name="T1" fmla="*/ 1 h 13"/>
                <a:gd name="T2" fmla="*/ 86 w 14"/>
                <a:gd name="T3" fmla="*/ 60 h 13"/>
                <a:gd name="T4" fmla="*/ 0 w 14"/>
                <a:gd name="T5" fmla="*/ 1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3">
                  <a:moveTo>
                    <a:pt x="0" y="1"/>
                  </a:moveTo>
                  <a:cubicBezTo>
                    <a:pt x="1" y="7"/>
                    <a:pt x="7" y="10"/>
                    <a:pt x="14" y="13"/>
                  </a:cubicBezTo>
                  <a:cubicBezTo>
                    <a:pt x="13" y="9"/>
                    <a:pt x="6" y="0"/>
                    <a:pt x="0" y="1"/>
                  </a:cubicBezTo>
                  <a:close/>
                </a:path>
              </a:pathLst>
            </a:custGeom>
            <a:noFill/>
            <a:ln w="476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Freeform 206">
              <a:extLst>
                <a:ext uri="{FF2B5EF4-FFF2-40B4-BE49-F238E27FC236}">
                  <a16:creationId xmlns:a16="http://schemas.microsoft.com/office/drawing/2014/main" id="{B890534C-5F07-44E2-8226-0E90D88F6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" y="3297"/>
              <a:ext cx="17" cy="30"/>
            </a:xfrm>
            <a:custGeom>
              <a:avLst/>
              <a:gdLst>
                <a:gd name="T0" fmla="*/ 62 w 11"/>
                <a:gd name="T1" fmla="*/ 32 h 20"/>
                <a:gd name="T2" fmla="*/ 40 w 11"/>
                <a:gd name="T3" fmla="*/ 0 h 20"/>
                <a:gd name="T4" fmla="*/ 0 w 11"/>
                <a:gd name="T5" fmla="*/ 80 h 20"/>
                <a:gd name="T6" fmla="*/ 29 w 11"/>
                <a:gd name="T7" fmla="*/ 93 h 20"/>
                <a:gd name="T8" fmla="*/ 45 w 11"/>
                <a:gd name="T9" fmla="*/ 102 h 20"/>
                <a:gd name="T10" fmla="*/ 62 w 11"/>
                <a:gd name="T11" fmla="*/ 32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20">
                  <a:moveTo>
                    <a:pt x="11" y="6"/>
                  </a:moveTo>
                  <a:cubicBezTo>
                    <a:pt x="10" y="4"/>
                    <a:pt x="8" y="2"/>
                    <a:pt x="7" y="0"/>
                  </a:cubicBezTo>
                  <a:cubicBezTo>
                    <a:pt x="6" y="2"/>
                    <a:pt x="0" y="11"/>
                    <a:pt x="0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9"/>
                    <a:pt x="7" y="19"/>
                    <a:pt x="8" y="20"/>
                  </a:cubicBezTo>
                  <a:cubicBezTo>
                    <a:pt x="8" y="13"/>
                    <a:pt x="10" y="9"/>
                    <a:pt x="11" y="6"/>
                  </a:cubicBezTo>
                  <a:close/>
                </a:path>
              </a:pathLst>
            </a:custGeom>
            <a:noFill/>
            <a:ln w="476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Freeform 207">
              <a:extLst>
                <a:ext uri="{FF2B5EF4-FFF2-40B4-BE49-F238E27FC236}">
                  <a16:creationId xmlns:a16="http://schemas.microsoft.com/office/drawing/2014/main" id="{6DC8B708-DDF4-437B-8CEB-D29A4E795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2575"/>
              <a:ext cx="186" cy="147"/>
            </a:xfrm>
            <a:custGeom>
              <a:avLst/>
              <a:gdLst>
                <a:gd name="T0" fmla="*/ 420 w 123"/>
                <a:gd name="T1" fmla="*/ 0 h 97"/>
                <a:gd name="T2" fmla="*/ 265 w 123"/>
                <a:gd name="T3" fmla="*/ 80 h 97"/>
                <a:gd name="T4" fmla="*/ 103 w 123"/>
                <a:gd name="T5" fmla="*/ 62 h 97"/>
                <a:gd name="T6" fmla="*/ 18 w 123"/>
                <a:gd name="T7" fmla="*/ 249 h 97"/>
                <a:gd name="T8" fmla="*/ 380 w 123"/>
                <a:gd name="T9" fmla="*/ 449 h 97"/>
                <a:gd name="T10" fmla="*/ 594 w 123"/>
                <a:gd name="T11" fmla="*/ 94 h 97"/>
                <a:gd name="T12" fmla="*/ 420 w 123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" h="97">
                  <a:moveTo>
                    <a:pt x="81" y="0"/>
                  </a:moveTo>
                  <a:cubicBezTo>
                    <a:pt x="71" y="0"/>
                    <a:pt x="64" y="12"/>
                    <a:pt x="51" y="15"/>
                  </a:cubicBezTo>
                  <a:cubicBezTo>
                    <a:pt x="46" y="18"/>
                    <a:pt x="30" y="8"/>
                    <a:pt x="20" y="12"/>
                  </a:cubicBezTo>
                  <a:cubicBezTo>
                    <a:pt x="9" y="16"/>
                    <a:pt x="0" y="25"/>
                    <a:pt x="3" y="47"/>
                  </a:cubicBezTo>
                  <a:cubicBezTo>
                    <a:pt x="8" y="91"/>
                    <a:pt x="31" y="97"/>
                    <a:pt x="73" y="85"/>
                  </a:cubicBezTo>
                  <a:cubicBezTo>
                    <a:pt x="115" y="73"/>
                    <a:pt x="123" y="37"/>
                    <a:pt x="114" y="18"/>
                  </a:cubicBezTo>
                  <a:cubicBezTo>
                    <a:pt x="108" y="6"/>
                    <a:pt x="96" y="1"/>
                    <a:pt x="81" y="0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Freeform 208">
              <a:extLst>
                <a:ext uri="{FF2B5EF4-FFF2-40B4-BE49-F238E27FC236}">
                  <a16:creationId xmlns:a16="http://schemas.microsoft.com/office/drawing/2014/main" id="{068CDB8E-4B7F-46B5-941B-958113C09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" y="1267"/>
              <a:ext cx="183" cy="136"/>
            </a:xfrm>
            <a:custGeom>
              <a:avLst/>
              <a:gdLst>
                <a:gd name="T0" fmla="*/ 439 w 121"/>
                <a:gd name="T1" fmla="*/ 8 h 90"/>
                <a:gd name="T2" fmla="*/ 272 w 121"/>
                <a:gd name="T3" fmla="*/ 62 h 90"/>
                <a:gd name="T4" fmla="*/ 110 w 121"/>
                <a:gd name="T5" fmla="*/ 21 h 90"/>
                <a:gd name="T6" fmla="*/ 0 w 121"/>
                <a:gd name="T7" fmla="*/ 193 h 90"/>
                <a:gd name="T8" fmla="*/ 339 w 121"/>
                <a:gd name="T9" fmla="*/ 438 h 90"/>
                <a:gd name="T10" fmla="*/ 594 w 121"/>
                <a:gd name="T11" fmla="*/ 121 h 90"/>
                <a:gd name="T12" fmla="*/ 439 w 121"/>
                <a:gd name="T13" fmla="*/ 8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90">
                  <a:moveTo>
                    <a:pt x="84" y="1"/>
                  </a:moveTo>
                  <a:cubicBezTo>
                    <a:pt x="74" y="0"/>
                    <a:pt x="65" y="10"/>
                    <a:pt x="52" y="12"/>
                  </a:cubicBezTo>
                  <a:cubicBezTo>
                    <a:pt x="47" y="14"/>
                    <a:pt x="33" y="1"/>
                    <a:pt x="21" y="4"/>
                  </a:cubicBezTo>
                  <a:cubicBezTo>
                    <a:pt x="10" y="7"/>
                    <a:pt x="0" y="15"/>
                    <a:pt x="0" y="37"/>
                  </a:cubicBezTo>
                  <a:cubicBezTo>
                    <a:pt x="0" y="81"/>
                    <a:pt x="21" y="90"/>
                    <a:pt x="65" y="84"/>
                  </a:cubicBezTo>
                  <a:cubicBezTo>
                    <a:pt x="108" y="78"/>
                    <a:pt x="121" y="44"/>
                    <a:pt x="114" y="23"/>
                  </a:cubicBezTo>
                  <a:cubicBezTo>
                    <a:pt x="110" y="10"/>
                    <a:pt x="99" y="4"/>
                    <a:pt x="84" y="1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Freeform 209">
              <a:extLst>
                <a:ext uri="{FF2B5EF4-FFF2-40B4-BE49-F238E27FC236}">
                  <a16:creationId xmlns:a16="http://schemas.microsoft.com/office/drawing/2014/main" id="{209C4013-4D8F-4EDC-B465-8222A07B1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1273"/>
              <a:ext cx="145" cy="50"/>
            </a:xfrm>
            <a:custGeom>
              <a:avLst/>
              <a:gdLst>
                <a:gd name="T0" fmla="*/ 0 w 96"/>
                <a:gd name="T1" fmla="*/ 111 h 33"/>
                <a:gd name="T2" fmla="*/ 130 w 96"/>
                <a:gd name="T3" fmla="*/ 48 h 33"/>
                <a:gd name="T4" fmla="*/ 296 w 96"/>
                <a:gd name="T5" fmla="*/ 62 h 33"/>
                <a:gd name="T6" fmla="*/ 500 w 96"/>
                <a:gd name="T7" fmla="*/ 80 h 33"/>
                <a:gd name="T8" fmla="*/ 296 w 96"/>
                <a:gd name="T9" fmla="*/ 133 h 33"/>
                <a:gd name="T10" fmla="*/ 151 w 96"/>
                <a:gd name="T11" fmla="*/ 115 h 33"/>
                <a:gd name="T12" fmla="*/ 0 w 96"/>
                <a:gd name="T13" fmla="*/ 11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33">
                  <a:moveTo>
                    <a:pt x="0" y="21"/>
                  </a:moveTo>
                  <a:cubicBezTo>
                    <a:pt x="6" y="9"/>
                    <a:pt x="13" y="3"/>
                    <a:pt x="25" y="9"/>
                  </a:cubicBezTo>
                  <a:cubicBezTo>
                    <a:pt x="36" y="14"/>
                    <a:pt x="43" y="17"/>
                    <a:pt x="57" y="12"/>
                  </a:cubicBezTo>
                  <a:cubicBezTo>
                    <a:pt x="70" y="7"/>
                    <a:pt x="83" y="0"/>
                    <a:pt x="96" y="15"/>
                  </a:cubicBezTo>
                  <a:cubicBezTo>
                    <a:pt x="80" y="11"/>
                    <a:pt x="67" y="15"/>
                    <a:pt x="57" y="25"/>
                  </a:cubicBezTo>
                  <a:cubicBezTo>
                    <a:pt x="49" y="33"/>
                    <a:pt x="38" y="27"/>
                    <a:pt x="29" y="22"/>
                  </a:cubicBezTo>
                  <a:cubicBezTo>
                    <a:pt x="20" y="17"/>
                    <a:pt x="4" y="14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Freeform 210">
              <a:extLst>
                <a:ext uri="{FF2B5EF4-FFF2-40B4-BE49-F238E27FC236}">
                  <a16:creationId xmlns:a16="http://schemas.microsoft.com/office/drawing/2014/main" id="{F310D476-D34F-48EF-814A-2387523A4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2575"/>
              <a:ext cx="186" cy="147"/>
            </a:xfrm>
            <a:custGeom>
              <a:avLst/>
              <a:gdLst>
                <a:gd name="T0" fmla="*/ 420 w 123"/>
                <a:gd name="T1" fmla="*/ 0 h 97"/>
                <a:gd name="T2" fmla="*/ 265 w 123"/>
                <a:gd name="T3" fmla="*/ 80 h 97"/>
                <a:gd name="T4" fmla="*/ 103 w 123"/>
                <a:gd name="T5" fmla="*/ 62 h 97"/>
                <a:gd name="T6" fmla="*/ 18 w 123"/>
                <a:gd name="T7" fmla="*/ 249 h 97"/>
                <a:gd name="T8" fmla="*/ 380 w 123"/>
                <a:gd name="T9" fmla="*/ 449 h 97"/>
                <a:gd name="T10" fmla="*/ 594 w 123"/>
                <a:gd name="T11" fmla="*/ 94 h 97"/>
                <a:gd name="T12" fmla="*/ 420 w 123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" h="97">
                  <a:moveTo>
                    <a:pt x="81" y="0"/>
                  </a:moveTo>
                  <a:cubicBezTo>
                    <a:pt x="71" y="0"/>
                    <a:pt x="64" y="12"/>
                    <a:pt x="51" y="15"/>
                  </a:cubicBezTo>
                  <a:cubicBezTo>
                    <a:pt x="46" y="18"/>
                    <a:pt x="30" y="8"/>
                    <a:pt x="20" y="12"/>
                  </a:cubicBezTo>
                  <a:cubicBezTo>
                    <a:pt x="9" y="16"/>
                    <a:pt x="0" y="25"/>
                    <a:pt x="3" y="47"/>
                  </a:cubicBezTo>
                  <a:cubicBezTo>
                    <a:pt x="8" y="91"/>
                    <a:pt x="31" y="97"/>
                    <a:pt x="73" y="85"/>
                  </a:cubicBezTo>
                  <a:cubicBezTo>
                    <a:pt x="115" y="73"/>
                    <a:pt x="123" y="37"/>
                    <a:pt x="114" y="18"/>
                  </a:cubicBezTo>
                  <a:cubicBezTo>
                    <a:pt x="108" y="6"/>
                    <a:pt x="96" y="1"/>
                    <a:pt x="81" y="0"/>
                  </a:cubicBezTo>
                  <a:close/>
                </a:path>
              </a:pathLst>
            </a:custGeom>
            <a:noFill/>
            <a:ln w="476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Freeform 211">
              <a:extLst>
                <a:ext uri="{FF2B5EF4-FFF2-40B4-BE49-F238E27FC236}">
                  <a16:creationId xmlns:a16="http://schemas.microsoft.com/office/drawing/2014/main" id="{455271B4-4F83-4A00-A55B-E1257DBDE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" y="1267"/>
              <a:ext cx="183" cy="136"/>
            </a:xfrm>
            <a:custGeom>
              <a:avLst/>
              <a:gdLst>
                <a:gd name="T0" fmla="*/ 439 w 121"/>
                <a:gd name="T1" fmla="*/ 8 h 90"/>
                <a:gd name="T2" fmla="*/ 272 w 121"/>
                <a:gd name="T3" fmla="*/ 62 h 90"/>
                <a:gd name="T4" fmla="*/ 110 w 121"/>
                <a:gd name="T5" fmla="*/ 21 h 90"/>
                <a:gd name="T6" fmla="*/ 0 w 121"/>
                <a:gd name="T7" fmla="*/ 193 h 90"/>
                <a:gd name="T8" fmla="*/ 339 w 121"/>
                <a:gd name="T9" fmla="*/ 438 h 90"/>
                <a:gd name="T10" fmla="*/ 594 w 121"/>
                <a:gd name="T11" fmla="*/ 121 h 90"/>
                <a:gd name="T12" fmla="*/ 439 w 121"/>
                <a:gd name="T13" fmla="*/ 8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90">
                  <a:moveTo>
                    <a:pt x="84" y="1"/>
                  </a:moveTo>
                  <a:cubicBezTo>
                    <a:pt x="74" y="0"/>
                    <a:pt x="65" y="10"/>
                    <a:pt x="52" y="12"/>
                  </a:cubicBezTo>
                  <a:cubicBezTo>
                    <a:pt x="47" y="14"/>
                    <a:pt x="33" y="1"/>
                    <a:pt x="21" y="4"/>
                  </a:cubicBezTo>
                  <a:cubicBezTo>
                    <a:pt x="10" y="7"/>
                    <a:pt x="0" y="15"/>
                    <a:pt x="0" y="37"/>
                  </a:cubicBezTo>
                  <a:cubicBezTo>
                    <a:pt x="0" y="81"/>
                    <a:pt x="21" y="90"/>
                    <a:pt x="65" y="84"/>
                  </a:cubicBezTo>
                  <a:cubicBezTo>
                    <a:pt x="108" y="78"/>
                    <a:pt x="121" y="44"/>
                    <a:pt x="114" y="23"/>
                  </a:cubicBezTo>
                  <a:cubicBezTo>
                    <a:pt x="110" y="10"/>
                    <a:pt x="99" y="4"/>
                    <a:pt x="84" y="1"/>
                  </a:cubicBezTo>
                  <a:close/>
                </a:path>
              </a:pathLst>
            </a:custGeom>
            <a:noFill/>
            <a:ln w="476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Freeform 212">
              <a:extLst>
                <a:ext uri="{FF2B5EF4-FFF2-40B4-BE49-F238E27FC236}">
                  <a16:creationId xmlns:a16="http://schemas.microsoft.com/office/drawing/2014/main" id="{71B0C4FB-75DC-4465-9445-D1DD5F946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" y="1323"/>
              <a:ext cx="120" cy="68"/>
            </a:xfrm>
            <a:custGeom>
              <a:avLst/>
              <a:gdLst>
                <a:gd name="T0" fmla="*/ 0 w 79"/>
                <a:gd name="T1" fmla="*/ 215 h 45"/>
                <a:gd name="T2" fmla="*/ 419 w 79"/>
                <a:gd name="T3" fmla="*/ 0 h 45"/>
                <a:gd name="T4" fmla="*/ 0 w 79"/>
                <a:gd name="T5" fmla="*/ 215 h 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9" h="45">
                  <a:moveTo>
                    <a:pt x="0" y="41"/>
                  </a:moveTo>
                  <a:cubicBezTo>
                    <a:pt x="12" y="44"/>
                    <a:pt x="70" y="45"/>
                    <a:pt x="79" y="0"/>
                  </a:cubicBezTo>
                  <a:cubicBezTo>
                    <a:pt x="74" y="8"/>
                    <a:pt x="25" y="43"/>
                    <a:pt x="0" y="41"/>
                  </a:cubicBezTo>
                  <a:close/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Freeform 213">
              <a:extLst>
                <a:ext uri="{FF2B5EF4-FFF2-40B4-BE49-F238E27FC236}">
                  <a16:creationId xmlns:a16="http://schemas.microsoft.com/office/drawing/2014/main" id="{DC044CBD-5F0E-48E7-B8C2-E37E08592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2577"/>
              <a:ext cx="140" cy="59"/>
            </a:xfrm>
            <a:custGeom>
              <a:avLst/>
              <a:gdLst>
                <a:gd name="T0" fmla="*/ 0 w 93"/>
                <a:gd name="T1" fmla="*/ 188 h 39"/>
                <a:gd name="T2" fmla="*/ 113 w 93"/>
                <a:gd name="T3" fmla="*/ 101 h 39"/>
                <a:gd name="T4" fmla="*/ 277 w 93"/>
                <a:gd name="T5" fmla="*/ 89 h 39"/>
                <a:gd name="T6" fmla="*/ 479 w 93"/>
                <a:gd name="T7" fmla="*/ 62 h 39"/>
                <a:gd name="T8" fmla="*/ 292 w 93"/>
                <a:gd name="T9" fmla="*/ 153 h 39"/>
                <a:gd name="T10" fmla="*/ 149 w 93"/>
                <a:gd name="T11" fmla="*/ 166 h 39"/>
                <a:gd name="T12" fmla="*/ 0 w 93"/>
                <a:gd name="T13" fmla="*/ 18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" h="39">
                  <a:moveTo>
                    <a:pt x="0" y="36"/>
                  </a:moveTo>
                  <a:cubicBezTo>
                    <a:pt x="4" y="24"/>
                    <a:pt x="9" y="16"/>
                    <a:pt x="22" y="19"/>
                  </a:cubicBezTo>
                  <a:cubicBezTo>
                    <a:pt x="35" y="23"/>
                    <a:pt x="42" y="24"/>
                    <a:pt x="54" y="17"/>
                  </a:cubicBezTo>
                  <a:cubicBezTo>
                    <a:pt x="66" y="9"/>
                    <a:pt x="77" y="0"/>
                    <a:pt x="93" y="12"/>
                  </a:cubicBezTo>
                  <a:cubicBezTo>
                    <a:pt x="77" y="11"/>
                    <a:pt x="65" y="17"/>
                    <a:pt x="57" y="29"/>
                  </a:cubicBezTo>
                  <a:cubicBezTo>
                    <a:pt x="51" y="39"/>
                    <a:pt x="39" y="35"/>
                    <a:pt x="29" y="32"/>
                  </a:cubicBezTo>
                  <a:cubicBezTo>
                    <a:pt x="19" y="29"/>
                    <a:pt x="2" y="28"/>
                    <a:pt x="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Freeform 214">
              <a:extLst>
                <a:ext uri="{FF2B5EF4-FFF2-40B4-BE49-F238E27FC236}">
                  <a16:creationId xmlns:a16="http://schemas.microsoft.com/office/drawing/2014/main" id="{29ECCDFC-EB13-4B66-AF7F-FC994CE65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" y="2636"/>
              <a:ext cx="118" cy="68"/>
            </a:xfrm>
            <a:custGeom>
              <a:avLst/>
              <a:gdLst>
                <a:gd name="T0" fmla="*/ 0 w 78"/>
                <a:gd name="T1" fmla="*/ 215 h 45"/>
                <a:gd name="T2" fmla="*/ 410 w 78"/>
                <a:gd name="T3" fmla="*/ 0 h 45"/>
                <a:gd name="T4" fmla="*/ 0 w 78"/>
                <a:gd name="T5" fmla="*/ 215 h 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8" h="45">
                  <a:moveTo>
                    <a:pt x="0" y="41"/>
                  </a:moveTo>
                  <a:cubicBezTo>
                    <a:pt x="12" y="44"/>
                    <a:pt x="70" y="45"/>
                    <a:pt x="78" y="0"/>
                  </a:cubicBezTo>
                  <a:cubicBezTo>
                    <a:pt x="74" y="8"/>
                    <a:pt x="25" y="43"/>
                    <a:pt x="0" y="41"/>
                  </a:cubicBezTo>
                  <a:close/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Freeform 215">
              <a:extLst>
                <a:ext uri="{FF2B5EF4-FFF2-40B4-BE49-F238E27FC236}">
                  <a16:creationId xmlns:a16="http://schemas.microsoft.com/office/drawing/2014/main" id="{49DAF205-38D1-4B42-B7B2-D35EBFFF8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" y="2710"/>
              <a:ext cx="26" cy="36"/>
            </a:xfrm>
            <a:custGeom>
              <a:avLst/>
              <a:gdLst>
                <a:gd name="T0" fmla="*/ 0 w 17"/>
                <a:gd name="T1" fmla="*/ 21 h 24"/>
                <a:gd name="T2" fmla="*/ 83 w 17"/>
                <a:gd name="T3" fmla="*/ 0 h 24"/>
                <a:gd name="T4" fmla="*/ 93 w 17"/>
                <a:gd name="T5" fmla="*/ 53 h 24"/>
                <a:gd name="T6" fmla="*/ 93 w 17"/>
                <a:gd name="T7" fmla="*/ 122 h 24"/>
                <a:gd name="T8" fmla="*/ 72 w 17"/>
                <a:gd name="T9" fmla="*/ 62 h 24"/>
                <a:gd name="T10" fmla="*/ 8 w 17"/>
                <a:gd name="T11" fmla="*/ 18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24">
                  <a:moveTo>
                    <a:pt x="0" y="4"/>
                  </a:moveTo>
                  <a:cubicBezTo>
                    <a:pt x="4" y="2"/>
                    <a:pt x="11" y="0"/>
                    <a:pt x="15" y="0"/>
                  </a:cubicBezTo>
                  <a:cubicBezTo>
                    <a:pt x="15" y="3"/>
                    <a:pt x="16" y="6"/>
                    <a:pt x="17" y="10"/>
                  </a:cubicBezTo>
                  <a:cubicBezTo>
                    <a:pt x="17" y="14"/>
                    <a:pt x="16" y="19"/>
                    <a:pt x="17" y="24"/>
                  </a:cubicBezTo>
                  <a:cubicBezTo>
                    <a:pt x="17" y="20"/>
                    <a:pt x="16" y="15"/>
                    <a:pt x="13" y="12"/>
                  </a:cubicBezTo>
                  <a:cubicBezTo>
                    <a:pt x="10" y="7"/>
                    <a:pt x="5" y="7"/>
                    <a:pt x="1" y="3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Freeform 216">
              <a:extLst>
                <a:ext uri="{FF2B5EF4-FFF2-40B4-BE49-F238E27FC236}">
                  <a16:creationId xmlns:a16="http://schemas.microsoft.com/office/drawing/2014/main" id="{1AB77A10-9E0B-4A2B-9BB9-DE033F3F4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" y="1400"/>
              <a:ext cx="21" cy="40"/>
            </a:xfrm>
            <a:custGeom>
              <a:avLst/>
              <a:gdLst>
                <a:gd name="T0" fmla="*/ 0 w 14"/>
                <a:gd name="T1" fmla="*/ 8 h 26"/>
                <a:gd name="T2" fmla="*/ 68 w 14"/>
                <a:gd name="T3" fmla="*/ 0 h 26"/>
                <a:gd name="T4" fmla="*/ 68 w 14"/>
                <a:gd name="T5" fmla="*/ 146 h 26"/>
                <a:gd name="T6" fmla="*/ 0 w 14"/>
                <a:gd name="T7" fmla="*/ 12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6">
                  <a:moveTo>
                    <a:pt x="0" y="1"/>
                  </a:moveTo>
                  <a:cubicBezTo>
                    <a:pt x="3" y="3"/>
                    <a:pt x="9" y="1"/>
                    <a:pt x="13" y="0"/>
                  </a:cubicBezTo>
                  <a:cubicBezTo>
                    <a:pt x="13" y="8"/>
                    <a:pt x="14" y="18"/>
                    <a:pt x="13" y="26"/>
                  </a:cubicBezTo>
                  <a:cubicBezTo>
                    <a:pt x="11" y="16"/>
                    <a:pt x="8" y="10"/>
                    <a:pt x="0" y="2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1" name="Group 217">
            <a:extLst>
              <a:ext uri="{FF2B5EF4-FFF2-40B4-BE49-F238E27FC236}">
                <a16:creationId xmlns:a16="http://schemas.microsoft.com/office/drawing/2014/main" id="{CBB7B417-DDF6-45B3-A86D-0B61C5DA927A}"/>
              </a:ext>
            </a:extLst>
          </p:cNvPr>
          <p:cNvGrpSpPr>
            <a:grpSpLocks/>
          </p:cNvGrpSpPr>
          <p:nvPr/>
        </p:nvGrpSpPr>
        <p:grpSpPr bwMode="auto">
          <a:xfrm>
            <a:off x="4105275" y="3192463"/>
            <a:ext cx="238125" cy="2895600"/>
            <a:chOff x="1626" y="1824"/>
            <a:chExt cx="150" cy="1824"/>
          </a:xfrm>
        </p:grpSpPr>
        <p:sp>
          <p:nvSpPr>
            <p:cNvPr id="7189" name="Line 218">
              <a:extLst>
                <a:ext uri="{FF2B5EF4-FFF2-40B4-BE49-F238E27FC236}">
                  <a16:creationId xmlns:a16="http://schemas.microsoft.com/office/drawing/2014/main" id="{80F002F2-C10A-4EDC-B5F5-8C38D12A6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824"/>
              <a:ext cx="0" cy="182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190" name="Line 219">
              <a:extLst>
                <a:ext uri="{FF2B5EF4-FFF2-40B4-BE49-F238E27FC236}">
                  <a16:creationId xmlns:a16="http://schemas.microsoft.com/office/drawing/2014/main" id="{FF687335-8830-409A-AFFF-1DD9661A3D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824"/>
              <a:ext cx="1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191" name="Line 220">
              <a:extLst>
                <a:ext uri="{FF2B5EF4-FFF2-40B4-BE49-F238E27FC236}">
                  <a16:creationId xmlns:a16="http://schemas.microsoft.com/office/drawing/2014/main" id="{62FCA384-63F8-4BC7-B95E-052165C9D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6" y="3642"/>
              <a:ext cx="1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2292" name="Group 221">
            <a:extLst>
              <a:ext uri="{FF2B5EF4-FFF2-40B4-BE49-F238E27FC236}">
                <a16:creationId xmlns:a16="http://schemas.microsoft.com/office/drawing/2014/main" id="{47AEF1C9-2003-48FD-B072-E96A98FC0526}"/>
              </a:ext>
            </a:extLst>
          </p:cNvPr>
          <p:cNvGrpSpPr>
            <a:grpSpLocks/>
          </p:cNvGrpSpPr>
          <p:nvPr/>
        </p:nvGrpSpPr>
        <p:grpSpPr bwMode="auto">
          <a:xfrm>
            <a:off x="4105275" y="1516063"/>
            <a:ext cx="238125" cy="1600200"/>
            <a:chOff x="1626" y="1824"/>
            <a:chExt cx="150" cy="1824"/>
          </a:xfrm>
        </p:grpSpPr>
        <p:sp>
          <p:nvSpPr>
            <p:cNvPr id="7186" name="Line 222">
              <a:extLst>
                <a:ext uri="{FF2B5EF4-FFF2-40B4-BE49-F238E27FC236}">
                  <a16:creationId xmlns:a16="http://schemas.microsoft.com/office/drawing/2014/main" id="{46F13A0B-B8E5-42E0-AFE5-B015CFA195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824"/>
              <a:ext cx="0" cy="182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187" name="Line 223">
              <a:extLst>
                <a:ext uri="{FF2B5EF4-FFF2-40B4-BE49-F238E27FC236}">
                  <a16:creationId xmlns:a16="http://schemas.microsoft.com/office/drawing/2014/main" id="{9E81BD90-0640-4550-8EFA-ABD43DA868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824"/>
              <a:ext cx="1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188" name="Line 224">
              <a:extLst>
                <a:ext uri="{FF2B5EF4-FFF2-40B4-BE49-F238E27FC236}">
                  <a16:creationId xmlns:a16="http://schemas.microsoft.com/office/drawing/2014/main" id="{0E0C3E54-9F57-406C-A4AC-4179B7BB0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6" y="3643"/>
              <a:ext cx="1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7174" name="Text Box 225">
            <a:extLst>
              <a:ext uri="{FF2B5EF4-FFF2-40B4-BE49-F238E27FC236}">
                <a16:creationId xmlns:a16="http://schemas.microsoft.com/office/drawing/2014/main" id="{9AC45274-DC40-4090-9279-47C439D0C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049463"/>
            <a:ext cx="11541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600">
                <a:solidFill>
                  <a:srgbClr val="0070C0"/>
                </a:solidFill>
              </a:rPr>
              <a:t>Pulmonary</a:t>
            </a:r>
          </a:p>
          <a:p>
            <a:pPr eaLnBrk="1" hangingPunct="1">
              <a:defRPr/>
            </a:pPr>
            <a:r>
              <a:rPr lang="fr-FR" altLang="x-none" sz="1600">
                <a:solidFill>
                  <a:srgbClr val="0070C0"/>
                </a:solidFill>
              </a:rPr>
              <a:t>circulation</a:t>
            </a:r>
          </a:p>
        </p:txBody>
      </p:sp>
      <p:sp>
        <p:nvSpPr>
          <p:cNvPr id="7175" name="Text Box 226">
            <a:extLst>
              <a:ext uri="{FF2B5EF4-FFF2-40B4-BE49-F238E27FC236}">
                <a16:creationId xmlns:a16="http://schemas.microsoft.com/office/drawing/2014/main" id="{D7642C78-E02A-4679-BFAA-7D52720D2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8" y="4335463"/>
            <a:ext cx="10969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600">
                <a:solidFill>
                  <a:srgbClr val="0070C0"/>
                </a:solidFill>
              </a:rPr>
              <a:t>Systemic</a:t>
            </a:r>
          </a:p>
          <a:p>
            <a:pPr eaLnBrk="1" hangingPunct="1">
              <a:defRPr/>
            </a:pPr>
            <a:r>
              <a:rPr lang="fr-FR" altLang="x-none" sz="1600">
                <a:solidFill>
                  <a:srgbClr val="0070C0"/>
                </a:solidFill>
              </a:rPr>
              <a:t>circulation</a:t>
            </a:r>
          </a:p>
        </p:txBody>
      </p:sp>
      <p:sp>
        <p:nvSpPr>
          <p:cNvPr id="7176" name="Text Box 227">
            <a:extLst>
              <a:ext uri="{FF2B5EF4-FFF2-40B4-BE49-F238E27FC236}">
                <a16:creationId xmlns:a16="http://schemas.microsoft.com/office/drawing/2014/main" id="{C4A632BF-1974-490C-A739-B5FAC7178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363" y="4564063"/>
            <a:ext cx="708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200">
                <a:solidFill>
                  <a:srgbClr val="0070C0"/>
                </a:solidFill>
              </a:rPr>
              <a:t>Arteries</a:t>
            </a:r>
          </a:p>
        </p:txBody>
      </p:sp>
      <p:sp>
        <p:nvSpPr>
          <p:cNvPr id="7177" name="Text Box 228">
            <a:extLst>
              <a:ext uri="{FF2B5EF4-FFF2-40B4-BE49-F238E27FC236}">
                <a16:creationId xmlns:a16="http://schemas.microsoft.com/office/drawing/2014/main" id="{2F5012AE-70C1-4962-8D28-0AA41F5AA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4440238"/>
            <a:ext cx="5635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200">
                <a:solidFill>
                  <a:srgbClr val="0070C0"/>
                </a:solidFill>
              </a:rPr>
              <a:t>Veins</a:t>
            </a:r>
          </a:p>
        </p:txBody>
      </p:sp>
      <p:sp>
        <p:nvSpPr>
          <p:cNvPr id="7178" name="Text Box 229">
            <a:extLst>
              <a:ext uri="{FF2B5EF4-FFF2-40B4-BE49-F238E27FC236}">
                <a16:creationId xmlns:a16="http://schemas.microsoft.com/office/drawing/2014/main" id="{15F4E9DE-336F-40D1-9D52-DEFCF1744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478463"/>
            <a:ext cx="1476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Blood capillaries</a:t>
            </a:r>
          </a:p>
        </p:txBody>
      </p:sp>
      <p:sp>
        <p:nvSpPr>
          <p:cNvPr id="7179" name="Text Box 230">
            <a:extLst>
              <a:ext uri="{FF2B5EF4-FFF2-40B4-BE49-F238E27FC236}">
                <a16:creationId xmlns:a16="http://schemas.microsoft.com/office/drawing/2014/main" id="{DF6AA504-D58F-4B33-BC46-24B50B1C3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0813" y="5859463"/>
            <a:ext cx="1830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Lymphatic capillaries</a:t>
            </a:r>
          </a:p>
        </p:txBody>
      </p:sp>
      <p:sp>
        <p:nvSpPr>
          <p:cNvPr id="7180" name="Text Box 231">
            <a:extLst>
              <a:ext uri="{FF2B5EF4-FFF2-40B4-BE49-F238E27FC236}">
                <a16:creationId xmlns:a16="http://schemas.microsoft.com/office/drawing/2014/main" id="{10894489-A973-43D6-A2A7-59C1517E4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2125663"/>
            <a:ext cx="7143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Lymph</a:t>
            </a:r>
          </a:p>
          <a:p>
            <a:pPr algn="r"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node</a:t>
            </a:r>
          </a:p>
        </p:txBody>
      </p:sp>
      <p:sp>
        <p:nvSpPr>
          <p:cNvPr id="7181" name="Text Box 232">
            <a:extLst>
              <a:ext uri="{FF2B5EF4-FFF2-40B4-BE49-F238E27FC236}">
                <a16:creationId xmlns:a16="http://schemas.microsoft.com/office/drawing/2014/main" id="{EE5A58F5-427A-4D8D-9CC0-5F217A4AC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450" y="3725863"/>
            <a:ext cx="9937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Lymphatic</a:t>
            </a:r>
          </a:p>
          <a:p>
            <a:pPr algn="r"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vessel</a:t>
            </a:r>
          </a:p>
        </p:txBody>
      </p:sp>
      <p:sp>
        <p:nvSpPr>
          <p:cNvPr id="7182" name="Line 233">
            <a:extLst>
              <a:ext uri="{FF2B5EF4-FFF2-40B4-BE49-F238E27FC236}">
                <a16:creationId xmlns:a16="http://schemas.microsoft.com/office/drawing/2014/main" id="{F7A8F8F6-1F83-4512-882B-1E91A4F67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392363"/>
            <a:ext cx="457200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83" name="Line 234">
            <a:extLst>
              <a:ext uri="{FF2B5EF4-FFF2-40B4-BE49-F238E27FC236}">
                <a16:creationId xmlns:a16="http://schemas.microsoft.com/office/drawing/2014/main" id="{9E721D14-9730-4026-BC55-60D0CE81D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1150" y="3992563"/>
            <a:ext cx="228600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84" name="Line 235">
            <a:extLst>
              <a:ext uri="{FF2B5EF4-FFF2-40B4-BE49-F238E27FC236}">
                <a16:creationId xmlns:a16="http://schemas.microsoft.com/office/drawing/2014/main" id="{B4FCC8A5-C553-4BAA-A210-68C3541F909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39000" y="5554663"/>
            <a:ext cx="533400" cy="7620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85" name="Line 236">
            <a:extLst>
              <a:ext uri="{FF2B5EF4-FFF2-40B4-BE49-F238E27FC236}">
                <a16:creationId xmlns:a16="http://schemas.microsoft.com/office/drawing/2014/main" id="{14AB09A2-0E19-409D-9DB8-53CE2D1FF9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9000" y="6011863"/>
            <a:ext cx="533400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407A17B-F23B-484B-B2FE-DC6D86D0F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Capillaries</a:t>
            </a:r>
          </a:p>
        </p:txBody>
      </p:sp>
      <p:sp>
        <p:nvSpPr>
          <p:cNvPr id="13314" name="Oval 3">
            <a:extLst>
              <a:ext uri="{FF2B5EF4-FFF2-40B4-BE49-F238E27FC236}">
                <a16:creationId xmlns:a16="http://schemas.microsoft.com/office/drawing/2014/main" id="{91243D73-86B9-4D8B-B3E4-613F73A59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3103563"/>
            <a:ext cx="4763" cy="4762"/>
          </a:xfrm>
          <a:prstGeom prst="ellipse">
            <a:avLst/>
          </a:prstGeom>
          <a:solidFill>
            <a:srgbClr val="589F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15" name="Oval 4">
            <a:extLst>
              <a:ext uri="{FF2B5EF4-FFF2-40B4-BE49-F238E27FC236}">
                <a16:creationId xmlns:a16="http://schemas.microsoft.com/office/drawing/2014/main" id="{1675A056-E3C6-48C5-B835-796E34A82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3" y="3063875"/>
            <a:ext cx="4762" cy="4763"/>
          </a:xfrm>
          <a:prstGeom prst="ellipse">
            <a:avLst/>
          </a:prstGeom>
          <a:solidFill>
            <a:srgbClr val="589F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16" name="Oval 5">
            <a:extLst>
              <a:ext uri="{FF2B5EF4-FFF2-40B4-BE49-F238E27FC236}">
                <a16:creationId xmlns:a16="http://schemas.microsoft.com/office/drawing/2014/main" id="{3B2E19D5-392C-4A8A-BCF7-4465DDD28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9663" y="3125788"/>
            <a:ext cx="4762" cy="6350"/>
          </a:xfrm>
          <a:prstGeom prst="ellipse">
            <a:avLst/>
          </a:prstGeom>
          <a:solidFill>
            <a:srgbClr val="589F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17" name="Oval 6">
            <a:extLst>
              <a:ext uri="{FF2B5EF4-FFF2-40B4-BE49-F238E27FC236}">
                <a16:creationId xmlns:a16="http://schemas.microsoft.com/office/drawing/2014/main" id="{980DC007-DCAA-42D2-AE7B-31B58AB83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163" y="3244850"/>
            <a:ext cx="4762" cy="4763"/>
          </a:xfrm>
          <a:prstGeom prst="ellipse">
            <a:avLst/>
          </a:prstGeom>
          <a:solidFill>
            <a:srgbClr val="C43B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18" name="Oval 7">
            <a:extLst>
              <a:ext uri="{FF2B5EF4-FFF2-40B4-BE49-F238E27FC236}">
                <a16:creationId xmlns:a16="http://schemas.microsoft.com/office/drawing/2014/main" id="{52C1061F-24AB-4A8C-B7B7-5392A2C27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800" y="3278188"/>
            <a:ext cx="6350" cy="6350"/>
          </a:xfrm>
          <a:prstGeom prst="ellipse">
            <a:avLst/>
          </a:prstGeom>
          <a:solidFill>
            <a:srgbClr val="C43B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19" name="Oval 8">
            <a:extLst>
              <a:ext uri="{FF2B5EF4-FFF2-40B4-BE49-F238E27FC236}">
                <a16:creationId xmlns:a16="http://schemas.microsoft.com/office/drawing/2014/main" id="{930A46FB-B1B4-429E-A052-22997783E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913" y="3222625"/>
            <a:ext cx="4762" cy="4763"/>
          </a:xfrm>
          <a:prstGeom prst="ellipse">
            <a:avLst/>
          </a:prstGeom>
          <a:solidFill>
            <a:srgbClr val="C43B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20" name="Oval 9">
            <a:extLst>
              <a:ext uri="{FF2B5EF4-FFF2-40B4-BE49-F238E27FC236}">
                <a16:creationId xmlns:a16="http://schemas.microsoft.com/office/drawing/2014/main" id="{B54FE97C-9C34-4E36-9D58-A41E141A7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675" y="3284538"/>
            <a:ext cx="6350" cy="4762"/>
          </a:xfrm>
          <a:prstGeom prst="ellipse">
            <a:avLst/>
          </a:prstGeom>
          <a:solidFill>
            <a:srgbClr val="C43B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21" name="Oval 10">
            <a:extLst>
              <a:ext uri="{FF2B5EF4-FFF2-40B4-BE49-F238E27FC236}">
                <a16:creationId xmlns:a16="http://schemas.microsoft.com/office/drawing/2014/main" id="{EA792ABB-D0A6-4219-8EE0-E1FC59D1A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3273425"/>
            <a:ext cx="4763" cy="4763"/>
          </a:xfrm>
          <a:prstGeom prst="ellipse">
            <a:avLst/>
          </a:prstGeom>
          <a:solidFill>
            <a:srgbClr val="C43B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22" name="Oval 11">
            <a:extLst>
              <a:ext uri="{FF2B5EF4-FFF2-40B4-BE49-F238E27FC236}">
                <a16:creationId xmlns:a16="http://schemas.microsoft.com/office/drawing/2014/main" id="{13CF4F2E-4FCD-41FC-B50D-CCB72A2A2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273425"/>
            <a:ext cx="4763" cy="4763"/>
          </a:xfrm>
          <a:prstGeom prst="ellipse">
            <a:avLst/>
          </a:prstGeom>
          <a:solidFill>
            <a:srgbClr val="C43B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23" name="Oval 12">
            <a:extLst>
              <a:ext uri="{FF2B5EF4-FFF2-40B4-BE49-F238E27FC236}">
                <a16:creationId xmlns:a16="http://schemas.microsoft.com/office/drawing/2014/main" id="{33E0D424-1B9F-4A92-BCE4-1B63BBD51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288" y="3244850"/>
            <a:ext cx="4762" cy="4763"/>
          </a:xfrm>
          <a:prstGeom prst="ellipse">
            <a:avLst/>
          </a:prstGeom>
          <a:solidFill>
            <a:srgbClr val="C43B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24" name="Oval 13">
            <a:extLst>
              <a:ext uri="{FF2B5EF4-FFF2-40B4-BE49-F238E27FC236}">
                <a16:creationId xmlns:a16="http://schemas.microsoft.com/office/drawing/2014/main" id="{F20E250E-725E-4A76-AD59-7258BE13A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938" y="3216275"/>
            <a:ext cx="6350" cy="6350"/>
          </a:xfrm>
          <a:prstGeom prst="ellipse">
            <a:avLst/>
          </a:prstGeom>
          <a:solidFill>
            <a:srgbClr val="C43B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25" name="Oval 14">
            <a:extLst>
              <a:ext uri="{FF2B5EF4-FFF2-40B4-BE49-F238E27FC236}">
                <a16:creationId xmlns:a16="http://schemas.microsoft.com/office/drawing/2014/main" id="{30A701B0-96BF-4E79-BCCA-994AD559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216275"/>
            <a:ext cx="4763" cy="6350"/>
          </a:xfrm>
          <a:prstGeom prst="ellipse">
            <a:avLst/>
          </a:prstGeom>
          <a:solidFill>
            <a:srgbClr val="C43B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26" name="Oval 15">
            <a:extLst>
              <a:ext uri="{FF2B5EF4-FFF2-40B4-BE49-F238E27FC236}">
                <a16:creationId xmlns:a16="http://schemas.microsoft.com/office/drawing/2014/main" id="{3BCD0D65-A6A3-4045-B6E5-7DFBDDD7E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175" y="3233738"/>
            <a:ext cx="4763" cy="11112"/>
          </a:xfrm>
          <a:prstGeom prst="ellipse">
            <a:avLst/>
          </a:prstGeom>
          <a:solidFill>
            <a:srgbClr val="C43B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27" name="Oval 16">
            <a:extLst>
              <a:ext uri="{FF2B5EF4-FFF2-40B4-BE49-F238E27FC236}">
                <a16:creationId xmlns:a16="http://schemas.microsoft.com/office/drawing/2014/main" id="{2604FCEB-DBB3-41AC-9DD7-4B77F97B7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163" y="3216275"/>
            <a:ext cx="11112" cy="6350"/>
          </a:xfrm>
          <a:prstGeom prst="ellipse">
            <a:avLst/>
          </a:prstGeom>
          <a:solidFill>
            <a:srgbClr val="C43B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28" name="Oval 17">
            <a:extLst>
              <a:ext uri="{FF2B5EF4-FFF2-40B4-BE49-F238E27FC236}">
                <a16:creationId xmlns:a16="http://schemas.microsoft.com/office/drawing/2014/main" id="{D2D43ED4-DC44-4FD9-8E8E-C1F38BCA6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288" y="2843213"/>
            <a:ext cx="4762" cy="11112"/>
          </a:xfrm>
          <a:prstGeom prst="ellipse">
            <a:avLst/>
          </a:prstGeom>
          <a:solidFill>
            <a:srgbClr val="7EB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29" name="Oval 18">
            <a:extLst>
              <a:ext uri="{FF2B5EF4-FFF2-40B4-BE49-F238E27FC236}">
                <a16:creationId xmlns:a16="http://schemas.microsoft.com/office/drawing/2014/main" id="{1443CE24-B068-42B8-BAE7-6792897F8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800" y="2808288"/>
            <a:ext cx="6350" cy="12700"/>
          </a:xfrm>
          <a:prstGeom prst="ellipse">
            <a:avLst/>
          </a:prstGeom>
          <a:solidFill>
            <a:srgbClr val="7EB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30" name="Oval 19">
            <a:extLst>
              <a:ext uri="{FF2B5EF4-FFF2-40B4-BE49-F238E27FC236}">
                <a16:creationId xmlns:a16="http://schemas.microsoft.com/office/drawing/2014/main" id="{2A6FB8FB-42C3-44F1-AC55-8C35E667E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3578225"/>
            <a:ext cx="4763" cy="6350"/>
          </a:xfrm>
          <a:prstGeom prst="ellipse">
            <a:avLst/>
          </a:prstGeom>
          <a:solidFill>
            <a:srgbClr val="E142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31" name="Oval 20">
            <a:extLst>
              <a:ext uri="{FF2B5EF4-FFF2-40B4-BE49-F238E27FC236}">
                <a16:creationId xmlns:a16="http://schemas.microsoft.com/office/drawing/2014/main" id="{44FA04F9-890B-4BE4-B58A-40F86325C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0" y="3617913"/>
            <a:ext cx="6350" cy="6350"/>
          </a:xfrm>
          <a:prstGeom prst="ellipse">
            <a:avLst/>
          </a:prstGeom>
          <a:solidFill>
            <a:srgbClr val="E142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32" name="Oval 21">
            <a:extLst>
              <a:ext uri="{FF2B5EF4-FFF2-40B4-BE49-F238E27FC236}">
                <a16:creationId xmlns:a16="http://schemas.microsoft.com/office/drawing/2014/main" id="{03E5B1D5-3EAE-4A86-B535-286CA2708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3" y="4275138"/>
            <a:ext cx="11112" cy="4762"/>
          </a:xfrm>
          <a:prstGeom prst="ellipse">
            <a:avLst/>
          </a:prstGeom>
          <a:solidFill>
            <a:srgbClr val="E142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33" name="Oval 22">
            <a:extLst>
              <a:ext uri="{FF2B5EF4-FFF2-40B4-BE49-F238E27FC236}">
                <a16:creationId xmlns:a16="http://schemas.microsoft.com/office/drawing/2014/main" id="{F84E671A-4443-4DE9-A892-1AE3761CD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9663" y="4275138"/>
            <a:ext cx="4762" cy="4762"/>
          </a:xfrm>
          <a:prstGeom prst="ellipse">
            <a:avLst/>
          </a:prstGeom>
          <a:solidFill>
            <a:srgbClr val="E142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34" name="Oval 23">
            <a:extLst>
              <a:ext uri="{FF2B5EF4-FFF2-40B4-BE49-F238E27FC236}">
                <a16:creationId xmlns:a16="http://schemas.microsoft.com/office/drawing/2014/main" id="{C9972279-0966-4A64-A66B-A80695B03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675" y="4211638"/>
            <a:ext cx="4763" cy="12700"/>
          </a:xfrm>
          <a:prstGeom prst="ellipse">
            <a:avLst/>
          </a:prstGeom>
          <a:solidFill>
            <a:srgbClr val="7EB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35" name="Oval 24">
            <a:extLst>
              <a:ext uri="{FF2B5EF4-FFF2-40B4-BE49-F238E27FC236}">
                <a16:creationId xmlns:a16="http://schemas.microsoft.com/office/drawing/2014/main" id="{665FB517-6EA5-4E46-B6ED-7B57FC725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675" y="4806950"/>
            <a:ext cx="4763" cy="4763"/>
          </a:xfrm>
          <a:prstGeom prst="ellipse">
            <a:avLst/>
          </a:prstGeom>
          <a:solidFill>
            <a:srgbClr val="7EB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36" name="Oval 25">
            <a:extLst>
              <a:ext uri="{FF2B5EF4-FFF2-40B4-BE49-F238E27FC236}">
                <a16:creationId xmlns:a16="http://schemas.microsoft.com/office/drawing/2014/main" id="{B66E9246-506F-4176-9BFA-7B2D6B174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0438" y="4767263"/>
            <a:ext cx="1587" cy="1587"/>
          </a:xfrm>
          <a:prstGeom prst="ellipse">
            <a:avLst/>
          </a:prstGeom>
          <a:solidFill>
            <a:srgbClr val="7EB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37" name="Oval 26">
            <a:extLst>
              <a:ext uri="{FF2B5EF4-FFF2-40B4-BE49-F238E27FC236}">
                <a16:creationId xmlns:a16="http://schemas.microsoft.com/office/drawing/2014/main" id="{B5388EC8-818E-4A5C-A749-C90B5395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050" y="4965700"/>
            <a:ext cx="6350" cy="4763"/>
          </a:xfrm>
          <a:prstGeom prst="ellipse">
            <a:avLst/>
          </a:prstGeom>
          <a:solidFill>
            <a:srgbClr val="E142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38" name="Oval 27">
            <a:extLst>
              <a:ext uri="{FF2B5EF4-FFF2-40B4-BE49-F238E27FC236}">
                <a16:creationId xmlns:a16="http://schemas.microsoft.com/office/drawing/2014/main" id="{65E158FE-6E68-49BF-94A6-DBBF4FF99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1425" y="4913313"/>
            <a:ext cx="6350" cy="6350"/>
          </a:xfrm>
          <a:prstGeom prst="ellipse">
            <a:avLst/>
          </a:prstGeom>
          <a:solidFill>
            <a:srgbClr val="E142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39" name="Freeform 28">
            <a:extLst>
              <a:ext uri="{FF2B5EF4-FFF2-40B4-BE49-F238E27FC236}">
                <a16:creationId xmlns:a16="http://schemas.microsoft.com/office/drawing/2014/main" id="{CC27769A-232F-4993-890B-8BACFA1D47EF}"/>
              </a:ext>
            </a:extLst>
          </p:cNvPr>
          <p:cNvSpPr>
            <a:spLocks/>
          </p:cNvSpPr>
          <p:nvPr/>
        </p:nvSpPr>
        <p:spPr bwMode="auto">
          <a:xfrm>
            <a:off x="6877050" y="1130300"/>
            <a:ext cx="266700" cy="258763"/>
          </a:xfrm>
          <a:custGeom>
            <a:avLst/>
            <a:gdLst>
              <a:gd name="T0" fmla="*/ 2147483646 w 104"/>
              <a:gd name="T1" fmla="*/ 2147483646 h 101"/>
              <a:gd name="T2" fmla="*/ 2147483646 w 104"/>
              <a:gd name="T3" fmla="*/ 2147483646 h 101"/>
              <a:gd name="T4" fmla="*/ 2147483646 w 104"/>
              <a:gd name="T5" fmla="*/ 2147483646 h 101"/>
              <a:gd name="T6" fmla="*/ 2147483646 w 104"/>
              <a:gd name="T7" fmla="*/ 2147483646 h 101"/>
              <a:gd name="T8" fmla="*/ 2147483646 w 104"/>
              <a:gd name="T9" fmla="*/ 2147483646 h 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" h="101">
                <a:moveTo>
                  <a:pt x="95" y="9"/>
                </a:moveTo>
                <a:cubicBezTo>
                  <a:pt x="104" y="18"/>
                  <a:pt x="91" y="44"/>
                  <a:pt x="67" y="67"/>
                </a:cubicBezTo>
                <a:cubicBezTo>
                  <a:pt x="43" y="90"/>
                  <a:pt x="17" y="101"/>
                  <a:pt x="9" y="92"/>
                </a:cubicBezTo>
                <a:cubicBezTo>
                  <a:pt x="0" y="83"/>
                  <a:pt x="13" y="58"/>
                  <a:pt x="37" y="35"/>
                </a:cubicBezTo>
                <a:cubicBezTo>
                  <a:pt x="61" y="11"/>
                  <a:pt x="87" y="0"/>
                  <a:pt x="95" y="9"/>
                </a:cubicBezTo>
                <a:close/>
              </a:path>
            </a:pathLst>
          </a:custGeom>
          <a:noFill/>
          <a:ln w="11113" cap="flat">
            <a:solidFill>
              <a:srgbClr val="34343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40" name="Group 29">
            <a:extLst>
              <a:ext uri="{FF2B5EF4-FFF2-40B4-BE49-F238E27FC236}">
                <a16:creationId xmlns:a16="http://schemas.microsoft.com/office/drawing/2014/main" id="{A5B7BF20-62B7-4EFE-B7F6-8961C329C604}"/>
              </a:ext>
            </a:extLst>
          </p:cNvPr>
          <p:cNvGrpSpPr>
            <a:grpSpLocks/>
          </p:cNvGrpSpPr>
          <p:nvPr/>
        </p:nvGrpSpPr>
        <p:grpSpPr bwMode="auto">
          <a:xfrm>
            <a:off x="3611563" y="1130300"/>
            <a:ext cx="4905375" cy="5434013"/>
            <a:chOff x="1315" y="712"/>
            <a:chExt cx="3090" cy="3423"/>
          </a:xfrm>
        </p:grpSpPr>
        <p:sp>
          <p:nvSpPr>
            <p:cNvPr id="13341" name="Freeform 30">
              <a:extLst>
                <a:ext uri="{FF2B5EF4-FFF2-40B4-BE49-F238E27FC236}">
                  <a16:creationId xmlns:a16="http://schemas.microsoft.com/office/drawing/2014/main" id="{D08138BD-E903-4E81-BEA3-0747317371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2" y="1035"/>
              <a:ext cx="2674" cy="3100"/>
            </a:xfrm>
            <a:custGeom>
              <a:avLst/>
              <a:gdLst>
                <a:gd name="T0" fmla="*/ 9068 w 1656"/>
                <a:gd name="T1" fmla="*/ 6971 h 1921"/>
                <a:gd name="T2" fmla="*/ 7541 w 1656"/>
                <a:gd name="T3" fmla="*/ 4854 h 1921"/>
                <a:gd name="T4" fmla="*/ 7507 w 1656"/>
                <a:gd name="T5" fmla="*/ 4815 h 1921"/>
                <a:gd name="T6" fmla="*/ 7473 w 1656"/>
                <a:gd name="T7" fmla="*/ 4765 h 1921"/>
                <a:gd name="T8" fmla="*/ 7444 w 1656"/>
                <a:gd name="T9" fmla="*/ 4706 h 1921"/>
                <a:gd name="T10" fmla="*/ 7423 w 1656"/>
                <a:gd name="T11" fmla="*/ 4628 h 1921"/>
                <a:gd name="T12" fmla="*/ 7465 w 1656"/>
                <a:gd name="T13" fmla="*/ 4218 h 1921"/>
                <a:gd name="T14" fmla="*/ 7775 w 1656"/>
                <a:gd name="T15" fmla="*/ 2498 h 1921"/>
                <a:gd name="T16" fmla="*/ 7473 w 1656"/>
                <a:gd name="T17" fmla="*/ 2706 h 1921"/>
                <a:gd name="T18" fmla="*/ 7457 w 1656"/>
                <a:gd name="T19" fmla="*/ 2617 h 1921"/>
                <a:gd name="T20" fmla="*/ 7452 w 1656"/>
                <a:gd name="T21" fmla="*/ 2572 h 1921"/>
                <a:gd name="T22" fmla="*/ 7389 w 1656"/>
                <a:gd name="T23" fmla="*/ 2164 h 1921"/>
                <a:gd name="T24" fmla="*/ 7066 w 1656"/>
                <a:gd name="T25" fmla="*/ 2396 h 1921"/>
                <a:gd name="T26" fmla="*/ 7123 w 1656"/>
                <a:gd name="T27" fmla="*/ 4388 h 1921"/>
                <a:gd name="T28" fmla="*/ 6289 w 1656"/>
                <a:gd name="T29" fmla="*/ 2740 h 1921"/>
                <a:gd name="T30" fmla="*/ 6554 w 1656"/>
                <a:gd name="T31" fmla="*/ 4467 h 1921"/>
                <a:gd name="T32" fmla="*/ 7313 w 1656"/>
                <a:gd name="T33" fmla="*/ 5101 h 1921"/>
                <a:gd name="T34" fmla="*/ 7915 w 1656"/>
                <a:gd name="T35" fmla="*/ 7018 h 1921"/>
                <a:gd name="T36" fmla="*/ 4610 w 1656"/>
                <a:gd name="T37" fmla="*/ 6784 h 1921"/>
                <a:gd name="T38" fmla="*/ 3556 w 1656"/>
                <a:gd name="T39" fmla="*/ 4664 h 1921"/>
                <a:gd name="T40" fmla="*/ 5162 w 1656"/>
                <a:gd name="T41" fmla="*/ 1404 h 1921"/>
                <a:gd name="T42" fmla="*/ 4985 w 1656"/>
                <a:gd name="T43" fmla="*/ 2007 h 1921"/>
                <a:gd name="T44" fmla="*/ 4686 w 1656"/>
                <a:gd name="T45" fmla="*/ 2711 h 1921"/>
                <a:gd name="T46" fmla="*/ 3473 w 1656"/>
                <a:gd name="T47" fmla="*/ 2638 h 1921"/>
                <a:gd name="T48" fmla="*/ 2047 w 1656"/>
                <a:gd name="T49" fmla="*/ 5614 h 1921"/>
                <a:gd name="T50" fmla="*/ 2156 w 1656"/>
                <a:gd name="T51" fmla="*/ 6102 h 1921"/>
                <a:gd name="T52" fmla="*/ 1048 w 1656"/>
                <a:gd name="T53" fmla="*/ 7948 h 1921"/>
                <a:gd name="T54" fmla="*/ 720 w 1656"/>
                <a:gd name="T55" fmla="*/ 8708 h 1921"/>
                <a:gd name="T56" fmla="*/ 2006 w 1656"/>
                <a:gd name="T57" fmla="*/ 12594 h 1921"/>
                <a:gd name="T58" fmla="*/ 5337 w 1656"/>
                <a:gd name="T59" fmla="*/ 9934 h 1921"/>
                <a:gd name="T60" fmla="*/ 6649 w 1656"/>
                <a:gd name="T61" fmla="*/ 12598 h 1921"/>
                <a:gd name="T62" fmla="*/ 7355 w 1656"/>
                <a:gd name="T63" fmla="*/ 9854 h 1921"/>
                <a:gd name="T64" fmla="*/ 10930 w 1656"/>
                <a:gd name="T65" fmla="*/ 8559 h 1921"/>
                <a:gd name="T66" fmla="*/ 1481 w 1656"/>
                <a:gd name="T67" fmla="*/ 8682 h 1921"/>
                <a:gd name="T68" fmla="*/ 2779 w 1656"/>
                <a:gd name="T69" fmla="*/ 9229 h 1921"/>
                <a:gd name="T70" fmla="*/ 2054 w 1656"/>
                <a:gd name="T71" fmla="*/ 7736 h 1921"/>
                <a:gd name="T72" fmla="*/ 4179 w 1656"/>
                <a:gd name="T73" fmla="*/ 7259 h 1921"/>
                <a:gd name="T74" fmla="*/ 2202 w 1656"/>
                <a:gd name="T75" fmla="*/ 8143 h 1921"/>
                <a:gd name="T76" fmla="*/ 3604 w 1656"/>
                <a:gd name="T77" fmla="*/ 9148 h 1921"/>
                <a:gd name="T78" fmla="*/ 4615 w 1656"/>
                <a:gd name="T79" fmla="*/ 8619 h 1921"/>
                <a:gd name="T80" fmla="*/ 6412 w 1656"/>
                <a:gd name="T81" fmla="*/ 7710 h 1921"/>
                <a:gd name="T82" fmla="*/ 7176 w 1656"/>
                <a:gd name="T83" fmla="*/ 9195 h 1921"/>
                <a:gd name="T84" fmla="*/ 6472 w 1656"/>
                <a:gd name="T85" fmla="*/ 8763 h 1921"/>
                <a:gd name="T86" fmla="*/ 8661 w 1656"/>
                <a:gd name="T87" fmla="*/ 8805 h 1921"/>
                <a:gd name="T88" fmla="*/ 8607 w 1656"/>
                <a:gd name="T89" fmla="*/ 7417 h 19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656" h="1921">
                  <a:moveTo>
                    <a:pt x="1631" y="1166"/>
                  </a:moveTo>
                  <a:cubicBezTo>
                    <a:pt x="1631" y="1166"/>
                    <a:pt x="1561" y="1142"/>
                    <a:pt x="1504" y="1111"/>
                  </a:cubicBezTo>
                  <a:cubicBezTo>
                    <a:pt x="1447" y="1080"/>
                    <a:pt x="1369" y="1035"/>
                    <a:pt x="1334" y="1028"/>
                  </a:cubicBezTo>
                  <a:cubicBezTo>
                    <a:pt x="1299" y="1021"/>
                    <a:pt x="1289" y="1016"/>
                    <a:pt x="1276" y="975"/>
                  </a:cubicBezTo>
                  <a:cubicBezTo>
                    <a:pt x="1263" y="936"/>
                    <a:pt x="1229" y="852"/>
                    <a:pt x="1117" y="724"/>
                  </a:cubicBezTo>
                  <a:cubicBezTo>
                    <a:pt x="1114" y="722"/>
                    <a:pt x="1112" y="719"/>
                    <a:pt x="1109" y="716"/>
                  </a:cubicBezTo>
                  <a:cubicBezTo>
                    <a:pt x="1109" y="715"/>
                    <a:pt x="1108" y="714"/>
                    <a:pt x="1107" y="713"/>
                  </a:cubicBezTo>
                  <a:cubicBezTo>
                    <a:pt x="1107" y="713"/>
                    <a:pt x="1107" y="713"/>
                    <a:pt x="1107" y="713"/>
                  </a:cubicBezTo>
                  <a:cubicBezTo>
                    <a:pt x="1106" y="712"/>
                    <a:pt x="1105" y="711"/>
                    <a:pt x="1104" y="710"/>
                  </a:cubicBezTo>
                  <a:cubicBezTo>
                    <a:pt x="1104" y="710"/>
                    <a:pt x="1104" y="710"/>
                    <a:pt x="1104" y="710"/>
                  </a:cubicBezTo>
                  <a:cubicBezTo>
                    <a:pt x="1102" y="708"/>
                    <a:pt x="1101" y="706"/>
                    <a:pt x="1100" y="704"/>
                  </a:cubicBezTo>
                  <a:cubicBezTo>
                    <a:pt x="1100" y="704"/>
                    <a:pt x="1100" y="704"/>
                    <a:pt x="1099" y="703"/>
                  </a:cubicBezTo>
                  <a:cubicBezTo>
                    <a:pt x="1099" y="702"/>
                    <a:pt x="1098" y="701"/>
                    <a:pt x="1098" y="700"/>
                  </a:cubicBezTo>
                  <a:cubicBezTo>
                    <a:pt x="1098" y="700"/>
                    <a:pt x="1098" y="700"/>
                    <a:pt x="1098" y="700"/>
                  </a:cubicBezTo>
                  <a:cubicBezTo>
                    <a:pt x="1096" y="698"/>
                    <a:pt x="1095" y="696"/>
                    <a:pt x="1095" y="694"/>
                  </a:cubicBezTo>
                  <a:cubicBezTo>
                    <a:pt x="1095" y="694"/>
                    <a:pt x="1095" y="694"/>
                    <a:pt x="1095" y="694"/>
                  </a:cubicBezTo>
                  <a:cubicBezTo>
                    <a:pt x="1093" y="690"/>
                    <a:pt x="1092" y="687"/>
                    <a:pt x="1092" y="682"/>
                  </a:cubicBezTo>
                  <a:cubicBezTo>
                    <a:pt x="1092" y="682"/>
                    <a:pt x="1092" y="682"/>
                    <a:pt x="1092" y="682"/>
                  </a:cubicBezTo>
                  <a:cubicBezTo>
                    <a:pt x="1091" y="674"/>
                    <a:pt x="1091" y="664"/>
                    <a:pt x="1093" y="649"/>
                  </a:cubicBezTo>
                  <a:cubicBezTo>
                    <a:pt x="1093" y="649"/>
                    <a:pt x="1093" y="649"/>
                    <a:pt x="1093" y="649"/>
                  </a:cubicBezTo>
                  <a:cubicBezTo>
                    <a:pt x="1094" y="641"/>
                    <a:pt x="1096" y="632"/>
                    <a:pt x="1098" y="622"/>
                  </a:cubicBezTo>
                  <a:cubicBezTo>
                    <a:pt x="1099" y="617"/>
                    <a:pt x="1099" y="613"/>
                    <a:pt x="1100" y="609"/>
                  </a:cubicBezTo>
                  <a:cubicBezTo>
                    <a:pt x="1102" y="603"/>
                    <a:pt x="1103" y="597"/>
                    <a:pt x="1105" y="592"/>
                  </a:cubicBezTo>
                  <a:cubicBezTo>
                    <a:pt x="1111" y="570"/>
                    <a:pt x="1135" y="410"/>
                    <a:pt x="1144" y="368"/>
                  </a:cubicBezTo>
                  <a:cubicBezTo>
                    <a:pt x="1165" y="276"/>
                    <a:pt x="1135" y="150"/>
                    <a:pt x="1116" y="147"/>
                  </a:cubicBezTo>
                  <a:cubicBezTo>
                    <a:pt x="1085" y="141"/>
                    <a:pt x="1087" y="182"/>
                    <a:pt x="1097" y="244"/>
                  </a:cubicBezTo>
                  <a:cubicBezTo>
                    <a:pt x="1112" y="333"/>
                    <a:pt x="1099" y="399"/>
                    <a:pt x="1099" y="399"/>
                  </a:cubicBezTo>
                  <a:cubicBezTo>
                    <a:pt x="1099" y="397"/>
                    <a:pt x="1099" y="395"/>
                    <a:pt x="1098" y="393"/>
                  </a:cubicBezTo>
                  <a:cubicBezTo>
                    <a:pt x="1098" y="392"/>
                    <a:pt x="1098" y="392"/>
                    <a:pt x="1098" y="392"/>
                  </a:cubicBezTo>
                  <a:cubicBezTo>
                    <a:pt x="1098" y="390"/>
                    <a:pt x="1097" y="388"/>
                    <a:pt x="1097" y="386"/>
                  </a:cubicBezTo>
                  <a:cubicBezTo>
                    <a:pt x="1097" y="386"/>
                    <a:pt x="1097" y="386"/>
                    <a:pt x="1097" y="385"/>
                  </a:cubicBezTo>
                  <a:cubicBezTo>
                    <a:pt x="1097" y="383"/>
                    <a:pt x="1096" y="381"/>
                    <a:pt x="1096" y="379"/>
                  </a:cubicBezTo>
                  <a:cubicBezTo>
                    <a:pt x="1096" y="379"/>
                    <a:pt x="1096" y="379"/>
                    <a:pt x="1096" y="379"/>
                  </a:cubicBezTo>
                  <a:cubicBezTo>
                    <a:pt x="1094" y="367"/>
                    <a:pt x="1092" y="355"/>
                    <a:pt x="1090" y="342"/>
                  </a:cubicBezTo>
                  <a:cubicBezTo>
                    <a:pt x="1090" y="342"/>
                    <a:pt x="1090" y="342"/>
                    <a:pt x="1090" y="342"/>
                  </a:cubicBezTo>
                  <a:cubicBezTo>
                    <a:pt x="1089" y="334"/>
                    <a:pt x="1088" y="327"/>
                    <a:pt x="1087" y="319"/>
                  </a:cubicBezTo>
                  <a:cubicBezTo>
                    <a:pt x="1083" y="283"/>
                    <a:pt x="1080" y="243"/>
                    <a:pt x="1080" y="235"/>
                  </a:cubicBezTo>
                  <a:cubicBezTo>
                    <a:pt x="1079" y="222"/>
                    <a:pt x="1079" y="203"/>
                    <a:pt x="1062" y="202"/>
                  </a:cubicBezTo>
                  <a:cubicBezTo>
                    <a:pt x="1020" y="199"/>
                    <a:pt x="1032" y="312"/>
                    <a:pt x="1039" y="353"/>
                  </a:cubicBezTo>
                  <a:cubicBezTo>
                    <a:pt x="1043" y="382"/>
                    <a:pt x="1046" y="395"/>
                    <a:pt x="1049" y="411"/>
                  </a:cubicBezTo>
                  <a:cubicBezTo>
                    <a:pt x="1057" y="459"/>
                    <a:pt x="1081" y="498"/>
                    <a:pt x="1064" y="556"/>
                  </a:cubicBezTo>
                  <a:cubicBezTo>
                    <a:pt x="1048" y="647"/>
                    <a:pt x="1048" y="647"/>
                    <a:pt x="1048" y="647"/>
                  </a:cubicBezTo>
                  <a:cubicBezTo>
                    <a:pt x="1041" y="664"/>
                    <a:pt x="1036" y="660"/>
                    <a:pt x="1031" y="657"/>
                  </a:cubicBezTo>
                  <a:cubicBezTo>
                    <a:pt x="1006" y="640"/>
                    <a:pt x="918" y="556"/>
                    <a:pt x="960" y="430"/>
                  </a:cubicBezTo>
                  <a:cubicBezTo>
                    <a:pt x="970" y="401"/>
                    <a:pt x="937" y="383"/>
                    <a:pt x="925" y="404"/>
                  </a:cubicBezTo>
                  <a:cubicBezTo>
                    <a:pt x="913" y="425"/>
                    <a:pt x="877" y="507"/>
                    <a:pt x="931" y="612"/>
                  </a:cubicBezTo>
                  <a:cubicBezTo>
                    <a:pt x="941" y="630"/>
                    <a:pt x="952" y="646"/>
                    <a:pt x="964" y="659"/>
                  </a:cubicBezTo>
                  <a:cubicBezTo>
                    <a:pt x="964" y="659"/>
                    <a:pt x="964" y="659"/>
                    <a:pt x="964" y="659"/>
                  </a:cubicBezTo>
                  <a:cubicBezTo>
                    <a:pt x="964" y="659"/>
                    <a:pt x="964" y="659"/>
                    <a:pt x="964" y="659"/>
                  </a:cubicBezTo>
                  <a:cubicBezTo>
                    <a:pt x="982" y="679"/>
                    <a:pt x="1003" y="695"/>
                    <a:pt x="1024" y="711"/>
                  </a:cubicBezTo>
                  <a:cubicBezTo>
                    <a:pt x="1041" y="724"/>
                    <a:pt x="1059" y="737"/>
                    <a:pt x="1076" y="752"/>
                  </a:cubicBezTo>
                  <a:cubicBezTo>
                    <a:pt x="1076" y="752"/>
                    <a:pt x="1076" y="752"/>
                    <a:pt x="1076" y="752"/>
                  </a:cubicBezTo>
                  <a:cubicBezTo>
                    <a:pt x="1103" y="776"/>
                    <a:pt x="1129" y="806"/>
                    <a:pt x="1152" y="852"/>
                  </a:cubicBezTo>
                  <a:cubicBezTo>
                    <a:pt x="1222" y="989"/>
                    <a:pt x="1203" y="1030"/>
                    <a:pt x="1164" y="1035"/>
                  </a:cubicBezTo>
                  <a:cubicBezTo>
                    <a:pt x="1125" y="1040"/>
                    <a:pt x="1065" y="1070"/>
                    <a:pt x="1032" y="1074"/>
                  </a:cubicBezTo>
                  <a:cubicBezTo>
                    <a:pt x="999" y="1078"/>
                    <a:pt x="963" y="1083"/>
                    <a:pt x="932" y="1078"/>
                  </a:cubicBezTo>
                  <a:cubicBezTo>
                    <a:pt x="902" y="1073"/>
                    <a:pt x="765" y="1048"/>
                    <a:pt x="678" y="1000"/>
                  </a:cubicBezTo>
                  <a:cubicBezTo>
                    <a:pt x="590" y="951"/>
                    <a:pt x="451" y="897"/>
                    <a:pt x="443" y="889"/>
                  </a:cubicBezTo>
                  <a:cubicBezTo>
                    <a:pt x="435" y="881"/>
                    <a:pt x="403" y="882"/>
                    <a:pt x="411" y="837"/>
                  </a:cubicBezTo>
                  <a:cubicBezTo>
                    <a:pt x="419" y="796"/>
                    <a:pt x="465" y="733"/>
                    <a:pt x="523" y="688"/>
                  </a:cubicBezTo>
                  <a:cubicBezTo>
                    <a:pt x="732" y="523"/>
                    <a:pt x="809" y="374"/>
                    <a:pt x="814" y="299"/>
                  </a:cubicBezTo>
                  <a:cubicBezTo>
                    <a:pt x="818" y="223"/>
                    <a:pt x="804" y="0"/>
                    <a:pt x="762" y="8"/>
                  </a:cubicBezTo>
                  <a:cubicBezTo>
                    <a:pt x="721" y="15"/>
                    <a:pt x="744" y="59"/>
                    <a:pt x="759" y="207"/>
                  </a:cubicBezTo>
                  <a:cubicBezTo>
                    <a:pt x="777" y="377"/>
                    <a:pt x="739" y="321"/>
                    <a:pt x="739" y="321"/>
                  </a:cubicBezTo>
                  <a:cubicBezTo>
                    <a:pt x="739" y="321"/>
                    <a:pt x="736" y="317"/>
                    <a:pt x="733" y="298"/>
                  </a:cubicBezTo>
                  <a:cubicBezTo>
                    <a:pt x="733" y="298"/>
                    <a:pt x="733" y="297"/>
                    <a:pt x="733" y="296"/>
                  </a:cubicBezTo>
                  <a:cubicBezTo>
                    <a:pt x="731" y="282"/>
                    <a:pt x="727" y="267"/>
                    <a:pt x="723" y="252"/>
                  </a:cubicBezTo>
                  <a:cubicBezTo>
                    <a:pt x="723" y="252"/>
                    <a:pt x="703" y="177"/>
                    <a:pt x="680" y="186"/>
                  </a:cubicBezTo>
                  <a:cubicBezTo>
                    <a:pt x="630" y="207"/>
                    <a:pt x="726" y="282"/>
                    <a:pt x="689" y="400"/>
                  </a:cubicBezTo>
                  <a:cubicBezTo>
                    <a:pt x="653" y="516"/>
                    <a:pt x="603" y="554"/>
                    <a:pt x="600" y="509"/>
                  </a:cubicBezTo>
                  <a:cubicBezTo>
                    <a:pt x="597" y="464"/>
                    <a:pt x="577" y="406"/>
                    <a:pt x="539" y="354"/>
                  </a:cubicBezTo>
                  <a:cubicBezTo>
                    <a:pt x="522" y="333"/>
                    <a:pt x="498" y="360"/>
                    <a:pt x="511" y="389"/>
                  </a:cubicBezTo>
                  <a:cubicBezTo>
                    <a:pt x="538" y="454"/>
                    <a:pt x="572" y="543"/>
                    <a:pt x="531" y="597"/>
                  </a:cubicBezTo>
                  <a:cubicBezTo>
                    <a:pt x="485" y="659"/>
                    <a:pt x="404" y="661"/>
                    <a:pt x="345" y="807"/>
                  </a:cubicBezTo>
                  <a:cubicBezTo>
                    <a:pt x="331" y="840"/>
                    <a:pt x="335" y="842"/>
                    <a:pt x="301" y="828"/>
                  </a:cubicBezTo>
                  <a:cubicBezTo>
                    <a:pt x="268" y="815"/>
                    <a:pt x="199" y="805"/>
                    <a:pt x="139" y="820"/>
                  </a:cubicBezTo>
                  <a:cubicBezTo>
                    <a:pt x="141" y="885"/>
                    <a:pt x="141" y="885"/>
                    <a:pt x="141" y="885"/>
                  </a:cubicBezTo>
                  <a:cubicBezTo>
                    <a:pt x="141" y="885"/>
                    <a:pt x="243" y="863"/>
                    <a:pt x="317" y="900"/>
                  </a:cubicBezTo>
                  <a:cubicBezTo>
                    <a:pt x="391" y="936"/>
                    <a:pt x="390" y="927"/>
                    <a:pt x="353" y="955"/>
                  </a:cubicBezTo>
                  <a:cubicBezTo>
                    <a:pt x="317" y="983"/>
                    <a:pt x="265" y="1026"/>
                    <a:pt x="228" y="1115"/>
                  </a:cubicBezTo>
                  <a:cubicBezTo>
                    <a:pt x="209" y="1162"/>
                    <a:pt x="205" y="1172"/>
                    <a:pt x="154" y="1172"/>
                  </a:cubicBezTo>
                  <a:cubicBezTo>
                    <a:pt x="103" y="1172"/>
                    <a:pt x="21" y="1185"/>
                    <a:pt x="0" y="1195"/>
                  </a:cubicBezTo>
                  <a:cubicBezTo>
                    <a:pt x="24" y="1284"/>
                    <a:pt x="24" y="1284"/>
                    <a:pt x="24" y="1284"/>
                  </a:cubicBezTo>
                  <a:cubicBezTo>
                    <a:pt x="24" y="1284"/>
                    <a:pt x="69" y="1249"/>
                    <a:pt x="106" y="1284"/>
                  </a:cubicBezTo>
                  <a:cubicBezTo>
                    <a:pt x="142" y="1319"/>
                    <a:pt x="212" y="1429"/>
                    <a:pt x="304" y="1471"/>
                  </a:cubicBezTo>
                  <a:cubicBezTo>
                    <a:pt x="396" y="1513"/>
                    <a:pt x="393" y="1549"/>
                    <a:pt x="374" y="1615"/>
                  </a:cubicBezTo>
                  <a:cubicBezTo>
                    <a:pt x="355" y="1681"/>
                    <a:pt x="297" y="1782"/>
                    <a:pt x="295" y="1857"/>
                  </a:cubicBezTo>
                  <a:cubicBezTo>
                    <a:pt x="295" y="1857"/>
                    <a:pt x="340" y="1921"/>
                    <a:pt x="415" y="1860"/>
                  </a:cubicBezTo>
                  <a:cubicBezTo>
                    <a:pt x="415" y="1860"/>
                    <a:pt x="435" y="1637"/>
                    <a:pt x="592" y="1541"/>
                  </a:cubicBezTo>
                  <a:cubicBezTo>
                    <a:pt x="750" y="1445"/>
                    <a:pt x="764" y="1455"/>
                    <a:pt x="785" y="1465"/>
                  </a:cubicBezTo>
                  <a:cubicBezTo>
                    <a:pt x="805" y="1475"/>
                    <a:pt x="853" y="1510"/>
                    <a:pt x="866" y="1514"/>
                  </a:cubicBezTo>
                  <a:cubicBezTo>
                    <a:pt x="879" y="1519"/>
                    <a:pt x="885" y="1533"/>
                    <a:pt x="888" y="1571"/>
                  </a:cubicBezTo>
                  <a:cubicBezTo>
                    <a:pt x="891" y="1609"/>
                    <a:pt x="913" y="1797"/>
                    <a:pt x="978" y="1858"/>
                  </a:cubicBezTo>
                  <a:cubicBezTo>
                    <a:pt x="978" y="1858"/>
                    <a:pt x="1050" y="1879"/>
                    <a:pt x="1077" y="1804"/>
                  </a:cubicBezTo>
                  <a:cubicBezTo>
                    <a:pt x="1077" y="1804"/>
                    <a:pt x="967" y="1668"/>
                    <a:pt x="991" y="1536"/>
                  </a:cubicBezTo>
                  <a:cubicBezTo>
                    <a:pt x="999" y="1497"/>
                    <a:pt x="1051" y="1484"/>
                    <a:pt x="1082" y="1453"/>
                  </a:cubicBezTo>
                  <a:cubicBezTo>
                    <a:pt x="1112" y="1423"/>
                    <a:pt x="1147" y="1367"/>
                    <a:pt x="1195" y="1364"/>
                  </a:cubicBezTo>
                  <a:cubicBezTo>
                    <a:pt x="1195" y="1364"/>
                    <a:pt x="1351" y="1382"/>
                    <a:pt x="1471" y="1303"/>
                  </a:cubicBezTo>
                  <a:cubicBezTo>
                    <a:pt x="1513" y="1276"/>
                    <a:pt x="1536" y="1249"/>
                    <a:pt x="1608" y="1262"/>
                  </a:cubicBezTo>
                  <a:cubicBezTo>
                    <a:pt x="1608" y="1262"/>
                    <a:pt x="1656" y="1219"/>
                    <a:pt x="1631" y="1166"/>
                  </a:cubicBezTo>
                  <a:close/>
                  <a:moveTo>
                    <a:pt x="363" y="1408"/>
                  </a:moveTo>
                  <a:cubicBezTo>
                    <a:pt x="302" y="1379"/>
                    <a:pt x="212" y="1306"/>
                    <a:pt x="218" y="1280"/>
                  </a:cubicBezTo>
                  <a:cubicBezTo>
                    <a:pt x="221" y="1267"/>
                    <a:pt x="240" y="1273"/>
                    <a:pt x="240" y="1273"/>
                  </a:cubicBezTo>
                  <a:cubicBezTo>
                    <a:pt x="240" y="1273"/>
                    <a:pt x="348" y="1292"/>
                    <a:pt x="373" y="1302"/>
                  </a:cubicBezTo>
                  <a:cubicBezTo>
                    <a:pt x="399" y="1313"/>
                    <a:pt x="409" y="1325"/>
                    <a:pt x="409" y="1361"/>
                  </a:cubicBezTo>
                  <a:cubicBezTo>
                    <a:pt x="409" y="1396"/>
                    <a:pt x="424" y="1438"/>
                    <a:pt x="363" y="1408"/>
                  </a:cubicBezTo>
                  <a:close/>
                  <a:moveTo>
                    <a:pt x="324" y="1201"/>
                  </a:moveTo>
                  <a:cubicBezTo>
                    <a:pt x="324" y="1201"/>
                    <a:pt x="276" y="1192"/>
                    <a:pt x="302" y="1141"/>
                  </a:cubicBezTo>
                  <a:cubicBezTo>
                    <a:pt x="302" y="1141"/>
                    <a:pt x="361" y="1035"/>
                    <a:pt x="403" y="1004"/>
                  </a:cubicBezTo>
                  <a:cubicBezTo>
                    <a:pt x="445" y="973"/>
                    <a:pt x="460" y="971"/>
                    <a:pt x="505" y="992"/>
                  </a:cubicBezTo>
                  <a:cubicBezTo>
                    <a:pt x="549" y="1013"/>
                    <a:pt x="625" y="1043"/>
                    <a:pt x="615" y="1070"/>
                  </a:cubicBezTo>
                  <a:cubicBezTo>
                    <a:pt x="604" y="1097"/>
                    <a:pt x="569" y="1172"/>
                    <a:pt x="565" y="1210"/>
                  </a:cubicBezTo>
                  <a:cubicBezTo>
                    <a:pt x="561" y="1247"/>
                    <a:pt x="548" y="1270"/>
                    <a:pt x="488" y="1254"/>
                  </a:cubicBezTo>
                  <a:cubicBezTo>
                    <a:pt x="428" y="1237"/>
                    <a:pt x="324" y="1201"/>
                    <a:pt x="324" y="1201"/>
                  </a:cubicBezTo>
                  <a:close/>
                  <a:moveTo>
                    <a:pt x="687" y="1394"/>
                  </a:moveTo>
                  <a:cubicBezTo>
                    <a:pt x="664" y="1420"/>
                    <a:pt x="509" y="1504"/>
                    <a:pt x="491" y="1444"/>
                  </a:cubicBezTo>
                  <a:cubicBezTo>
                    <a:pt x="473" y="1385"/>
                    <a:pt x="467" y="1325"/>
                    <a:pt x="530" y="1349"/>
                  </a:cubicBezTo>
                  <a:cubicBezTo>
                    <a:pt x="530" y="1349"/>
                    <a:pt x="615" y="1359"/>
                    <a:pt x="649" y="1356"/>
                  </a:cubicBezTo>
                  <a:cubicBezTo>
                    <a:pt x="684" y="1353"/>
                    <a:pt x="709" y="1367"/>
                    <a:pt x="687" y="1394"/>
                  </a:cubicBezTo>
                  <a:close/>
                  <a:moveTo>
                    <a:pt x="679" y="1271"/>
                  </a:moveTo>
                  <a:cubicBezTo>
                    <a:pt x="612" y="1273"/>
                    <a:pt x="619" y="1191"/>
                    <a:pt x="642" y="1149"/>
                  </a:cubicBezTo>
                  <a:cubicBezTo>
                    <a:pt x="664" y="1107"/>
                    <a:pt x="693" y="1082"/>
                    <a:pt x="734" y="1095"/>
                  </a:cubicBezTo>
                  <a:cubicBezTo>
                    <a:pt x="734" y="1095"/>
                    <a:pt x="890" y="1137"/>
                    <a:pt x="943" y="1137"/>
                  </a:cubicBezTo>
                  <a:cubicBezTo>
                    <a:pt x="997" y="1137"/>
                    <a:pt x="994" y="1167"/>
                    <a:pt x="970" y="1179"/>
                  </a:cubicBezTo>
                  <a:cubicBezTo>
                    <a:pt x="946" y="1191"/>
                    <a:pt x="849" y="1267"/>
                    <a:pt x="679" y="1271"/>
                  </a:cubicBezTo>
                  <a:close/>
                  <a:moveTo>
                    <a:pt x="1055" y="1356"/>
                  </a:moveTo>
                  <a:cubicBezTo>
                    <a:pt x="1030" y="1386"/>
                    <a:pt x="963" y="1458"/>
                    <a:pt x="878" y="1428"/>
                  </a:cubicBezTo>
                  <a:cubicBezTo>
                    <a:pt x="793" y="1398"/>
                    <a:pt x="772" y="1340"/>
                    <a:pt x="824" y="1332"/>
                  </a:cubicBezTo>
                  <a:cubicBezTo>
                    <a:pt x="824" y="1332"/>
                    <a:pt x="933" y="1310"/>
                    <a:pt x="952" y="1292"/>
                  </a:cubicBezTo>
                  <a:cubicBezTo>
                    <a:pt x="972" y="1274"/>
                    <a:pt x="995" y="1277"/>
                    <a:pt x="1021" y="1299"/>
                  </a:cubicBezTo>
                  <a:cubicBezTo>
                    <a:pt x="1046" y="1322"/>
                    <a:pt x="1081" y="1326"/>
                    <a:pt x="1055" y="1356"/>
                  </a:cubicBezTo>
                  <a:close/>
                  <a:moveTo>
                    <a:pt x="1274" y="1298"/>
                  </a:moveTo>
                  <a:cubicBezTo>
                    <a:pt x="1209" y="1299"/>
                    <a:pt x="1112" y="1273"/>
                    <a:pt x="1057" y="1213"/>
                  </a:cubicBezTo>
                  <a:cubicBezTo>
                    <a:pt x="1057" y="1213"/>
                    <a:pt x="1073" y="1182"/>
                    <a:pt x="1089" y="1153"/>
                  </a:cubicBezTo>
                  <a:cubicBezTo>
                    <a:pt x="1106" y="1125"/>
                    <a:pt x="1179" y="1086"/>
                    <a:pt x="1266" y="1094"/>
                  </a:cubicBezTo>
                  <a:cubicBezTo>
                    <a:pt x="1352" y="1101"/>
                    <a:pt x="1488" y="1146"/>
                    <a:pt x="1488" y="1201"/>
                  </a:cubicBezTo>
                  <a:cubicBezTo>
                    <a:pt x="1488" y="1256"/>
                    <a:pt x="1340" y="1297"/>
                    <a:pt x="1274" y="1298"/>
                  </a:cubicBezTo>
                  <a:close/>
                </a:path>
              </a:pathLst>
            </a:custGeom>
            <a:solidFill>
              <a:srgbClr val="CD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31">
              <a:extLst>
                <a:ext uri="{FF2B5EF4-FFF2-40B4-BE49-F238E27FC236}">
                  <a16:creationId xmlns:a16="http://schemas.microsoft.com/office/drawing/2014/main" id="{02833FC0-079A-4E36-B3DA-3719057C2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2" y="1035"/>
              <a:ext cx="2674" cy="3100"/>
            </a:xfrm>
            <a:custGeom>
              <a:avLst/>
              <a:gdLst>
                <a:gd name="T0" fmla="*/ 9068 w 1656"/>
                <a:gd name="T1" fmla="*/ 6971 h 1921"/>
                <a:gd name="T2" fmla="*/ 7541 w 1656"/>
                <a:gd name="T3" fmla="*/ 4854 h 1921"/>
                <a:gd name="T4" fmla="*/ 7507 w 1656"/>
                <a:gd name="T5" fmla="*/ 4815 h 1921"/>
                <a:gd name="T6" fmla="*/ 7473 w 1656"/>
                <a:gd name="T7" fmla="*/ 4765 h 1921"/>
                <a:gd name="T8" fmla="*/ 7444 w 1656"/>
                <a:gd name="T9" fmla="*/ 4706 h 1921"/>
                <a:gd name="T10" fmla="*/ 7423 w 1656"/>
                <a:gd name="T11" fmla="*/ 4628 h 1921"/>
                <a:gd name="T12" fmla="*/ 7465 w 1656"/>
                <a:gd name="T13" fmla="*/ 4218 h 1921"/>
                <a:gd name="T14" fmla="*/ 7775 w 1656"/>
                <a:gd name="T15" fmla="*/ 2498 h 1921"/>
                <a:gd name="T16" fmla="*/ 7473 w 1656"/>
                <a:gd name="T17" fmla="*/ 2706 h 1921"/>
                <a:gd name="T18" fmla="*/ 7457 w 1656"/>
                <a:gd name="T19" fmla="*/ 2617 h 1921"/>
                <a:gd name="T20" fmla="*/ 7452 w 1656"/>
                <a:gd name="T21" fmla="*/ 2572 h 1921"/>
                <a:gd name="T22" fmla="*/ 7389 w 1656"/>
                <a:gd name="T23" fmla="*/ 2164 h 1921"/>
                <a:gd name="T24" fmla="*/ 7066 w 1656"/>
                <a:gd name="T25" fmla="*/ 2396 h 1921"/>
                <a:gd name="T26" fmla="*/ 7123 w 1656"/>
                <a:gd name="T27" fmla="*/ 4388 h 1921"/>
                <a:gd name="T28" fmla="*/ 6289 w 1656"/>
                <a:gd name="T29" fmla="*/ 2740 h 1921"/>
                <a:gd name="T30" fmla="*/ 6554 w 1656"/>
                <a:gd name="T31" fmla="*/ 4467 h 1921"/>
                <a:gd name="T32" fmla="*/ 7313 w 1656"/>
                <a:gd name="T33" fmla="*/ 5101 h 1921"/>
                <a:gd name="T34" fmla="*/ 7915 w 1656"/>
                <a:gd name="T35" fmla="*/ 7018 h 1921"/>
                <a:gd name="T36" fmla="*/ 4610 w 1656"/>
                <a:gd name="T37" fmla="*/ 6784 h 1921"/>
                <a:gd name="T38" fmla="*/ 3556 w 1656"/>
                <a:gd name="T39" fmla="*/ 4664 h 1921"/>
                <a:gd name="T40" fmla="*/ 5162 w 1656"/>
                <a:gd name="T41" fmla="*/ 1404 h 1921"/>
                <a:gd name="T42" fmla="*/ 4985 w 1656"/>
                <a:gd name="T43" fmla="*/ 2007 h 1921"/>
                <a:gd name="T44" fmla="*/ 4686 w 1656"/>
                <a:gd name="T45" fmla="*/ 2711 h 1921"/>
                <a:gd name="T46" fmla="*/ 3473 w 1656"/>
                <a:gd name="T47" fmla="*/ 2638 h 1921"/>
                <a:gd name="T48" fmla="*/ 2047 w 1656"/>
                <a:gd name="T49" fmla="*/ 5614 h 1921"/>
                <a:gd name="T50" fmla="*/ 2156 w 1656"/>
                <a:gd name="T51" fmla="*/ 6102 h 1921"/>
                <a:gd name="T52" fmla="*/ 1048 w 1656"/>
                <a:gd name="T53" fmla="*/ 7948 h 1921"/>
                <a:gd name="T54" fmla="*/ 720 w 1656"/>
                <a:gd name="T55" fmla="*/ 8708 h 1921"/>
                <a:gd name="T56" fmla="*/ 2006 w 1656"/>
                <a:gd name="T57" fmla="*/ 12594 h 1921"/>
                <a:gd name="T58" fmla="*/ 5337 w 1656"/>
                <a:gd name="T59" fmla="*/ 9934 h 1921"/>
                <a:gd name="T60" fmla="*/ 6649 w 1656"/>
                <a:gd name="T61" fmla="*/ 12598 h 1921"/>
                <a:gd name="T62" fmla="*/ 7355 w 1656"/>
                <a:gd name="T63" fmla="*/ 9854 h 1921"/>
                <a:gd name="T64" fmla="*/ 10930 w 1656"/>
                <a:gd name="T65" fmla="*/ 8559 h 1921"/>
                <a:gd name="T66" fmla="*/ 1481 w 1656"/>
                <a:gd name="T67" fmla="*/ 8682 h 1921"/>
                <a:gd name="T68" fmla="*/ 2779 w 1656"/>
                <a:gd name="T69" fmla="*/ 9229 h 1921"/>
                <a:gd name="T70" fmla="*/ 2054 w 1656"/>
                <a:gd name="T71" fmla="*/ 7736 h 1921"/>
                <a:gd name="T72" fmla="*/ 4179 w 1656"/>
                <a:gd name="T73" fmla="*/ 7259 h 1921"/>
                <a:gd name="T74" fmla="*/ 2202 w 1656"/>
                <a:gd name="T75" fmla="*/ 8143 h 1921"/>
                <a:gd name="T76" fmla="*/ 3604 w 1656"/>
                <a:gd name="T77" fmla="*/ 9148 h 1921"/>
                <a:gd name="T78" fmla="*/ 4615 w 1656"/>
                <a:gd name="T79" fmla="*/ 8619 h 1921"/>
                <a:gd name="T80" fmla="*/ 6412 w 1656"/>
                <a:gd name="T81" fmla="*/ 7710 h 1921"/>
                <a:gd name="T82" fmla="*/ 7176 w 1656"/>
                <a:gd name="T83" fmla="*/ 9195 h 1921"/>
                <a:gd name="T84" fmla="*/ 6472 w 1656"/>
                <a:gd name="T85" fmla="*/ 8763 h 1921"/>
                <a:gd name="T86" fmla="*/ 8661 w 1656"/>
                <a:gd name="T87" fmla="*/ 8805 h 1921"/>
                <a:gd name="T88" fmla="*/ 8607 w 1656"/>
                <a:gd name="T89" fmla="*/ 7417 h 19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656" h="1921">
                  <a:moveTo>
                    <a:pt x="1631" y="1166"/>
                  </a:moveTo>
                  <a:cubicBezTo>
                    <a:pt x="1631" y="1166"/>
                    <a:pt x="1561" y="1142"/>
                    <a:pt x="1504" y="1111"/>
                  </a:cubicBezTo>
                  <a:cubicBezTo>
                    <a:pt x="1447" y="1080"/>
                    <a:pt x="1369" y="1035"/>
                    <a:pt x="1334" y="1028"/>
                  </a:cubicBezTo>
                  <a:cubicBezTo>
                    <a:pt x="1299" y="1021"/>
                    <a:pt x="1289" y="1016"/>
                    <a:pt x="1276" y="975"/>
                  </a:cubicBezTo>
                  <a:cubicBezTo>
                    <a:pt x="1263" y="936"/>
                    <a:pt x="1229" y="852"/>
                    <a:pt x="1117" y="724"/>
                  </a:cubicBezTo>
                  <a:cubicBezTo>
                    <a:pt x="1114" y="722"/>
                    <a:pt x="1112" y="719"/>
                    <a:pt x="1109" y="716"/>
                  </a:cubicBezTo>
                  <a:cubicBezTo>
                    <a:pt x="1109" y="715"/>
                    <a:pt x="1108" y="714"/>
                    <a:pt x="1107" y="713"/>
                  </a:cubicBezTo>
                  <a:cubicBezTo>
                    <a:pt x="1107" y="713"/>
                    <a:pt x="1107" y="713"/>
                    <a:pt x="1107" y="713"/>
                  </a:cubicBezTo>
                  <a:cubicBezTo>
                    <a:pt x="1106" y="712"/>
                    <a:pt x="1105" y="711"/>
                    <a:pt x="1104" y="710"/>
                  </a:cubicBezTo>
                  <a:cubicBezTo>
                    <a:pt x="1104" y="710"/>
                    <a:pt x="1104" y="710"/>
                    <a:pt x="1104" y="710"/>
                  </a:cubicBezTo>
                  <a:cubicBezTo>
                    <a:pt x="1102" y="708"/>
                    <a:pt x="1101" y="706"/>
                    <a:pt x="1100" y="704"/>
                  </a:cubicBezTo>
                  <a:cubicBezTo>
                    <a:pt x="1100" y="704"/>
                    <a:pt x="1100" y="704"/>
                    <a:pt x="1099" y="703"/>
                  </a:cubicBezTo>
                  <a:cubicBezTo>
                    <a:pt x="1099" y="702"/>
                    <a:pt x="1098" y="701"/>
                    <a:pt x="1098" y="700"/>
                  </a:cubicBezTo>
                  <a:cubicBezTo>
                    <a:pt x="1098" y="700"/>
                    <a:pt x="1098" y="700"/>
                    <a:pt x="1098" y="700"/>
                  </a:cubicBezTo>
                  <a:cubicBezTo>
                    <a:pt x="1096" y="698"/>
                    <a:pt x="1095" y="696"/>
                    <a:pt x="1095" y="694"/>
                  </a:cubicBezTo>
                  <a:cubicBezTo>
                    <a:pt x="1095" y="694"/>
                    <a:pt x="1095" y="694"/>
                    <a:pt x="1095" y="694"/>
                  </a:cubicBezTo>
                  <a:cubicBezTo>
                    <a:pt x="1093" y="690"/>
                    <a:pt x="1092" y="687"/>
                    <a:pt x="1092" y="682"/>
                  </a:cubicBezTo>
                  <a:cubicBezTo>
                    <a:pt x="1092" y="682"/>
                    <a:pt x="1092" y="682"/>
                    <a:pt x="1092" y="682"/>
                  </a:cubicBezTo>
                  <a:cubicBezTo>
                    <a:pt x="1091" y="674"/>
                    <a:pt x="1091" y="664"/>
                    <a:pt x="1093" y="649"/>
                  </a:cubicBezTo>
                  <a:cubicBezTo>
                    <a:pt x="1093" y="649"/>
                    <a:pt x="1093" y="649"/>
                    <a:pt x="1093" y="649"/>
                  </a:cubicBezTo>
                  <a:cubicBezTo>
                    <a:pt x="1094" y="641"/>
                    <a:pt x="1096" y="632"/>
                    <a:pt x="1098" y="622"/>
                  </a:cubicBezTo>
                  <a:cubicBezTo>
                    <a:pt x="1099" y="617"/>
                    <a:pt x="1099" y="613"/>
                    <a:pt x="1100" y="609"/>
                  </a:cubicBezTo>
                  <a:cubicBezTo>
                    <a:pt x="1102" y="603"/>
                    <a:pt x="1103" y="597"/>
                    <a:pt x="1105" y="592"/>
                  </a:cubicBezTo>
                  <a:cubicBezTo>
                    <a:pt x="1111" y="570"/>
                    <a:pt x="1135" y="410"/>
                    <a:pt x="1144" y="368"/>
                  </a:cubicBezTo>
                  <a:cubicBezTo>
                    <a:pt x="1165" y="276"/>
                    <a:pt x="1135" y="150"/>
                    <a:pt x="1116" y="147"/>
                  </a:cubicBezTo>
                  <a:cubicBezTo>
                    <a:pt x="1085" y="141"/>
                    <a:pt x="1087" y="182"/>
                    <a:pt x="1097" y="244"/>
                  </a:cubicBezTo>
                  <a:cubicBezTo>
                    <a:pt x="1112" y="333"/>
                    <a:pt x="1099" y="399"/>
                    <a:pt x="1099" y="399"/>
                  </a:cubicBezTo>
                  <a:cubicBezTo>
                    <a:pt x="1099" y="397"/>
                    <a:pt x="1099" y="395"/>
                    <a:pt x="1098" y="393"/>
                  </a:cubicBezTo>
                  <a:cubicBezTo>
                    <a:pt x="1098" y="392"/>
                    <a:pt x="1098" y="392"/>
                    <a:pt x="1098" y="392"/>
                  </a:cubicBezTo>
                  <a:cubicBezTo>
                    <a:pt x="1098" y="390"/>
                    <a:pt x="1097" y="388"/>
                    <a:pt x="1097" y="386"/>
                  </a:cubicBezTo>
                  <a:cubicBezTo>
                    <a:pt x="1097" y="386"/>
                    <a:pt x="1097" y="386"/>
                    <a:pt x="1097" y="385"/>
                  </a:cubicBezTo>
                  <a:cubicBezTo>
                    <a:pt x="1097" y="383"/>
                    <a:pt x="1096" y="381"/>
                    <a:pt x="1096" y="379"/>
                  </a:cubicBezTo>
                  <a:cubicBezTo>
                    <a:pt x="1096" y="379"/>
                    <a:pt x="1096" y="379"/>
                    <a:pt x="1096" y="379"/>
                  </a:cubicBezTo>
                  <a:cubicBezTo>
                    <a:pt x="1094" y="367"/>
                    <a:pt x="1092" y="355"/>
                    <a:pt x="1090" y="342"/>
                  </a:cubicBezTo>
                  <a:cubicBezTo>
                    <a:pt x="1090" y="342"/>
                    <a:pt x="1090" y="342"/>
                    <a:pt x="1090" y="342"/>
                  </a:cubicBezTo>
                  <a:cubicBezTo>
                    <a:pt x="1089" y="334"/>
                    <a:pt x="1088" y="327"/>
                    <a:pt x="1087" y="319"/>
                  </a:cubicBezTo>
                  <a:cubicBezTo>
                    <a:pt x="1083" y="283"/>
                    <a:pt x="1080" y="243"/>
                    <a:pt x="1080" y="235"/>
                  </a:cubicBezTo>
                  <a:cubicBezTo>
                    <a:pt x="1079" y="222"/>
                    <a:pt x="1079" y="203"/>
                    <a:pt x="1062" y="202"/>
                  </a:cubicBezTo>
                  <a:cubicBezTo>
                    <a:pt x="1020" y="199"/>
                    <a:pt x="1032" y="312"/>
                    <a:pt x="1039" y="353"/>
                  </a:cubicBezTo>
                  <a:cubicBezTo>
                    <a:pt x="1043" y="382"/>
                    <a:pt x="1046" y="395"/>
                    <a:pt x="1049" y="411"/>
                  </a:cubicBezTo>
                  <a:cubicBezTo>
                    <a:pt x="1057" y="459"/>
                    <a:pt x="1081" y="498"/>
                    <a:pt x="1064" y="556"/>
                  </a:cubicBezTo>
                  <a:cubicBezTo>
                    <a:pt x="1048" y="647"/>
                    <a:pt x="1048" y="647"/>
                    <a:pt x="1048" y="647"/>
                  </a:cubicBezTo>
                  <a:cubicBezTo>
                    <a:pt x="1041" y="664"/>
                    <a:pt x="1036" y="660"/>
                    <a:pt x="1031" y="657"/>
                  </a:cubicBezTo>
                  <a:cubicBezTo>
                    <a:pt x="1006" y="640"/>
                    <a:pt x="918" y="556"/>
                    <a:pt x="960" y="430"/>
                  </a:cubicBezTo>
                  <a:cubicBezTo>
                    <a:pt x="970" y="401"/>
                    <a:pt x="937" y="383"/>
                    <a:pt x="925" y="404"/>
                  </a:cubicBezTo>
                  <a:cubicBezTo>
                    <a:pt x="913" y="425"/>
                    <a:pt x="877" y="507"/>
                    <a:pt x="931" y="612"/>
                  </a:cubicBezTo>
                  <a:cubicBezTo>
                    <a:pt x="941" y="630"/>
                    <a:pt x="952" y="646"/>
                    <a:pt x="964" y="659"/>
                  </a:cubicBezTo>
                  <a:cubicBezTo>
                    <a:pt x="964" y="659"/>
                    <a:pt x="964" y="659"/>
                    <a:pt x="964" y="659"/>
                  </a:cubicBezTo>
                  <a:cubicBezTo>
                    <a:pt x="964" y="659"/>
                    <a:pt x="964" y="659"/>
                    <a:pt x="964" y="659"/>
                  </a:cubicBezTo>
                  <a:cubicBezTo>
                    <a:pt x="982" y="679"/>
                    <a:pt x="1003" y="695"/>
                    <a:pt x="1024" y="711"/>
                  </a:cubicBezTo>
                  <a:cubicBezTo>
                    <a:pt x="1041" y="724"/>
                    <a:pt x="1059" y="737"/>
                    <a:pt x="1076" y="752"/>
                  </a:cubicBezTo>
                  <a:cubicBezTo>
                    <a:pt x="1076" y="752"/>
                    <a:pt x="1076" y="752"/>
                    <a:pt x="1076" y="752"/>
                  </a:cubicBezTo>
                  <a:cubicBezTo>
                    <a:pt x="1103" y="776"/>
                    <a:pt x="1129" y="806"/>
                    <a:pt x="1152" y="852"/>
                  </a:cubicBezTo>
                  <a:cubicBezTo>
                    <a:pt x="1222" y="989"/>
                    <a:pt x="1203" y="1030"/>
                    <a:pt x="1164" y="1035"/>
                  </a:cubicBezTo>
                  <a:cubicBezTo>
                    <a:pt x="1125" y="1040"/>
                    <a:pt x="1065" y="1070"/>
                    <a:pt x="1032" y="1074"/>
                  </a:cubicBezTo>
                  <a:cubicBezTo>
                    <a:pt x="999" y="1078"/>
                    <a:pt x="963" y="1083"/>
                    <a:pt x="932" y="1078"/>
                  </a:cubicBezTo>
                  <a:cubicBezTo>
                    <a:pt x="902" y="1073"/>
                    <a:pt x="765" y="1048"/>
                    <a:pt x="678" y="1000"/>
                  </a:cubicBezTo>
                  <a:cubicBezTo>
                    <a:pt x="590" y="951"/>
                    <a:pt x="451" y="897"/>
                    <a:pt x="443" y="889"/>
                  </a:cubicBezTo>
                  <a:cubicBezTo>
                    <a:pt x="435" y="881"/>
                    <a:pt x="403" y="882"/>
                    <a:pt x="411" y="837"/>
                  </a:cubicBezTo>
                  <a:cubicBezTo>
                    <a:pt x="419" y="796"/>
                    <a:pt x="465" y="733"/>
                    <a:pt x="523" y="688"/>
                  </a:cubicBezTo>
                  <a:cubicBezTo>
                    <a:pt x="732" y="523"/>
                    <a:pt x="809" y="374"/>
                    <a:pt x="814" y="299"/>
                  </a:cubicBezTo>
                  <a:cubicBezTo>
                    <a:pt x="818" y="223"/>
                    <a:pt x="804" y="0"/>
                    <a:pt x="762" y="8"/>
                  </a:cubicBezTo>
                  <a:cubicBezTo>
                    <a:pt x="721" y="15"/>
                    <a:pt x="744" y="59"/>
                    <a:pt x="759" y="207"/>
                  </a:cubicBezTo>
                  <a:cubicBezTo>
                    <a:pt x="777" y="377"/>
                    <a:pt x="739" y="321"/>
                    <a:pt x="739" y="321"/>
                  </a:cubicBezTo>
                  <a:cubicBezTo>
                    <a:pt x="739" y="321"/>
                    <a:pt x="736" y="317"/>
                    <a:pt x="733" y="298"/>
                  </a:cubicBezTo>
                  <a:cubicBezTo>
                    <a:pt x="733" y="298"/>
                    <a:pt x="733" y="297"/>
                    <a:pt x="733" y="296"/>
                  </a:cubicBezTo>
                  <a:cubicBezTo>
                    <a:pt x="731" y="282"/>
                    <a:pt x="727" y="267"/>
                    <a:pt x="723" y="252"/>
                  </a:cubicBezTo>
                  <a:cubicBezTo>
                    <a:pt x="723" y="252"/>
                    <a:pt x="703" y="177"/>
                    <a:pt x="680" y="186"/>
                  </a:cubicBezTo>
                  <a:cubicBezTo>
                    <a:pt x="630" y="207"/>
                    <a:pt x="726" y="282"/>
                    <a:pt x="689" y="400"/>
                  </a:cubicBezTo>
                  <a:cubicBezTo>
                    <a:pt x="653" y="516"/>
                    <a:pt x="603" y="554"/>
                    <a:pt x="600" y="509"/>
                  </a:cubicBezTo>
                  <a:cubicBezTo>
                    <a:pt x="597" y="464"/>
                    <a:pt x="577" y="406"/>
                    <a:pt x="539" y="354"/>
                  </a:cubicBezTo>
                  <a:cubicBezTo>
                    <a:pt x="522" y="333"/>
                    <a:pt x="498" y="360"/>
                    <a:pt x="511" y="389"/>
                  </a:cubicBezTo>
                  <a:cubicBezTo>
                    <a:pt x="538" y="454"/>
                    <a:pt x="572" y="543"/>
                    <a:pt x="531" y="597"/>
                  </a:cubicBezTo>
                  <a:cubicBezTo>
                    <a:pt x="485" y="659"/>
                    <a:pt x="404" y="661"/>
                    <a:pt x="345" y="807"/>
                  </a:cubicBezTo>
                  <a:cubicBezTo>
                    <a:pt x="331" y="840"/>
                    <a:pt x="335" y="842"/>
                    <a:pt x="301" y="828"/>
                  </a:cubicBezTo>
                  <a:cubicBezTo>
                    <a:pt x="268" y="815"/>
                    <a:pt x="199" y="805"/>
                    <a:pt x="139" y="820"/>
                  </a:cubicBezTo>
                  <a:cubicBezTo>
                    <a:pt x="141" y="885"/>
                    <a:pt x="141" y="885"/>
                    <a:pt x="141" y="885"/>
                  </a:cubicBezTo>
                  <a:cubicBezTo>
                    <a:pt x="141" y="885"/>
                    <a:pt x="243" y="863"/>
                    <a:pt x="317" y="900"/>
                  </a:cubicBezTo>
                  <a:cubicBezTo>
                    <a:pt x="391" y="936"/>
                    <a:pt x="390" y="927"/>
                    <a:pt x="353" y="955"/>
                  </a:cubicBezTo>
                  <a:cubicBezTo>
                    <a:pt x="317" y="983"/>
                    <a:pt x="265" y="1026"/>
                    <a:pt x="228" y="1115"/>
                  </a:cubicBezTo>
                  <a:cubicBezTo>
                    <a:pt x="209" y="1162"/>
                    <a:pt x="205" y="1172"/>
                    <a:pt x="154" y="1172"/>
                  </a:cubicBezTo>
                  <a:cubicBezTo>
                    <a:pt x="103" y="1172"/>
                    <a:pt x="21" y="1185"/>
                    <a:pt x="0" y="1195"/>
                  </a:cubicBezTo>
                  <a:cubicBezTo>
                    <a:pt x="24" y="1284"/>
                    <a:pt x="24" y="1284"/>
                    <a:pt x="24" y="1284"/>
                  </a:cubicBezTo>
                  <a:cubicBezTo>
                    <a:pt x="24" y="1284"/>
                    <a:pt x="69" y="1249"/>
                    <a:pt x="106" y="1284"/>
                  </a:cubicBezTo>
                  <a:cubicBezTo>
                    <a:pt x="142" y="1319"/>
                    <a:pt x="212" y="1429"/>
                    <a:pt x="304" y="1471"/>
                  </a:cubicBezTo>
                  <a:cubicBezTo>
                    <a:pt x="396" y="1513"/>
                    <a:pt x="393" y="1549"/>
                    <a:pt x="374" y="1615"/>
                  </a:cubicBezTo>
                  <a:cubicBezTo>
                    <a:pt x="355" y="1681"/>
                    <a:pt x="297" y="1782"/>
                    <a:pt x="295" y="1857"/>
                  </a:cubicBezTo>
                  <a:cubicBezTo>
                    <a:pt x="295" y="1857"/>
                    <a:pt x="340" y="1921"/>
                    <a:pt x="415" y="1860"/>
                  </a:cubicBezTo>
                  <a:cubicBezTo>
                    <a:pt x="415" y="1860"/>
                    <a:pt x="435" y="1637"/>
                    <a:pt x="592" y="1541"/>
                  </a:cubicBezTo>
                  <a:cubicBezTo>
                    <a:pt x="750" y="1445"/>
                    <a:pt x="764" y="1455"/>
                    <a:pt x="785" y="1465"/>
                  </a:cubicBezTo>
                  <a:cubicBezTo>
                    <a:pt x="805" y="1475"/>
                    <a:pt x="853" y="1510"/>
                    <a:pt x="866" y="1514"/>
                  </a:cubicBezTo>
                  <a:cubicBezTo>
                    <a:pt x="879" y="1519"/>
                    <a:pt x="885" y="1533"/>
                    <a:pt x="888" y="1571"/>
                  </a:cubicBezTo>
                  <a:cubicBezTo>
                    <a:pt x="891" y="1609"/>
                    <a:pt x="913" y="1797"/>
                    <a:pt x="978" y="1858"/>
                  </a:cubicBezTo>
                  <a:cubicBezTo>
                    <a:pt x="978" y="1858"/>
                    <a:pt x="1050" y="1879"/>
                    <a:pt x="1077" y="1804"/>
                  </a:cubicBezTo>
                  <a:cubicBezTo>
                    <a:pt x="1077" y="1804"/>
                    <a:pt x="967" y="1668"/>
                    <a:pt x="991" y="1536"/>
                  </a:cubicBezTo>
                  <a:cubicBezTo>
                    <a:pt x="999" y="1497"/>
                    <a:pt x="1051" y="1484"/>
                    <a:pt x="1082" y="1453"/>
                  </a:cubicBezTo>
                  <a:cubicBezTo>
                    <a:pt x="1112" y="1423"/>
                    <a:pt x="1147" y="1367"/>
                    <a:pt x="1195" y="1364"/>
                  </a:cubicBezTo>
                  <a:cubicBezTo>
                    <a:pt x="1195" y="1364"/>
                    <a:pt x="1351" y="1382"/>
                    <a:pt x="1471" y="1303"/>
                  </a:cubicBezTo>
                  <a:cubicBezTo>
                    <a:pt x="1513" y="1276"/>
                    <a:pt x="1536" y="1249"/>
                    <a:pt x="1608" y="1262"/>
                  </a:cubicBezTo>
                  <a:cubicBezTo>
                    <a:pt x="1608" y="1262"/>
                    <a:pt x="1656" y="1219"/>
                    <a:pt x="1631" y="1166"/>
                  </a:cubicBezTo>
                  <a:close/>
                  <a:moveTo>
                    <a:pt x="363" y="1408"/>
                  </a:moveTo>
                  <a:cubicBezTo>
                    <a:pt x="302" y="1379"/>
                    <a:pt x="212" y="1306"/>
                    <a:pt x="218" y="1280"/>
                  </a:cubicBezTo>
                  <a:cubicBezTo>
                    <a:pt x="221" y="1267"/>
                    <a:pt x="240" y="1273"/>
                    <a:pt x="240" y="1273"/>
                  </a:cubicBezTo>
                  <a:cubicBezTo>
                    <a:pt x="240" y="1273"/>
                    <a:pt x="348" y="1292"/>
                    <a:pt x="373" y="1302"/>
                  </a:cubicBezTo>
                  <a:cubicBezTo>
                    <a:pt x="399" y="1313"/>
                    <a:pt x="409" y="1325"/>
                    <a:pt x="409" y="1361"/>
                  </a:cubicBezTo>
                  <a:cubicBezTo>
                    <a:pt x="409" y="1396"/>
                    <a:pt x="424" y="1438"/>
                    <a:pt x="363" y="1408"/>
                  </a:cubicBezTo>
                  <a:close/>
                  <a:moveTo>
                    <a:pt x="324" y="1201"/>
                  </a:moveTo>
                  <a:cubicBezTo>
                    <a:pt x="324" y="1201"/>
                    <a:pt x="276" y="1192"/>
                    <a:pt x="302" y="1141"/>
                  </a:cubicBezTo>
                  <a:cubicBezTo>
                    <a:pt x="302" y="1141"/>
                    <a:pt x="361" y="1035"/>
                    <a:pt x="403" y="1004"/>
                  </a:cubicBezTo>
                  <a:cubicBezTo>
                    <a:pt x="445" y="973"/>
                    <a:pt x="460" y="971"/>
                    <a:pt x="505" y="992"/>
                  </a:cubicBezTo>
                  <a:cubicBezTo>
                    <a:pt x="549" y="1013"/>
                    <a:pt x="625" y="1043"/>
                    <a:pt x="615" y="1070"/>
                  </a:cubicBezTo>
                  <a:cubicBezTo>
                    <a:pt x="604" y="1097"/>
                    <a:pt x="569" y="1172"/>
                    <a:pt x="565" y="1210"/>
                  </a:cubicBezTo>
                  <a:cubicBezTo>
                    <a:pt x="561" y="1247"/>
                    <a:pt x="548" y="1270"/>
                    <a:pt x="488" y="1254"/>
                  </a:cubicBezTo>
                  <a:cubicBezTo>
                    <a:pt x="428" y="1237"/>
                    <a:pt x="324" y="1201"/>
                    <a:pt x="324" y="1201"/>
                  </a:cubicBezTo>
                  <a:close/>
                  <a:moveTo>
                    <a:pt x="687" y="1394"/>
                  </a:moveTo>
                  <a:cubicBezTo>
                    <a:pt x="664" y="1420"/>
                    <a:pt x="509" y="1504"/>
                    <a:pt x="491" y="1444"/>
                  </a:cubicBezTo>
                  <a:cubicBezTo>
                    <a:pt x="473" y="1385"/>
                    <a:pt x="467" y="1325"/>
                    <a:pt x="530" y="1349"/>
                  </a:cubicBezTo>
                  <a:cubicBezTo>
                    <a:pt x="530" y="1349"/>
                    <a:pt x="615" y="1359"/>
                    <a:pt x="649" y="1356"/>
                  </a:cubicBezTo>
                  <a:cubicBezTo>
                    <a:pt x="684" y="1353"/>
                    <a:pt x="709" y="1367"/>
                    <a:pt x="687" y="1394"/>
                  </a:cubicBezTo>
                  <a:close/>
                  <a:moveTo>
                    <a:pt x="679" y="1271"/>
                  </a:moveTo>
                  <a:cubicBezTo>
                    <a:pt x="612" y="1273"/>
                    <a:pt x="619" y="1191"/>
                    <a:pt x="642" y="1149"/>
                  </a:cubicBezTo>
                  <a:cubicBezTo>
                    <a:pt x="664" y="1107"/>
                    <a:pt x="693" y="1082"/>
                    <a:pt x="734" y="1095"/>
                  </a:cubicBezTo>
                  <a:cubicBezTo>
                    <a:pt x="734" y="1095"/>
                    <a:pt x="890" y="1137"/>
                    <a:pt x="943" y="1137"/>
                  </a:cubicBezTo>
                  <a:cubicBezTo>
                    <a:pt x="997" y="1137"/>
                    <a:pt x="994" y="1167"/>
                    <a:pt x="970" y="1179"/>
                  </a:cubicBezTo>
                  <a:cubicBezTo>
                    <a:pt x="946" y="1191"/>
                    <a:pt x="849" y="1267"/>
                    <a:pt x="679" y="1271"/>
                  </a:cubicBezTo>
                  <a:close/>
                  <a:moveTo>
                    <a:pt x="1055" y="1356"/>
                  </a:moveTo>
                  <a:cubicBezTo>
                    <a:pt x="1030" y="1386"/>
                    <a:pt x="963" y="1458"/>
                    <a:pt x="878" y="1428"/>
                  </a:cubicBezTo>
                  <a:cubicBezTo>
                    <a:pt x="793" y="1398"/>
                    <a:pt x="772" y="1340"/>
                    <a:pt x="824" y="1332"/>
                  </a:cubicBezTo>
                  <a:cubicBezTo>
                    <a:pt x="824" y="1332"/>
                    <a:pt x="933" y="1310"/>
                    <a:pt x="952" y="1292"/>
                  </a:cubicBezTo>
                  <a:cubicBezTo>
                    <a:pt x="972" y="1274"/>
                    <a:pt x="995" y="1277"/>
                    <a:pt x="1021" y="1299"/>
                  </a:cubicBezTo>
                  <a:cubicBezTo>
                    <a:pt x="1046" y="1322"/>
                    <a:pt x="1081" y="1326"/>
                    <a:pt x="1055" y="1356"/>
                  </a:cubicBezTo>
                  <a:close/>
                  <a:moveTo>
                    <a:pt x="1274" y="1298"/>
                  </a:moveTo>
                  <a:cubicBezTo>
                    <a:pt x="1209" y="1299"/>
                    <a:pt x="1112" y="1273"/>
                    <a:pt x="1057" y="1213"/>
                  </a:cubicBezTo>
                  <a:cubicBezTo>
                    <a:pt x="1057" y="1213"/>
                    <a:pt x="1073" y="1182"/>
                    <a:pt x="1089" y="1153"/>
                  </a:cubicBezTo>
                  <a:cubicBezTo>
                    <a:pt x="1106" y="1125"/>
                    <a:pt x="1179" y="1086"/>
                    <a:pt x="1266" y="1094"/>
                  </a:cubicBezTo>
                  <a:cubicBezTo>
                    <a:pt x="1352" y="1101"/>
                    <a:pt x="1488" y="1146"/>
                    <a:pt x="1488" y="1201"/>
                  </a:cubicBezTo>
                  <a:cubicBezTo>
                    <a:pt x="1488" y="1256"/>
                    <a:pt x="1340" y="1297"/>
                    <a:pt x="1274" y="1298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32">
              <a:extLst>
                <a:ext uri="{FF2B5EF4-FFF2-40B4-BE49-F238E27FC236}">
                  <a16:creationId xmlns:a16="http://schemas.microsoft.com/office/drawing/2014/main" id="{6699E2DC-5270-4B69-A727-8F4079ED79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5" y="725"/>
              <a:ext cx="3090" cy="2079"/>
            </a:xfrm>
            <a:custGeom>
              <a:avLst/>
              <a:gdLst>
                <a:gd name="T0" fmla="*/ 9294 w 1914"/>
                <a:gd name="T1" fmla="*/ 0 h 1288"/>
                <a:gd name="T2" fmla="*/ 10428 w 1914"/>
                <a:gd name="T3" fmla="*/ 3096 h 1288"/>
                <a:gd name="T4" fmla="*/ 9034 w 1914"/>
                <a:gd name="T5" fmla="*/ 2665 h 1288"/>
                <a:gd name="T6" fmla="*/ 7317 w 1914"/>
                <a:gd name="T7" fmla="*/ 1014 h 1288"/>
                <a:gd name="T8" fmla="*/ 5221 w 1914"/>
                <a:gd name="T9" fmla="*/ 794 h 1288"/>
                <a:gd name="T10" fmla="*/ 3547 w 1914"/>
                <a:gd name="T11" fmla="*/ 1821 h 1288"/>
                <a:gd name="T12" fmla="*/ 2512 w 1914"/>
                <a:gd name="T13" fmla="*/ 3177 h 1288"/>
                <a:gd name="T14" fmla="*/ 1692 w 1914"/>
                <a:gd name="T15" fmla="*/ 820 h 1288"/>
                <a:gd name="T16" fmla="*/ 610 w 1914"/>
                <a:gd name="T17" fmla="*/ 3293 h 1288"/>
                <a:gd name="T18" fmla="*/ 1225 w 1914"/>
                <a:gd name="T19" fmla="*/ 8247 h 1288"/>
                <a:gd name="T20" fmla="*/ 2439 w 1914"/>
                <a:gd name="T21" fmla="*/ 5533 h 1288"/>
                <a:gd name="T22" fmla="*/ 4369 w 1914"/>
                <a:gd name="T23" fmla="*/ 7485 h 1288"/>
                <a:gd name="T24" fmla="*/ 6651 w 1914"/>
                <a:gd name="T25" fmla="*/ 7767 h 1288"/>
                <a:gd name="T26" fmla="*/ 8908 w 1914"/>
                <a:gd name="T27" fmla="*/ 6381 h 1288"/>
                <a:gd name="T28" fmla="*/ 12463 w 1914"/>
                <a:gd name="T29" fmla="*/ 8113 h 1288"/>
                <a:gd name="T30" fmla="*/ 11759 w 1914"/>
                <a:gd name="T31" fmla="*/ 4909 h 1288"/>
                <a:gd name="T32" fmla="*/ 6986 w 1914"/>
                <a:gd name="T33" fmla="*/ 2110 h 1288"/>
                <a:gd name="T34" fmla="*/ 7131 w 1914"/>
                <a:gd name="T35" fmla="*/ 1412 h 1288"/>
                <a:gd name="T36" fmla="*/ 6182 w 1914"/>
                <a:gd name="T37" fmla="*/ 5459 h 1288"/>
                <a:gd name="T38" fmla="*/ 6766 w 1914"/>
                <a:gd name="T39" fmla="*/ 4323 h 1288"/>
                <a:gd name="T40" fmla="*/ 6724 w 1914"/>
                <a:gd name="T41" fmla="*/ 3361 h 1288"/>
                <a:gd name="T42" fmla="*/ 6161 w 1914"/>
                <a:gd name="T43" fmla="*/ 3924 h 1288"/>
                <a:gd name="T44" fmla="*/ 6724 w 1914"/>
                <a:gd name="T45" fmla="*/ 3361 h 1288"/>
                <a:gd name="T46" fmla="*/ 6027 w 1914"/>
                <a:gd name="T47" fmla="*/ 1446 h 1288"/>
                <a:gd name="T48" fmla="*/ 5891 w 1914"/>
                <a:gd name="T49" fmla="*/ 2822 h 1288"/>
                <a:gd name="T50" fmla="*/ 5418 w 1914"/>
                <a:gd name="T51" fmla="*/ 1282 h 1288"/>
                <a:gd name="T52" fmla="*/ 5596 w 1914"/>
                <a:gd name="T53" fmla="*/ 3692 h 1288"/>
                <a:gd name="T54" fmla="*/ 5095 w 1914"/>
                <a:gd name="T55" fmla="*/ 4148 h 1288"/>
                <a:gd name="T56" fmla="*/ 5087 w 1914"/>
                <a:gd name="T57" fmla="*/ 3238 h 1288"/>
                <a:gd name="T58" fmla="*/ 4532 w 1914"/>
                <a:gd name="T59" fmla="*/ 1711 h 1288"/>
                <a:gd name="T60" fmla="*/ 4843 w 1914"/>
                <a:gd name="T61" fmla="*/ 2676 h 1288"/>
                <a:gd name="T62" fmla="*/ 4060 w 1914"/>
                <a:gd name="T63" fmla="*/ 2023 h 1288"/>
                <a:gd name="T64" fmla="*/ 3771 w 1914"/>
                <a:gd name="T65" fmla="*/ 2684 h 1288"/>
                <a:gd name="T66" fmla="*/ 3878 w 1914"/>
                <a:gd name="T67" fmla="*/ 3351 h 1288"/>
                <a:gd name="T68" fmla="*/ 2465 w 1914"/>
                <a:gd name="T69" fmla="*/ 4608 h 1288"/>
                <a:gd name="T70" fmla="*/ 3109 w 1914"/>
                <a:gd name="T71" fmla="*/ 3562 h 1288"/>
                <a:gd name="T72" fmla="*/ 3248 w 1914"/>
                <a:gd name="T73" fmla="*/ 4718 h 1288"/>
                <a:gd name="T74" fmla="*/ 3316 w 1914"/>
                <a:gd name="T75" fmla="*/ 5837 h 1288"/>
                <a:gd name="T76" fmla="*/ 4199 w 1914"/>
                <a:gd name="T77" fmla="*/ 4574 h 1288"/>
                <a:gd name="T78" fmla="*/ 5121 w 1914"/>
                <a:gd name="T79" fmla="*/ 4786 h 1288"/>
                <a:gd name="T80" fmla="*/ 3316 w 1914"/>
                <a:gd name="T81" fmla="*/ 5837 h 1288"/>
                <a:gd name="T82" fmla="*/ 4764 w 1914"/>
                <a:gd name="T83" fmla="*/ 7018 h 1288"/>
                <a:gd name="T84" fmla="*/ 4819 w 1914"/>
                <a:gd name="T85" fmla="*/ 6511 h 1288"/>
                <a:gd name="T86" fmla="*/ 5925 w 1914"/>
                <a:gd name="T87" fmla="*/ 6245 h 1288"/>
                <a:gd name="T88" fmla="*/ 6303 w 1914"/>
                <a:gd name="T89" fmla="*/ 7204 h 1288"/>
                <a:gd name="T90" fmla="*/ 6651 w 1914"/>
                <a:gd name="T91" fmla="*/ 6631 h 1288"/>
                <a:gd name="T92" fmla="*/ 6303 w 1914"/>
                <a:gd name="T93" fmla="*/ 7204 h 1288"/>
                <a:gd name="T94" fmla="*/ 7594 w 1914"/>
                <a:gd name="T95" fmla="*/ 6402 h 1288"/>
                <a:gd name="T96" fmla="*/ 8377 w 1914"/>
                <a:gd name="T97" fmla="*/ 5922 h 1288"/>
                <a:gd name="T98" fmla="*/ 7819 w 1914"/>
                <a:gd name="T99" fmla="*/ 3603 h 1288"/>
                <a:gd name="T100" fmla="*/ 7959 w 1914"/>
                <a:gd name="T101" fmla="*/ 4710 h 1288"/>
                <a:gd name="T102" fmla="*/ 7389 w 1914"/>
                <a:gd name="T103" fmla="*/ 4244 h 1288"/>
                <a:gd name="T104" fmla="*/ 8288 w 1914"/>
                <a:gd name="T105" fmla="*/ 3054 h 1288"/>
                <a:gd name="T106" fmla="*/ 7533 w 1914"/>
                <a:gd name="T107" fmla="*/ 2355 h 1288"/>
                <a:gd name="T108" fmla="*/ 8288 w 1914"/>
                <a:gd name="T109" fmla="*/ 3054 h 1288"/>
                <a:gd name="T110" fmla="*/ 8747 w 1914"/>
                <a:gd name="T111" fmla="*/ 5248 h 1288"/>
                <a:gd name="T112" fmla="*/ 9472 w 1914"/>
                <a:gd name="T113" fmla="*/ 4190 h 12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14" h="1288">
                  <a:moveTo>
                    <a:pt x="1731" y="723"/>
                  </a:moveTo>
                  <a:cubicBezTo>
                    <a:pt x="1666" y="433"/>
                    <a:pt x="1508" y="124"/>
                    <a:pt x="1368" y="0"/>
                  </a:cubicBezTo>
                  <a:cubicBezTo>
                    <a:pt x="1282" y="84"/>
                    <a:pt x="1282" y="84"/>
                    <a:pt x="1282" y="84"/>
                  </a:cubicBezTo>
                  <a:cubicBezTo>
                    <a:pt x="1282" y="84"/>
                    <a:pt x="1361" y="117"/>
                    <a:pt x="1535" y="456"/>
                  </a:cubicBezTo>
                  <a:cubicBezTo>
                    <a:pt x="1569" y="522"/>
                    <a:pt x="1570" y="589"/>
                    <a:pt x="1460" y="541"/>
                  </a:cubicBezTo>
                  <a:cubicBezTo>
                    <a:pt x="1349" y="493"/>
                    <a:pt x="1343" y="428"/>
                    <a:pt x="1330" y="393"/>
                  </a:cubicBezTo>
                  <a:cubicBezTo>
                    <a:pt x="1318" y="357"/>
                    <a:pt x="1274" y="270"/>
                    <a:pt x="1182" y="238"/>
                  </a:cubicBezTo>
                  <a:cubicBezTo>
                    <a:pt x="1115" y="215"/>
                    <a:pt x="1130" y="178"/>
                    <a:pt x="1077" y="149"/>
                  </a:cubicBezTo>
                  <a:cubicBezTo>
                    <a:pt x="1016" y="114"/>
                    <a:pt x="1013" y="140"/>
                    <a:pt x="977" y="113"/>
                  </a:cubicBezTo>
                  <a:cubicBezTo>
                    <a:pt x="942" y="86"/>
                    <a:pt x="819" y="88"/>
                    <a:pt x="769" y="117"/>
                  </a:cubicBezTo>
                  <a:cubicBezTo>
                    <a:pt x="718" y="147"/>
                    <a:pt x="693" y="159"/>
                    <a:pt x="666" y="159"/>
                  </a:cubicBezTo>
                  <a:cubicBezTo>
                    <a:pt x="639" y="159"/>
                    <a:pt x="556" y="207"/>
                    <a:pt x="522" y="268"/>
                  </a:cubicBezTo>
                  <a:cubicBezTo>
                    <a:pt x="489" y="328"/>
                    <a:pt x="476" y="339"/>
                    <a:pt x="447" y="357"/>
                  </a:cubicBezTo>
                  <a:cubicBezTo>
                    <a:pt x="418" y="376"/>
                    <a:pt x="382" y="437"/>
                    <a:pt x="370" y="468"/>
                  </a:cubicBezTo>
                  <a:cubicBezTo>
                    <a:pt x="357" y="499"/>
                    <a:pt x="299" y="612"/>
                    <a:pt x="213" y="593"/>
                  </a:cubicBezTo>
                  <a:cubicBezTo>
                    <a:pt x="128" y="575"/>
                    <a:pt x="276" y="493"/>
                    <a:pt x="249" y="121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6"/>
                    <a:pt x="169" y="266"/>
                    <a:pt x="90" y="485"/>
                  </a:cubicBezTo>
                  <a:cubicBezTo>
                    <a:pt x="11" y="704"/>
                    <a:pt x="0" y="894"/>
                    <a:pt x="75" y="1243"/>
                  </a:cubicBezTo>
                  <a:cubicBezTo>
                    <a:pt x="75" y="1243"/>
                    <a:pt x="138" y="1288"/>
                    <a:pt x="180" y="1215"/>
                  </a:cubicBezTo>
                  <a:cubicBezTo>
                    <a:pt x="180" y="1215"/>
                    <a:pt x="103" y="934"/>
                    <a:pt x="140" y="779"/>
                  </a:cubicBezTo>
                  <a:cubicBezTo>
                    <a:pt x="178" y="625"/>
                    <a:pt x="313" y="727"/>
                    <a:pt x="359" y="815"/>
                  </a:cubicBezTo>
                  <a:cubicBezTo>
                    <a:pt x="405" y="902"/>
                    <a:pt x="432" y="934"/>
                    <a:pt x="468" y="944"/>
                  </a:cubicBezTo>
                  <a:cubicBezTo>
                    <a:pt x="503" y="954"/>
                    <a:pt x="499" y="1029"/>
                    <a:pt x="643" y="1103"/>
                  </a:cubicBezTo>
                  <a:cubicBezTo>
                    <a:pt x="733" y="1149"/>
                    <a:pt x="766" y="1124"/>
                    <a:pt x="789" y="1126"/>
                  </a:cubicBezTo>
                  <a:cubicBezTo>
                    <a:pt x="812" y="1128"/>
                    <a:pt x="896" y="1169"/>
                    <a:pt x="979" y="1144"/>
                  </a:cubicBezTo>
                  <a:cubicBezTo>
                    <a:pt x="1165" y="1090"/>
                    <a:pt x="1126" y="1040"/>
                    <a:pt x="1157" y="1023"/>
                  </a:cubicBezTo>
                  <a:cubicBezTo>
                    <a:pt x="1188" y="1007"/>
                    <a:pt x="1251" y="1011"/>
                    <a:pt x="1311" y="940"/>
                  </a:cubicBezTo>
                  <a:cubicBezTo>
                    <a:pt x="1372" y="869"/>
                    <a:pt x="1386" y="763"/>
                    <a:pt x="1497" y="685"/>
                  </a:cubicBezTo>
                  <a:cubicBezTo>
                    <a:pt x="1675" y="562"/>
                    <a:pt x="1593" y="1017"/>
                    <a:pt x="1835" y="1195"/>
                  </a:cubicBezTo>
                  <a:cubicBezTo>
                    <a:pt x="1835" y="1195"/>
                    <a:pt x="1914" y="1197"/>
                    <a:pt x="1914" y="1115"/>
                  </a:cubicBezTo>
                  <a:cubicBezTo>
                    <a:pt x="1914" y="1115"/>
                    <a:pt x="1796" y="1013"/>
                    <a:pt x="1731" y="723"/>
                  </a:cubicBezTo>
                  <a:close/>
                  <a:moveTo>
                    <a:pt x="1050" y="208"/>
                  </a:moveTo>
                  <a:cubicBezTo>
                    <a:pt x="1096" y="251"/>
                    <a:pt x="1028" y="311"/>
                    <a:pt x="1028" y="311"/>
                  </a:cubicBezTo>
                  <a:cubicBezTo>
                    <a:pt x="980" y="370"/>
                    <a:pt x="981" y="271"/>
                    <a:pt x="971" y="232"/>
                  </a:cubicBezTo>
                  <a:cubicBezTo>
                    <a:pt x="961" y="193"/>
                    <a:pt x="1005" y="165"/>
                    <a:pt x="1050" y="208"/>
                  </a:cubicBezTo>
                  <a:close/>
                  <a:moveTo>
                    <a:pt x="1032" y="769"/>
                  </a:moveTo>
                  <a:cubicBezTo>
                    <a:pt x="1003" y="796"/>
                    <a:pt x="951" y="788"/>
                    <a:pt x="910" y="804"/>
                  </a:cubicBezTo>
                  <a:cubicBezTo>
                    <a:pt x="868" y="820"/>
                    <a:pt x="836" y="838"/>
                    <a:pt x="850" y="816"/>
                  </a:cubicBezTo>
                  <a:cubicBezTo>
                    <a:pt x="855" y="808"/>
                    <a:pt x="944" y="634"/>
                    <a:pt x="996" y="637"/>
                  </a:cubicBezTo>
                  <a:cubicBezTo>
                    <a:pt x="1047" y="639"/>
                    <a:pt x="1060" y="742"/>
                    <a:pt x="1032" y="769"/>
                  </a:cubicBezTo>
                  <a:close/>
                  <a:moveTo>
                    <a:pt x="990" y="495"/>
                  </a:moveTo>
                  <a:cubicBezTo>
                    <a:pt x="1015" y="499"/>
                    <a:pt x="1044" y="491"/>
                    <a:pt x="1009" y="512"/>
                  </a:cubicBezTo>
                  <a:cubicBezTo>
                    <a:pt x="973" y="533"/>
                    <a:pt x="920" y="624"/>
                    <a:pt x="907" y="578"/>
                  </a:cubicBezTo>
                  <a:cubicBezTo>
                    <a:pt x="894" y="533"/>
                    <a:pt x="885" y="499"/>
                    <a:pt x="907" y="490"/>
                  </a:cubicBezTo>
                  <a:cubicBezTo>
                    <a:pt x="921" y="484"/>
                    <a:pt x="966" y="491"/>
                    <a:pt x="990" y="495"/>
                  </a:cubicBezTo>
                  <a:close/>
                  <a:moveTo>
                    <a:pt x="798" y="189"/>
                  </a:moveTo>
                  <a:cubicBezTo>
                    <a:pt x="838" y="173"/>
                    <a:pt x="885" y="155"/>
                    <a:pt x="887" y="213"/>
                  </a:cubicBezTo>
                  <a:cubicBezTo>
                    <a:pt x="888" y="272"/>
                    <a:pt x="906" y="329"/>
                    <a:pt x="911" y="347"/>
                  </a:cubicBezTo>
                  <a:cubicBezTo>
                    <a:pt x="916" y="365"/>
                    <a:pt x="936" y="411"/>
                    <a:pt x="867" y="416"/>
                  </a:cubicBezTo>
                  <a:cubicBezTo>
                    <a:pt x="798" y="421"/>
                    <a:pt x="784" y="398"/>
                    <a:pt x="772" y="258"/>
                  </a:cubicBezTo>
                  <a:cubicBezTo>
                    <a:pt x="772" y="258"/>
                    <a:pt x="758" y="204"/>
                    <a:pt x="798" y="189"/>
                  </a:cubicBezTo>
                  <a:close/>
                  <a:moveTo>
                    <a:pt x="749" y="477"/>
                  </a:moveTo>
                  <a:cubicBezTo>
                    <a:pt x="783" y="486"/>
                    <a:pt x="814" y="490"/>
                    <a:pt x="824" y="544"/>
                  </a:cubicBezTo>
                  <a:cubicBezTo>
                    <a:pt x="835" y="599"/>
                    <a:pt x="862" y="653"/>
                    <a:pt x="845" y="665"/>
                  </a:cubicBezTo>
                  <a:cubicBezTo>
                    <a:pt x="828" y="677"/>
                    <a:pt x="788" y="625"/>
                    <a:pt x="750" y="611"/>
                  </a:cubicBezTo>
                  <a:cubicBezTo>
                    <a:pt x="713" y="596"/>
                    <a:pt x="674" y="583"/>
                    <a:pt x="690" y="537"/>
                  </a:cubicBezTo>
                  <a:cubicBezTo>
                    <a:pt x="690" y="537"/>
                    <a:pt x="715" y="468"/>
                    <a:pt x="749" y="477"/>
                  </a:cubicBezTo>
                  <a:close/>
                  <a:moveTo>
                    <a:pt x="598" y="298"/>
                  </a:moveTo>
                  <a:cubicBezTo>
                    <a:pt x="598" y="298"/>
                    <a:pt x="631" y="263"/>
                    <a:pt x="667" y="252"/>
                  </a:cubicBezTo>
                  <a:cubicBezTo>
                    <a:pt x="703" y="242"/>
                    <a:pt x="706" y="259"/>
                    <a:pt x="711" y="286"/>
                  </a:cubicBezTo>
                  <a:cubicBezTo>
                    <a:pt x="716" y="313"/>
                    <a:pt x="729" y="390"/>
                    <a:pt x="713" y="394"/>
                  </a:cubicBezTo>
                  <a:cubicBezTo>
                    <a:pt x="696" y="398"/>
                    <a:pt x="658" y="346"/>
                    <a:pt x="631" y="341"/>
                  </a:cubicBezTo>
                  <a:cubicBezTo>
                    <a:pt x="604" y="335"/>
                    <a:pt x="571" y="326"/>
                    <a:pt x="598" y="298"/>
                  </a:cubicBezTo>
                  <a:close/>
                  <a:moveTo>
                    <a:pt x="481" y="437"/>
                  </a:moveTo>
                  <a:cubicBezTo>
                    <a:pt x="481" y="437"/>
                    <a:pt x="501" y="381"/>
                    <a:pt x="555" y="395"/>
                  </a:cubicBezTo>
                  <a:cubicBezTo>
                    <a:pt x="610" y="409"/>
                    <a:pt x="655" y="425"/>
                    <a:pt x="640" y="450"/>
                  </a:cubicBezTo>
                  <a:cubicBezTo>
                    <a:pt x="624" y="474"/>
                    <a:pt x="633" y="512"/>
                    <a:pt x="571" y="494"/>
                  </a:cubicBezTo>
                  <a:cubicBezTo>
                    <a:pt x="509" y="476"/>
                    <a:pt x="459" y="480"/>
                    <a:pt x="481" y="437"/>
                  </a:cubicBezTo>
                  <a:close/>
                  <a:moveTo>
                    <a:pt x="363" y="679"/>
                  </a:moveTo>
                  <a:cubicBezTo>
                    <a:pt x="340" y="650"/>
                    <a:pt x="376" y="616"/>
                    <a:pt x="400" y="578"/>
                  </a:cubicBezTo>
                  <a:cubicBezTo>
                    <a:pt x="423" y="541"/>
                    <a:pt x="424" y="526"/>
                    <a:pt x="458" y="525"/>
                  </a:cubicBezTo>
                  <a:cubicBezTo>
                    <a:pt x="492" y="524"/>
                    <a:pt x="559" y="551"/>
                    <a:pt x="559" y="551"/>
                  </a:cubicBezTo>
                  <a:cubicBezTo>
                    <a:pt x="620" y="572"/>
                    <a:pt x="548" y="646"/>
                    <a:pt x="478" y="695"/>
                  </a:cubicBezTo>
                  <a:cubicBezTo>
                    <a:pt x="408" y="744"/>
                    <a:pt x="387" y="709"/>
                    <a:pt x="363" y="679"/>
                  </a:cubicBezTo>
                  <a:close/>
                  <a:moveTo>
                    <a:pt x="488" y="860"/>
                  </a:moveTo>
                  <a:cubicBezTo>
                    <a:pt x="446" y="809"/>
                    <a:pt x="481" y="794"/>
                    <a:pt x="494" y="785"/>
                  </a:cubicBezTo>
                  <a:cubicBezTo>
                    <a:pt x="507" y="775"/>
                    <a:pt x="583" y="705"/>
                    <a:pt x="618" y="674"/>
                  </a:cubicBezTo>
                  <a:cubicBezTo>
                    <a:pt x="653" y="643"/>
                    <a:pt x="709" y="679"/>
                    <a:pt x="709" y="679"/>
                  </a:cubicBezTo>
                  <a:cubicBezTo>
                    <a:pt x="709" y="679"/>
                    <a:pt x="715" y="686"/>
                    <a:pt x="754" y="705"/>
                  </a:cubicBezTo>
                  <a:cubicBezTo>
                    <a:pt x="793" y="725"/>
                    <a:pt x="744" y="821"/>
                    <a:pt x="676" y="872"/>
                  </a:cubicBezTo>
                  <a:cubicBezTo>
                    <a:pt x="609" y="922"/>
                    <a:pt x="530" y="910"/>
                    <a:pt x="488" y="860"/>
                  </a:cubicBezTo>
                  <a:close/>
                  <a:moveTo>
                    <a:pt x="789" y="1007"/>
                  </a:moveTo>
                  <a:cubicBezTo>
                    <a:pt x="774" y="1027"/>
                    <a:pt x="767" y="1057"/>
                    <a:pt x="701" y="1034"/>
                  </a:cubicBezTo>
                  <a:cubicBezTo>
                    <a:pt x="635" y="1010"/>
                    <a:pt x="609" y="968"/>
                    <a:pt x="653" y="965"/>
                  </a:cubicBezTo>
                  <a:cubicBezTo>
                    <a:pt x="697" y="962"/>
                    <a:pt x="709" y="959"/>
                    <a:pt x="709" y="959"/>
                  </a:cubicBezTo>
                  <a:cubicBezTo>
                    <a:pt x="709" y="959"/>
                    <a:pt x="796" y="927"/>
                    <a:pt x="826" y="917"/>
                  </a:cubicBezTo>
                  <a:cubicBezTo>
                    <a:pt x="855" y="907"/>
                    <a:pt x="892" y="894"/>
                    <a:pt x="872" y="920"/>
                  </a:cubicBezTo>
                  <a:cubicBezTo>
                    <a:pt x="853" y="946"/>
                    <a:pt x="805" y="986"/>
                    <a:pt x="789" y="1007"/>
                  </a:cubicBezTo>
                  <a:close/>
                  <a:moveTo>
                    <a:pt x="928" y="1061"/>
                  </a:moveTo>
                  <a:cubicBezTo>
                    <a:pt x="811" y="1073"/>
                    <a:pt x="914" y="995"/>
                    <a:pt x="933" y="978"/>
                  </a:cubicBezTo>
                  <a:cubicBezTo>
                    <a:pt x="953" y="961"/>
                    <a:pt x="963" y="960"/>
                    <a:pt x="979" y="977"/>
                  </a:cubicBezTo>
                  <a:cubicBezTo>
                    <a:pt x="994" y="994"/>
                    <a:pt x="1037" y="1001"/>
                    <a:pt x="1040" y="1016"/>
                  </a:cubicBezTo>
                  <a:cubicBezTo>
                    <a:pt x="1046" y="1049"/>
                    <a:pt x="928" y="1061"/>
                    <a:pt x="928" y="1061"/>
                  </a:cubicBezTo>
                  <a:close/>
                  <a:moveTo>
                    <a:pt x="1233" y="872"/>
                  </a:moveTo>
                  <a:cubicBezTo>
                    <a:pt x="1207" y="927"/>
                    <a:pt x="1153" y="962"/>
                    <a:pt x="1118" y="943"/>
                  </a:cubicBezTo>
                  <a:cubicBezTo>
                    <a:pt x="1083" y="923"/>
                    <a:pt x="994" y="891"/>
                    <a:pt x="998" y="866"/>
                  </a:cubicBezTo>
                  <a:cubicBezTo>
                    <a:pt x="1001" y="850"/>
                    <a:pt x="1259" y="816"/>
                    <a:pt x="1233" y="872"/>
                  </a:cubicBezTo>
                  <a:close/>
                  <a:moveTo>
                    <a:pt x="1088" y="577"/>
                  </a:moveTo>
                  <a:cubicBezTo>
                    <a:pt x="1109" y="563"/>
                    <a:pt x="1129" y="529"/>
                    <a:pt x="1151" y="531"/>
                  </a:cubicBezTo>
                  <a:cubicBezTo>
                    <a:pt x="1173" y="534"/>
                    <a:pt x="1225" y="534"/>
                    <a:pt x="1215" y="560"/>
                  </a:cubicBezTo>
                  <a:cubicBezTo>
                    <a:pt x="1205" y="586"/>
                    <a:pt x="1176" y="669"/>
                    <a:pt x="1172" y="694"/>
                  </a:cubicBezTo>
                  <a:cubicBezTo>
                    <a:pt x="1168" y="718"/>
                    <a:pt x="1168" y="756"/>
                    <a:pt x="1145" y="753"/>
                  </a:cubicBezTo>
                  <a:cubicBezTo>
                    <a:pt x="1121" y="751"/>
                    <a:pt x="1124" y="686"/>
                    <a:pt x="1088" y="625"/>
                  </a:cubicBezTo>
                  <a:cubicBezTo>
                    <a:pt x="1088" y="625"/>
                    <a:pt x="1067" y="591"/>
                    <a:pt x="1088" y="577"/>
                  </a:cubicBezTo>
                  <a:close/>
                  <a:moveTo>
                    <a:pt x="1220" y="450"/>
                  </a:moveTo>
                  <a:cubicBezTo>
                    <a:pt x="1154" y="468"/>
                    <a:pt x="1063" y="429"/>
                    <a:pt x="1063" y="429"/>
                  </a:cubicBezTo>
                  <a:cubicBezTo>
                    <a:pt x="1012" y="406"/>
                    <a:pt x="1070" y="406"/>
                    <a:pt x="1109" y="347"/>
                  </a:cubicBezTo>
                  <a:cubicBezTo>
                    <a:pt x="1127" y="320"/>
                    <a:pt x="1136" y="283"/>
                    <a:pt x="1197" y="333"/>
                  </a:cubicBezTo>
                  <a:cubicBezTo>
                    <a:pt x="1258" y="382"/>
                    <a:pt x="1286" y="431"/>
                    <a:pt x="1220" y="450"/>
                  </a:cubicBezTo>
                  <a:close/>
                  <a:moveTo>
                    <a:pt x="1367" y="705"/>
                  </a:moveTo>
                  <a:cubicBezTo>
                    <a:pt x="1345" y="727"/>
                    <a:pt x="1319" y="775"/>
                    <a:pt x="1288" y="773"/>
                  </a:cubicBezTo>
                  <a:cubicBezTo>
                    <a:pt x="1224" y="768"/>
                    <a:pt x="1300" y="567"/>
                    <a:pt x="1319" y="552"/>
                  </a:cubicBezTo>
                  <a:cubicBezTo>
                    <a:pt x="1337" y="538"/>
                    <a:pt x="1362" y="599"/>
                    <a:pt x="1394" y="617"/>
                  </a:cubicBezTo>
                  <a:cubicBezTo>
                    <a:pt x="1427" y="635"/>
                    <a:pt x="1389" y="683"/>
                    <a:pt x="1367" y="705"/>
                  </a:cubicBezTo>
                  <a:close/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Freeform 33">
              <a:extLst>
                <a:ext uri="{FF2B5EF4-FFF2-40B4-BE49-F238E27FC236}">
                  <a16:creationId xmlns:a16="http://schemas.microsoft.com/office/drawing/2014/main" id="{86C43B2F-7212-4584-B58C-8FA278E34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5" y="880"/>
              <a:ext cx="1639" cy="1924"/>
            </a:xfrm>
            <a:custGeom>
              <a:avLst/>
              <a:gdLst>
                <a:gd name="T0" fmla="*/ 6312 w 1015"/>
                <a:gd name="T1" fmla="*/ 6552 h 1192"/>
                <a:gd name="T2" fmla="*/ 6501 w 1015"/>
                <a:gd name="T3" fmla="*/ 5901 h 1192"/>
                <a:gd name="T4" fmla="*/ 6290 w 1015"/>
                <a:gd name="T5" fmla="*/ 4778 h 1192"/>
                <a:gd name="T6" fmla="*/ 6185 w 1015"/>
                <a:gd name="T7" fmla="*/ 4807 h 1192"/>
                <a:gd name="T8" fmla="*/ 6522 w 1015"/>
                <a:gd name="T9" fmla="*/ 3793 h 1192"/>
                <a:gd name="T10" fmla="*/ 6170 w 1015"/>
                <a:gd name="T11" fmla="*/ 3272 h 1192"/>
                <a:gd name="T12" fmla="*/ 6235 w 1015"/>
                <a:gd name="T13" fmla="*/ 2663 h 1192"/>
                <a:gd name="T14" fmla="*/ 5994 w 1015"/>
                <a:gd name="T15" fmla="*/ 2156 h 1192"/>
                <a:gd name="T16" fmla="*/ 5251 w 1015"/>
                <a:gd name="T17" fmla="*/ 1098 h 1192"/>
                <a:gd name="T18" fmla="*/ 5574 w 1015"/>
                <a:gd name="T19" fmla="*/ 576 h 1192"/>
                <a:gd name="T20" fmla="*/ 5263 w 1015"/>
                <a:gd name="T21" fmla="*/ 123 h 1192"/>
                <a:gd name="T22" fmla="*/ 4526 w 1015"/>
                <a:gd name="T23" fmla="*/ 429 h 1192"/>
                <a:gd name="T24" fmla="*/ 3041 w 1015"/>
                <a:gd name="T25" fmla="*/ 1772 h 1192"/>
                <a:gd name="T26" fmla="*/ 1447 w 1015"/>
                <a:gd name="T27" fmla="*/ 3373 h 1192"/>
                <a:gd name="T28" fmla="*/ 883 w 1015"/>
                <a:gd name="T29" fmla="*/ 200 h 1192"/>
                <a:gd name="T30" fmla="*/ 509 w 1015"/>
                <a:gd name="T31" fmla="*/ 7785 h 1192"/>
                <a:gd name="T32" fmla="*/ 951 w 1015"/>
                <a:gd name="T33" fmla="*/ 4634 h 1192"/>
                <a:gd name="T34" fmla="*/ 3184 w 1015"/>
                <a:gd name="T35" fmla="*/ 5757 h 1192"/>
                <a:gd name="T36" fmla="*/ 5364 w 1015"/>
                <a:gd name="T37" fmla="*/ 6992 h 1192"/>
                <a:gd name="T38" fmla="*/ 6595 w 1015"/>
                <a:gd name="T39" fmla="*/ 7120 h 1192"/>
                <a:gd name="T40" fmla="*/ 5090 w 1015"/>
                <a:gd name="T41" fmla="*/ 2587 h 1192"/>
                <a:gd name="T42" fmla="*/ 5744 w 1015"/>
                <a:gd name="T43" fmla="*/ 3861 h 1192"/>
                <a:gd name="T44" fmla="*/ 4691 w 1015"/>
                <a:gd name="T45" fmla="*/ 2994 h 1192"/>
                <a:gd name="T46" fmla="*/ 4068 w 1015"/>
                <a:gd name="T47" fmla="*/ 1370 h 1192"/>
                <a:gd name="T48" fmla="*/ 4835 w 1015"/>
                <a:gd name="T49" fmla="*/ 1293 h 1192"/>
                <a:gd name="T50" fmla="*/ 4289 w 1015"/>
                <a:gd name="T51" fmla="*/ 1663 h 1192"/>
                <a:gd name="T52" fmla="*/ 3273 w 1015"/>
                <a:gd name="T53" fmla="*/ 2313 h 1192"/>
                <a:gd name="T54" fmla="*/ 4349 w 1015"/>
                <a:gd name="T55" fmla="*/ 2402 h 1192"/>
                <a:gd name="T56" fmla="*/ 3273 w 1015"/>
                <a:gd name="T57" fmla="*/ 2313 h 1192"/>
                <a:gd name="T58" fmla="*/ 2719 w 1015"/>
                <a:gd name="T59" fmla="*/ 3272 h 1192"/>
                <a:gd name="T60" fmla="*/ 3801 w 1015"/>
                <a:gd name="T61" fmla="*/ 3088 h 1192"/>
                <a:gd name="T62" fmla="*/ 2467 w 1015"/>
                <a:gd name="T63" fmla="*/ 3958 h 1192"/>
                <a:gd name="T64" fmla="*/ 3360 w 1015"/>
                <a:gd name="T65" fmla="*/ 4676 h 1192"/>
                <a:gd name="T66" fmla="*/ 4822 w 1015"/>
                <a:gd name="T67" fmla="*/ 3958 h 1192"/>
                <a:gd name="T68" fmla="*/ 4597 w 1015"/>
                <a:gd name="T69" fmla="*/ 5268 h 1192"/>
                <a:gd name="T70" fmla="*/ 5364 w 1015"/>
                <a:gd name="T71" fmla="*/ 6182 h 1192"/>
                <a:gd name="T72" fmla="*/ 4437 w 1015"/>
                <a:gd name="T73" fmla="*/ 5901 h 1192"/>
                <a:gd name="T74" fmla="*/ 5616 w 1015"/>
                <a:gd name="T75" fmla="*/ 5573 h 1192"/>
                <a:gd name="T76" fmla="*/ 5364 w 1015"/>
                <a:gd name="T77" fmla="*/ 6182 h 119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5" h="1192">
                  <a:moveTo>
                    <a:pt x="961" y="960"/>
                  </a:moveTo>
                  <a:cubicBezTo>
                    <a:pt x="943" y="964"/>
                    <a:pt x="928" y="965"/>
                    <a:pt x="928" y="965"/>
                  </a:cubicBezTo>
                  <a:cubicBezTo>
                    <a:pt x="811" y="977"/>
                    <a:pt x="914" y="899"/>
                    <a:pt x="933" y="882"/>
                  </a:cubicBezTo>
                  <a:cubicBezTo>
                    <a:pt x="942" y="874"/>
                    <a:pt x="950" y="870"/>
                    <a:pt x="956" y="869"/>
                  </a:cubicBezTo>
                  <a:cubicBezTo>
                    <a:pt x="956" y="869"/>
                    <a:pt x="956" y="869"/>
                    <a:pt x="956" y="868"/>
                  </a:cubicBezTo>
                  <a:cubicBezTo>
                    <a:pt x="994" y="865"/>
                    <a:pt x="970" y="700"/>
                    <a:pt x="925" y="704"/>
                  </a:cubicBezTo>
                  <a:cubicBezTo>
                    <a:pt x="925" y="704"/>
                    <a:pt x="925" y="704"/>
                    <a:pt x="925" y="703"/>
                  </a:cubicBezTo>
                  <a:cubicBezTo>
                    <a:pt x="920" y="705"/>
                    <a:pt x="915" y="706"/>
                    <a:pt x="910" y="708"/>
                  </a:cubicBezTo>
                  <a:cubicBezTo>
                    <a:pt x="868" y="724"/>
                    <a:pt x="836" y="742"/>
                    <a:pt x="850" y="720"/>
                  </a:cubicBezTo>
                  <a:cubicBezTo>
                    <a:pt x="854" y="714"/>
                    <a:pt x="910" y="603"/>
                    <a:pt x="959" y="559"/>
                  </a:cubicBezTo>
                  <a:cubicBezTo>
                    <a:pt x="967" y="530"/>
                    <a:pt x="976" y="478"/>
                    <a:pt x="934" y="488"/>
                  </a:cubicBezTo>
                  <a:cubicBezTo>
                    <a:pt x="922" y="497"/>
                    <a:pt x="912" y="499"/>
                    <a:pt x="907" y="482"/>
                  </a:cubicBezTo>
                  <a:cubicBezTo>
                    <a:pt x="894" y="437"/>
                    <a:pt x="885" y="403"/>
                    <a:pt x="907" y="394"/>
                  </a:cubicBezTo>
                  <a:cubicBezTo>
                    <a:pt x="910" y="393"/>
                    <a:pt x="913" y="392"/>
                    <a:pt x="917" y="392"/>
                  </a:cubicBezTo>
                  <a:cubicBezTo>
                    <a:pt x="933" y="382"/>
                    <a:pt x="917" y="309"/>
                    <a:pt x="883" y="319"/>
                  </a:cubicBezTo>
                  <a:cubicBezTo>
                    <a:pt x="882" y="319"/>
                    <a:pt x="882" y="318"/>
                    <a:pt x="882" y="318"/>
                  </a:cubicBezTo>
                  <a:cubicBezTo>
                    <a:pt x="878" y="319"/>
                    <a:pt x="873" y="319"/>
                    <a:pt x="867" y="320"/>
                  </a:cubicBezTo>
                  <a:cubicBezTo>
                    <a:pt x="798" y="325"/>
                    <a:pt x="784" y="302"/>
                    <a:pt x="772" y="162"/>
                  </a:cubicBezTo>
                  <a:cubicBezTo>
                    <a:pt x="772" y="162"/>
                    <a:pt x="758" y="108"/>
                    <a:pt x="798" y="93"/>
                  </a:cubicBezTo>
                  <a:cubicBezTo>
                    <a:pt x="805" y="90"/>
                    <a:pt x="813" y="87"/>
                    <a:pt x="820" y="85"/>
                  </a:cubicBezTo>
                  <a:cubicBezTo>
                    <a:pt x="851" y="55"/>
                    <a:pt x="815" y="0"/>
                    <a:pt x="774" y="19"/>
                  </a:cubicBezTo>
                  <a:cubicBezTo>
                    <a:pt x="774" y="18"/>
                    <a:pt x="774" y="18"/>
                    <a:pt x="774" y="18"/>
                  </a:cubicBezTo>
                  <a:cubicBezTo>
                    <a:pt x="772" y="19"/>
                    <a:pt x="770" y="20"/>
                    <a:pt x="769" y="21"/>
                  </a:cubicBezTo>
                  <a:cubicBezTo>
                    <a:pt x="718" y="51"/>
                    <a:pt x="693" y="63"/>
                    <a:pt x="666" y="63"/>
                  </a:cubicBezTo>
                  <a:cubicBezTo>
                    <a:pt x="639" y="63"/>
                    <a:pt x="556" y="111"/>
                    <a:pt x="522" y="172"/>
                  </a:cubicBezTo>
                  <a:cubicBezTo>
                    <a:pt x="489" y="232"/>
                    <a:pt x="476" y="243"/>
                    <a:pt x="447" y="261"/>
                  </a:cubicBezTo>
                  <a:cubicBezTo>
                    <a:pt x="418" y="280"/>
                    <a:pt x="382" y="341"/>
                    <a:pt x="370" y="372"/>
                  </a:cubicBezTo>
                  <a:cubicBezTo>
                    <a:pt x="357" y="403"/>
                    <a:pt x="299" y="516"/>
                    <a:pt x="213" y="497"/>
                  </a:cubicBezTo>
                  <a:cubicBezTo>
                    <a:pt x="128" y="478"/>
                    <a:pt x="276" y="397"/>
                    <a:pt x="249" y="25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0" y="30"/>
                    <a:pt x="169" y="170"/>
                    <a:pt x="90" y="389"/>
                  </a:cubicBezTo>
                  <a:cubicBezTo>
                    <a:pt x="11" y="608"/>
                    <a:pt x="0" y="798"/>
                    <a:pt x="75" y="1147"/>
                  </a:cubicBezTo>
                  <a:cubicBezTo>
                    <a:pt x="75" y="1147"/>
                    <a:pt x="138" y="1192"/>
                    <a:pt x="180" y="1119"/>
                  </a:cubicBezTo>
                  <a:cubicBezTo>
                    <a:pt x="180" y="1119"/>
                    <a:pt x="103" y="838"/>
                    <a:pt x="140" y="683"/>
                  </a:cubicBezTo>
                  <a:cubicBezTo>
                    <a:pt x="178" y="529"/>
                    <a:pt x="313" y="631"/>
                    <a:pt x="359" y="719"/>
                  </a:cubicBezTo>
                  <a:cubicBezTo>
                    <a:pt x="405" y="806"/>
                    <a:pt x="432" y="838"/>
                    <a:pt x="468" y="848"/>
                  </a:cubicBezTo>
                  <a:cubicBezTo>
                    <a:pt x="503" y="858"/>
                    <a:pt x="499" y="933"/>
                    <a:pt x="643" y="1007"/>
                  </a:cubicBezTo>
                  <a:cubicBezTo>
                    <a:pt x="733" y="1053"/>
                    <a:pt x="766" y="1028"/>
                    <a:pt x="789" y="1030"/>
                  </a:cubicBezTo>
                  <a:cubicBezTo>
                    <a:pt x="811" y="1032"/>
                    <a:pt x="890" y="1069"/>
                    <a:pt x="969" y="1051"/>
                  </a:cubicBezTo>
                  <a:cubicBezTo>
                    <a:pt x="970" y="1051"/>
                    <a:pt x="970" y="1050"/>
                    <a:pt x="970" y="1049"/>
                  </a:cubicBezTo>
                  <a:cubicBezTo>
                    <a:pt x="1015" y="1036"/>
                    <a:pt x="1010" y="963"/>
                    <a:pt x="961" y="960"/>
                  </a:cubicBezTo>
                  <a:close/>
                  <a:moveTo>
                    <a:pt x="749" y="381"/>
                  </a:moveTo>
                  <a:cubicBezTo>
                    <a:pt x="783" y="390"/>
                    <a:pt x="814" y="394"/>
                    <a:pt x="824" y="448"/>
                  </a:cubicBezTo>
                  <a:cubicBezTo>
                    <a:pt x="835" y="503"/>
                    <a:pt x="862" y="557"/>
                    <a:pt x="845" y="569"/>
                  </a:cubicBezTo>
                  <a:cubicBezTo>
                    <a:pt x="828" y="581"/>
                    <a:pt x="788" y="529"/>
                    <a:pt x="750" y="515"/>
                  </a:cubicBezTo>
                  <a:cubicBezTo>
                    <a:pt x="713" y="500"/>
                    <a:pt x="674" y="487"/>
                    <a:pt x="690" y="441"/>
                  </a:cubicBezTo>
                  <a:cubicBezTo>
                    <a:pt x="690" y="441"/>
                    <a:pt x="715" y="372"/>
                    <a:pt x="749" y="381"/>
                  </a:cubicBezTo>
                  <a:close/>
                  <a:moveTo>
                    <a:pt x="598" y="202"/>
                  </a:moveTo>
                  <a:cubicBezTo>
                    <a:pt x="598" y="202"/>
                    <a:pt x="631" y="167"/>
                    <a:pt x="667" y="156"/>
                  </a:cubicBezTo>
                  <a:cubicBezTo>
                    <a:pt x="703" y="146"/>
                    <a:pt x="706" y="163"/>
                    <a:pt x="711" y="190"/>
                  </a:cubicBezTo>
                  <a:cubicBezTo>
                    <a:pt x="716" y="217"/>
                    <a:pt x="729" y="294"/>
                    <a:pt x="713" y="298"/>
                  </a:cubicBezTo>
                  <a:cubicBezTo>
                    <a:pt x="696" y="302"/>
                    <a:pt x="658" y="250"/>
                    <a:pt x="631" y="245"/>
                  </a:cubicBezTo>
                  <a:cubicBezTo>
                    <a:pt x="604" y="239"/>
                    <a:pt x="571" y="230"/>
                    <a:pt x="598" y="202"/>
                  </a:cubicBezTo>
                  <a:close/>
                  <a:moveTo>
                    <a:pt x="481" y="341"/>
                  </a:moveTo>
                  <a:cubicBezTo>
                    <a:pt x="481" y="341"/>
                    <a:pt x="501" y="285"/>
                    <a:pt x="555" y="299"/>
                  </a:cubicBezTo>
                  <a:cubicBezTo>
                    <a:pt x="610" y="313"/>
                    <a:pt x="655" y="329"/>
                    <a:pt x="640" y="354"/>
                  </a:cubicBezTo>
                  <a:cubicBezTo>
                    <a:pt x="624" y="378"/>
                    <a:pt x="633" y="416"/>
                    <a:pt x="571" y="398"/>
                  </a:cubicBezTo>
                  <a:cubicBezTo>
                    <a:pt x="509" y="380"/>
                    <a:pt x="459" y="384"/>
                    <a:pt x="481" y="341"/>
                  </a:cubicBezTo>
                  <a:close/>
                  <a:moveTo>
                    <a:pt x="363" y="583"/>
                  </a:moveTo>
                  <a:cubicBezTo>
                    <a:pt x="340" y="554"/>
                    <a:pt x="376" y="520"/>
                    <a:pt x="400" y="482"/>
                  </a:cubicBezTo>
                  <a:cubicBezTo>
                    <a:pt x="423" y="445"/>
                    <a:pt x="424" y="430"/>
                    <a:pt x="458" y="429"/>
                  </a:cubicBezTo>
                  <a:cubicBezTo>
                    <a:pt x="492" y="428"/>
                    <a:pt x="559" y="455"/>
                    <a:pt x="559" y="455"/>
                  </a:cubicBezTo>
                  <a:cubicBezTo>
                    <a:pt x="620" y="476"/>
                    <a:pt x="548" y="550"/>
                    <a:pt x="478" y="599"/>
                  </a:cubicBezTo>
                  <a:cubicBezTo>
                    <a:pt x="407" y="648"/>
                    <a:pt x="387" y="613"/>
                    <a:pt x="363" y="583"/>
                  </a:cubicBezTo>
                  <a:close/>
                  <a:moveTo>
                    <a:pt x="488" y="764"/>
                  </a:moveTo>
                  <a:cubicBezTo>
                    <a:pt x="446" y="713"/>
                    <a:pt x="481" y="698"/>
                    <a:pt x="494" y="689"/>
                  </a:cubicBezTo>
                  <a:cubicBezTo>
                    <a:pt x="507" y="679"/>
                    <a:pt x="583" y="609"/>
                    <a:pt x="618" y="578"/>
                  </a:cubicBezTo>
                  <a:cubicBezTo>
                    <a:pt x="653" y="547"/>
                    <a:pt x="709" y="583"/>
                    <a:pt x="709" y="583"/>
                  </a:cubicBezTo>
                  <a:cubicBezTo>
                    <a:pt x="709" y="583"/>
                    <a:pt x="715" y="590"/>
                    <a:pt x="754" y="609"/>
                  </a:cubicBezTo>
                  <a:cubicBezTo>
                    <a:pt x="793" y="629"/>
                    <a:pt x="744" y="725"/>
                    <a:pt x="676" y="776"/>
                  </a:cubicBezTo>
                  <a:cubicBezTo>
                    <a:pt x="609" y="826"/>
                    <a:pt x="530" y="814"/>
                    <a:pt x="488" y="764"/>
                  </a:cubicBezTo>
                  <a:close/>
                  <a:moveTo>
                    <a:pt x="789" y="911"/>
                  </a:moveTo>
                  <a:cubicBezTo>
                    <a:pt x="774" y="931"/>
                    <a:pt x="767" y="961"/>
                    <a:pt x="701" y="938"/>
                  </a:cubicBezTo>
                  <a:cubicBezTo>
                    <a:pt x="635" y="914"/>
                    <a:pt x="609" y="872"/>
                    <a:pt x="653" y="869"/>
                  </a:cubicBezTo>
                  <a:cubicBezTo>
                    <a:pt x="697" y="866"/>
                    <a:pt x="709" y="863"/>
                    <a:pt x="709" y="863"/>
                  </a:cubicBezTo>
                  <a:cubicBezTo>
                    <a:pt x="709" y="863"/>
                    <a:pt x="796" y="831"/>
                    <a:pt x="826" y="821"/>
                  </a:cubicBezTo>
                  <a:cubicBezTo>
                    <a:pt x="855" y="811"/>
                    <a:pt x="892" y="798"/>
                    <a:pt x="872" y="824"/>
                  </a:cubicBezTo>
                  <a:cubicBezTo>
                    <a:pt x="853" y="850"/>
                    <a:pt x="805" y="890"/>
                    <a:pt x="789" y="911"/>
                  </a:cubicBezTo>
                  <a:close/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Freeform 34">
              <a:extLst>
                <a:ext uri="{FF2B5EF4-FFF2-40B4-BE49-F238E27FC236}">
                  <a16:creationId xmlns:a16="http://schemas.microsoft.com/office/drawing/2014/main" id="{CF19BA87-B3B9-498F-83E0-C1BE5DD306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8" y="878"/>
              <a:ext cx="475" cy="1708"/>
            </a:xfrm>
            <a:custGeom>
              <a:avLst/>
              <a:gdLst>
                <a:gd name="T0" fmla="*/ 1561 w 294"/>
                <a:gd name="T1" fmla="*/ 3096 h 1058"/>
                <a:gd name="T2" fmla="*/ 1302 w 294"/>
                <a:gd name="T3" fmla="*/ 3348 h 1058"/>
                <a:gd name="T4" fmla="*/ 1383 w 294"/>
                <a:gd name="T5" fmla="*/ 3424 h 1058"/>
                <a:gd name="T6" fmla="*/ 1302 w 294"/>
                <a:gd name="T7" fmla="*/ 4034 h 1058"/>
                <a:gd name="T8" fmla="*/ 1759 w 294"/>
                <a:gd name="T9" fmla="*/ 3673 h 1058"/>
                <a:gd name="T10" fmla="*/ 1803 w 294"/>
                <a:gd name="T11" fmla="*/ 3682 h 1058"/>
                <a:gd name="T12" fmla="*/ 1553 w 294"/>
                <a:gd name="T13" fmla="*/ 3117 h 1058"/>
                <a:gd name="T14" fmla="*/ 1561 w 294"/>
                <a:gd name="T15" fmla="*/ 3096 h 1058"/>
                <a:gd name="T16" fmla="*/ 840 w 294"/>
                <a:gd name="T17" fmla="*/ 0 h 1058"/>
                <a:gd name="T18" fmla="*/ 212 w 294"/>
                <a:gd name="T19" fmla="*/ 152 h 1058"/>
                <a:gd name="T20" fmla="*/ 0 w 294"/>
                <a:gd name="T21" fmla="*/ 274 h 1058"/>
                <a:gd name="T22" fmla="*/ 267 w 294"/>
                <a:gd name="T23" fmla="*/ 442 h 1058"/>
                <a:gd name="T24" fmla="*/ 334 w 294"/>
                <a:gd name="T25" fmla="*/ 678 h 1058"/>
                <a:gd name="T26" fmla="*/ 334 w 294"/>
                <a:gd name="T27" fmla="*/ 678 h 1058"/>
                <a:gd name="T28" fmla="*/ 410 w 294"/>
                <a:gd name="T29" fmla="*/ 639 h 1058"/>
                <a:gd name="T30" fmla="*/ 806 w 294"/>
                <a:gd name="T31" fmla="*/ 530 h 1058"/>
                <a:gd name="T32" fmla="*/ 840 w 294"/>
                <a:gd name="T33" fmla="*/ 0 h 1058"/>
                <a:gd name="T34" fmla="*/ 1814 w 294"/>
                <a:gd name="T35" fmla="*/ 6457 h 1058"/>
                <a:gd name="T36" fmla="*/ 1692 w 294"/>
                <a:gd name="T37" fmla="*/ 6491 h 1058"/>
                <a:gd name="T38" fmla="*/ 1294 w 294"/>
                <a:gd name="T39" fmla="*/ 6559 h 1058"/>
                <a:gd name="T40" fmla="*/ 1239 w 294"/>
                <a:gd name="T41" fmla="*/ 6567 h 1058"/>
                <a:gd name="T42" fmla="*/ 1144 w 294"/>
                <a:gd name="T43" fmla="*/ 7173 h 1058"/>
                <a:gd name="T44" fmla="*/ 1144 w 294"/>
                <a:gd name="T45" fmla="*/ 7173 h 1058"/>
                <a:gd name="T46" fmla="*/ 1650 w 294"/>
                <a:gd name="T47" fmla="*/ 7123 h 1058"/>
                <a:gd name="T48" fmla="*/ 1924 w 294"/>
                <a:gd name="T49" fmla="*/ 7034 h 1058"/>
                <a:gd name="T50" fmla="*/ 1924 w 294"/>
                <a:gd name="T51" fmla="*/ 7034 h 1058"/>
                <a:gd name="T52" fmla="*/ 1814 w 294"/>
                <a:gd name="T53" fmla="*/ 6457 h 1058"/>
                <a:gd name="T54" fmla="*/ 1131 w 294"/>
                <a:gd name="T55" fmla="*/ 2690 h 1058"/>
                <a:gd name="T56" fmla="*/ 1152 w 294"/>
                <a:gd name="T57" fmla="*/ 2685 h 1058"/>
                <a:gd name="T58" fmla="*/ 1663 w 294"/>
                <a:gd name="T59" fmla="*/ 2711 h 1058"/>
                <a:gd name="T60" fmla="*/ 1179 w 294"/>
                <a:gd name="T61" fmla="*/ 2066 h 1058"/>
                <a:gd name="T62" fmla="*/ 877 w 294"/>
                <a:gd name="T63" fmla="*/ 2179 h 1058"/>
                <a:gd name="T64" fmla="*/ 822 w 294"/>
                <a:gd name="T65" fmla="*/ 2179 h 1058"/>
                <a:gd name="T66" fmla="*/ 1131 w 294"/>
                <a:gd name="T67" fmla="*/ 2690 h 1058"/>
                <a:gd name="T68" fmla="*/ 1302 w 294"/>
                <a:gd name="T69" fmla="*/ 6012 h 1058"/>
                <a:gd name="T70" fmla="*/ 1302 w 294"/>
                <a:gd name="T71" fmla="*/ 6018 h 1058"/>
                <a:gd name="T72" fmla="*/ 1328 w 294"/>
                <a:gd name="T73" fmla="*/ 5994 h 1058"/>
                <a:gd name="T74" fmla="*/ 1640 w 294"/>
                <a:gd name="T75" fmla="*/ 5984 h 1058"/>
                <a:gd name="T76" fmla="*/ 1671 w 294"/>
                <a:gd name="T77" fmla="*/ 6012 h 1058"/>
                <a:gd name="T78" fmla="*/ 1663 w 294"/>
                <a:gd name="T79" fmla="*/ 5994 h 1058"/>
                <a:gd name="T80" fmla="*/ 1472 w 294"/>
                <a:gd name="T81" fmla="*/ 4746 h 1058"/>
                <a:gd name="T82" fmla="*/ 1171 w 294"/>
                <a:gd name="T83" fmla="*/ 4816 h 1058"/>
                <a:gd name="T84" fmla="*/ 1070 w 294"/>
                <a:gd name="T85" fmla="*/ 4856 h 1058"/>
                <a:gd name="T86" fmla="*/ 1063 w 294"/>
                <a:gd name="T87" fmla="*/ 4875 h 1058"/>
                <a:gd name="T88" fmla="*/ 1302 w 294"/>
                <a:gd name="T89" fmla="*/ 6012 h 105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94" h="1058">
                  <a:moveTo>
                    <a:pt x="229" y="456"/>
                  </a:moveTo>
                  <a:cubicBezTo>
                    <a:pt x="215" y="471"/>
                    <a:pt x="202" y="486"/>
                    <a:pt x="191" y="493"/>
                  </a:cubicBezTo>
                  <a:cubicBezTo>
                    <a:pt x="195" y="498"/>
                    <a:pt x="196" y="494"/>
                    <a:pt x="203" y="504"/>
                  </a:cubicBezTo>
                  <a:cubicBezTo>
                    <a:pt x="231" y="543"/>
                    <a:pt x="196" y="579"/>
                    <a:pt x="191" y="594"/>
                  </a:cubicBezTo>
                  <a:cubicBezTo>
                    <a:pt x="214" y="564"/>
                    <a:pt x="238" y="540"/>
                    <a:pt x="258" y="541"/>
                  </a:cubicBezTo>
                  <a:cubicBezTo>
                    <a:pt x="260" y="541"/>
                    <a:pt x="262" y="542"/>
                    <a:pt x="265" y="542"/>
                  </a:cubicBezTo>
                  <a:cubicBezTo>
                    <a:pt x="276" y="472"/>
                    <a:pt x="228" y="459"/>
                    <a:pt x="228" y="459"/>
                  </a:cubicBezTo>
                  <a:lnTo>
                    <a:pt x="229" y="456"/>
                  </a:lnTo>
                  <a:close/>
                  <a:moveTo>
                    <a:pt x="123" y="0"/>
                  </a:moveTo>
                  <a:cubicBezTo>
                    <a:pt x="87" y="2"/>
                    <a:pt x="52" y="10"/>
                    <a:pt x="31" y="22"/>
                  </a:cubicBezTo>
                  <a:cubicBezTo>
                    <a:pt x="19" y="29"/>
                    <a:pt x="9" y="35"/>
                    <a:pt x="0" y="40"/>
                  </a:cubicBezTo>
                  <a:cubicBezTo>
                    <a:pt x="15" y="41"/>
                    <a:pt x="31" y="52"/>
                    <a:pt x="39" y="65"/>
                  </a:cubicBezTo>
                  <a:cubicBezTo>
                    <a:pt x="47" y="78"/>
                    <a:pt x="49" y="98"/>
                    <a:pt x="49" y="100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52" y="97"/>
                    <a:pt x="56" y="95"/>
                    <a:pt x="60" y="94"/>
                  </a:cubicBezTo>
                  <a:cubicBezTo>
                    <a:pt x="80" y="86"/>
                    <a:pt x="101" y="78"/>
                    <a:pt x="118" y="78"/>
                  </a:cubicBezTo>
                  <a:cubicBezTo>
                    <a:pt x="125" y="70"/>
                    <a:pt x="151" y="36"/>
                    <a:pt x="123" y="0"/>
                  </a:cubicBezTo>
                  <a:close/>
                  <a:moveTo>
                    <a:pt x="266" y="951"/>
                  </a:moveTo>
                  <a:cubicBezTo>
                    <a:pt x="248" y="956"/>
                    <a:pt x="248" y="956"/>
                    <a:pt x="248" y="956"/>
                  </a:cubicBezTo>
                  <a:cubicBezTo>
                    <a:pt x="220" y="963"/>
                    <a:pt x="190" y="966"/>
                    <a:pt x="190" y="966"/>
                  </a:cubicBezTo>
                  <a:cubicBezTo>
                    <a:pt x="187" y="966"/>
                    <a:pt x="185" y="966"/>
                    <a:pt x="182" y="967"/>
                  </a:cubicBezTo>
                  <a:cubicBezTo>
                    <a:pt x="185" y="969"/>
                    <a:pt x="232" y="1021"/>
                    <a:pt x="168" y="1056"/>
                  </a:cubicBezTo>
                  <a:cubicBezTo>
                    <a:pt x="168" y="1056"/>
                    <a:pt x="168" y="1056"/>
                    <a:pt x="168" y="1056"/>
                  </a:cubicBezTo>
                  <a:cubicBezTo>
                    <a:pt x="192" y="1058"/>
                    <a:pt x="217" y="1056"/>
                    <a:pt x="242" y="1049"/>
                  </a:cubicBezTo>
                  <a:cubicBezTo>
                    <a:pt x="256" y="1045"/>
                    <a:pt x="270" y="1041"/>
                    <a:pt x="282" y="1036"/>
                  </a:cubicBezTo>
                  <a:cubicBezTo>
                    <a:pt x="282" y="1036"/>
                    <a:pt x="282" y="1036"/>
                    <a:pt x="282" y="1036"/>
                  </a:cubicBezTo>
                  <a:cubicBezTo>
                    <a:pt x="294" y="965"/>
                    <a:pt x="266" y="951"/>
                    <a:pt x="266" y="951"/>
                  </a:cubicBezTo>
                  <a:close/>
                  <a:moveTo>
                    <a:pt x="166" y="396"/>
                  </a:moveTo>
                  <a:cubicBezTo>
                    <a:pt x="167" y="396"/>
                    <a:pt x="168" y="395"/>
                    <a:pt x="169" y="395"/>
                  </a:cubicBezTo>
                  <a:cubicBezTo>
                    <a:pt x="182" y="390"/>
                    <a:pt x="219" y="395"/>
                    <a:pt x="244" y="399"/>
                  </a:cubicBezTo>
                  <a:cubicBezTo>
                    <a:pt x="257" y="341"/>
                    <a:pt x="179" y="306"/>
                    <a:pt x="173" y="304"/>
                  </a:cubicBezTo>
                  <a:cubicBezTo>
                    <a:pt x="166" y="312"/>
                    <a:pt x="153" y="319"/>
                    <a:pt x="129" y="321"/>
                  </a:cubicBezTo>
                  <a:cubicBezTo>
                    <a:pt x="126" y="321"/>
                    <a:pt x="124" y="321"/>
                    <a:pt x="121" y="321"/>
                  </a:cubicBezTo>
                  <a:cubicBezTo>
                    <a:pt x="158" y="327"/>
                    <a:pt x="167" y="364"/>
                    <a:pt x="166" y="396"/>
                  </a:cubicBezTo>
                  <a:close/>
                  <a:moveTo>
                    <a:pt x="191" y="885"/>
                  </a:moveTo>
                  <a:cubicBezTo>
                    <a:pt x="191" y="886"/>
                    <a:pt x="191" y="886"/>
                    <a:pt x="191" y="886"/>
                  </a:cubicBezTo>
                  <a:cubicBezTo>
                    <a:pt x="193" y="885"/>
                    <a:pt x="194" y="884"/>
                    <a:pt x="195" y="883"/>
                  </a:cubicBezTo>
                  <a:cubicBezTo>
                    <a:pt x="215" y="866"/>
                    <a:pt x="225" y="865"/>
                    <a:pt x="241" y="881"/>
                  </a:cubicBezTo>
                  <a:cubicBezTo>
                    <a:pt x="242" y="883"/>
                    <a:pt x="243" y="884"/>
                    <a:pt x="245" y="885"/>
                  </a:cubicBezTo>
                  <a:cubicBezTo>
                    <a:pt x="244" y="883"/>
                    <a:pt x="244" y="883"/>
                    <a:pt x="244" y="883"/>
                  </a:cubicBezTo>
                  <a:cubicBezTo>
                    <a:pt x="283" y="786"/>
                    <a:pt x="226" y="710"/>
                    <a:pt x="216" y="699"/>
                  </a:cubicBezTo>
                  <a:cubicBezTo>
                    <a:pt x="201" y="701"/>
                    <a:pt x="186" y="704"/>
                    <a:pt x="172" y="709"/>
                  </a:cubicBezTo>
                  <a:cubicBezTo>
                    <a:pt x="167" y="711"/>
                    <a:pt x="162" y="713"/>
                    <a:pt x="157" y="715"/>
                  </a:cubicBezTo>
                  <a:cubicBezTo>
                    <a:pt x="157" y="716"/>
                    <a:pt x="157" y="717"/>
                    <a:pt x="156" y="718"/>
                  </a:cubicBezTo>
                  <a:cubicBezTo>
                    <a:pt x="156" y="718"/>
                    <a:pt x="214" y="798"/>
                    <a:pt x="191" y="885"/>
                  </a:cubicBezTo>
                  <a:close/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Freeform 35">
              <a:extLst>
                <a:ext uri="{FF2B5EF4-FFF2-40B4-BE49-F238E27FC236}">
                  <a16:creationId xmlns:a16="http://schemas.microsoft.com/office/drawing/2014/main" id="{3CBE16F0-9273-4945-B01C-5A860FC81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961"/>
              <a:ext cx="18" cy="17"/>
            </a:xfrm>
            <a:custGeom>
              <a:avLst/>
              <a:gdLst>
                <a:gd name="T0" fmla="*/ 21 w 11"/>
                <a:gd name="T1" fmla="*/ 29 h 11"/>
                <a:gd name="T2" fmla="*/ 77 w 11"/>
                <a:gd name="T3" fmla="*/ 45 h 11"/>
                <a:gd name="T4" fmla="*/ 0 w 11"/>
                <a:gd name="T5" fmla="*/ 4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1">
                  <a:moveTo>
                    <a:pt x="3" y="5"/>
                  </a:moveTo>
                  <a:cubicBezTo>
                    <a:pt x="2" y="0"/>
                    <a:pt x="11" y="1"/>
                    <a:pt x="11" y="8"/>
                  </a:cubicBezTo>
                  <a:cubicBezTo>
                    <a:pt x="7" y="8"/>
                    <a:pt x="2" y="11"/>
                    <a:pt x="0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Freeform 36">
              <a:extLst>
                <a:ext uri="{FF2B5EF4-FFF2-40B4-BE49-F238E27FC236}">
                  <a16:creationId xmlns:a16="http://schemas.microsoft.com/office/drawing/2014/main" id="{A3A0402E-AA6B-4104-B735-BC68F38FA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972"/>
              <a:ext cx="14" cy="24"/>
            </a:xfrm>
            <a:custGeom>
              <a:avLst/>
              <a:gdLst>
                <a:gd name="T0" fmla="*/ 19 w 9"/>
                <a:gd name="T1" fmla="*/ 26 h 15"/>
                <a:gd name="T2" fmla="*/ 34 w 9"/>
                <a:gd name="T3" fmla="*/ 77 h 15"/>
                <a:gd name="T4" fmla="*/ 12 w 9"/>
                <a:gd name="T5" fmla="*/ 46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5">
                  <a:moveTo>
                    <a:pt x="3" y="4"/>
                  </a:moveTo>
                  <a:cubicBezTo>
                    <a:pt x="0" y="6"/>
                    <a:pt x="2" y="15"/>
                    <a:pt x="6" y="12"/>
                  </a:cubicBezTo>
                  <a:cubicBezTo>
                    <a:pt x="9" y="10"/>
                    <a:pt x="5" y="0"/>
                    <a:pt x="2" y="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37">
              <a:extLst>
                <a:ext uri="{FF2B5EF4-FFF2-40B4-BE49-F238E27FC236}">
                  <a16:creationId xmlns:a16="http://schemas.microsoft.com/office/drawing/2014/main" id="{8AA18A6E-1499-467A-BE99-270DB9C13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994"/>
              <a:ext cx="13" cy="21"/>
            </a:xfrm>
            <a:custGeom>
              <a:avLst/>
              <a:gdLst>
                <a:gd name="T0" fmla="*/ 8 w 8"/>
                <a:gd name="T1" fmla="*/ 21 h 13"/>
                <a:gd name="T2" fmla="*/ 42 w 8"/>
                <a:gd name="T3" fmla="*/ 55 h 13"/>
                <a:gd name="T4" fmla="*/ 13 w 8"/>
                <a:gd name="T5" fmla="*/ 34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3">
                  <a:moveTo>
                    <a:pt x="1" y="3"/>
                  </a:moveTo>
                  <a:cubicBezTo>
                    <a:pt x="0" y="6"/>
                    <a:pt x="4" y="13"/>
                    <a:pt x="6" y="8"/>
                  </a:cubicBezTo>
                  <a:cubicBezTo>
                    <a:pt x="8" y="4"/>
                    <a:pt x="2" y="0"/>
                    <a:pt x="2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38">
              <a:extLst>
                <a:ext uri="{FF2B5EF4-FFF2-40B4-BE49-F238E27FC236}">
                  <a16:creationId xmlns:a16="http://schemas.microsoft.com/office/drawing/2014/main" id="{C8C1E3CB-CB6D-4F2C-AADB-43CFC48BF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991"/>
              <a:ext cx="18" cy="31"/>
            </a:xfrm>
            <a:custGeom>
              <a:avLst/>
              <a:gdLst>
                <a:gd name="T0" fmla="*/ 0 w 11"/>
                <a:gd name="T1" fmla="*/ 90 h 19"/>
                <a:gd name="T2" fmla="*/ 13 w 11"/>
                <a:gd name="T3" fmla="*/ 69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9">
                  <a:moveTo>
                    <a:pt x="0" y="13"/>
                  </a:moveTo>
                  <a:cubicBezTo>
                    <a:pt x="11" y="19"/>
                    <a:pt x="1" y="0"/>
                    <a:pt x="2" y="1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Freeform 39">
              <a:extLst>
                <a:ext uri="{FF2B5EF4-FFF2-40B4-BE49-F238E27FC236}">
                  <a16:creationId xmlns:a16="http://schemas.microsoft.com/office/drawing/2014/main" id="{EFF637FD-A1D3-45E1-B064-09E37B0DB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" y="1003"/>
              <a:ext cx="10" cy="14"/>
            </a:xfrm>
            <a:custGeom>
              <a:avLst/>
              <a:gdLst>
                <a:gd name="T0" fmla="*/ 0 w 6"/>
                <a:gd name="T1" fmla="*/ 22 h 9"/>
                <a:gd name="T2" fmla="*/ 13 w 6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9">
                  <a:moveTo>
                    <a:pt x="0" y="4"/>
                  </a:moveTo>
                  <a:cubicBezTo>
                    <a:pt x="3" y="9"/>
                    <a:pt x="6" y="2"/>
                    <a:pt x="2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Freeform 40">
              <a:extLst>
                <a:ext uri="{FF2B5EF4-FFF2-40B4-BE49-F238E27FC236}">
                  <a16:creationId xmlns:a16="http://schemas.microsoft.com/office/drawing/2014/main" id="{1AD71942-1718-4C6B-9C91-220AE7F57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" y="941"/>
              <a:ext cx="21" cy="20"/>
            </a:xfrm>
            <a:custGeom>
              <a:avLst/>
              <a:gdLst>
                <a:gd name="T0" fmla="*/ 47 w 13"/>
                <a:gd name="T1" fmla="*/ 13 h 12"/>
                <a:gd name="T2" fmla="*/ 42 w 13"/>
                <a:gd name="T3" fmla="*/ 83 h 12"/>
                <a:gd name="T4" fmla="*/ 81 w 13"/>
                <a:gd name="T5" fmla="*/ 33 h 12"/>
                <a:gd name="T6" fmla="*/ 47 w 13"/>
                <a:gd name="T7" fmla="*/ 4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2">
                  <a:moveTo>
                    <a:pt x="7" y="2"/>
                  </a:moveTo>
                  <a:cubicBezTo>
                    <a:pt x="2" y="0"/>
                    <a:pt x="0" y="9"/>
                    <a:pt x="6" y="11"/>
                  </a:cubicBezTo>
                  <a:cubicBezTo>
                    <a:pt x="9" y="12"/>
                    <a:pt x="13" y="8"/>
                    <a:pt x="12" y="4"/>
                  </a:cubicBezTo>
                  <a:cubicBezTo>
                    <a:pt x="11" y="0"/>
                    <a:pt x="7" y="2"/>
                    <a:pt x="7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Freeform 41">
              <a:extLst>
                <a:ext uri="{FF2B5EF4-FFF2-40B4-BE49-F238E27FC236}">
                  <a16:creationId xmlns:a16="http://schemas.microsoft.com/office/drawing/2014/main" id="{646999AC-94DA-4669-A728-A89951FA9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953"/>
              <a:ext cx="21" cy="22"/>
            </a:xfrm>
            <a:custGeom>
              <a:avLst/>
              <a:gdLst>
                <a:gd name="T0" fmla="*/ 13 w 13"/>
                <a:gd name="T1" fmla="*/ 22 h 14"/>
                <a:gd name="T2" fmla="*/ 0 w 13"/>
                <a:gd name="T3" fmla="*/ 20 h 14"/>
                <a:gd name="T4" fmla="*/ 42 w 13"/>
                <a:gd name="T5" fmla="*/ 77 h 14"/>
                <a:gd name="T6" fmla="*/ 0 w 13"/>
                <a:gd name="T7" fmla="*/ 49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4">
                  <a:moveTo>
                    <a:pt x="2" y="4"/>
                  </a:moveTo>
                  <a:cubicBezTo>
                    <a:pt x="2" y="3"/>
                    <a:pt x="1" y="3"/>
                    <a:pt x="0" y="3"/>
                  </a:cubicBezTo>
                  <a:cubicBezTo>
                    <a:pt x="0" y="7"/>
                    <a:pt x="0" y="14"/>
                    <a:pt x="6" y="13"/>
                  </a:cubicBezTo>
                  <a:cubicBezTo>
                    <a:pt x="13" y="11"/>
                    <a:pt x="6" y="0"/>
                    <a:pt x="0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Freeform 42">
              <a:extLst>
                <a:ext uri="{FF2B5EF4-FFF2-40B4-BE49-F238E27FC236}">
                  <a16:creationId xmlns:a16="http://schemas.microsoft.com/office/drawing/2014/main" id="{79611E77-A708-4EDD-9B82-CB64CE593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967"/>
              <a:ext cx="5" cy="5"/>
            </a:xfrm>
            <a:custGeom>
              <a:avLst/>
              <a:gdLst>
                <a:gd name="T0" fmla="*/ 8 w 3"/>
                <a:gd name="T1" fmla="*/ 22 h 3"/>
                <a:gd name="T2" fmla="*/ 13 w 3"/>
                <a:gd name="T3" fmla="*/ 8 h 3"/>
                <a:gd name="T4" fmla="*/ 0 w 3"/>
                <a:gd name="T5" fmla="*/ 13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2"/>
                    <a:pt x="3" y="2"/>
                    <a:pt x="2" y="1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Freeform 43">
              <a:extLst>
                <a:ext uri="{FF2B5EF4-FFF2-40B4-BE49-F238E27FC236}">
                  <a16:creationId xmlns:a16="http://schemas.microsoft.com/office/drawing/2014/main" id="{5A172ED2-2826-4CC3-B688-D3482BBC4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978"/>
              <a:ext cx="16" cy="16"/>
            </a:xfrm>
            <a:custGeom>
              <a:avLst/>
              <a:gdLst>
                <a:gd name="T0" fmla="*/ 26 w 10"/>
                <a:gd name="T1" fmla="*/ 34 h 10"/>
                <a:gd name="T2" fmla="*/ 21 w 10"/>
                <a:gd name="T3" fmla="*/ 21 h 10"/>
                <a:gd name="T4" fmla="*/ 26 w 10"/>
                <a:gd name="T5" fmla="*/ 54 h 10"/>
                <a:gd name="T6" fmla="*/ 8 w 10"/>
                <a:gd name="T7" fmla="*/ 42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0">
                  <a:moveTo>
                    <a:pt x="4" y="5"/>
                  </a:moveTo>
                  <a:cubicBezTo>
                    <a:pt x="4" y="4"/>
                    <a:pt x="3" y="4"/>
                    <a:pt x="3" y="3"/>
                  </a:cubicBezTo>
                  <a:cubicBezTo>
                    <a:pt x="0" y="5"/>
                    <a:pt x="0" y="10"/>
                    <a:pt x="4" y="8"/>
                  </a:cubicBezTo>
                  <a:cubicBezTo>
                    <a:pt x="10" y="6"/>
                    <a:pt x="3" y="0"/>
                    <a:pt x="1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Freeform 44">
              <a:extLst>
                <a:ext uri="{FF2B5EF4-FFF2-40B4-BE49-F238E27FC236}">
                  <a16:creationId xmlns:a16="http://schemas.microsoft.com/office/drawing/2014/main" id="{BD40095E-870B-4FA4-A381-DA4F931CB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" y="1003"/>
              <a:ext cx="24" cy="30"/>
            </a:xfrm>
            <a:custGeom>
              <a:avLst/>
              <a:gdLst>
                <a:gd name="T0" fmla="*/ 34 w 15"/>
                <a:gd name="T1" fmla="*/ 52 h 19"/>
                <a:gd name="T2" fmla="*/ 34 w 15"/>
                <a:gd name="T3" fmla="*/ 109 h 19"/>
                <a:gd name="T4" fmla="*/ 0 w 15"/>
                <a:gd name="T5" fmla="*/ 68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5" y="8"/>
                  </a:moveTo>
                  <a:cubicBezTo>
                    <a:pt x="0" y="7"/>
                    <a:pt x="0" y="17"/>
                    <a:pt x="5" y="18"/>
                  </a:cubicBezTo>
                  <a:cubicBezTo>
                    <a:pt x="15" y="19"/>
                    <a:pt x="6" y="0"/>
                    <a:pt x="0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Freeform 45">
              <a:extLst>
                <a:ext uri="{FF2B5EF4-FFF2-40B4-BE49-F238E27FC236}">
                  <a16:creationId xmlns:a16="http://schemas.microsoft.com/office/drawing/2014/main" id="{21FC9862-1B4C-4B20-BEFE-AE70CB54D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1033"/>
              <a:ext cx="13" cy="20"/>
            </a:xfrm>
            <a:custGeom>
              <a:avLst/>
              <a:gdLst>
                <a:gd name="T0" fmla="*/ 34 w 8"/>
                <a:gd name="T1" fmla="*/ 8 h 12"/>
                <a:gd name="T2" fmla="*/ 13 w 8"/>
                <a:gd name="T3" fmla="*/ 0 h 12"/>
                <a:gd name="T4" fmla="*/ 47 w 8"/>
                <a:gd name="T5" fmla="*/ 33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2">
                  <a:moveTo>
                    <a:pt x="5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8"/>
                    <a:pt x="8" y="12"/>
                    <a:pt x="7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46">
              <a:extLst>
                <a:ext uri="{FF2B5EF4-FFF2-40B4-BE49-F238E27FC236}">
                  <a16:creationId xmlns:a16="http://schemas.microsoft.com/office/drawing/2014/main" id="{625D2FFC-A952-40B5-A7D6-D7A1E0AC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" y="1046"/>
              <a:ext cx="15" cy="16"/>
            </a:xfrm>
            <a:custGeom>
              <a:avLst/>
              <a:gdLst>
                <a:gd name="T0" fmla="*/ 13 w 9"/>
                <a:gd name="T1" fmla="*/ 46 h 10"/>
                <a:gd name="T2" fmla="*/ 37 w 9"/>
                <a:gd name="T3" fmla="*/ 46 h 10"/>
                <a:gd name="T4" fmla="*/ 0 w 9"/>
                <a:gd name="T5" fmla="*/ 46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0">
                  <a:moveTo>
                    <a:pt x="2" y="7"/>
                  </a:moveTo>
                  <a:cubicBezTo>
                    <a:pt x="1" y="8"/>
                    <a:pt x="2" y="10"/>
                    <a:pt x="5" y="7"/>
                  </a:cubicBezTo>
                  <a:cubicBezTo>
                    <a:pt x="9" y="3"/>
                    <a:pt x="1" y="0"/>
                    <a:pt x="0" y="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47">
              <a:extLst>
                <a:ext uri="{FF2B5EF4-FFF2-40B4-BE49-F238E27FC236}">
                  <a16:creationId xmlns:a16="http://schemas.microsoft.com/office/drawing/2014/main" id="{3836E08B-DD20-4DFD-9FC3-A77EF1D1E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7" y="1091"/>
              <a:ext cx="18" cy="29"/>
            </a:xfrm>
            <a:custGeom>
              <a:avLst/>
              <a:gdLst>
                <a:gd name="T0" fmla="*/ 0 w 11"/>
                <a:gd name="T1" fmla="*/ 55 h 18"/>
                <a:gd name="T2" fmla="*/ 13 w 11"/>
                <a:gd name="T3" fmla="*/ 26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8">
                  <a:moveTo>
                    <a:pt x="0" y="8"/>
                  </a:moveTo>
                  <a:cubicBezTo>
                    <a:pt x="4" y="18"/>
                    <a:pt x="11" y="0"/>
                    <a:pt x="2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Freeform 48">
              <a:extLst>
                <a:ext uri="{FF2B5EF4-FFF2-40B4-BE49-F238E27FC236}">
                  <a16:creationId xmlns:a16="http://schemas.microsoft.com/office/drawing/2014/main" id="{BD39C8FF-BFF5-4179-8634-96D6D7A03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1004"/>
              <a:ext cx="18" cy="15"/>
            </a:xfrm>
            <a:custGeom>
              <a:avLst/>
              <a:gdLst>
                <a:gd name="T0" fmla="*/ 34 w 11"/>
                <a:gd name="T1" fmla="*/ 37 h 9"/>
                <a:gd name="T2" fmla="*/ 29 w 11"/>
                <a:gd name="T3" fmla="*/ 47 h 9"/>
                <a:gd name="T4" fmla="*/ 47 w 11"/>
                <a:gd name="T5" fmla="*/ 70 h 9"/>
                <a:gd name="T6" fmla="*/ 0 w 11"/>
                <a:gd name="T7" fmla="*/ 3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9">
                  <a:moveTo>
                    <a:pt x="5" y="5"/>
                  </a:moveTo>
                  <a:cubicBezTo>
                    <a:pt x="5" y="5"/>
                    <a:pt x="4" y="5"/>
                    <a:pt x="4" y="6"/>
                  </a:cubicBezTo>
                  <a:cubicBezTo>
                    <a:pt x="5" y="8"/>
                    <a:pt x="6" y="8"/>
                    <a:pt x="7" y="9"/>
                  </a:cubicBezTo>
                  <a:cubicBezTo>
                    <a:pt x="11" y="4"/>
                    <a:pt x="3" y="0"/>
                    <a:pt x="0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Freeform 49">
              <a:extLst>
                <a:ext uri="{FF2B5EF4-FFF2-40B4-BE49-F238E27FC236}">
                  <a16:creationId xmlns:a16="http://schemas.microsoft.com/office/drawing/2014/main" id="{79CB124F-3C0F-40AF-85F4-E2181BBFA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" y="996"/>
              <a:ext cx="5" cy="5"/>
            </a:xfrm>
            <a:custGeom>
              <a:avLst/>
              <a:gdLst>
                <a:gd name="T0" fmla="*/ 22 w 3"/>
                <a:gd name="T1" fmla="*/ 0 h 3"/>
                <a:gd name="T2" fmla="*/ 0 w 3"/>
                <a:gd name="T3" fmla="*/ 2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Freeform 50">
              <a:extLst>
                <a:ext uri="{FF2B5EF4-FFF2-40B4-BE49-F238E27FC236}">
                  <a16:creationId xmlns:a16="http://schemas.microsoft.com/office/drawing/2014/main" id="{79466AC5-5232-4E2B-A48E-C21346FB7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928"/>
              <a:ext cx="20" cy="20"/>
            </a:xfrm>
            <a:custGeom>
              <a:avLst/>
              <a:gdLst>
                <a:gd name="T0" fmla="*/ 0 w 12"/>
                <a:gd name="T1" fmla="*/ 33 h 12"/>
                <a:gd name="T2" fmla="*/ 70 w 12"/>
                <a:gd name="T3" fmla="*/ 55 h 12"/>
                <a:gd name="T4" fmla="*/ 13 w 12"/>
                <a:gd name="T5" fmla="*/ 55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4"/>
                  </a:moveTo>
                  <a:cubicBezTo>
                    <a:pt x="2" y="7"/>
                    <a:pt x="7" y="12"/>
                    <a:pt x="9" y="7"/>
                  </a:cubicBezTo>
                  <a:cubicBezTo>
                    <a:pt x="12" y="0"/>
                    <a:pt x="4" y="1"/>
                    <a:pt x="2" y="7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Freeform 51">
              <a:extLst>
                <a:ext uri="{FF2B5EF4-FFF2-40B4-BE49-F238E27FC236}">
                  <a16:creationId xmlns:a16="http://schemas.microsoft.com/office/drawing/2014/main" id="{768D92B7-9544-4D23-8D4E-32AF48922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959"/>
              <a:ext cx="14" cy="26"/>
            </a:xfrm>
            <a:custGeom>
              <a:avLst/>
              <a:gdLst>
                <a:gd name="T0" fmla="*/ 30 w 9"/>
                <a:gd name="T1" fmla="*/ 47 h 16"/>
                <a:gd name="T2" fmla="*/ 0 w 9"/>
                <a:gd name="T3" fmla="*/ 89 h 16"/>
                <a:gd name="T4" fmla="*/ 12 w 9"/>
                <a:gd name="T5" fmla="*/ 55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6">
                  <a:moveTo>
                    <a:pt x="5" y="7"/>
                  </a:moveTo>
                  <a:cubicBezTo>
                    <a:pt x="1" y="5"/>
                    <a:pt x="0" y="10"/>
                    <a:pt x="0" y="13"/>
                  </a:cubicBezTo>
                  <a:cubicBezTo>
                    <a:pt x="9" y="16"/>
                    <a:pt x="7" y="0"/>
                    <a:pt x="2" y="8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Freeform 52">
              <a:extLst>
                <a:ext uri="{FF2B5EF4-FFF2-40B4-BE49-F238E27FC236}">
                  <a16:creationId xmlns:a16="http://schemas.microsoft.com/office/drawing/2014/main" id="{D9E43A7F-657F-4BF7-9938-94B63F3F5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990"/>
              <a:ext cx="18" cy="27"/>
            </a:xfrm>
            <a:custGeom>
              <a:avLst/>
              <a:gdLst>
                <a:gd name="T0" fmla="*/ 21 w 11"/>
                <a:gd name="T1" fmla="*/ 40 h 17"/>
                <a:gd name="T2" fmla="*/ 67 w 11"/>
                <a:gd name="T3" fmla="*/ 25 h 17"/>
                <a:gd name="T4" fmla="*/ 21 w 11"/>
                <a:gd name="T5" fmla="*/ 76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7">
                  <a:moveTo>
                    <a:pt x="3" y="6"/>
                  </a:moveTo>
                  <a:cubicBezTo>
                    <a:pt x="0" y="4"/>
                    <a:pt x="6" y="0"/>
                    <a:pt x="9" y="4"/>
                  </a:cubicBezTo>
                  <a:cubicBezTo>
                    <a:pt x="11" y="7"/>
                    <a:pt x="5" y="17"/>
                    <a:pt x="3" y="12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Freeform 53">
              <a:extLst>
                <a:ext uri="{FF2B5EF4-FFF2-40B4-BE49-F238E27FC236}">
                  <a16:creationId xmlns:a16="http://schemas.microsoft.com/office/drawing/2014/main" id="{260BEEC1-8BD6-45F6-A8E4-BD7AD0CE9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946"/>
              <a:ext cx="14" cy="15"/>
            </a:xfrm>
            <a:custGeom>
              <a:avLst/>
              <a:gdLst>
                <a:gd name="T0" fmla="*/ 12 w 9"/>
                <a:gd name="T1" fmla="*/ 47 h 9"/>
                <a:gd name="T2" fmla="*/ 34 w 9"/>
                <a:gd name="T3" fmla="*/ 13 h 9"/>
                <a:gd name="T4" fmla="*/ 22 w 9"/>
                <a:gd name="T5" fmla="*/ 7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2" y="6"/>
                  </a:moveTo>
                  <a:cubicBezTo>
                    <a:pt x="0" y="4"/>
                    <a:pt x="3" y="0"/>
                    <a:pt x="6" y="2"/>
                  </a:cubicBezTo>
                  <a:cubicBezTo>
                    <a:pt x="9" y="3"/>
                    <a:pt x="6" y="8"/>
                    <a:pt x="4" y="9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Freeform 54">
              <a:extLst>
                <a:ext uri="{FF2B5EF4-FFF2-40B4-BE49-F238E27FC236}">
                  <a16:creationId xmlns:a16="http://schemas.microsoft.com/office/drawing/2014/main" id="{2F76D875-4649-4E6A-97D8-4523D7D76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941"/>
              <a:ext cx="18" cy="16"/>
            </a:xfrm>
            <a:custGeom>
              <a:avLst/>
              <a:gdLst>
                <a:gd name="T0" fmla="*/ 29 w 11"/>
                <a:gd name="T1" fmla="*/ 21 h 10"/>
                <a:gd name="T2" fmla="*/ 47 w 11"/>
                <a:gd name="T3" fmla="*/ 46 h 10"/>
                <a:gd name="T4" fmla="*/ 0 w 11"/>
                <a:gd name="T5" fmla="*/ 42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3" y="6"/>
                    <a:pt x="5" y="10"/>
                    <a:pt x="7" y="7"/>
                  </a:cubicBezTo>
                  <a:cubicBezTo>
                    <a:pt x="11" y="2"/>
                    <a:pt x="2" y="0"/>
                    <a:pt x="0" y="6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Freeform 55">
              <a:extLst>
                <a:ext uri="{FF2B5EF4-FFF2-40B4-BE49-F238E27FC236}">
                  <a16:creationId xmlns:a16="http://schemas.microsoft.com/office/drawing/2014/main" id="{872D0989-0845-47E8-A23D-3AC683FA1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953"/>
              <a:ext cx="11" cy="14"/>
            </a:xfrm>
            <a:custGeom>
              <a:avLst/>
              <a:gdLst>
                <a:gd name="T0" fmla="*/ 0 w 7"/>
                <a:gd name="T1" fmla="*/ 22 h 9"/>
                <a:gd name="T2" fmla="*/ 22 w 7"/>
                <a:gd name="T3" fmla="*/ 34 h 9"/>
                <a:gd name="T4" fmla="*/ 0 w 7"/>
                <a:gd name="T5" fmla="*/ 3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9">
                  <a:moveTo>
                    <a:pt x="0" y="4"/>
                  </a:moveTo>
                  <a:cubicBezTo>
                    <a:pt x="0" y="7"/>
                    <a:pt x="2" y="9"/>
                    <a:pt x="4" y="6"/>
                  </a:cubicBezTo>
                  <a:cubicBezTo>
                    <a:pt x="7" y="3"/>
                    <a:pt x="1" y="0"/>
                    <a:pt x="0" y="5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Freeform 56">
              <a:extLst>
                <a:ext uri="{FF2B5EF4-FFF2-40B4-BE49-F238E27FC236}">
                  <a16:creationId xmlns:a16="http://schemas.microsoft.com/office/drawing/2014/main" id="{468AA631-C09B-438B-A12F-4E1EC6537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964"/>
              <a:ext cx="12" cy="16"/>
            </a:xfrm>
            <a:custGeom>
              <a:avLst/>
              <a:gdLst>
                <a:gd name="T0" fmla="*/ 9 w 7"/>
                <a:gd name="T1" fmla="*/ 42 h 10"/>
                <a:gd name="T2" fmla="*/ 45 w 7"/>
                <a:gd name="T3" fmla="*/ 67 h 10"/>
                <a:gd name="T4" fmla="*/ 0 w 7"/>
                <a:gd name="T5" fmla="*/ 26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0">
                  <a:moveTo>
                    <a:pt x="1" y="6"/>
                  </a:moveTo>
                  <a:cubicBezTo>
                    <a:pt x="2" y="8"/>
                    <a:pt x="3" y="9"/>
                    <a:pt x="5" y="10"/>
                  </a:cubicBezTo>
                  <a:cubicBezTo>
                    <a:pt x="7" y="6"/>
                    <a:pt x="4" y="0"/>
                    <a:pt x="0" y="4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Freeform 57">
              <a:extLst>
                <a:ext uri="{FF2B5EF4-FFF2-40B4-BE49-F238E27FC236}">
                  <a16:creationId xmlns:a16="http://schemas.microsoft.com/office/drawing/2014/main" id="{4539F7A3-C2F5-4A44-ABBE-D062304B9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923"/>
              <a:ext cx="8" cy="9"/>
            </a:xfrm>
            <a:custGeom>
              <a:avLst/>
              <a:gdLst>
                <a:gd name="T0" fmla="*/ 0 w 5"/>
                <a:gd name="T1" fmla="*/ 23 h 5"/>
                <a:gd name="T2" fmla="*/ 8 w 5"/>
                <a:gd name="T3" fmla="*/ 52 h 5"/>
                <a:gd name="T4" fmla="*/ 34 w 5"/>
                <a:gd name="T5" fmla="*/ 0 h 5"/>
                <a:gd name="T6" fmla="*/ 8 w 5"/>
                <a:gd name="T7" fmla="*/ 52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1" y="3"/>
                    <a:pt x="1" y="4"/>
                    <a:pt x="1" y="5"/>
                  </a:cubicBezTo>
                  <a:cubicBezTo>
                    <a:pt x="3" y="4"/>
                    <a:pt x="5" y="2"/>
                    <a:pt x="5" y="0"/>
                  </a:cubicBezTo>
                  <a:cubicBezTo>
                    <a:pt x="2" y="0"/>
                    <a:pt x="1" y="2"/>
                    <a:pt x="1" y="5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Freeform 58">
              <a:extLst>
                <a:ext uri="{FF2B5EF4-FFF2-40B4-BE49-F238E27FC236}">
                  <a16:creationId xmlns:a16="http://schemas.microsoft.com/office/drawing/2014/main" id="{66F683C4-8667-4302-8EBC-EF3885D37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" y="972"/>
              <a:ext cx="11" cy="18"/>
            </a:xfrm>
            <a:custGeom>
              <a:avLst/>
              <a:gdLst>
                <a:gd name="T0" fmla="*/ 8 w 7"/>
                <a:gd name="T1" fmla="*/ 34 h 11"/>
                <a:gd name="T2" fmla="*/ 8 w 7"/>
                <a:gd name="T3" fmla="*/ 77 h 11"/>
                <a:gd name="T4" fmla="*/ 8 w 7"/>
                <a:gd name="T5" fmla="*/ 4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1">
                  <a:moveTo>
                    <a:pt x="1" y="5"/>
                  </a:moveTo>
                  <a:cubicBezTo>
                    <a:pt x="0" y="7"/>
                    <a:pt x="0" y="9"/>
                    <a:pt x="1" y="11"/>
                  </a:cubicBezTo>
                  <a:cubicBezTo>
                    <a:pt x="7" y="11"/>
                    <a:pt x="3" y="0"/>
                    <a:pt x="1" y="6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Freeform 59">
              <a:extLst>
                <a:ext uri="{FF2B5EF4-FFF2-40B4-BE49-F238E27FC236}">
                  <a16:creationId xmlns:a16="http://schemas.microsoft.com/office/drawing/2014/main" id="{75085F9A-5E81-4D6D-9D4E-5E9397B80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017"/>
              <a:ext cx="15" cy="16"/>
            </a:xfrm>
            <a:custGeom>
              <a:avLst/>
              <a:gdLst>
                <a:gd name="T0" fmla="*/ 55 w 9"/>
                <a:gd name="T1" fmla="*/ 8 h 10"/>
                <a:gd name="T2" fmla="*/ 70 w 9"/>
                <a:gd name="T3" fmla="*/ 8 h 10"/>
                <a:gd name="T4" fmla="*/ 33 w 9"/>
                <a:gd name="T5" fmla="*/ 21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0" y="4"/>
                    <a:pt x="7" y="10"/>
                    <a:pt x="9" y="1"/>
                  </a:cubicBezTo>
                  <a:cubicBezTo>
                    <a:pt x="7" y="0"/>
                    <a:pt x="5" y="1"/>
                    <a:pt x="4" y="3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Freeform 60">
              <a:extLst>
                <a:ext uri="{FF2B5EF4-FFF2-40B4-BE49-F238E27FC236}">
                  <a16:creationId xmlns:a16="http://schemas.microsoft.com/office/drawing/2014/main" id="{7D5EB08C-3FF7-4269-A88B-AA7B75CED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" y="988"/>
              <a:ext cx="8" cy="19"/>
            </a:xfrm>
            <a:custGeom>
              <a:avLst/>
              <a:gdLst>
                <a:gd name="T0" fmla="*/ 8 w 5"/>
                <a:gd name="T1" fmla="*/ 52 h 12"/>
                <a:gd name="T2" fmla="*/ 34 w 5"/>
                <a:gd name="T3" fmla="*/ 40 h 12"/>
                <a:gd name="T4" fmla="*/ 0 w 5"/>
                <a:gd name="T5" fmla="*/ 52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2">
                  <a:moveTo>
                    <a:pt x="1" y="8"/>
                  </a:moveTo>
                  <a:cubicBezTo>
                    <a:pt x="3" y="12"/>
                    <a:pt x="5" y="10"/>
                    <a:pt x="5" y="6"/>
                  </a:cubicBezTo>
                  <a:cubicBezTo>
                    <a:pt x="4" y="0"/>
                    <a:pt x="0" y="4"/>
                    <a:pt x="0" y="8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Freeform 61">
              <a:extLst>
                <a:ext uri="{FF2B5EF4-FFF2-40B4-BE49-F238E27FC236}">
                  <a16:creationId xmlns:a16="http://schemas.microsoft.com/office/drawing/2014/main" id="{F37B805E-62A2-41B4-9C42-194EE4187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1001"/>
              <a:ext cx="10" cy="14"/>
            </a:xfrm>
            <a:custGeom>
              <a:avLst/>
              <a:gdLst>
                <a:gd name="T0" fmla="*/ 8 w 6"/>
                <a:gd name="T1" fmla="*/ 53 h 9"/>
                <a:gd name="T2" fmla="*/ 0 w 6"/>
                <a:gd name="T3" fmla="*/ 34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9">
                  <a:moveTo>
                    <a:pt x="1" y="9"/>
                  </a:moveTo>
                  <a:cubicBezTo>
                    <a:pt x="6" y="7"/>
                    <a:pt x="1" y="0"/>
                    <a:pt x="0" y="6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3" name="Freeform 62">
              <a:extLst>
                <a:ext uri="{FF2B5EF4-FFF2-40B4-BE49-F238E27FC236}">
                  <a16:creationId xmlns:a16="http://schemas.microsoft.com/office/drawing/2014/main" id="{70811D59-C139-45CB-B3F9-6611A94CF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998"/>
              <a:ext cx="7" cy="5"/>
            </a:xfrm>
            <a:custGeom>
              <a:avLst/>
              <a:gdLst>
                <a:gd name="T0" fmla="*/ 0 w 4"/>
                <a:gd name="T1" fmla="*/ 8 h 3"/>
                <a:gd name="T2" fmla="*/ 12 w 4"/>
                <a:gd name="T3" fmla="*/ 22 h 3"/>
                <a:gd name="T4" fmla="*/ 37 w 4"/>
                <a:gd name="T5" fmla="*/ 0 h 3"/>
                <a:gd name="T6" fmla="*/ 21 w 4"/>
                <a:gd name="T7" fmla="*/ 8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3" y="1"/>
                    <a:pt x="2" y="1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Freeform 63">
              <a:extLst>
                <a:ext uri="{FF2B5EF4-FFF2-40B4-BE49-F238E27FC236}">
                  <a16:creationId xmlns:a16="http://schemas.microsoft.com/office/drawing/2014/main" id="{2CA7553C-D10E-4236-B320-384459DC5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944"/>
              <a:ext cx="13" cy="12"/>
            </a:xfrm>
            <a:custGeom>
              <a:avLst/>
              <a:gdLst>
                <a:gd name="T0" fmla="*/ 13 w 8"/>
                <a:gd name="T1" fmla="*/ 0 h 7"/>
                <a:gd name="T2" fmla="*/ 21 w 8"/>
                <a:gd name="T3" fmla="*/ 50 h 7"/>
                <a:gd name="T4" fmla="*/ 21 w 8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2"/>
                    <a:pt x="0" y="7"/>
                    <a:pt x="3" y="6"/>
                  </a:cubicBezTo>
                  <a:cubicBezTo>
                    <a:pt x="7" y="5"/>
                    <a:pt x="8" y="0"/>
                    <a:pt x="3" y="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5" name="Freeform 64">
              <a:extLst>
                <a:ext uri="{FF2B5EF4-FFF2-40B4-BE49-F238E27FC236}">
                  <a16:creationId xmlns:a16="http://schemas.microsoft.com/office/drawing/2014/main" id="{0D072E2F-D256-43B2-939A-6D908BBE0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" y="886"/>
              <a:ext cx="18" cy="20"/>
            </a:xfrm>
            <a:custGeom>
              <a:avLst/>
              <a:gdLst>
                <a:gd name="T0" fmla="*/ 8 w 11"/>
                <a:gd name="T1" fmla="*/ 47 h 12"/>
                <a:gd name="T2" fmla="*/ 47 w 11"/>
                <a:gd name="T3" fmla="*/ 70 h 12"/>
                <a:gd name="T4" fmla="*/ 0 w 11"/>
                <a:gd name="T5" fmla="*/ 55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2">
                  <a:moveTo>
                    <a:pt x="1" y="6"/>
                  </a:moveTo>
                  <a:cubicBezTo>
                    <a:pt x="1" y="9"/>
                    <a:pt x="4" y="12"/>
                    <a:pt x="7" y="9"/>
                  </a:cubicBezTo>
                  <a:cubicBezTo>
                    <a:pt x="11" y="5"/>
                    <a:pt x="2" y="0"/>
                    <a:pt x="0" y="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Freeform 65">
              <a:extLst>
                <a:ext uri="{FF2B5EF4-FFF2-40B4-BE49-F238E27FC236}">
                  <a16:creationId xmlns:a16="http://schemas.microsoft.com/office/drawing/2014/main" id="{A22ADA01-B8E2-4E29-A953-E681F6249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888"/>
              <a:ext cx="13" cy="21"/>
            </a:xfrm>
            <a:custGeom>
              <a:avLst/>
              <a:gdLst>
                <a:gd name="T0" fmla="*/ 13 w 8"/>
                <a:gd name="T1" fmla="*/ 47 h 13"/>
                <a:gd name="T2" fmla="*/ 0 w 8"/>
                <a:gd name="T3" fmla="*/ 47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3">
                  <a:moveTo>
                    <a:pt x="2" y="7"/>
                  </a:moveTo>
                  <a:cubicBezTo>
                    <a:pt x="8" y="13"/>
                    <a:pt x="7" y="0"/>
                    <a:pt x="0" y="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Freeform 66">
              <a:extLst>
                <a:ext uri="{FF2B5EF4-FFF2-40B4-BE49-F238E27FC236}">
                  <a16:creationId xmlns:a16="http://schemas.microsoft.com/office/drawing/2014/main" id="{D33EF2E1-52C6-45BB-85B7-9B0181FCD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" y="917"/>
              <a:ext cx="17" cy="18"/>
            </a:xfrm>
            <a:custGeom>
              <a:avLst/>
              <a:gdLst>
                <a:gd name="T0" fmla="*/ 15 w 10"/>
                <a:gd name="T1" fmla="*/ 43 h 11"/>
                <a:gd name="T2" fmla="*/ 70 w 10"/>
                <a:gd name="T3" fmla="*/ 56 h 11"/>
                <a:gd name="T4" fmla="*/ 0 w 10"/>
                <a:gd name="T5" fmla="*/ 34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1">
                  <a:moveTo>
                    <a:pt x="2" y="6"/>
                  </a:moveTo>
                  <a:cubicBezTo>
                    <a:pt x="2" y="9"/>
                    <a:pt x="7" y="11"/>
                    <a:pt x="8" y="8"/>
                  </a:cubicBezTo>
                  <a:cubicBezTo>
                    <a:pt x="10" y="4"/>
                    <a:pt x="1" y="0"/>
                    <a:pt x="0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Freeform 67">
              <a:extLst>
                <a:ext uri="{FF2B5EF4-FFF2-40B4-BE49-F238E27FC236}">
                  <a16:creationId xmlns:a16="http://schemas.microsoft.com/office/drawing/2014/main" id="{B783E04C-1D3B-4D43-9902-982604409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888"/>
              <a:ext cx="11" cy="13"/>
            </a:xfrm>
            <a:custGeom>
              <a:avLst/>
              <a:gdLst>
                <a:gd name="T0" fmla="*/ 0 w 7"/>
                <a:gd name="T1" fmla="*/ 13 h 8"/>
                <a:gd name="T2" fmla="*/ 31 w 7"/>
                <a:gd name="T3" fmla="*/ 34 h 8"/>
                <a:gd name="T4" fmla="*/ 0 w 7"/>
                <a:gd name="T5" fmla="*/ 42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0" y="2"/>
                  </a:moveTo>
                  <a:cubicBezTo>
                    <a:pt x="0" y="4"/>
                    <a:pt x="3" y="8"/>
                    <a:pt x="5" y="5"/>
                  </a:cubicBezTo>
                  <a:cubicBezTo>
                    <a:pt x="7" y="1"/>
                    <a:pt x="1" y="0"/>
                    <a:pt x="0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9" name="Freeform 68">
              <a:extLst>
                <a:ext uri="{FF2B5EF4-FFF2-40B4-BE49-F238E27FC236}">
                  <a16:creationId xmlns:a16="http://schemas.microsoft.com/office/drawing/2014/main" id="{EE99E9FC-6B25-46E3-B7A5-66289CF9A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940"/>
              <a:ext cx="14" cy="17"/>
            </a:xfrm>
            <a:custGeom>
              <a:avLst/>
              <a:gdLst>
                <a:gd name="T0" fmla="*/ 12 w 9"/>
                <a:gd name="T1" fmla="*/ 34 h 11"/>
                <a:gd name="T2" fmla="*/ 40 w 9"/>
                <a:gd name="T3" fmla="*/ 45 h 11"/>
                <a:gd name="T4" fmla="*/ 0 w 9"/>
                <a:gd name="T5" fmla="*/ 29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1">
                  <a:moveTo>
                    <a:pt x="2" y="6"/>
                  </a:moveTo>
                  <a:cubicBezTo>
                    <a:pt x="2" y="9"/>
                    <a:pt x="5" y="11"/>
                    <a:pt x="7" y="8"/>
                  </a:cubicBezTo>
                  <a:cubicBezTo>
                    <a:pt x="9" y="3"/>
                    <a:pt x="3" y="0"/>
                    <a:pt x="0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0" name="Freeform 69">
              <a:extLst>
                <a:ext uri="{FF2B5EF4-FFF2-40B4-BE49-F238E27FC236}">
                  <a16:creationId xmlns:a16="http://schemas.microsoft.com/office/drawing/2014/main" id="{2DF4E1CC-CF67-4F60-9CC0-CFDC86905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911"/>
              <a:ext cx="15" cy="16"/>
            </a:xfrm>
            <a:custGeom>
              <a:avLst/>
              <a:gdLst>
                <a:gd name="T0" fmla="*/ 22 w 9"/>
                <a:gd name="T1" fmla="*/ 34 h 10"/>
                <a:gd name="T2" fmla="*/ 47 w 9"/>
                <a:gd name="T3" fmla="*/ 46 h 10"/>
                <a:gd name="T4" fmla="*/ 0 w 9"/>
                <a:gd name="T5" fmla="*/ 26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0">
                  <a:moveTo>
                    <a:pt x="3" y="5"/>
                  </a:moveTo>
                  <a:cubicBezTo>
                    <a:pt x="2" y="8"/>
                    <a:pt x="5" y="10"/>
                    <a:pt x="6" y="7"/>
                  </a:cubicBezTo>
                  <a:cubicBezTo>
                    <a:pt x="9" y="2"/>
                    <a:pt x="3" y="0"/>
                    <a:pt x="0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1" name="Freeform 70">
              <a:extLst>
                <a:ext uri="{FF2B5EF4-FFF2-40B4-BE49-F238E27FC236}">
                  <a16:creationId xmlns:a16="http://schemas.microsoft.com/office/drawing/2014/main" id="{6ECC7AA4-E912-43D5-8C15-D4DF1320C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964"/>
              <a:ext cx="11" cy="19"/>
            </a:xfrm>
            <a:custGeom>
              <a:avLst/>
              <a:gdLst>
                <a:gd name="T0" fmla="*/ 0 w 7"/>
                <a:gd name="T1" fmla="*/ 40 h 12"/>
                <a:gd name="T2" fmla="*/ 22 w 7"/>
                <a:gd name="T3" fmla="*/ 55 h 12"/>
                <a:gd name="T4" fmla="*/ 0 w 7"/>
                <a:gd name="T5" fmla="*/ 52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2">
                  <a:moveTo>
                    <a:pt x="0" y="6"/>
                  </a:moveTo>
                  <a:cubicBezTo>
                    <a:pt x="1" y="8"/>
                    <a:pt x="2" y="12"/>
                    <a:pt x="4" y="9"/>
                  </a:cubicBezTo>
                  <a:cubicBezTo>
                    <a:pt x="7" y="6"/>
                    <a:pt x="0" y="0"/>
                    <a:pt x="0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2" name="Freeform 71">
              <a:extLst>
                <a:ext uri="{FF2B5EF4-FFF2-40B4-BE49-F238E27FC236}">
                  <a16:creationId xmlns:a16="http://schemas.microsoft.com/office/drawing/2014/main" id="{493AF39A-A698-4C94-926C-34238BF71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" y="949"/>
              <a:ext cx="8" cy="13"/>
            </a:xfrm>
            <a:custGeom>
              <a:avLst/>
              <a:gdLst>
                <a:gd name="T0" fmla="*/ 13 w 5"/>
                <a:gd name="T1" fmla="*/ 29 h 8"/>
                <a:gd name="T2" fmla="*/ 34 w 5"/>
                <a:gd name="T3" fmla="*/ 29 h 8"/>
                <a:gd name="T4" fmla="*/ 0 w 5"/>
                <a:gd name="T5" fmla="*/ 34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">
                  <a:moveTo>
                    <a:pt x="2" y="4"/>
                  </a:moveTo>
                  <a:cubicBezTo>
                    <a:pt x="0" y="8"/>
                    <a:pt x="4" y="7"/>
                    <a:pt x="5" y="4"/>
                  </a:cubicBezTo>
                  <a:cubicBezTo>
                    <a:pt x="5" y="0"/>
                    <a:pt x="0" y="2"/>
                    <a:pt x="0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3" name="Freeform 72">
              <a:extLst>
                <a:ext uri="{FF2B5EF4-FFF2-40B4-BE49-F238E27FC236}">
                  <a16:creationId xmlns:a16="http://schemas.microsoft.com/office/drawing/2014/main" id="{65A898F9-9988-48CC-83DE-C744C6461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949"/>
              <a:ext cx="6" cy="5"/>
            </a:xfrm>
            <a:custGeom>
              <a:avLst/>
              <a:gdLst>
                <a:gd name="T0" fmla="*/ 0 w 4"/>
                <a:gd name="T1" fmla="*/ 8 h 3"/>
                <a:gd name="T2" fmla="*/ 21 w 4"/>
                <a:gd name="T3" fmla="*/ 0 h 3"/>
                <a:gd name="T4" fmla="*/ 8 w 4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1" y="3"/>
                    <a:pt x="4" y="3"/>
                    <a:pt x="4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4" name="Freeform 73">
              <a:extLst>
                <a:ext uri="{FF2B5EF4-FFF2-40B4-BE49-F238E27FC236}">
                  <a16:creationId xmlns:a16="http://schemas.microsoft.com/office/drawing/2014/main" id="{76DF5DC2-B6DF-4913-9A95-60FC9AF90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896"/>
              <a:ext cx="10" cy="8"/>
            </a:xfrm>
            <a:custGeom>
              <a:avLst/>
              <a:gdLst>
                <a:gd name="T0" fmla="*/ 13 w 6"/>
                <a:gd name="T1" fmla="*/ 21 h 5"/>
                <a:gd name="T2" fmla="*/ 13 w 6"/>
                <a:gd name="T3" fmla="*/ 34 h 5"/>
                <a:gd name="T4" fmla="*/ 0 w 6"/>
                <a:gd name="T5" fmla="*/ 13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5">
                  <a:moveTo>
                    <a:pt x="2" y="3"/>
                  </a:moveTo>
                  <a:cubicBezTo>
                    <a:pt x="2" y="4"/>
                    <a:pt x="2" y="4"/>
                    <a:pt x="2" y="5"/>
                  </a:cubicBezTo>
                  <a:cubicBezTo>
                    <a:pt x="6" y="5"/>
                    <a:pt x="4" y="0"/>
                    <a:pt x="0" y="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5" name="Freeform 74">
              <a:extLst>
                <a:ext uri="{FF2B5EF4-FFF2-40B4-BE49-F238E27FC236}">
                  <a16:creationId xmlns:a16="http://schemas.microsoft.com/office/drawing/2014/main" id="{B0E77D62-2A90-4E0C-9492-9F1E74D75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975"/>
              <a:ext cx="17" cy="16"/>
            </a:xfrm>
            <a:custGeom>
              <a:avLst/>
              <a:gdLst>
                <a:gd name="T0" fmla="*/ 15 w 10"/>
                <a:gd name="T1" fmla="*/ 34 h 10"/>
                <a:gd name="T2" fmla="*/ 58 w 10"/>
                <a:gd name="T3" fmla="*/ 42 h 10"/>
                <a:gd name="T4" fmla="*/ 0 w 10"/>
                <a:gd name="T5" fmla="*/ 34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0">
                  <a:moveTo>
                    <a:pt x="2" y="5"/>
                  </a:moveTo>
                  <a:cubicBezTo>
                    <a:pt x="2" y="8"/>
                    <a:pt x="6" y="10"/>
                    <a:pt x="7" y="6"/>
                  </a:cubicBezTo>
                  <a:cubicBezTo>
                    <a:pt x="10" y="0"/>
                    <a:pt x="2" y="2"/>
                    <a:pt x="0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Freeform 75">
              <a:extLst>
                <a:ext uri="{FF2B5EF4-FFF2-40B4-BE49-F238E27FC236}">
                  <a16:creationId xmlns:a16="http://schemas.microsoft.com/office/drawing/2014/main" id="{9E469C93-BF16-4300-8697-DB00B3BCB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" y="982"/>
              <a:ext cx="12" cy="17"/>
            </a:xfrm>
            <a:custGeom>
              <a:avLst/>
              <a:gdLst>
                <a:gd name="T0" fmla="*/ 0 w 7"/>
                <a:gd name="T1" fmla="*/ 40 h 11"/>
                <a:gd name="T2" fmla="*/ 50 w 7"/>
                <a:gd name="T3" fmla="*/ 29 h 11"/>
                <a:gd name="T4" fmla="*/ 9 w 7"/>
                <a:gd name="T5" fmla="*/ 4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1">
                  <a:moveTo>
                    <a:pt x="0" y="7"/>
                  </a:moveTo>
                  <a:cubicBezTo>
                    <a:pt x="1" y="11"/>
                    <a:pt x="7" y="7"/>
                    <a:pt x="6" y="5"/>
                  </a:cubicBezTo>
                  <a:cubicBezTo>
                    <a:pt x="5" y="0"/>
                    <a:pt x="0" y="4"/>
                    <a:pt x="1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7" name="Freeform 76">
              <a:extLst>
                <a:ext uri="{FF2B5EF4-FFF2-40B4-BE49-F238E27FC236}">
                  <a16:creationId xmlns:a16="http://schemas.microsoft.com/office/drawing/2014/main" id="{AC2BBEF3-E7D4-4948-AB94-168C98C3B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1007"/>
              <a:ext cx="11" cy="13"/>
            </a:xfrm>
            <a:custGeom>
              <a:avLst/>
              <a:gdLst>
                <a:gd name="T0" fmla="*/ 0 w 7"/>
                <a:gd name="T1" fmla="*/ 0 h 8"/>
                <a:gd name="T2" fmla="*/ 35 w 7"/>
                <a:gd name="T3" fmla="*/ 29 h 8"/>
                <a:gd name="T4" fmla="*/ 0 w 7"/>
                <a:gd name="T5" fmla="*/ 42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cubicBezTo>
                    <a:pt x="0" y="3"/>
                    <a:pt x="4" y="8"/>
                    <a:pt x="6" y="4"/>
                  </a:cubicBezTo>
                  <a:cubicBezTo>
                    <a:pt x="7" y="0"/>
                    <a:pt x="1" y="2"/>
                    <a:pt x="0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Freeform 77">
              <a:extLst>
                <a:ext uri="{FF2B5EF4-FFF2-40B4-BE49-F238E27FC236}">
                  <a16:creationId xmlns:a16="http://schemas.microsoft.com/office/drawing/2014/main" id="{9F54C347-1A76-44B3-985E-562FA1B64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953"/>
              <a:ext cx="7" cy="8"/>
            </a:xfrm>
            <a:custGeom>
              <a:avLst/>
              <a:gdLst>
                <a:gd name="T0" fmla="*/ 0 w 4"/>
                <a:gd name="T1" fmla="*/ 13 h 5"/>
                <a:gd name="T2" fmla="*/ 12 w 4"/>
                <a:gd name="T3" fmla="*/ 34 h 5"/>
                <a:gd name="T4" fmla="*/ 21 w 4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0" y="3"/>
                    <a:pt x="0" y="4"/>
                    <a:pt x="1" y="5"/>
                  </a:cubicBezTo>
                  <a:cubicBezTo>
                    <a:pt x="3" y="4"/>
                    <a:pt x="4" y="2"/>
                    <a:pt x="2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9" name="Freeform 78">
              <a:extLst>
                <a:ext uri="{FF2B5EF4-FFF2-40B4-BE49-F238E27FC236}">
                  <a16:creationId xmlns:a16="http://schemas.microsoft.com/office/drawing/2014/main" id="{C0C0F3AB-EE9A-467A-A6BC-0DEBD27E8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882"/>
              <a:ext cx="6" cy="6"/>
            </a:xfrm>
            <a:custGeom>
              <a:avLst/>
              <a:gdLst>
                <a:gd name="T0" fmla="*/ 0 w 4"/>
                <a:gd name="T1" fmla="*/ 8 h 4"/>
                <a:gd name="T2" fmla="*/ 0 w 4"/>
                <a:gd name="T3" fmla="*/ 21 h 4"/>
                <a:gd name="T4" fmla="*/ 21 w 4"/>
                <a:gd name="T5" fmla="*/ 12 h 4"/>
                <a:gd name="T6" fmla="*/ 0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Freeform 79">
              <a:extLst>
                <a:ext uri="{FF2B5EF4-FFF2-40B4-BE49-F238E27FC236}">
                  <a16:creationId xmlns:a16="http://schemas.microsoft.com/office/drawing/2014/main" id="{77D62584-E8DC-4F98-85B2-427A78125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883"/>
              <a:ext cx="2" cy="3"/>
            </a:xfrm>
            <a:custGeom>
              <a:avLst/>
              <a:gdLst>
                <a:gd name="T0" fmla="*/ 16 w 1"/>
                <a:gd name="T1" fmla="*/ 12 h 2"/>
                <a:gd name="T2" fmla="*/ 0 w 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0"/>
                    <a:pt x="0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1" name="Freeform 80">
              <a:extLst>
                <a:ext uri="{FF2B5EF4-FFF2-40B4-BE49-F238E27FC236}">
                  <a16:creationId xmlns:a16="http://schemas.microsoft.com/office/drawing/2014/main" id="{4C6317B7-AE7A-4F2E-9F74-39027B616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" y="890"/>
              <a:ext cx="18" cy="32"/>
            </a:xfrm>
            <a:custGeom>
              <a:avLst/>
              <a:gdLst>
                <a:gd name="T0" fmla="*/ 67 w 11"/>
                <a:gd name="T1" fmla="*/ 34 h 20"/>
                <a:gd name="T2" fmla="*/ 21 w 11"/>
                <a:gd name="T3" fmla="*/ 77 h 20"/>
                <a:gd name="T4" fmla="*/ 34 w 11"/>
                <a:gd name="T5" fmla="*/ 54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0">
                  <a:moveTo>
                    <a:pt x="9" y="5"/>
                  </a:moveTo>
                  <a:cubicBezTo>
                    <a:pt x="6" y="6"/>
                    <a:pt x="0" y="8"/>
                    <a:pt x="3" y="12"/>
                  </a:cubicBezTo>
                  <a:cubicBezTo>
                    <a:pt x="10" y="20"/>
                    <a:pt x="11" y="0"/>
                    <a:pt x="5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Freeform 81">
              <a:extLst>
                <a:ext uri="{FF2B5EF4-FFF2-40B4-BE49-F238E27FC236}">
                  <a16:creationId xmlns:a16="http://schemas.microsoft.com/office/drawing/2014/main" id="{CDDD7635-5582-493A-8D7A-EB47F497C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953"/>
              <a:ext cx="16" cy="16"/>
            </a:xfrm>
            <a:custGeom>
              <a:avLst/>
              <a:gdLst>
                <a:gd name="T0" fmla="*/ 13 w 10"/>
                <a:gd name="T1" fmla="*/ 0 h 10"/>
                <a:gd name="T2" fmla="*/ 26 w 10"/>
                <a:gd name="T3" fmla="*/ 54 h 10"/>
                <a:gd name="T4" fmla="*/ 26 w 10"/>
                <a:gd name="T5" fmla="*/ 13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0">
                  <a:moveTo>
                    <a:pt x="2" y="0"/>
                  </a:moveTo>
                  <a:cubicBezTo>
                    <a:pt x="0" y="2"/>
                    <a:pt x="1" y="8"/>
                    <a:pt x="4" y="8"/>
                  </a:cubicBezTo>
                  <a:cubicBezTo>
                    <a:pt x="10" y="10"/>
                    <a:pt x="9" y="2"/>
                    <a:pt x="4" y="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3" name="Freeform 82">
              <a:extLst>
                <a:ext uri="{FF2B5EF4-FFF2-40B4-BE49-F238E27FC236}">
                  <a16:creationId xmlns:a16="http://schemas.microsoft.com/office/drawing/2014/main" id="{59623E3A-B17C-42F1-8B34-D52CC2968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" y="982"/>
              <a:ext cx="9" cy="21"/>
            </a:xfrm>
            <a:custGeom>
              <a:avLst/>
              <a:gdLst>
                <a:gd name="T0" fmla="*/ 0 w 6"/>
                <a:gd name="T1" fmla="*/ 47 h 13"/>
                <a:gd name="T2" fmla="*/ 32 w 6"/>
                <a:gd name="T3" fmla="*/ 42 h 13"/>
                <a:gd name="T4" fmla="*/ 0 w 6"/>
                <a:gd name="T5" fmla="*/ 34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3">
                  <a:moveTo>
                    <a:pt x="0" y="7"/>
                  </a:moveTo>
                  <a:cubicBezTo>
                    <a:pt x="1" y="13"/>
                    <a:pt x="6" y="11"/>
                    <a:pt x="6" y="6"/>
                  </a:cubicBezTo>
                  <a:cubicBezTo>
                    <a:pt x="6" y="2"/>
                    <a:pt x="1" y="0"/>
                    <a:pt x="0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Freeform 83">
              <a:extLst>
                <a:ext uri="{FF2B5EF4-FFF2-40B4-BE49-F238E27FC236}">
                  <a16:creationId xmlns:a16="http://schemas.microsoft.com/office/drawing/2014/main" id="{DDE4E54C-C17E-498C-AC0D-9C3EBB109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896"/>
              <a:ext cx="24" cy="23"/>
            </a:xfrm>
            <a:custGeom>
              <a:avLst/>
              <a:gdLst>
                <a:gd name="T0" fmla="*/ 26 w 15"/>
                <a:gd name="T1" fmla="*/ 58 h 14"/>
                <a:gd name="T2" fmla="*/ 56 w 15"/>
                <a:gd name="T3" fmla="*/ 81 h 14"/>
                <a:gd name="T4" fmla="*/ 26 w 15"/>
                <a:gd name="T5" fmla="*/ 67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4">
                  <a:moveTo>
                    <a:pt x="4" y="8"/>
                  </a:moveTo>
                  <a:cubicBezTo>
                    <a:pt x="3" y="10"/>
                    <a:pt x="7" y="14"/>
                    <a:pt x="9" y="11"/>
                  </a:cubicBezTo>
                  <a:cubicBezTo>
                    <a:pt x="15" y="4"/>
                    <a:pt x="0" y="0"/>
                    <a:pt x="4" y="9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5" name="Freeform 84">
              <a:extLst>
                <a:ext uri="{FF2B5EF4-FFF2-40B4-BE49-F238E27FC236}">
                  <a16:creationId xmlns:a16="http://schemas.microsoft.com/office/drawing/2014/main" id="{6C54B343-98D5-4B24-8DD9-27502B763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904"/>
              <a:ext cx="13" cy="31"/>
            </a:xfrm>
            <a:custGeom>
              <a:avLst/>
              <a:gdLst>
                <a:gd name="T0" fmla="*/ 8 w 8"/>
                <a:gd name="T1" fmla="*/ 77 h 19"/>
                <a:gd name="T2" fmla="*/ 0 w 8"/>
                <a:gd name="T3" fmla="*/ 69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9">
                  <a:moveTo>
                    <a:pt x="1" y="11"/>
                  </a:moveTo>
                  <a:cubicBezTo>
                    <a:pt x="8" y="19"/>
                    <a:pt x="6" y="0"/>
                    <a:pt x="0" y="10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Freeform 85">
              <a:extLst>
                <a:ext uri="{FF2B5EF4-FFF2-40B4-BE49-F238E27FC236}">
                  <a16:creationId xmlns:a16="http://schemas.microsoft.com/office/drawing/2014/main" id="{5D3E527F-4433-4B9D-8414-73D253FAF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" y="927"/>
              <a:ext cx="15" cy="14"/>
            </a:xfrm>
            <a:custGeom>
              <a:avLst/>
              <a:gdLst>
                <a:gd name="T0" fmla="*/ 0 w 9"/>
                <a:gd name="T1" fmla="*/ 30 h 9"/>
                <a:gd name="T2" fmla="*/ 0 w 9"/>
                <a:gd name="T3" fmla="*/ 40 h 9"/>
                <a:gd name="T4" fmla="*/ 33 w 9"/>
                <a:gd name="T5" fmla="*/ 0 h 9"/>
                <a:gd name="T6" fmla="*/ 0 w 9"/>
                <a:gd name="T7" fmla="*/ 3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5" y="9"/>
                    <a:pt x="9" y="4"/>
                    <a:pt x="4" y="0"/>
                  </a:cubicBezTo>
                  <a:cubicBezTo>
                    <a:pt x="2" y="1"/>
                    <a:pt x="0" y="3"/>
                    <a:pt x="0" y="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7" name="Freeform 86">
              <a:extLst>
                <a:ext uri="{FF2B5EF4-FFF2-40B4-BE49-F238E27FC236}">
                  <a16:creationId xmlns:a16="http://schemas.microsoft.com/office/drawing/2014/main" id="{9F749F89-A03B-4943-9F5B-7F5CB7918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" y="948"/>
              <a:ext cx="2" cy="3"/>
            </a:xfrm>
            <a:custGeom>
              <a:avLst/>
              <a:gdLst>
                <a:gd name="T0" fmla="*/ 0 w 1"/>
                <a:gd name="T1" fmla="*/ 12 h 2"/>
                <a:gd name="T2" fmla="*/ 16 w 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Freeform 87">
              <a:extLst>
                <a:ext uri="{FF2B5EF4-FFF2-40B4-BE49-F238E27FC236}">
                  <a16:creationId xmlns:a16="http://schemas.microsoft.com/office/drawing/2014/main" id="{52824F96-7611-4359-A993-EB6D29EB9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" y="886"/>
              <a:ext cx="5" cy="2"/>
            </a:xfrm>
            <a:custGeom>
              <a:avLst/>
              <a:gdLst>
                <a:gd name="T0" fmla="*/ 22 w 3"/>
                <a:gd name="T1" fmla="*/ 0 h 1"/>
                <a:gd name="T2" fmla="*/ 0 w 3"/>
                <a:gd name="T3" fmla="*/ 16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9" name="Freeform 88">
              <a:extLst>
                <a:ext uri="{FF2B5EF4-FFF2-40B4-BE49-F238E27FC236}">
                  <a16:creationId xmlns:a16="http://schemas.microsoft.com/office/drawing/2014/main" id="{7E59F7E6-EF03-40FC-94CC-A879608A1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901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Freeform 89">
              <a:extLst>
                <a:ext uri="{FF2B5EF4-FFF2-40B4-BE49-F238E27FC236}">
                  <a16:creationId xmlns:a16="http://schemas.microsoft.com/office/drawing/2014/main" id="{8B15C1FA-B86E-40A9-AC09-C8354BAA4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909"/>
              <a:ext cx="13" cy="18"/>
            </a:xfrm>
            <a:custGeom>
              <a:avLst/>
              <a:gdLst>
                <a:gd name="T0" fmla="*/ 0 w 8"/>
                <a:gd name="T1" fmla="*/ 29 h 11"/>
                <a:gd name="T2" fmla="*/ 42 w 8"/>
                <a:gd name="T3" fmla="*/ 47 h 11"/>
                <a:gd name="T4" fmla="*/ 0 w 8"/>
                <a:gd name="T5" fmla="*/ 4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1">
                  <a:moveTo>
                    <a:pt x="0" y="4"/>
                  </a:moveTo>
                  <a:cubicBezTo>
                    <a:pt x="0" y="8"/>
                    <a:pt x="5" y="11"/>
                    <a:pt x="6" y="7"/>
                  </a:cubicBezTo>
                  <a:cubicBezTo>
                    <a:pt x="8" y="1"/>
                    <a:pt x="1" y="0"/>
                    <a:pt x="0" y="6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1" name="Freeform 90">
              <a:extLst>
                <a:ext uri="{FF2B5EF4-FFF2-40B4-BE49-F238E27FC236}">
                  <a16:creationId xmlns:a16="http://schemas.microsoft.com/office/drawing/2014/main" id="{C5D8D31E-A5FC-4090-BFE8-0C87BEB2D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948"/>
              <a:ext cx="26" cy="22"/>
            </a:xfrm>
            <a:custGeom>
              <a:avLst/>
              <a:gdLst>
                <a:gd name="T0" fmla="*/ 34 w 16"/>
                <a:gd name="T1" fmla="*/ 31 h 14"/>
                <a:gd name="T2" fmla="*/ 68 w 16"/>
                <a:gd name="T3" fmla="*/ 74 h 14"/>
                <a:gd name="T4" fmla="*/ 34 w 16"/>
                <a:gd name="T5" fmla="*/ 55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4">
                  <a:moveTo>
                    <a:pt x="5" y="5"/>
                  </a:moveTo>
                  <a:cubicBezTo>
                    <a:pt x="0" y="6"/>
                    <a:pt x="6" y="14"/>
                    <a:pt x="10" y="12"/>
                  </a:cubicBezTo>
                  <a:cubicBezTo>
                    <a:pt x="16" y="8"/>
                    <a:pt x="5" y="0"/>
                    <a:pt x="5" y="9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2" name="Freeform 91">
              <a:extLst>
                <a:ext uri="{FF2B5EF4-FFF2-40B4-BE49-F238E27FC236}">
                  <a16:creationId xmlns:a16="http://schemas.microsoft.com/office/drawing/2014/main" id="{FA2AC1C6-627A-469B-83BA-B19A13F88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" y="956"/>
              <a:ext cx="16" cy="14"/>
            </a:xfrm>
            <a:custGeom>
              <a:avLst/>
              <a:gdLst>
                <a:gd name="T0" fmla="*/ 0 w 10"/>
                <a:gd name="T1" fmla="*/ 30 h 9"/>
                <a:gd name="T2" fmla="*/ 42 w 10"/>
                <a:gd name="T3" fmla="*/ 40 h 9"/>
                <a:gd name="T4" fmla="*/ 0 w 10"/>
                <a:gd name="T5" fmla="*/ 4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9">
                  <a:moveTo>
                    <a:pt x="0" y="5"/>
                  </a:moveTo>
                  <a:cubicBezTo>
                    <a:pt x="1" y="8"/>
                    <a:pt x="3" y="9"/>
                    <a:pt x="6" y="7"/>
                  </a:cubicBezTo>
                  <a:cubicBezTo>
                    <a:pt x="10" y="3"/>
                    <a:pt x="1" y="0"/>
                    <a:pt x="0" y="7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Freeform 92">
              <a:extLst>
                <a:ext uri="{FF2B5EF4-FFF2-40B4-BE49-F238E27FC236}">
                  <a16:creationId xmlns:a16="http://schemas.microsoft.com/office/drawing/2014/main" id="{6A642DAB-CDAA-45CD-A08F-2F9854484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" y="980"/>
              <a:ext cx="7" cy="16"/>
            </a:xfrm>
            <a:custGeom>
              <a:avLst/>
              <a:gdLst>
                <a:gd name="T0" fmla="*/ 0 w 4"/>
                <a:gd name="T1" fmla="*/ 34 h 10"/>
                <a:gd name="T2" fmla="*/ 28 w 4"/>
                <a:gd name="T3" fmla="*/ 8 h 10"/>
                <a:gd name="T4" fmla="*/ 21 w 4"/>
                <a:gd name="T5" fmla="*/ 8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0">
                  <a:moveTo>
                    <a:pt x="0" y="5"/>
                  </a:moveTo>
                  <a:cubicBezTo>
                    <a:pt x="2" y="10"/>
                    <a:pt x="4" y="4"/>
                    <a:pt x="3" y="1"/>
                  </a:cubicBezTo>
                  <a:cubicBezTo>
                    <a:pt x="3" y="0"/>
                    <a:pt x="2" y="1"/>
                    <a:pt x="2" y="1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Freeform 93">
              <a:extLst>
                <a:ext uri="{FF2B5EF4-FFF2-40B4-BE49-F238E27FC236}">
                  <a16:creationId xmlns:a16="http://schemas.microsoft.com/office/drawing/2014/main" id="{F95B72A5-41E6-4FD5-B2BD-FB6CC4823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27"/>
              <a:ext cx="21" cy="19"/>
            </a:xfrm>
            <a:custGeom>
              <a:avLst/>
              <a:gdLst>
                <a:gd name="T0" fmla="*/ 21 w 13"/>
                <a:gd name="T1" fmla="*/ 40 h 12"/>
                <a:gd name="T2" fmla="*/ 42 w 13"/>
                <a:gd name="T3" fmla="*/ 63 h 12"/>
                <a:gd name="T4" fmla="*/ 13 w 13"/>
                <a:gd name="T5" fmla="*/ 52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3" y="6"/>
                  </a:moveTo>
                  <a:cubicBezTo>
                    <a:pt x="0" y="8"/>
                    <a:pt x="3" y="12"/>
                    <a:pt x="6" y="10"/>
                  </a:cubicBezTo>
                  <a:cubicBezTo>
                    <a:pt x="13" y="7"/>
                    <a:pt x="2" y="0"/>
                    <a:pt x="2" y="8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Freeform 94">
              <a:extLst>
                <a:ext uri="{FF2B5EF4-FFF2-40B4-BE49-F238E27FC236}">
                  <a16:creationId xmlns:a16="http://schemas.microsoft.com/office/drawing/2014/main" id="{DE79A26A-A1DC-4CF0-B3A3-AAC71F87F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878"/>
              <a:ext cx="16" cy="18"/>
            </a:xfrm>
            <a:custGeom>
              <a:avLst/>
              <a:gdLst>
                <a:gd name="T0" fmla="*/ 26 w 10"/>
                <a:gd name="T1" fmla="*/ 29 h 11"/>
                <a:gd name="T2" fmla="*/ 21 w 10"/>
                <a:gd name="T3" fmla="*/ 77 h 11"/>
                <a:gd name="T4" fmla="*/ 8 w 10"/>
                <a:gd name="T5" fmla="*/ 56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1">
                  <a:moveTo>
                    <a:pt x="4" y="4"/>
                  </a:moveTo>
                  <a:cubicBezTo>
                    <a:pt x="0" y="4"/>
                    <a:pt x="0" y="11"/>
                    <a:pt x="3" y="11"/>
                  </a:cubicBezTo>
                  <a:cubicBezTo>
                    <a:pt x="10" y="11"/>
                    <a:pt x="4" y="0"/>
                    <a:pt x="1" y="8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6" name="Freeform 95">
              <a:extLst>
                <a:ext uri="{FF2B5EF4-FFF2-40B4-BE49-F238E27FC236}">
                  <a16:creationId xmlns:a16="http://schemas.microsoft.com/office/drawing/2014/main" id="{38AAC92C-61A6-4915-849C-7C67ED01E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961"/>
              <a:ext cx="11" cy="11"/>
            </a:xfrm>
            <a:custGeom>
              <a:avLst/>
              <a:gdLst>
                <a:gd name="T0" fmla="*/ 8 w 7"/>
                <a:gd name="T1" fmla="*/ 8 h 7"/>
                <a:gd name="T2" fmla="*/ 31 w 7"/>
                <a:gd name="T3" fmla="*/ 22 h 7"/>
                <a:gd name="T4" fmla="*/ 13 w 7"/>
                <a:gd name="T5" fmla="*/ 8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0" y="4"/>
                    <a:pt x="3" y="7"/>
                    <a:pt x="5" y="4"/>
                  </a:cubicBezTo>
                  <a:cubicBezTo>
                    <a:pt x="7" y="1"/>
                    <a:pt x="4" y="0"/>
                    <a:pt x="2" y="1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7" name="Freeform 96">
              <a:extLst>
                <a:ext uri="{FF2B5EF4-FFF2-40B4-BE49-F238E27FC236}">
                  <a16:creationId xmlns:a16="http://schemas.microsoft.com/office/drawing/2014/main" id="{8F291A15-319E-4839-9355-3E45AE3D3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941"/>
              <a:ext cx="13" cy="13"/>
            </a:xfrm>
            <a:custGeom>
              <a:avLst/>
              <a:gdLst>
                <a:gd name="T0" fmla="*/ 29 w 8"/>
                <a:gd name="T1" fmla="*/ 29 h 8"/>
                <a:gd name="T2" fmla="*/ 21 w 8"/>
                <a:gd name="T3" fmla="*/ 47 h 8"/>
                <a:gd name="T4" fmla="*/ 21 w 8"/>
                <a:gd name="T5" fmla="*/ 13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8">
                  <a:moveTo>
                    <a:pt x="4" y="4"/>
                  </a:moveTo>
                  <a:cubicBezTo>
                    <a:pt x="1" y="3"/>
                    <a:pt x="0" y="7"/>
                    <a:pt x="3" y="7"/>
                  </a:cubicBezTo>
                  <a:cubicBezTo>
                    <a:pt x="8" y="8"/>
                    <a:pt x="8" y="0"/>
                    <a:pt x="3" y="2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Freeform 97">
              <a:extLst>
                <a:ext uri="{FF2B5EF4-FFF2-40B4-BE49-F238E27FC236}">
                  <a16:creationId xmlns:a16="http://schemas.microsoft.com/office/drawing/2014/main" id="{5016C55F-E77B-4F29-B034-B7C7E7AD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917"/>
              <a:ext cx="13" cy="15"/>
            </a:xfrm>
            <a:custGeom>
              <a:avLst/>
              <a:gdLst>
                <a:gd name="T0" fmla="*/ 21 w 8"/>
                <a:gd name="T1" fmla="*/ 33 h 9"/>
                <a:gd name="T2" fmla="*/ 8 w 8"/>
                <a:gd name="T3" fmla="*/ 22 h 9"/>
                <a:gd name="T4" fmla="*/ 13 w 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3" y="4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0" y="9"/>
                    <a:pt x="8" y="6"/>
                    <a:pt x="2" y="0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9" name="Freeform 98">
              <a:extLst>
                <a:ext uri="{FF2B5EF4-FFF2-40B4-BE49-F238E27FC236}">
                  <a16:creationId xmlns:a16="http://schemas.microsoft.com/office/drawing/2014/main" id="{D6FB705A-7052-44FC-AC14-57301B109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901"/>
              <a:ext cx="6" cy="8"/>
            </a:xfrm>
            <a:custGeom>
              <a:avLst/>
              <a:gdLst>
                <a:gd name="T0" fmla="*/ 12 w 4"/>
                <a:gd name="T1" fmla="*/ 13 h 5"/>
                <a:gd name="T2" fmla="*/ 12 w 4"/>
                <a:gd name="T3" fmla="*/ 34 h 5"/>
                <a:gd name="T4" fmla="*/ 12 w 4"/>
                <a:gd name="T5" fmla="*/ 0 h 5"/>
                <a:gd name="T6" fmla="*/ 0 w 4"/>
                <a:gd name="T7" fmla="*/ 21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5">
                  <a:moveTo>
                    <a:pt x="2" y="2"/>
                  </a:moveTo>
                  <a:cubicBezTo>
                    <a:pt x="2" y="3"/>
                    <a:pt x="1" y="4"/>
                    <a:pt x="2" y="5"/>
                  </a:cubicBezTo>
                  <a:cubicBezTo>
                    <a:pt x="4" y="3"/>
                    <a:pt x="4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Freeform 99">
              <a:extLst>
                <a:ext uri="{FF2B5EF4-FFF2-40B4-BE49-F238E27FC236}">
                  <a16:creationId xmlns:a16="http://schemas.microsoft.com/office/drawing/2014/main" id="{4617EE29-E3F5-4084-B606-4E3850566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75"/>
              <a:ext cx="13" cy="16"/>
            </a:xfrm>
            <a:custGeom>
              <a:avLst/>
              <a:gdLst>
                <a:gd name="T0" fmla="*/ 0 w 8"/>
                <a:gd name="T1" fmla="*/ 26 h 10"/>
                <a:gd name="T2" fmla="*/ 47 w 8"/>
                <a:gd name="T3" fmla="*/ 34 h 10"/>
                <a:gd name="T4" fmla="*/ 8 w 8"/>
                <a:gd name="T5" fmla="*/ 34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0">
                  <a:moveTo>
                    <a:pt x="0" y="4"/>
                  </a:moveTo>
                  <a:cubicBezTo>
                    <a:pt x="1" y="7"/>
                    <a:pt x="7" y="10"/>
                    <a:pt x="7" y="5"/>
                  </a:cubicBezTo>
                  <a:cubicBezTo>
                    <a:pt x="8" y="0"/>
                    <a:pt x="2" y="2"/>
                    <a:pt x="1" y="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1" name="Freeform 100">
              <a:extLst>
                <a:ext uri="{FF2B5EF4-FFF2-40B4-BE49-F238E27FC236}">
                  <a16:creationId xmlns:a16="http://schemas.microsoft.com/office/drawing/2014/main" id="{2B2679EA-0586-47B4-81A9-F337AA590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914"/>
              <a:ext cx="6" cy="9"/>
            </a:xfrm>
            <a:custGeom>
              <a:avLst/>
              <a:gdLst>
                <a:gd name="T0" fmla="*/ 12 w 4"/>
                <a:gd name="T1" fmla="*/ 18 h 6"/>
                <a:gd name="T2" fmla="*/ 21 w 4"/>
                <a:gd name="T3" fmla="*/ 32 h 6"/>
                <a:gd name="T4" fmla="*/ 0 w 4"/>
                <a:gd name="T5" fmla="*/ 2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2" y="3"/>
                  </a:moveTo>
                  <a:cubicBezTo>
                    <a:pt x="0" y="6"/>
                    <a:pt x="3" y="5"/>
                    <a:pt x="4" y="6"/>
                  </a:cubicBezTo>
                  <a:cubicBezTo>
                    <a:pt x="3" y="5"/>
                    <a:pt x="3" y="0"/>
                    <a:pt x="0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Freeform 101">
              <a:extLst>
                <a:ext uri="{FF2B5EF4-FFF2-40B4-BE49-F238E27FC236}">
                  <a16:creationId xmlns:a16="http://schemas.microsoft.com/office/drawing/2014/main" id="{D1861D01-E643-483B-AE65-F598B9A3E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" y="932"/>
              <a:ext cx="13" cy="9"/>
            </a:xfrm>
            <a:custGeom>
              <a:avLst/>
              <a:gdLst>
                <a:gd name="T0" fmla="*/ 8 w 8"/>
                <a:gd name="T1" fmla="*/ 8 h 6"/>
                <a:gd name="T2" fmla="*/ 34 w 8"/>
                <a:gd name="T3" fmla="*/ 27 h 6"/>
                <a:gd name="T4" fmla="*/ 0 w 8"/>
                <a:gd name="T5" fmla="*/ 12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0" y="3"/>
                    <a:pt x="3" y="6"/>
                    <a:pt x="5" y="5"/>
                  </a:cubicBezTo>
                  <a:cubicBezTo>
                    <a:pt x="8" y="2"/>
                    <a:pt x="2" y="0"/>
                    <a:pt x="0" y="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3" name="Freeform 102">
              <a:extLst>
                <a:ext uri="{FF2B5EF4-FFF2-40B4-BE49-F238E27FC236}">
                  <a16:creationId xmlns:a16="http://schemas.microsoft.com/office/drawing/2014/main" id="{D4F44C45-50DE-4B70-93B2-2C25BD997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" y="912"/>
              <a:ext cx="6" cy="7"/>
            </a:xfrm>
            <a:custGeom>
              <a:avLst/>
              <a:gdLst>
                <a:gd name="T0" fmla="*/ 12 w 4"/>
                <a:gd name="T1" fmla="*/ 28 h 4"/>
                <a:gd name="T2" fmla="*/ 12 w 4"/>
                <a:gd name="T3" fmla="*/ 37 h 4"/>
                <a:gd name="T4" fmla="*/ 12 w 4"/>
                <a:gd name="T5" fmla="*/ 0 h 4"/>
                <a:gd name="T6" fmla="*/ 0 w 4"/>
                <a:gd name="T7" fmla="*/ 37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2" y="3"/>
                    <a:pt x="1" y="2"/>
                    <a:pt x="2" y="4"/>
                  </a:cubicBezTo>
                  <a:cubicBezTo>
                    <a:pt x="4" y="3"/>
                    <a:pt x="4" y="1"/>
                    <a:pt x="2" y="0"/>
                  </a:cubicBezTo>
                  <a:cubicBezTo>
                    <a:pt x="0" y="1"/>
                    <a:pt x="0" y="3"/>
                    <a:pt x="0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4" name="Freeform 103">
              <a:extLst>
                <a:ext uri="{FF2B5EF4-FFF2-40B4-BE49-F238E27FC236}">
                  <a16:creationId xmlns:a16="http://schemas.microsoft.com/office/drawing/2014/main" id="{C53D9900-7A8C-42E7-829F-35AB885C8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" y="933"/>
              <a:ext cx="10" cy="11"/>
            </a:xfrm>
            <a:custGeom>
              <a:avLst/>
              <a:gdLst>
                <a:gd name="T0" fmla="*/ 13 w 6"/>
                <a:gd name="T1" fmla="*/ 22 h 7"/>
                <a:gd name="T2" fmla="*/ 37 w 6"/>
                <a:gd name="T3" fmla="*/ 22 h 7"/>
                <a:gd name="T4" fmla="*/ 13 w 6"/>
                <a:gd name="T5" fmla="*/ 35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7">
                  <a:moveTo>
                    <a:pt x="2" y="4"/>
                  </a:moveTo>
                  <a:cubicBezTo>
                    <a:pt x="3" y="7"/>
                    <a:pt x="6" y="6"/>
                    <a:pt x="5" y="4"/>
                  </a:cubicBezTo>
                  <a:cubicBezTo>
                    <a:pt x="4" y="0"/>
                    <a:pt x="0" y="3"/>
                    <a:pt x="2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" name="Freeform 104">
              <a:extLst>
                <a:ext uri="{FF2B5EF4-FFF2-40B4-BE49-F238E27FC236}">
                  <a16:creationId xmlns:a16="http://schemas.microsoft.com/office/drawing/2014/main" id="{DC4A8451-F5F2-4501-9748-E45C6B0BB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954"/>
              <a:ext cx="10" cy="10"/>
            </a:xfrm>
            <a:custGeom>
              <a:avLst/>
              <a:gdLst>
                <a:gd name="T0" fmla="*/ 8 w 6"/>
                <a:gd name="T1" fmla="*/ 22 h 6"/>
                <a:gd name="T2" fmla="*/ 47 w 6"/>
                <a:gd name="T3" fmla="*/ 8 h 6"/>
                <a:gd name="T4" fmla="*/ 0 w 6"/>
                <a:gd name="T5" fmla="*/ 3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3" y="6"/>
                    <a:pt x="6" y="4"/>
                    <a:pt x="6" y="1"/>
                  </a:cubicBezTo>
                  <a:cubicBezTo>
                    <a:pt x="4" y="0"/>
                    <a:pt x="0" y="2"/>
                    <a:pt x="0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" name="Freeform 105">
              <a:extLst>
                <a:ext uri="{FF2B5EF4-FFF2-40B4-BE49-F238E27FC236}">
                  <a16:creationId xmlns:a16="http://schemas.microsoft.com/office/drawing/2014/main" id="{1C6A2F77-85ED-4785-9FAB-4CEE1BB13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917"/>
              <a:ext cx="7" cy="8"/>
            </a:xfrm>
            <a:custGeom>
              <a:avLst/>
              <a:gdLst>
                <a:gd name="T0" fmla="*/ 0 w 4"/>
                <a:gd name="T1" fmla="*/ 13 h 5"/>
                <a:gd name="T2" fmla="*/ 37 w 4"/>
                <a:gd name="T3" fmla="*/ 0 h 5"/>
                <a:gd name="T4" fmla="*/ 12 w 4"/>
                <a:gd name="T5" fmla="*/ 13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2" y="5"/>
                    <a:pt x="4" y="4"/>
                    <a:pt x="4" y="0"/>
                  </a:cubicBezTo>
                  <a:cubicBezTo>
                    <a:pt x="2" y="0"/>
                    <a:pt x="2" y="1"/>
                    <a:pt x="1" y="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" name="Freeform 106">
              <a:extLst>
                <a:ext uri="{FF2B5EF4-FFF2-40B4-BE49-F238E27FC236}">
                  <a16:creationId xmlns:a16="http://schemas.microsoft.com/office/drawing/2014/main" id="{734A5B2D-DADD-456F-BB6D-3E0EFD4EF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938"/>
              <a:ext cx="4" cy="5"/>
            </a:xfrm>
            <a:custGeom>
              <a:avLst/>
              <a:gdLst>
                <a:gd name="T0" fmla="*/ 1 w 3"/>
                <a:gd name="T1" fmla="*/ 0 h 3"/>
                <a:gd name="T2" fmla="*/ 9 w 3"/>
                <a:gd name="T3" fmla="*/ 22 h 3"/>
                <a:gd name="T4" fmla="*/ 7 w 3"/>
                <a:gd name="T5" fmla="*/ 8 h 3"/>
                <a:gd name="T6" fmla="*/ 1 w 3"/>
                <a:gd name="T7" fmla="*/ 1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1"/>
                    <a:pt x="0" y="2"/>
                    <a:pt x="3" y="3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8" name="Freeform 107">
              <a:extLst>
                <a:ext uri="{FF2B5EF4-FFF2-40B4-BE49-F238E27FC236}">
                  <a16:creationId xmlns:a16="http://schemas.microsoft.com/office/drawing/2014/main" id="{BC951F75-50BF-4D3C-AC3A-489B82D1C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" y="948"/>
              <a:ext cx="1" cy="5"/>
            </a:xfrm>
            <a:custGeom>
              <a:avLst/>
              <a:gdLst>
                <a:gd name="T0" fmla="*/ 0 w 1"/>
                <a:gd name="T1" fmla="*/ 13 h 3"/>
                <a:gd name="T2" fmla="*/ 1 w 1"/>
                <a:gd name="T3" fmla="*/ 0 h 3"/>
                <a:gd name="T4" fmla="*/ 0 w 1"/>
                <a:gd name="T5" fmla="*/ 13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3"/>
                    <a:pt x="0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9" name="Freeform 108">
              <a:extLst>
                <a:ext uri="{FF2B5EF4-FFF2-40B4-BE49-F238E27FC236}">
                  <a16:creationId xmlns:a16="http://schemas.microsoft.com/office/drawing/2014/main" id="{6971CAE6-755F-4A63-97D3-0163F4A5B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975"/>
              <a:ext cx="14" cy="11"/>
            </a:xfrm>
            <a:custGeom>
              <a:avLst/>
              <a:gdLst>
                <a:gd name="T0" fmla="*/ 22 w 9"/>
                <a:gd name="T1" fmla="*/ 42 h 7"/>
                <a:gd name="T2" fmla="*/ 8 w 9"/>
                <a:gd name="T3" fmla="*/ 35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7">
                  <a:moveTo>
                    <a:pt x="4" y="7"/>
                  </a:moveTo>
                  <a:cubicBezTo>
                    <a:pt x="9" y="3"/>
                    <a:pt x="0" y="0"/>
                    <a:pt x="1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Freeform 109">
              <a:extLst>
                <a:ext uri="{FF2B5EF4-FFF2-40B4-BE49-F238E27FC236}">
                  <a16:creationId xmlns:a16="http://schemas.microsoft.com/office/drawing/2014/main" id="{BC3CDA11-4C62-42CA-AF29-539CE3A35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" y="970"/>
              <a:ext cx="12" cy="16"/>
            </a:xfrm>
            <a:custGeom>
              <a:avLst/>
              <a:gdLst>
                <a:gd name="T0" fmla="*/ 0 w 7"/>
                <a:gd name="T1" fmla="*/ 67 h 10"/>
                <a:gd name="T2" fmla="*/ 0 w 7"/>
                <a:gd name="T3" fmla="*/ 42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cubicBezTo>
                    <a:pt x="7" y="10"/>
                    <a:pt x="3" y="0"/>
                    <a:pt x="0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1" name="Freeform 110">
              <a:extLst>
                <a:ext uri="{FF2B5EF4-FFF2-40B4-BE49-F238E27FC236}">
                  <a16:creationId xmlns:a16="http://schemas.microsoft.com/office/drawing/2014/main" id="{B0F9D821-2D8E-4E9C-BBA6-4032D8452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967"/>
              <a:ext cx="11" cy="11"/>
            </a:xfrm>
            <a:custGeom>
              <a:avLst/>
              <a:gdLst>
                <a:gd name="T0" fmla="*/ 8 w 7"/>
                <a:gd name="T1" fmla="*/ 13 h 7"/>
                <a:gd name="T2" fmla="*/ 0 w 7"/>
                <a:gd name="T3" fmla="*/ 13 h 7"/>
                <a:gd name="T4" fmla="*/ 20 w 7"/>
                <a:gd name="T5" fmla="*/ 0 h 7"/>
                <a:gd name="T6" fmla="*/ 20 w 7"/>
                <a:gd name="T7" fmla="*/ 8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1" y="2"/>
                    <a:pt x="1" y="1"/>
                    <a:pt x="0" y="2"/>
                  </a:cubicBezTo>
                  <a:cubicBezTo>
                    <a:pt x="1" y="7"/>
                    <a:pt x="7" y="3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2" name="Freeform 111">
              <a:extLst>
                <a:ext uri="{FF2B5EF4-FFF2-40B4-BE49-F238E27FC236}">
                  <a16:creationId xmlns:a16="http://schemas.microsoft.com/office/drawing/2014/main" id="{95A90E55-48E6-434D-8F5F-4EE1F92E8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" y="962"/>
              <a:ext cx="5" cy="5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2 h 3"/>
                <a:gd name="T4" fmla="*/ 22 w 3"/>
                <a:gd name="T5" fmla="*/ 8 h 3"/>
                <a:gd name="T6" fmla="*/ 8 w 3"/>
                <a:gd name="T7" fmla="*/ 8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2" y="2"/>
                    <a:pt x="2" y="3"/>
                    <a:pt x="3" y="1"/>
                  </a:cubicBezTo>
                  <a:cubicBezTo>
                    <a:pt x="2" y="0"/>
                    <a:pt x="2" y="1"/>
                    <a:pt x="1" y="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3" name="Freeform 112">
              <a:extLst>
                <a:ext uri="{FF2B5EF4-FFF2-40B4-BE49-F238E27FC236}">
                  <a16:creationId xmlns:a16="http://schemas.microsoft.com/office/drawing/2014/main" id="{7018C18E-2653-462A-82D7-4375EA380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1003"/>
              <a:ext cx="12" cy="9"/>
            </a:xfrm>
            <a:custGeom>
              <a:avLst/>
              <a:gdLst>
                <a:gd name="T0" fmla="*/ 8 w 8"/>
                <a:gd name="T1" fmla="*/ 21 h 6"/>
                <a:gd name="T2" fmla="*/ 21 w 8"/>
                <a:gd name="T3" fmla="*/ 27 h 6"/>
                <a:gd name="T4" fmla="*/ 8 w 8"/>
                <a:gd name="T5" fmla="*/ 8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6">
                  <a:moveTo>
                    <a:pt x="1" y="4"/>
                  </a:moveTo>
                  <a:cubicBezTo>
                    <a:pt x="0" y="4"/>
                    <a:pt x="2" y="6"/>
                    <a:pt x="4" y="5"/>
                  </a:cubicBezTo>
                  <a:cubicBezTo>
                    <a:pt x="8" y="3"/>
                    <a:pt x="4" y="0"/>
                    <a:pt x="1" y="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4" name="Freeform 113">
              <a:extLst>
                <a:ext uri="{FF2B5EF4-FFF2-40B4-BE49-F238E27FC236}">
                  <a16:creationId xmlns:a16="http://schemas.microsoft.com/office/drawing/2014/main" id="{9BE2DC97-998B-4251-B8C9-195B9D7AD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996"/>
              <a:ext cx="7" cy="3"/>
            </a:xfrm>
            <a:custGeom>
              <a:avLst/>
              <a:gdLst>
                <a:gd name="T0" fmla="*/ 12 w 4"/>
                <a:gd name="T1" fmla="*/ 0 h 2"/>
                <a:gd name="T2" fmla="*/ 0 w 4"/>
                <a:gd name="T3" fmla="*/ 12 h 2"/>
                <a:gd name="T4" fmla="*/ 37 w 4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1"/>
                    <a:pt x="0" y="0"/>
                    <a:pt x="0" y="2"/>
                  </a:cubicBezTo>
                  <a:cubicBezTo>
                    <a:pt x="1" y="2"/>
                    <a:pt x="3" y="1"/>
                    <a:pt x="4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5" name="Freeform 114">
              <a:extLst>
                <a:ext uri="{FF2B5EF4-FFF2-40B4-BE49-F238E27FC236}">
                  <a16:creationId xmlns:a16="http://schemas.microsoft.com/office/drawing/2014/main" id="{A139D3DE-8BE1-4DC1-BCB1-19D2D6E14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97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6" name="Freeform 115">
              <a:extLst>
                <a:ext uri="{FF2B5EF4-FFF2-40B4-BE49-F238E27FC236}">
                  <a16:creationId xmlns:a16="http://schemas.microsoft.com/office/drawing/2014/main" id="{7DAC5401-8BC5-4D2C-9398-825595A29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935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7" name="Freeform 116">
              <a:extLst>
                <a:ext uri="{FF2B5EF4-FFF2-40B4-BE49-F238E27FC236}">
                  <a16:creationId xmlns:a16="http://schemas.microsoft.com/office/drawing/2014/main" id="{D02EEEE0-CC54-441E-81CD-CC2E03E7B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" y="927"/>
              <a:ext cx="29" cy="32"/>
            </a:xfrm>
            <a:custGeom>
              <a:avLst/>
              <a:gdLst>
                <a:gd name="T0" fmla="*/ 34 w 18"/>
                <a:gd name="T1" fmla="*/ 54 h 20"/>
                <a:gd name="T2" fmla="*/ 47 w 18"/>
                <a:gd name="T3" fmla="*/ 110 h 20"/>
                <a:gd name="T4" fmla="*/ 26 w 18"/>
                <a:gd name="T5" fmla="*/ 56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0">
                  <a:moveTo>
                    <a:pt x="5" y="8"/>
                  </a:moveTo>
                  <a:cubicBezTo>
                    <a:pt x="0" y="9"/>
                    <a:pt x="4" y="16"/>
                    <a:pt x="7" y="17"/>
                  </a:cubicBezTo>
                  <a:cubicBezTo>
                    <a:pt x="18" y="20"/>
                    <a:pt x="10" y="0"/>
                    <a:pt x="4" y="9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8" name="Freeform 117">
              <a:extLst>
                <a:ext uri="{FF2B5EF4-FFF2-40B4-BE49-F238E27FC236}">
                  <a16:creationId xmlns:a16="http://schemas.microsoft.com/office/drawing/2014/main" id="{8D5B2F91-DFBB-46F2-AB8A-B95C3BAFA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965"/>
              <a:ext cx="26" cy="29"/>
            </a:xfrm>
            <a:custGeom>
              <a:avLst/>
              <a:gdLst>
                <a:gd name="T0" fmla="*/ 13 w 16"/>
                <a:gd name="T1" fmla="*/ 55 h 18"/>
                <a:gd name="T2" fmla="*/ 98 w 16"/>
                <a:gd name="T3" fmla="*/ 89 h 18"/>
                <a:gd name="T4" fmla="*/ 76 w 16"/>
                <a:gd name="T5" fmla="*/ 8 h 18"/>
                <a:gd name="T6" fmla="*/ 13 w 16"/>
                <a:gd name="T7" fmla="*/ 63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8">
                  <a:moveTo>
                    <a:pt x="2" y="8"/>
                  </a:moveTo>
                  <a:cubicBezTo>
                    <a:pt x="0" y="14"/>
                    <a:pt x="11" y="18"/>
                    <a:pt x="14" y="13"/>
                  </a:cubicBezTo>
                  <a:cubicBezTo>
                    <a:pt x="16" y="11"/>
                    <a:pt x="15" y="1"/>
                    <a:pt x="11" y="1"/>
                  </a:cubicBezTo>
                  <a:cubicBezTo>
                    <a:pt x="8" y="0"/>
                    <a:pt x="3" y="6"/>
                    <a:pt x="2" y="9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9" name="Freeform 118">
              <a:extLst>
                <a:ext uri="{FF2B5EF4-FFF2-40B4-BE49-F238E27FC236}">
                  <a16:creationId xmlns:a16="http://schemas.microsoft.com/office/drawing/2014/main" id="{A1D243FC-92EF-4887-B6CA-B92E272F5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936"/>
              <a:ext cx="15" cy="18"/>
            </a:xfrm>
            <a:custGeom>
              <a:avLst/>
              <a:gdLst>
                <a:gd name="T0" fmla="*/ 13 w 9"/>
                <a:gd name="T1" fmla="*/ 47 h 11"/>
                <a:gd name="T2" fmla="*/ 62 w 9"/>
                <a:gd name="T3" fmla="*/ 47 h 11"/>
                <a:gd name="T4" fmla="*/ 13 w 9"/>
                <a:gd name="T5" fmla="*/ 4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1">
                  <a:moveTo>
                    <a:pt x="2" y="7"/>
                  </a:moveTo>
                  <a:cubicBezTo>
                    <a:pt x="4" y="10"/>
                    <a:pt x="7" y="11"/>
                    <a:pt x="8" y="7"/>
                  </a:cubicBezTo>
                  <a:cubicBezTo>
                    <a:pt x="9" y="2"/>
                    <a:pt x="0" y="0"/>
                    <a:pt x="2" y="7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0" name="Freeform 119">
              <a:extLst>
                <a:ext uri="{FF2B5EF4-FFF2-40B4-BE49-F238E27FC236}">
                  <a16:creationId xmlns:a16="http://schemas.microsoft.com/office/drawing/2014/main" id="{7B365555-CA9A-48BC-9EA7-0CC160597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930"/>
              <a:ext cx="5" cy="5"/>
            </a:xfrm>
            <a:custGeom>
              <a:avLst/>
              <a:gdLst>
                <a:gd name="T0" fmla="*/ 0 w 3"/>
                <a:gd name="T1" fmla="*/ 13 h 3"/>
                <a:gd name="T2" fmla="*/ 22 w 3"/>
                <a:gd name="T3" fmla="*/ 13 h 3"/>
                <a:gd name="T4" fmla="*/ 13 w 3"/>
                <a:gd name="T5" fmla="*/ 0 h 3"/>
                <a:gd name="T6" fmla="*/ 13 w 3"/>
                <a:gd name="T7" fmla="*/ 8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1" y="2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1" name="Freeform 120">
              <a:extLst>
                <a:ext uri="{FF2B5EF4-FFF2-40B4-BE49-F238E27FC236}">
                  <a16:creationId xmlns:a16="http://schemas.microsoft.com/office/drawing/2014/main" id="{022570B7-9CD3-4345-9445-9A8234E46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972"/>
              <a:ext cx="21" cy="29"/>
            </a:xfrm>
            <a:custGeom>
              <a:avLst/>
              <a:gdLst>
                <a:gd name="T0" fmla="*/ 13 w 13"/>
                <a:gd name="T1" fmla="*/ 47 h 18"/>
                <a:gd name="T2" fmla="*/ 89 w 13"/>
                <a:gd name="T3" fmla="*/ 68 h 18"/>
                <a:gd name="T4" fmla="*/ 13 w 13"/>
                <a:gd name="T5" fmla="*/ 55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8">
                  <a:moveTo>
                    <a:pt x="2" y="7"/>
                  </a:moveTo>
                  <a:cubicBezTo>
                    <a:pt x="0" y="15"/>
                    <a:pt x="13" y="18"/>
                    <a:pt x="13" y="10"/>
                  </a:cubicBezTo>
                  <a:cubicBezTo>
                    <a:pt x="13" y="2"/>
                    <a:pt x="4" y="0"/>
                    <a:pt x="2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2" name="Freeform 121">
              <a:extLst>
                <a:ext uri="{FF2B5EF4-FFF2-40B4-BE49-F238E27FC236}">
                  <a16:creationId xmlns:a16="http://schemas.microsoft.com/office/drawing/2014/main" id="{994B1580-49C0-4409-ACAC-6741A0CEF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" y="961"/>
              <a:ext cx="21" cy="24"/>
            </a:xfrm>
            <a:custGeom>
              <a:avLst/>
              <a:gdLst>
                <a:gd name="T0" fmla="*/ 0 w 13"/>
                <a:gd name="T1" fmla="*/ 13 h 15"/>
                <a:gd name="T2" fmla="*/ 76 w 13"/>
                <a:gd name="T3" fmla="*/ 46 h 15"/>
                <a:gd name="T4" fmla="*/ 21 w 13"/>
                <a:gd name="T5" fmla="*/ 46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5">
                  <a:moveTo>
                    <a:pt x="0" y="2"/>
                  </a:moveTo>
                  <a:cubicBezTo>
                    <a:pt x="0" y="8"/>
                    <a:pt x="10" y="15"/>
                    <a:pt x="11" y="7"/>
                  </a:cubicBezTo>
                  <a:cubicBezTo>
                    <a:pt x="13" y="0"/>
                    <a:pt x="4" y="2"/>
                    <a:pt x="3" y="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3" name="Freeform 122">
              <a:extLst>
                <a:ext uri="{FF2B5EF4-FFF2-40B4-BE49-F238E27FC236}">
                  <a16:creationId xmlns:a16="http://schemas.microsoft.com/office/drawing/2014/main" id="{424161F5-FFCC-4A5B-BC02-E90720231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975"/>
              <a:ext cx="11" cy="15"/>
            </a:xfrm>
            <a:custGeom>
              <a:avLst/>
              <a:gdLst>
                <a:gd name="T0" fmla="*/ 0 w 7"/>
                <a:gd name="T1" fmla="*/ 37 h 9"/>
                <a:gd name="T2" fmla="*/ 35 w 7"/>
                <a:gd name="T3" fmla="*/ 47 h 9"/>
                <a:gd name="T4" fmla="*/ 8 w 7"/>
                <a:gd name="T5" fmla="*/ 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9">
                  <a:moveTo>
                    <a:pt x="0" y="5"/>
                  </a:moveTo>
                  <a:cubicBezTo>
                    <a:pt x="2" y="8"/>
                    <a:pt x="4" y="9"/>
                    <a:pt x="6" y="6"/>
                  </a:cubicBezTo>
                  <a:cubicBezTo>
                    <a:pt x="7" y="4"/>
                    <a:pt x="2" y="0"/>
                    <a:pt x="1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4" name="Freeform 123">
              <a:extLst>
                <a:ext uri="{FF2B5EF4-FFF2-40B4-BE49-F238E27FC236}">
                  <a16:creationId xmlns:a16="http://schemas.microsoft.com/office/drawing/2014/main" id="{8D3E22FB-151F-4D8E-9415-BC779E5F8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948"/>
              <a:ext cx="22" cy="22"/>
            </a:xfrm>
            <a:custGeom>
              <a:avLst/>
              <a:gdLst>
                <a:gd name="T0" fmla="*/ 8 w 14"/>
                <a:gd name="T1" fmla="*/ 22 h 14"/>
                <a:gd name="T2" fmla="*/ 61 w 14"/>
                <a:gd name="T3" fmla="*/ 49 h 14"/>
                <a:gd name="T4" fmla="*/ 20 w 14"/>
                <a:gd name="T5" fmla="*/ 61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4">
                  <a:moveTo>
                    <a:pt x="1" y="4"/>
                  </a:moveTo>
                  <a:cubicBezTo>
                    <a:pt x="0" y="9"/>
                    <a:pt x="7" y="14"/>
                    <a:pt x="10" y="8"/>
                  </a:cubicBezTo>
                  <a:cubicBezTo>
                    <a:pt x="14" y="2"/>
                    <a:pt x="1" y="0"/>
                    <a:pt x="3" y="1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5" name="Freeform 124">
              <a:extLst>
                <a:ext uri="{FF2B5EF4-FFF2-40B4-BE49-F238E27FC236}">
                  <a16:creationId xmlns:a16="http://schemas.microsoft.com/office/drawing/2014/main" id="{D75CAC7E-C046-4AED-A1E4-ACBBD4192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977"/>
              <a:ext cx="31" cy="47"/>
            </a:xfrm>
            <a:custGeom>
              <a:avLst/>
              <a:gdLst>
                <a:gd name="T0" fmla="*/ 55 w 19"/>
                <a:gd name="T1" fmla="*/ 81 h 29"/>
                <a:gd name="T2" fmla="*/ 69 w 19"/>
                <a:gd name="T3" fmla="*/ 173 h 29"/>
                <a:gd name="T4" fmla="*/ 21 w 19"/>
                <a:gd name="T5" fmla="*/ 11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9">
                  <a:moveTo>
                    <a:pt x="8" y="12"/>
                  </a:moveTo>
                  <a:cubicBezTo>
                    <a:pt x="0" y="14"/>
                    <a:pt x="1" y="29"/>
                    <a:pt x="10" y="25"/>
                  </a:cubicBezTo>
                  <a:cubicBezTo>
                    <a:pt x="19" y="21"/>
                    <a:pt x="12" y="0"/>
                    <a:pt x="3" y="1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6" name="Freeform 125">
              <a:extLst>
                <a:ext uri="{FF2B5EF4-FFF2-40B4-BE49-F238E27FC236}">
                  <a16:creationId xmlns:a16="http://schemas.microsoft.com/office/drawing/2014/main" id="{DF035EB8-75F4-41B4-847B-970849929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003"/>
              <a:ext cx="21" cy="27"/>
            </a:xfrm>
            <a:custGeom>
              <a:avLst/>
              <a:gdLst>
                <a:gd name="T0" fmla="*/ 55 w 13"/>
                <a:gd name="T1" fmla="*/ 68 h 17"/>
                <a:gd name="T2" fmla="*/ 42 w 13"/>
                <a:gd name="T3" fmla="*/ 68 h 17"/>
                <a:gd name="T4" fmla="*/ 89 w 13"/>
                <a:gd name="T5" fmla="*/ 56 h 17"/>
                <a:gd name="T6" fmla="*/ 8 w 13"/>
                <a:gd name="T7" fmla="*/ 64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7">
                  <a:moveTo>
                    <a:pt x="8" y="11"/>
                  </a:moveTo>
                  <a:cubicBezTo>
                    <a:pt x="7" y="11"/>
                    <a:pt x="7" y="10"/>
                    <a:pt x="6" y="11"/>
                  </a:cubicBezTo>
                  <a:cubicBezTo>
                    <a:pt x="5" y="17"/>
                    <a:pt x="13" y="16"/>
                    <a:pt x="13" y="9"/>
                  </a:cubicBezTo>
                  <a:cubicBezTo>
                    <a:pt x="12" y="0"/>
                    <a:pt x="0" y="1"/>
                    <a:pt x="1" y="1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7" name="Freeform 126">
              <a:extLst>
                <a:ext uri="{FF2B5EF4-FFF2-40B4-BE49-F238E27FC236}">
                  <a16:creationId xmlns:a16="http://schemas.microsoft.com/office/drawing/2014/main" id="{B186EF03-5CE0-456A-A83A-8F4095BD5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019"/>
              <a:ext cx="8" cy="14"/>
            </a:xfrm>
            <a:custGeom>
              <a:avLst/>
              <a:gdLst>
                <a:gd name="T0" fmla="*/ 0 w 5"/>
                <a:gd name="T1" fmla="*/ 30 h 9"/>
                <a:gd name="T2" fmla="*/ 13 w 5"/>
                <a:gd name="T3" fmla="*/ 53 h 9"/>
                <a:gd name="T4" fmla="*/ 8 w 5"/>
                <a:gd name="T5" fmla="*/ 0 h 9"/>
                <a:gd name="T6" fmla="*/ 13 w 5"/>
                <a:gd name="T7" fmla="*/ 34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9">
                  <a:moveTo>
                    <a:pt x="0" y="5"/>
                  </a:moveTo>
                  <a:cubicBezTo>
                    <a:pt x="0" y="7"/>
                    <a:pt x="0" y="9"/>
                    <a:pt x="2" y="9"/>
                  </a:cubicBezTo>
                  <a:cubicBezTo>
                    <a:pt x="3" y="6"/>
                    <a:pt x="5" y="1"/>
                    <a:pt x="1" y="0"/>
                  </a:cubicBezTo>
                  <a:cubicBezTo>
                    <a:pt x="0" y="2"/>
                    <a:pt x="1" y="4"/>
                    <a:pt x="2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8" name="Freeform 127">
              <a:extLst>
                <a:ext uri="{FF2B5EF4-FFF2-40B4-BE49-F238E27FC236}">
                  <a16:creationId xmlns:a16="http://schemas.microsoft.com/office/drawing/2014/main" id="{EF3C2EAE-588C-40B4-8718-41FCE2D9F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1017"/>
              <a:ext cx="13" cy="18"/>
            </a:xfrm>
            <a:custGeom>
              <a:avLst/>
              <a:gdLst>
                <a:gd name="T0" fmla="*/ 29 w 8"/>
                <a:gd name="T1" fmla="*/ 67 h 11"/>
                <a:gd name="T2" fmla="*/ 47 w 8"/>
                <a:gd name="T3" fmla="*/ 77 h 11"/>
                <a:gd name="T4" fmla="*/ 0 w 8"/>
                <a:gd name="T5" fmla="*/ 56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1">
                  <a:moveTo>
                    <a:pt x="4" y="9"/>
                  </a:moveTo>
                  <a:cubicBezTo>
                    <a:pt x="4" y="10"/>
                    <a:pt x="5" y="10"/>
                    <a:pt x="7" y="11"/>
                  </a:cubicBezTo>
                  <a:cubicBezTo>
                    <a:pt x="8" y="5"/>
                    <a:pt x="1" y="0"/>
                    <a:pt x="0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9" name="Freeform 128">
              <a:extLst>
                <a:ext uri="{FF2B5EF4-FFF2-40B4-BE49-F238E27FC236}">
                  <a16:creationId xmlns:a16="http://schemas.microsoft.com/office/drawing/2014/main" id="{7F30A5FB-C288-421D-AEF5-1C13E6585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" y="988"/>
              <a:ext cx="4" cy="3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1"/>
                    <a:pt x="1" y="1"/>
                    <a:pt x="0" y="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0" name="Freeform 129">
              <a:extLst>
                <a:ext uri="{FF2B5EF4-FFF2-40B4-BE49-F238E27FC236}">
                  <a16:creationId xmlns:a16="http://schemas.microsoft.com/office/drawing/2014/main" id="{6A3544E2-8E84-461D-895F-59E386459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" y="883"/>
              <a:ext cx="21" cy="26"/>
            </a:xfrm>
            <a:custGeom>
              <a:avLst/>
              <a:gdLst>
                <a:gd name="T0" fmla="*/ 0 w 13"/>
                <a:gd name="T1" fmla="*/ 42 h 16"/>
                <a:gd name="T2" fmla="*/ 81 w 13"/>
                <a:gd name="T3" fmla="*/ 63 h 16"/>
                <a:gd name="T4" fmla="*/ 21 w 13"/>
                <a:gd name="T5" fmla="*/ 42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6">
                  <a:moveTo>
                    <a:pt x="0" y="6"/>
                  </a:moveTo>
                  <a:cubicBezTo>
                    <a:pt x="3" y="10"/>
                    <a:pt x="11" y="16"/>
                    <a:pt x="12" y="9"/>
                  </a:cubicBezTo>
                  <a:cubicBezTo>
                    <a:pt x="13" y="3"/>
                    <a:pt x="2" y="0"/>
                    <a:pt x="3" y="6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1" name="Freeform 130">
              <a:extLst>
                <a:ext uri="{FF2B5EF4-FFF2-40B4-BE49-F238E27FC236}">
                  <a16:creationId xmlns:a16="http://schemas.microsoft.com/office/drawing/2014/main" id="{C85534B8-2765-47D9-B23B-3980BBE81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11"/>
              <a:ext cx="24" cy="32"/>
            </a:xfrm>
            <a:custGeom>
              <a:avLst/>
              <a:gdLst>
                <a:gd name="T0" fmla="*/ 0 w 15"/>
                <a:gd name="T1" fmla="*/ 118 h 20"/>
                <a:gd name="T2" fmla="*/ 67 w 15"/>
                <a:gd name="T3" fmla="*/ 56 h 20"/>
                <a:gd name="T4" fmla="*/ 0 w 15"/>
                <a:gd name="T5" fmla="*/ 98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0">
                  <a:moveTo>
                    <a:pt x="0" y="18"/>
                  </a:moveTo>
                  <a:cubicBezTo>
                    <a:pt x="7" y="20"/>
                    <a:pt x="15" y="19"/>
                    <a:pt x="10" y="9"/>
                  </a:cubicBezTo>
                  <a:cubicBezTo>
                    <a:pt x="5" y="0"/>
                    <a:pt x="0" y="8"/>
                    <a:pt x="0" y="1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2" name="Freeform 131">
              <a:extLst>
                <a:ext uri="{FF2B5EF4-FFF2-40B4-BE49-F238E27FC236}">
                  <a16:creationId xmlns:a16="http://schemas.microsoft.com/office/drawing/2014/main" id="{F30D5008-CCC9-482A-87A3-F2154CF53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936"/>
              <a:ext cx="19" cy="26"/>
            </a:xfrm>
            <a:custGeom>
              <a:avLst/>
              <a:gdLst>
                <a:gd name="T0" fmla="*/ 13 w 12"/>
                <a:gd name="T1" fmla="*/ 98 h 16"/>
                <a:gd name="T2" fmla="*/ 55 w 12"/>
                <a:gd name="T3" fmla="*/ 47 h 16"/>
                <a:gd name="T4" fmla="*/ 13 w 12"/>
                <a:gd name="T5" fmla="*/ 89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6">
                  <a:moveTo>
                    <a:pt x="2" y="14"/>
                  </a:moveTo>
                  <a:cubicBezTo>
                    <a:pt x="6" y="16"/>
                    <a:pt x="12" y="11"/>
                    <a:pt x="9" y="7"/>
                  </a:cubicBezTo>
                  <a:cubicBezTo>
                    <a:pt x="4" y="0"/>
                    <a:pt x="0" y="8"/>
                    <a:pt x="2" y="13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3" name="Freeform 132">
              <a:extLst>
                <a:ext uri="{FF2B5EF4-FFF2-40B4-BE49-F238E27FC236}">
                  <a16:creationId xmlns:a16="http://schemas.microsoft.com/office/drawing/2014/main" id="{FCCAEA12-FEC3-42A4-B804-7E4883CAD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967"/>
              <a:ext cx="15" cy="19"/>
            </a:xfrm>
            <a:custGeom>
              <a:avLst/>
              <a:gdLst>
                <a:gd name="T0" fmla="*/ 13 w 9"/>
                <a:gd name="T1" fmla="*/ 43 h 12"/>
                <a:gd name="T2" fmla="*/ 70 w 9"/>
                <a:gd name="T3" fmla="*/ 43 h 12"/>
                <a:gd name="T4" fmla="*/ 22 w 9"/>
                <a:gd name="T5" fmla="*/ 13 h 12"/>
                <a:gd name="T6" fmla="*/ 0 w 9"/>
                <a:gd name="T7" fmla="*/ 76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2">
                  <a:moveTo>
                    <a:pt x="2" y="7"/>
                  </a:moveTo>
                  <a:cubicBezTo>
                    <a:pt x="0" y="12"/>
                    <a:pt x="8" y="12"/>
                    <a:pt x="9" y="7"/>
                  </a:cubicBezTo>
                  <a:cubicBezTo>
                    <a:pt x="9" y="3"/>
                    <a:pt x="7" y="0"/>
                    <a:pt x="3" y="2"/>
                  </a:cubicBezTo>
                  <a:cubicBezTo>
                    <a:pt x="0" y="3"/>
                    <a:pt x="0" y="10"/>
                    <a:pt x="0" y="12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4" name="Freeform 133">
              <a:extLst>
                <a:ext uri="{FF2B5EF4-FFF2-40B4-BE49-F238E27FC236}">
                  <a16:creationId xmlns:a16="http://schemas.microsoft.com/office/drawing/2014/main" id="{468064F3-FBC1-4DFA-B2CD-6118FABD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890"/>
              <a:ext cx="28" cy="16"/>
            </a:xfrm>
            <a:custGeom>
              <a:avLst/>
              <a:gdLst>
                <a:gd name="T0" fmla="*/ 21 w 17"/>
                <a:gd name="T1" fmla="*/ 26 h 10"/>
                <a:gd name="T2" fmla="*/ 43 w 17"/>
                <a:gd name="T3" fmla="*/ 0 h 10"/>
                <a:gd name="T4" fmla="*/ 35 w 17"/>
                <a:gd name="T5" fmla="*/ 34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0">
                  <a:moveTo>
                    <a:pt x="3" y="4"/>
                  </a:moveTo>
                  <a:cubicBezTo>
                    <a:pt x="0" y="10"/>
                    <a:pt x="17" y="3"/>
                    <a:pt x="6" y="0"/>
                  </a:cubicBezTo>
                  <a:cubicBezTo>
                    <a:pt x="3" y="1"/>
                    <a:pt x="3" y="4"/>
                    <a:pt x="5" y="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5" name="Freeform 134">
              <a:extLst>
                <a:ext uri="{FF2B5EF4-FFF2-40B4-BE49-F238E27FC236}">
                  <a16:creationId xmlns:a16="http://schemas.microsoft.com/office/drawing/2014/main" id="{25C05FD7-91F4-41C4-95B5-5B4B13252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" y="880"/>
              <a:ext cx="11" cy="13"/>
            </a:xfrm>
            <a:custGeom>
              <a:avLst/>
              <a:gdLst>
                <a:gd name="T0" fmla="*/ 8 w 7"/>
                <a:gd name="T1" fmla="*/ 13 h 8"/>
                <a:gd name="T2" fmla="*/ 42 w 7"/>
                <a:gd name="T3" fmla="*/ 55 h 8"/>
                <a:gd name="T4" fmla="*/ 8 w 7"/>
                <a:gd name="T5" fmla="*/ 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0" y="5"/>
                    <a:pt x="4" y="8"/>
                    <a:pt x="7" y="8"/>
                  </a:cubicBezTo>
                  <a:cubicBezTo>
                    <a:pt x="7" y="3"/>
                    <a:pt x="0" y="0"/>
                    <a:pt x="1" y="7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6" name="Freeform 135">
              <a:extLst>
                <a:ext uri="{FF2B5EF4-FFF2-40B4-BE49-F238E27FC236}">
                  <a16:creationId xmlns:a16="http://schemas.microsoft.com/office/drawing/2014/main" id="{258C8C97-CA37-4C18-93B6-884FDD4E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1356"/>
              <a:ext cx="32" cy="35"/>
            </a:xfrm>
            <a:custGeom>
              <a:avLst/>
              <a:gdLst>
                <a:gd name="T0" fmla="*/ 13 w 20"/>
                <a:gd name="T1" fmla="*/ 116 h 22"/>
                <a:gd name="T2" fmla="*/ 107 w 20"/>
                <a:gd name="T3" fmla="*/ 76 h 22"/>
                <a:gd name="T4" fmla="*/ 13 w 20"/>
                <a:gd name="T5" fmla="*/ 129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2">
                  <a:moveTo>
                    <a:pt x="2" y="18"/>
                  </a:moveTo>
                  <a:cubicBezTo>
                    <a:pt x="8" y="22"/>
                    <a:pt x="20" y="22"/>
                    <a:pt x="16" y="12"/>
                  </a:cubicBezTo>
                  <a:cubicBezTo>
                    <a:pt x="11" y="0"/>
                    <a:pt x="0" y="12"/>
                    <a:pt x="2" y="2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7" name="Freeform 136">
              <a:extLst>
                <a:ext uri="{FF2B5EF4-FFF2-40B4-BE49-F238E27FC236}">
                  <a16:creationId xmlns:a16="http://schemas.microsoft.com/office/drawing/2014/main" id="{3ACB46CE-1BA7-4B92-8AB1-D5C3BDD57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" y="1374"/>
              <a:ext cx="23" cy="34"/>
            </a:xfrm>
            <a:custGeom>
              <a:avLst/>
              <a:gdLst>
                <a:gd name="T0" fmla="*/ 0 w 14"/>
                <a:gd name="T1" fmla="*/ 110 h 21"/>
                <a:gd name="T2" fmla="*/ 95 w 14"/>
                <a:gd name="T3" fmla="*/ 81 h 21"/>
                <a:gd name="T4" fmla="*/ 8 w 14"/>
                <a:gd name="T5" fmla="*/ 131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1">
                  <a:moveTo>
                    <a:pt x="0" y="16"/>
                  </a:moveTo>
                  <a:cubicBezTo>
                    <a:pt x="3" y="21"/>
                    <a:pt x="14" y="19"/>
                    <a:pt x="13" y="12"/>
                  </a:cubicBezTo>
                  <a:cubicBezTo>
                    <a:pt x="11" y="0"/>
                    <a:pt x="0" y="10"/>
                    <a:pt x="1" y="1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8" name="Freeform 137">
              <a:extLst>
                <a:ext uri="{FF2B5EF4-FFF2-40B4-BE49-F238E27FC236}">
                  <a16:creationId xmlns:a16="http://schemas.microsoft.com/office/drawing/2014/main" id="{D36C951A-7EA5-425F-9E7E-164191286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1301"/>
              <a:ext cx="36" cy="55"/>
            </a:xfrm>
            <a:custGeom>
              <a:avLst/>
              <a:gdLst>
                <a:gd name="T0" fmla="*/ 47 w 22"/>
                <a:gd name="T1" fmla="*/ 178 h 34"/>
                <a:gd name="T2" fmla="*/ 123 w 22"/>
                <a:gd name="T3" fmla="*/ 97 h 34"/>
                <a:gd name="T4" fmla="*/ 47 w 22"/>
                <a:gd name="T5" fmla="*/ 22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34">
                  <a:moveTo>
                    <a:pt x="7" y="26"/>
                  </a:moveTo>
                  <a:cubicBezTo>
                    <a:pt x="15" y="34"/>
                    <a:pt x="22" y="23"/>
                    <a:pt x="17" y="14"/>
                  </a:cubicBezTo>
                  <a:cubicBezTo>
                    <a:pt x="9" y="0"/>
                    <a:pt x="0" y="23"/>
                    <a:pt x="7" y="3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9" name="Freeform 138">
              <a:extLst>
                <a:ext uri="{FF2B5EF4-FFF2-40B4-BE49-F238E27FC236}">
                  <a16:creationId xmlns:a16="http://schemas.microsoft.com/office/drawing/2014/main" id="{9D4522B8-F73B-4561-ACB8-7B037852A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1350"/>
              <a:ext cx="34" cy="43"/>
            </a:xfrm>
            <a:custGeom>
              <a:avLst/>
              <a:gdLst>
                <a:gd name="T0" fmla="*/ 34 w 21"/>
                <a:gd name="T1" fmla="*/ 121 h 27"/>
                <a:gd name="T2" fmla="*/ 118 w 21"/>
                <a:gd name="T3" fmla="*/ 73 h 27"/>
                <a:gd name="T4" fmla="*/ 55 w 21"/>
                <a:gd name="T5" fmla="*/ 17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27">
                  <a:moveTo>
                    <a:pt x="5" y="19"/>
                  </a:moveTo>
                  <a:cubicBezTo>
                    <a:pt x="11" y="23"/>
                    <a:pt x="21" y="19"/>
                    <a:pt x="17" y="11"/>
                  </a:cubicBezTo>
                  <a:cubicBezTo>
                    <a:pt x="12" y="0"/>
                    <a:pt x="0" y="17"/>
                    <a:pt x="8" y="2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0" name="Freeform 139">
              <a:extLst>
                <a:ext uri="{FF2B5EF4-FFF2-40B4-BE49-F238E27FC236}">
                  <a16:creationId xmlns:a16="http://schemas.microsoft.com/office/drawing/2014/main" id="{F156D847-D056-48B6-8098-95D8CA7F9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1406"/>
              <a:ext cx="29" cy="32"/>
            </a:xfrm>
            <a:custGeom>
              <a:avLst/>
              <a:gdLst>
                <a:gd name="T0" fmla="*/ 13 w 18"/>
                <a:gd name="T1" fmla="*/ 77 h 20"/>
                <a:gd name="T2" fmla="*/ 0 w 18"/>
                <a:gd name="T3" fmla="*/ 86 h 20"/>
                <a:gd name="T4" fmla="*/ 122 w 18"/>
                <a:gd name="T5" fmla="*/ 67 h 20"/>
                <a:gd name="T6" fmla="*/ 26 w 18"/>
                <a:gd name="T7" fmla="*/ 118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20">
                  <a:moveTo>
                    <a:pt x="2" y="12"/>
                  </a:moveTo>
                  <a:cubicBezTo>
                    <a:pt x="1" y="12"/>
                    <a:pt x="0" y="12"/>
                    <a:pt x="0" y="13"/>
                  </a:cubicBezTo>
                  <a:cubicBezTo>
                    <a:pt x="4" y="17"/>
                    <a:pt x="18" y="20"/>
                    <a:pt x="18" y="10"/>
                  </a:cubicBezTo>
                  <a:cubicBezTo>
                    <a:pt x="17" y="0"/>
                    <a:pt x="2" y="7"/>
                    <a:pt x="4" y="1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1" name="Freeform 140">
              <a:extLst>
                <a:ext uri="{FF2B5EF4-FFF2-40B4-BE49-F238E27FC236}">
                  <a16:creationId xmlns:a16="http://schemas.microsoft.com/office/drawing/2014/main" id="{2AAD369A-FB90-406A-BF7F-ACA221604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1453"/>
              <a:ext cx="37" cy="42"/>
            </a:xfrm>
            <a:custGeom>
              <a:avLst/>
              <a:gdLst>
                <a:gd name="T0" fmla="*/ 60 w 23"/>
                <a:gd name="T1" fmla="*/ 110 h 26"/>
                <a:gd name="T2" fmla="*/ 145 w 23"/>
                <a:gd name="T3" fmla="*/ 115 h 26"/>
                <a:gd name="T4" fmla="*/ 34 w 23"/>
                <a:gd name="T5" fmla="*/ 144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6">
                  <a:moveTo>
                    <a:pt x="9" y="16"/>
                  </a:moveTo>
                  <a:cubicBezTo>
                    <a:pt x="9" y="23"/>
                    <a:pt x="22" y="26"/>
                    <a:pt x="22" y="17"/>
                  </a:cubicBezTo>
                  <a:cubicBezTo>
                    <a:pt x="23" y="4"/>
                    <a:pt x="0" y="0"/>
                    <a:pt x="5" y="2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2" name="Freeform 141">
              <a:extLst>
                <a:ext uri="{FF2B5EF4-FFF2-40B4-BE49-F238E27FC236}">
                  <a16:creationId xmlns:a16="http://schemas.microsoft.com/office/drawing/2014/main" id="{17B6EA45-F1EF-4140-9B01-600D0DC14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414"/>
              <a:ext cx="26" cy="36"/>
            </a:xfrm>
            <a:custGeom>
              <a:avLst/>
              <a:gdLst>
                <a:gd name="T0" fmla="*/ 13 w 16"/>
                <a:gd name="T1" fmla="*/ 77 h 22"/>
                <a:gd name="T2" fmla="*/ 0 w 16"/>
                <a:gd name="T3" fmla="*/ 88 h 22"/>
                <a:gd name="T4" fmla="*/ 29 w 16"/>
                <a:gd name="T5" fmla="*/ 0 h 22"/>
                <a:gd name="T6" fmla="*/ 13 w 16"/>
                <a:gd name="T7" fmla="*/ 77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22">
                  <a:moveTo>
                    <a:pt x="2" y="11"/>
                  </a:moveTo>
                  <a:cubicBezTo>
                    <a:pt x="1" y="10"/>
                    <a:pt x="0" y="11"/>
                    <a:pt x="0" y="12"/>
                  </a:cubicBezTo>
                  <a:cubicBezTo>
                    <a:pt x="8" y="22"/>
                    <a:pt x="16" y="4"/>
                    <a:pt x="4" y="0"/>
                  </a:cubicBezTo>
                  <a:cubicBezTo>
                    <a:pt x="0" y="3"/>
                    <a:pt x="0" y="7"/>
                    <a:pt x="2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3" name="Freeform 142">
              <a:extLst>
                <a:ext uri="{FF2B5EF4-FFF2-40B4-BE49-F238E27FC236}">
                  <a16:creationId xmlns:a16="http://schemas.microsoft.com/office/drawing/2014/main" id="{896846EC-C3A5-4833-8F63-C814FA69D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1372"/>
              <a:ext cx="13" cy="11"/>
            </a:xfrm>
            <a:custGeom>
              <a:avLst/>
              <a:gdLst>
                <a:gd name="T0" fmla="*/ 8 w 8"/>
                <a:gd name="T1" fmla="*/ 22 h 7"/>
                <a:gd name="T2" fmla="*/ 47 w 8"/>
                <a:gd name="T3" fmla="*/ 42 h 7"/>
                <a:gd name="T4" fmla="*/ 8 w 8"/>
                <a:gd name="T5" fmla="*/ 42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7">
                  <a:moveTo>
                    <a:pt x="1" y="4"/>
                  </a:moveTo>
                  <a:cubicBezTo>
                    <a:pt x="2" y="6"/>
                    <a:pt x="4" y="7"/>
                    <a:pt x="7" y="7"/>
                  </a:cubicBezTo>
                  <a:cubicBezTo>
                    <a:pt x="8" y="0"/>
                    <a:pt x="0" y="0"/>
                    <a:pt x="1" y="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4" name="Freeform 143">
              <a:extLst>
                <a:ext uri="{FF2B5EF4-FFF2-40B4-BE49-F238E27FC236}">
                  <a16:creationId xmlns:a16="http://schemas.microsoft.com/office/drawing/2014/main" id="{5F1432D4-4258-4DA9-832A-22E066210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" y="1437"/>
              <a:ext cx="21" cy="27"/>
            </a:xfrm>
            <a:custGeom>
              <a:avLst/>
              <a:gdLst>
                <a:gd name="T0" fmla="*/ 55 w 13"/>
                <a:gd name="T1" fmla="*/ 43 h 17"/>
                <a:gd name="T2" fmla="*/ 89 w 13"/>
                <a:gd name="T3" fmla="*/ 64 h 17"/>
                <a:gd name="T4" fmla="*/ 42 w 13"/>
                <a:gd name="T5" fmla="*/ 8 h 17"/>
                <a:gd name="T6" fmla="*/ 63 w 13"/>
                <a:gd name="T7" fmla="*/ 108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7">
                  <a:moveTo>
                    <a:pt x="8" y="7"/>
                  </a:moveTo>
                  <a:cubicBezTo>
                    <a:pt x="8" y="9"/>
                    <a:pt x="9" y="11"/>
                    <a:pt x="13" y="10"/>
                  </a:cubicBezTo>
                  <a:cubicBezTo>
                    <a:pt x="13" y="6"/>
                    <a:pt x="10" y="0"/>
                    <a:pt x="6" y="1"/>
                  </a:cubicBezTo>
                  <a:cubicBezTo>
                    <a:pt x="0" y="3"/>
                    <a:pt x="7" y="14"/>
                    <a:pt x="9" y="1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5" name="Freeform 144">
              <a:extLst>
                <a:ext uri="{FF2B5EF4-FFF2-40B4-BE49-F238E27FC236}">
                  <a16:creationId xmlns:a16="http://schemas.microsoft.com/office/drawing/2014/main" id="{8F8CFDB8-457E-4634-A258-B5AD2A12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480"/>
              <a:ext cx="23" cy="32"/>
            </a:xfrm>
            <a:custGeom>
              <a:avLst/>
              <a:gdLst>
                <a:gd name="T0" fmla="*/ 33 w 14"/>
                <a:gd name="T1" fmla="*/ 107 h 20"/>
                <a:gd name="T2" fmla="*/ 8 w 14"/>
                <a:gd name="T3" fmla="*/ 34 h 20"/>
                <a:gd name="T4" fmla="*/ 33 w 14"/>
                <a:gd name="T5" fmla="*/ 7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0">
                  <a:moveTo>
                    <a:pt x="4" y="16"/>
                  </a:moveTo>
                  <a:cubicBezTo>
                    <a:pt x="13" y="20"/>
                    <a:pt x="14" y="0"/>
                    <a:pt x="1" y="5"/>
                  </a:cubicBezTo>
                  <a:cubicBezTo>
                    <a:pt x="0" y="8"/>
                    <a:pt x="1" y="10"/>
                    <a:pt x="4" y="1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6" name="Freeform 145">
              <a:extLst>
                <a:ext uri="{FF2B5EF4-FFF2-40B4-BE49-F238E27FC236}">
                  <a16:creationId xmlns:a16="http://schemas.microsoft.com/office/drawing/2014/main" id="{D2580B74-8AD2-410A-8E63-09DA5BDFE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438"/>
              <a:ext cx="26" cy="26"/>
            </a:xfrm>
            <a:custGeom>
              <a:avLst/>
              <a:gdLst>
                <a:gd name="T0" fmla="*/ 47 w 16"/>
                <a:gd name="T1" fmla="*/ 102 h 16"/>
                <a:gd name="T2" fmla="*/ 89 w 16"/>
                <a:gd name="T3" fmla="*/ 55 h 16"/>
                <a:gd name="T4" fmla="*/ 34 w 16"/>
                <a:gd name="T5" fmla="*/ 88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6">
                  <a:moveTo>
                    <a:pt x="7" y="15"/>
                  </a:moveTo>
                  <a:cubicBezTo>
                    <a:pt x="12" y="16"/>
                    <a:pt x="16" y="14"/>
                    <a:pt x="13" y="8"/>
                  </a:cubicBezTo>
                  <a:cubicBezTo>
                    <a:pt x="10" y="0"/>
                    <a:pt x="0" y="3"/>
                    <a:pt x="5" y="1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7" name="Freeform 146">
              <a:extLst>
                <a:ext uri="{FF2B5EF4-FFF2-40B4-BE49-F238E27FC236}">
                  <a16:creationId xmlns:a16="http://schemas.microsoft.com/office/drawing/2014/main" id="{81394CA2-706F-4B00-BE48-740DDF7E0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488"/>
              <a:ext cx="19" cy="29"/>
            </a:xfrm>
            <a:custGeom>
              <a:avLst/>
              <a:gdLst>
                <a:gd name="T0" fmla="*/ 0 w 12"/>
                <a:gd name="T1" fmla="*/ 68 h 18"/>
                <a:gd name="T2" fmla="*/ 8 w 12"/>
                <a:gd name="T3" fmla="*/ 8 h 18"/>
                <a:gd name="T4" fmla="*/ 13 w 12"/>
                <a:gd name="T5" fmla="*/ 4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8">
                  <a:moveTo>
                    <a:pt x="0" y="10"/>
                  </a:moveTo>
                  <a:cubicBezTo>
                    <a:pt x="7" y="18"/>
                    <a:pt x="12" y="0"/>
                    <a:pt x="1" y="1"/>
                  </a:cubicBezTo>
                  <a:cubicBezTo>
                    <a:pt x="1" y="3"/>
                    <a:pt x="2" y="4"/>
                    <a:pt x="2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8" name="Freeform 147">
              <a:extLst>
                <a:ext uri="{FF2B5EF4-FFF2-40B4-BE49-F238E27FC236}">
                  <a16:creationId xmlns:a16="http://schemas.microsoft.com/office/drawing/2014/main" id="{64D69723-4E10-4FCB-A0D1-52A7E27CF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466"/>
              <a:ext cx="6" cy="6"/>
            </a:xfrm>
            <a:custGeom>
              <a:avLst/>
              <a:gdLst>
                <a:gd name="T0" fmla="*/ 0 w 4"/>
                <a:gd name="T1" fmla="*/ 18 h 4"/>
                <a:gd name="T2" fmla="*/ 18 w 4"/>
                <a:gd name="T3" fmla="*/ 21 h 4"/>
                <a:gd name="T4" fmla="*/ 12 w 4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3"/>
                    <a:pt x="2" y="4"/>
                    <a:pt x="3" y="4"/>
                  </a:cubicBezTo>
                  <a:cubicBezTo>
                    <a:pt x="4" y="2"/>
                    <a:pt x="3" y="1"/>
                    <a:pt x="2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9" name="Freeform 148">
              <a:extLst>
                <a:ext uri="{FF2B5EF4-FFF2-40B4-BE49-F238E27FC236}">
                  <a16:creationId xmlns:a16="http://schemas.microsoft.com/office/drawing/2014/main" id="{333BF307-5B91-4687-A15E-88E0544E4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1387"/>
              <a:ext cx="54" cy="38"/>
            </a:xfrm>
            <a:custGeom>
              <a:avLst/>
              <a:gdLst>
                <a:gd name="T0" fmla="*/ 101 w 33"/>
                <a:gd name="T1" fmla="*/ 25 h 24"/>
                <a:gd name="T2" fmla="*/ 172 w 33"/>
                <a:gd name="T3" fmla="*/ 100 h 24"/>
                <a:gd name="T4" fmla="*/ 92 w 33"/>
                <a:gd name="T5" fmla="*/ 95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24">
                  <a:moveTo>
                    <a:pt x="14" y="4"/>
                  </a:moveTo>
                  <a:cubicBezTo>
                    <a:pt x="6" y="7"/>
                    <a:pt x="19" y="24"/>
                    <a:pt x="24" y="16"/>
                  </a:cubicBezTo>
                  <a:cubicBezTo>
                    <a:pt x="33" y="0"/>
                    <a:pt x="0" y="3"/>
                    <a:pt x="13" y="1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0" name="Freeform 149">
              <a:extLst>
                <a:ext uri="{FF2B5EF4-FFF2-40B4-BE49-F238E27FC236}">
                  <a16:creationId xmlns:a16="http://schemas.microsoft.com/office/drawing/2014/main" id="{7A8C8CF4-7891-4E6E-8ACA-6DC5ECF4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1343"/>
              <a:ext cx="15" cy="16"/>
            </a:xfrm>
            <a:custGeom>
              <a:avLst/>
              <a:gdLst>
                <a:gd name="T0" fmla="*/ 33 w 9"/>
                <a:gd name="T1" fmla="*/ 56 h 10"/>
                <a:gd name="T2" fmla="*/ 55 w 9"/>
                <a:gd name="T3" fmla="*/ 67 h 10"/>
                <a:gd name="T4" fmla="*/ 0 w 9"/>
                <a:gd name="T5" fmla="*/ 34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0">
                  <a:moveTo>
                    <a:pt x="4" y="9"/>
                  </a:moveTo>
                  <a:cubicBezTo>
                    <a:pt x="5" y="9"/>
                    <a:pt x="5" y="10"/>
                    <a:pt x="7" y="10"/>
                  </a:cubicBezTo>
                  <a:cubicBezTo>
                    <a:pt x="9" y="5"/>
                    <a:pt x="4" y="0"/>
                    <a:pt x="0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1" name="Freeform 150">
              <a:extLst>
                <a:ext uri="{FF2B5EF4-FFF2-40B4-BE49-F238E27FC236}">
                  <a16:creationId xmlns:a16="http://schemas.microsoft.com/office/drawing/2014/main" id="{459533E0-B518-46DE-B6F2-35A86924C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" y="1282"/>
              <a:ext cx="2" cy="3"/>
            </a:xfrm>
            <a:custGeom>
              <a:avLst/>
              <a:gdLst>
                <a:gd name="T0" fmla="*/ 16 w 1"/>
                <a:gd name="T1" fmla="*/ 12 h 2"/>
                <a:gd name="T2" fmla="*/ 0 w 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2" name="Freeform 151">
              <a:extLst>
                <a:ext uri="{FF2B5EF4-FFF2-40B4-BE49-F238E27FC236}">
                  <a16:creationId xmlns:a16="http://schemas.microsoft.com/office/drawing/2014/main" id="{57BAAF6B-BE1D-4FEB-9CF6-2DAA17328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391"/>
              <a:ext cx="34" cy="33"/>
            </a:xfrm>
            <a:custGeom>
              <a:avLst/>
              <a:gdLst>
                <a:gd name="T0" fmla="*/ 47 w 21"/>
                <a:gd name="T1" fmla="*/ 96 h 20"/>
                <a:gd name="T2" fmla="*/ 110 w 21"/>
                <a:gd name="T3" fmla="*/ 68 h 20"/>
                <a:gd name="T4" fmla="*/ 47 w 21"/>
                <a:gd name="T5" fmla="*/ 11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20">
                  <a:moveTo>
                    <a:pt x="7" y="13"/>
                  </a:moveTo>
                  <a:cubicBezTo>
                    <a:pt x="10" y="20"/>
                    <a:pt x="21" y="17"/>
                    <a:pt x="16" y="9"/>
                  </a:cubicBezTo>
                  <a:cubicBezTo>
                    <a:pt x="10" y="0"/>
                    <a:pt x="0" y="10"/>
                    <a:pt x="7" y="16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3" name="Freeform 152">
              <a:extLst>
                <a:ext uri="{FF2B5EF4-FFF2-40B4-BE49-F238E27FC236}">
                  <a16:creationId xmlns:a16="http://schemas.microsoft.com/office/drawing/2014/main" id="{E24E5060-147E-4A07-BA38-C4F80BC2E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1406"/>
              <a:ext cx="25" cy="26"/>
            </a:xfrm>
            <a:custGeom>
              <a:avLst/>
              <a:gdLst>
                <a:gd name="T0" fmla="*/ 8 w 15"/>
                <a:gd name="T1" fmla="*/ 89 h 16"/>
                <a:gd name="T2" fmla="*/ 92 w 15"/>
                <a:gd name="T3" fmla="*/ 88 h 16"/>
                <a:gd name="T4" fmla="*/ 8 w 15"/>
                <a:gd name="T5" fmla="*/ 68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6">
                  <a:moveTo>
                    <a:pt x="1" y="13"/>
                  </a:moveTo>
                  <a:cubicBezTo>
                    <a:pt x="4" y="15"/>
                    <a:pt x="10" y="16"/>
                    <a:pt x="12" y="12"/>
                  </a:cubicBezTo>
                  <a:cubicBezTo>
                    <a:pt x="15" y="5"/>
                    <a:pt x="0" y="0"/>
                    <a:pt x="1" y="10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4" name="Freeform 153">
              <a:extLst>
                <a:ext uri="{FF2B5EF4-FFF2-40B4-BE49-F238E27FC236}">
                  <a16:creationId xmlns:a16="http://schemas.microsoft.com/office/drawing/2014/main" id="{1530334C-54BB-41D3-B647-388FEEED5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1375"/>
              <a:ext cx="34" cy="28"/>
            </a:xfrm>
            <a:custGeom>
              <a:avLst/>
              <a:gdLst>
                <a:gd name="T0" fmla="*/ 55 w 21"/>
                <a:gd name="T1" fmla="*/ 58 h 17"/>
                <a:gd name="T2" fmla="*/ 118 w 21"/>
                <a:gd name="T3" fmla="*/ 96 h 17"/>
                <a:gd name="T4" fmla="*/ 63 w 21"/>
                <a:gd name="T5" fmla="*/ 125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7">
                  <a:moveTo>
                    <a:pt x="8" y="8"/>
                  </a:moveTo>
                  <a:cubicBezTo>
                    <a:pt x="10" y="12"/>
                    <a:pt x="13" y="14"/>
                    <a:pt x="17" y="13"/>
                  </a:cubicBezTo>
                  <a:cubicBezTo>
                    <a:pt x="21" y="0"/>
                    <a:pt x="0" y="3"/>
                    <a:pt x="9" y="17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5" name="Freeform 154">
              <a:extLst>
                <a:ext uri="{FF2B5EF4-FFF2-40B4-BE49-F238E27FC236}">
                  <a16:creationId xmlns:a16="http://schemas.microsoft.com/office/drawing/2014/main" id="{11806BC5-7872-4264-8078-13D81574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1416"/>
              <a:ext cx="24" cy="32"/>
            </a:xfrm>
            <a:custGeom>
              <a:avLst/>
              <a:gdLst>
                <a:gd name="T0" fmla="*/ 21 w 15"/>
                <a:gd name="T1" fmla="*/ 98 h 20"/>
                <a:gd name="T2" fmla="*/ 98 w 15"/>
                <a:gd name="T3" fmla="*/ 86 h 20"/>
                <a:gd name="T4" fmla="*/ 21 w 15"/>
                <a:gd name="T5" fmla="*/ 131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0">
                  <a:moveTo>
                    <a:pt x="3" y="15"/>
                  </a:moveTo>
                  <a:cubicBezTo>
                    <a:pt x="5" y="20"/>
                    <a:pt x="14" y="19"/>
                    <a:pt x="15" y="13"/>
                  </a:cubicBezTo>
                  <a:cubicBezTo>
                    <a:pt x="15" y="0"/>
                    <a:pt x="0" y="6"/>
                    <a:pt x="3" y="20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6" name="Freeform 155">
              <a:extLst>
                <a:ext uri="{FF2B5EF4-FFF2-40B4-BE49-F238E27FC236}">
                  <a16:creationId xmlns:a16="http://schemas.microsoft.com/office/drawing/2014/main" id="{AD7D0F5E-4988-4920-BFE2-AD089B79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1445"/>
              <a:ext cx="28" cy="34"/>
            </a:xfrm>
            <a:custGeom>
              <a:avLst/>
              <a:gdLst>
                <a:gd name="T0" fmla="*/ 13 w 17"/>
                <a:gd name="T1" fmla="*/ 110 h 21"/>
                <a:gd name="T2" fmla="*/ 81 w 17"/>
                <a:gd name="T3" fmla="*/ 63 h 21"/>
                <a:gd name="T4" fmla="*/ 8 w 17"/>
                <a:gd name="T5" fmla="*/ 144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1">
                  <a:moveTo>
                    <a:pt x="2" y="16"/>
                  </a:moveTo>
                  <a:cubicBezTo>
                    <a:pt x="8" y="20"/>
                    <a:pt x="17" y="16"/>
                    <a:pt x="11" y="9"/>
                  </a:cubicBezTo>
                  <a:cubicBezTo>
                    <a:pt x="2" y="0"/>
                    <a:pt x="0" y="15"/>
                    <a:pt x="1" y="21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7" name="Freeform 156">
              <a:extLst>
                <a:ext uri="{FF2B5EF4-FFF2-40B4-BE49-F238E27FC236}">
                  <a16:creationId xmlns:a16="http://schemas.microsoft.com/office/drawing/2014/main" id="{C86C8690-C4B0-4BB6-AD74-8CE508191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1472"/>
              <a:ext cx="29" cy="42"/>
            </a:xfrm>
            <a:custGeom>
              <a:avLst/>
              <a:gdLst>
                <a:gd name="T0" fmla="*/ 21 w 18"/>
                <a:gd name="T1" fmla="*/ 136 h 26"/>
                <a:gd name="T2" fmla="*/ 97 w 18"/>
                <a:gd name="T3" fmla="*/ 102 h 26"/>
                <a:gd name="T4" fmla="*/ 0 w 18"/>
                <a:gd name="T5" fmla="*/ 165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6">
                  <a:moveTo>
                    <a:pt x="3" y="20"/>
                  </a:moveTo>
                  <a:cubicBezTo>
                    <a:pt x="6" y="26"/>
                    <a:pt x="18" y="25"/>
                    <a:pt x="14" y="15"/>
                  </a:cubicBezTo>
                  <a:cubicBezTo>
                    <a:pt x="9" y="0"/>
                    <a:pt x="0" y="16"/>
                    <a:pt x="0" y="24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8" name="Freeform 157">
              <a:extLst>
                <a:ext uri="{FF2B5EF4-FFF2-40B4-BE49-F238E27FC236}">
                  <a16:creationId xmlns:a16="http://schemas.microsoft.com/office/drawing/2014/main" id="{2F48882C-4B1F-4081-92D9-169A01408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1454"/>
              <a:ext cx="21" cy="26"/>
            </a:xfrm>
            <a:custGeom>
              <a:avLst/>
              <a:gdLst>
                <a:gd name="T0" fmla="*/ 8 w 13"/>
                <a:gd name="T1" fmla="*/ 76 h 16"/>
                <a:gd name="T2" fmla="*/ 68 w 13"/>
                <a:gd name="T3" fmla="*/ 55 h 16"/>
                <a:gd name="T4" fmla="*/ 8 w 13"/>
                <a:gd name="T5" fmla="*/ 89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6">
                  <a:moveTo>
                    <a:pt x="1" y="11"/>
                  </a:moveTo>
                  <a:cubicBezTo>
                    <a:pt x="3" y="16"/>
                    <a:pt x="13" y="15"/>
                    <a:pt x="10" y="8"/>
                  </a:cubicBezTo>
                  <a:cubicBezTo>
                    <a:pt x="7" y="0"/>
                    <a:pt x="0" y="6"/>
                    <a:pt x="1" y="13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9" name="Freeform 158">
              <a:extLst>
                <a:ext uri="{FF2B5EF4-FFF2-40B4-BE49-F238E27FC236}">
                  <a16:creationId xmlns:a16="http://schemas.microsoft.com/office/drawing/2014/main" id="{44AA5A25-71DD-41DB-99AB-C782FDD86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1432"/>
              <a:ext cx="8" cy="11"/>
            </a:xfrm>
            <a:custGeom>
              <a:avLst/>
              <a:gdLst>
                <a:gd name="T0" fmla="*/ 0 w 5"/>
                <a:gd name="T1" fmla="*/ 13 h 7"/>
                <a:gd name="T2" fmla="*/ 34 w 5"/>
                <a:gd name="T3" fmla="*/ 22 h 7"/>
                <a:gd name="T4" fmla="*/ 13 w 5"/>
                <a:gd name="T5" fmla="*/ 0 h 7"/>
                <a:gd name="T6" fmla="*/ 21 w 5"/>
                <a:gd name="T7" fmla="*/ 42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7">
                  <a:moveTo>
                    <a:pt x="0" y="2"/>
                  </a:moveTo>
                  <a:cubicBezTo>
                    <a:pt x="2" y="4"/>
                    <a:pt x="2" y="5"/>
                    <a:pt x="5" y="4"/>
                  </a:cubicBezTo>
                  <a:cubicBezTo>
                    <a:pt x="4" y="2"/>
                    <a:pt x="3" y="2"/>
                    <a:pt x="2" y="0"/>
                  </a:cubicBezTo>
                  <a:cubicBezTo>
                    <a:pt x="0" y="3"/>
                    <a:pt x="1" y="5"/>
                    <a:pt x="3" y="7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0" name="Freeform 159">
              <a:extLst>
                <a:ext uri="{FF2B5EF4-FFF2-40B4-BE49-F238E27FC236}">
                  <a16:creationId xmlns:a16="http://schemas.microsoft.com/office/drawing/2014/main" id="{F6590C6B-8490-41B3-83DC-5AB7BAD53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1435"/>
              <a:ext cx="19" cy="29"/>
            </a:xfrm>
            <a:custGeom>
              <a:avLst/>
              <a:gdLst>
                <a:gd name="T0" fmla="*/ 13 w 12"/>
                <a:gd name="T1" fmla="*/ 102 h 18"/>
                <a:gd name="T2" fmla="*/ 0 w 12"/>
                <a:gd name="T3" fmla="*/ 89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8">
                  <a:moveTo>
                    <a:pt x="2" y="15"/>
                  </a:moveTo>
                  <a:cubicBezTo>
                    <a:pt x="12" y="18"/>
                    <a:pt x="2" y="0"/>
                    <a:pt x="0" y="13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1" name="Freeform 160">
              <a:extLst>
                <a:ext uri="{FF2B5EF4-FFF2-40B4-BE49-F238E27FC236}">
                  <a16:creationId xmlns:a16="http://schemas.microsoft.com/office/drawing/2014/main" id="{2BF14920-FC23-4455-98B0-93CF8C50F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" y="1369"/>
              <a:ext cx="18" cy="24"/>
            </a:xfrm>
            <a:custGeom>
              <a:avLst/>
              <a:gdLst>
                <a:gd name="T0" fmla="*/ 8 w 11"/>
                <a:gd name="T1" fmla="*/ 54 h 15"/>
                <a:gd name="T2" fmla="*/ 77 w 11"/>
                <a:gd name="T3" fmla="*/ 54 h 15"/>
                <a:gd name="T4" fmla="*/ 43 w 11"/>
                <a:gd name="T5" fmla="*/ 77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5">
                  <a:moveTo>
                    <a:pt x="1" y="8"/>
                  </a:moveTo>
                  <a:cubicBezTo>
                    <a:pt x="2" y="13"/>
                    <a:pt x="11" y="15"/>
                    <a:pt x="11" y="8"/>
                  </a:cubicBezTo>
                  <a:cubicBezTo>
                    <a:pt x="10" y="0"/>
                    <a:pt x="0" y="7"/>
                    <a:pt x="6" y="12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2" name="Freeform 161">
              <a:extLst>
                <a:ext uri="{FF2B5EF4-FFF2-40B4-BE49-F238E27FC236}">
                  <a16:creationId xmlns:a16="http://schemas.microsoft.com/office/drawing/2014/main" id="{5C620B41-2972-45F4-A2D6-047E6AB4A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1356"/>
              <a:ext cx="8" cy="8"/>
            </a:xfrm>
            <a:custGeom>
              <a:avLst/>
              <a:gdLst>
                <a:gd name="T0" fmla="*/ 0 w 5"/>
                <a:gd name="T1" fmla="*/ 8 h 5"/>
                <a:gd name="T2" fmla="*/ 34 w 5"/>
                <a:gd name="T3" fmla="*/ 21 h 5"/>
                <a:gd name="T4" fmla="*/ 8 w 5"/>
                <a:gd name="T5" fmla="*/ 34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cubicBezTo>
                    <a:pt x="2" y="3"/>
                    <a:pt x="3" y="5"/>
                    <a:pt x="5" y="3"/>
                  </a:cubicBezTo>
                  <a:cubicBezTo>
                    <a:pt x="2" y="0"/>
                    <a:pt x="3" y="3"/>
                    <a:pt x="1" y="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3" name="Freeform 162">
              <a:extLst>
                <a:ext uri="{FF2B5EF4-FFF2-40B4-BE49-F238E27FC236}">
                  <a16:creationId xmlns:a16="http://schemas.microsoft.com/office/drawing/2014/main" id="{FF3C862C-E269-4D08-81C4-993162EF4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387"/>
              <a:ext cx="8" cy="6"/>
            </a:xfrm>
            <a:custGeom>
              <a:avLst/>
              <a:gdLst>
                <a:gd name="T0" fmla="*/ 8 w 5"/>
                <a:gd name="T1" fmla="*/ 18 h 4"/>
                <a:gd name="T2" fmla="*/ 13 w 5"/>
                <a:gd name="T3" fmla="*/ 0 h 4"/>
                <a:gd name="T4" fmla="*/ 8 w 5"/>
                <a:gd name="T5" fmla="*/ 21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1" y="3"/>
                  </a:moveTo>
                  <a:cubicBezTo>
                    <a:pt x="2" y="2"/>
                    <a:pt x="5" y="3"/>
                    <a:pt x="2" y="0"/>
                  </a:cubicBezTo>
                  <a:cubicBezTo>
                    <a:pt x="0" y="2"/>
                    <a:pt x="2" y="3"/>
                    <a:pt x="1" y="4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4" name="Freeform 163">
              <a:extLst>
                <a:ext uri="{FF2B5EF4-FFF2-40B4-BE49-F238E27FC236}">
                  <a16:creationId xmlns:a16="http://schemas.microsoft.com/office/drawing/2014/main" id="{188A6B3E-E379-4FDF-8C8F-4B0D8109D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391"/>
              <a:ext cx="9" cy="9"/>
            </a:xfrm>
            <a:custGeom>
              <a:avLst/>
              <a:gdLst>
                <a:gd name="T0" fmla="*/ 18 w 6"/>
                <a:gd name="T1" fmla="*/ 29 h 5"/>
                <a:gd name="T2" fmla="*/ 27 w 6"/>
                <a:gd name="T3" fmla="*/ 52 h 5"/>
                <a:gd name="T4" fmla="*/ 12 w 6"/>
                <a:gd name="T5" fmla="*/ 0 h 5"/>
                <a:gd name="T6" fmla="*/ 12 w 6"/>
                <a:gd name="T7" fmla="*/ 41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">
                  <a:moveTo>
                    <a:pt x="3" y="3"/>
                  </a:moveTo>
                  <a:cubicBezTo>
                    <a:pt x="4" y="4"/>
                    <a:pt x="4" y="5"/>
                    <a:pt x="5" y="5"/>
                  </a:cubicBezTo>
                  <a:cubicBezTo>
                    <a:pt x="6" y="1"/>
                    <a:pt x="4" y="1"/>
                    <a:pt x="2" y="0"/>
                  </a:cubicBezTo>
                  <a:cubicBezTo>
                    <a:pt x="0" y="2"/>
                    <a:pt x="1" y="2"/>
                    <a:pt x="2" y="4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5" name="Freeform 164">
              <a:extLst>
                <a:ext uri="{FF2B5EF4-FFF2-40B4-BE49-F238E27FC236}">
                  <a16:creationId xmlns:a16="http://schemas.microsoft.com/office/drawing/2014/main" id="{96CDB044-FC35-4F2A-B0D5-0B08137F4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1433"/>
              <a:ext cx="14" cy="17"/>
            </a:xfrm>
            <a:custGeom>
              <a:avLst/>
              <a:gdLst>
                <a:gd name="T0" fmla="*/ 0 w 9"/>
                <a:gd name="T1" fmla="*/ 70 h 10"/>
                <a:gd name="T2" fmla="*/ 12 w 9"/>
                <a:gd name="T3" fmla="*/ 9 h 10"/>
                <a:gd name="T4" fmla="*/ 19 w 9"/>
                <a:gd name="T5" fmla="*/ 75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0">
                  <a:moveTo>
                    <a:pt x="0" y="8"/>
                  </a:moveTo>
                  <a:cubicBezTo>
                    <a:pt x="7" y="10"/>
                    <a:pt x="9" y="0"/>
                    <a:pt x="2" y="1"/>
                  </a:cubicBezTo>
                  <a:cubicBezTo>
                    <a:pt x="2" y="3"/>
                    <a:pt x="2" y="7"/>
                    <a:pt x="3" y="9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6" name="Freeform 165">
              <a:extLst>
                <a:ext uri="{FF2B5EF4-FFF2-40B4-BE49-F238E27FC236}">
                  <a16:creationId xmlns:a16="http://schemas.microsoft.com/office/drawing/2014/main" id="{1D8D8A37-AFA8-4F13-8B73-463D6587C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1390"/>
              <a:ext cx="18" cy="21"/>
            </a:xfrm>
            <a:custGeom>
              <a:avLst/>
              <a:gdLst>
                <a:gd name="T0" fmla="*/ 13 w 11"/>
                <a:gd name="T1" fmla="*/ 55 h 13"/>
                <a:gd name="T2" fmla="*/ 13 w 11"/>
                <a:gd name="T3" fmla="*/ 76 h 13"/>
                <a:gd name="T4" fmla="*/ 56 w 11"/>
                <a:gd name="T5" fmla="*/ 81 h 13"/>
                <a:gd name="T6" fmla="*/ 13 w 11"/>
                <a:gd name="T7" fmla="*/ 89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3">
                  <a:moveTo>
                    <a:pt x="2" y="8"/>
                  </a:moveTo>
                  <a:cubicBezTo>
                    <a:pt x="1" y="9"/>
                    <a:pt x="1" y="10"/>
                    <a:pt x="2" y="11"/>
                  </a:cubicBezTo>
                  <a:cubicBezTo>
                    <a:pt x="4" y="12"/>
                    <a:pt x="6" y="12"/>
                    <a:pt x="8" y="12"/>
                  </a:cubicBezTo>
                  <a:cubicBezTo>
                    <a:pt x="11" y="2"/>
                    <a:pt x="0" y="0"/>
                    <a:pt x="2" y="13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7" name="Freeform 166">
              <a:extLst>
                <a:ext uri="{FF2B5EF4-FFF2-40B4-BE49-F238E27FC236}">
                  <a16:creationId xmlns:a16="http://schemas.microsoft.com/office/drawing/2014/main" id="{87F19100-7B7F-4754-B6A6-64686EA40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" y="1421"/>
              <a:ext cx="13" cy="22"/>
            </a:xfrm>
            <a:custGeom>
              <a:avLst/>
              <a:gdLst>
                <a:gd name="T0" fmla="*/ 0 w 8"/>
                <a:gd name="T1" fmla="*/ 49 h 14"/>
                <a:gd name="T2" fmla="*/ 8 w 8"/>
                <a:gd name="T3" fmla="*/ 0 h 14"/>
                <a:gd name="T4" fmla="*/ 8 w 8"/>
                <a:gd name="T5" fmla="*/ 61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4">
                  <a:moveTo>
                    <a:pt x="0" y="8"/>
                  </a:moveTo>
                  <a:cubicBezTo>
                    <a:pt x="8" y="14"/>
                    <a:pt x="8" y="0"/>
                    <a:pt x="1" y="0"/>
                  </a:cubicBezTo>
                  <a:cubicBezTo>
                    <a:pt x="0" y="3"/>
                    <a:pt x="0" y="7"/>
                    <a:pt x="1" y="10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8" name="Freeform 167">
              <a:extLst>
                <a:ext uri="{FF2B5EF4-FFF2-40B4-BE49-F238E27FC236}">
                  <a16:creationId xmlns:a16="http://schemas.microsoft.com/office/drawing/2014/main" id="{BB12D122-2ECD-42F3-8014-DE54DAE8D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482"/>
              <a:ext cx="12" cy="16"/>
            </a:xfrm>
            <a:custGeom>
              <a:avLst/>
              <a:gdLst>
                <a:gd name="T0" fmla="*/ 12 w 8"/>
                <a:gd name="T1" fmla="*/ 54 h 10"/>
                <a:gd name="T2" fmla="*/ 8 w 8"/>
                <a:gd name="T3" fmla="*/ 0 h 10"/>
                <a:gd name="T4" fmla="*/ 39 w 8"/>
                <a:gd name="T5" fmla="*/ 6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0">
                  <a:moveTo>
                    <a:pt x="2" y="8"/>
                  </a:moveTo>
                  <a:cubicBezTo>
                    <a:pt x="0" y="6"/>
                    <a:pt x="0" y="3"/>
                    <a:pt x="1" y="0"/>
                  </a:cubicBezTo>
                  <a:cubicBezTo>
                    <a:pt x="6" y="0"/>
                    <a:pt x="8" y="5"/>
                    <a:pt x="7" y="10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9" name="Freeform 168">
              <a:extLst>
                <a:ext uri="{FF2B5EF4-FFF2-40B4-BE49-F238E27FC236}">
                  <a16:creationId xmlns:a16="http://schemas.microsoft.com/office/drawing/2014/main" id="{EF76F64A-DF40-489D-878B-83CA8D338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1475"/>
              <a:ext cx="14" cy="15"/>
            </a:xfrm>
            <a:custGeom>
              <a:avLst/>
              <a:gdLst>
                <a:gd name="T0" fmla="*/ 0 w 9"/>
                <a:gd name="T1" fmla="*/ 22 h 9"/>
                <a:gd name="T2" fmla="*/ 40 w 9"/>
                <a:gd name="T3" fmla="*/ 70 h 9"/>
                <a:gd name="T4" fmla="*/ 22 w 9"/>
                <a:gd name="T5" fmla="*/ 0 h 9"/>
                <a:gd name="T6" fmla="*/ 19 w 9"/>
                <a:gd name="T7" fmla="*/ 22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9">
                  <a:moveTo>
                    <a:pt x="0" y="3"/>
                  </a:moveTo>
                  <a:cubicBezTo>
                    <a:pt x="0" y="7"/>
                    <a:pt x="3" y="9"/>
                    <a:pt x="7" y="9"/>
                  </a:cubicBezTo>
                  <a:cubicBezTo>
                    <a:pt x="9" y="5"/>
                    <a:pt x="8" y="1"/>
                    <a:pt x="4" y="0"/>
                  </a:cubicBezTo>
                  <a:cubicBezTo>
                    <a:pt x="2" y="1"/>
                    <a:pt x="3" y="1"/>
                    <a:pt x="3" y="3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0" name="Freeform 169">
              <a:extLst>
                <a:ext uri="{FF2B5EF4-FFF2-40B4-BE49-F238E27FC236}">
                  <a16:creationId xmlns:a16="http://schemas.microsoft.com/office/drawing/2014/main" id="{FA6137A7-4C78-4AE3-9EDD-2E8AFD29F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1437"/>
              <a:ext cx="24" cy="22"/>
            </a:xfrm>
            <a:custGeom>
              <a:avLst/>
              <a:gdLst>
                <a:gd name="T0" fmla="*/ 8 w 15"/>
                <a:gd name="T1" fmla="*/ 55 h 14"/>
                <a:gd name="T2" fmla="*/ 90 w 15"/>
                <a:gd name="T3" fmla="*/ 42 h 14"/>
                <a:gd name="T4" fmla="*/ 13 w 15"/>
                <a:gd name="T5" fmla="*/ 61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4">
                  <a:moveTo>
                    <a:pt x="1" y="9"/>
                  </a:moveTo>
                  <a:cubicBezTo>
                    <a:pt x="4" y="12"/>
                    <a:pt x="14" y="14"/>
                    <a:pt x="14" y="7"/>
                  </a:cubicBezTo>
                  <a:cubicBezTo>
                    <a:pt x="15" y="0"/>
                    <a:pt x="0" y="0"/>
                    <a:pt x="2" y="1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1" name="Freeform 170">
              <a:extLst>
                <a:ext uri="{FF2B5EF4-FFF2-40B4-BE49-F238E27FC236}">
                  <a16:creationId xmlns:a16="http://schemas.microsoft.com/office/drawing/2014/main" id="{0353BEDE-013F-47F1-96C9-EEE35B18D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1406"/>
              <a:ext cx="19" cy="16"/>
            </a:xfrm>
            <a:custGeom>
              <a:avLst/>
              <a:gdLst>
                <a:gd name="T0" fmla="*/ 40 w 12"/>
                <a:gd name="T1" fmla="*/ 42 h 10"/>
                <a:gd name="T2" fmla="*/ 76 w 12"/>
                <a:gd name="T3" fmla="*/ 42 h 10"/>
                <a:gd name="T4" fmla="*/ 25 w 12"/>
                <a:gd name="T5" fmla="*/ 6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0">
                  <a:moveTo>
                    <a:pt x="6" y="6"/>
                  </a:moveTo>
                  <a:cubicBezTo>
                    <a:pt x="8" y="7"/>
                    <a:pt x="11" y="8"/>
                    <a:pt x="12" y="6"/>
                  </a:cubicBezTo>
                  <a:cubicBezTo>
                    <a:pt x="10" y="0"/>
                    <a:pt x="0" y="2"/>
                    <a:pt x="4" y="1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2" name="Freeform 171">
              <a:extLst>
                <a:ext uri="{FF2B5EF4-FFF2-40B4-BE49-F238E27FC236}">
                  <a16:creationId xmlns:a16="http://schemas.microsoft.com/office/drawing/2014/main" id="{11A5F83E-57DD-4A5A-BA93-E324E4096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1450"/>
              <a:ext cx="22" cy="27"/>
            </a:xfrm>
            <a:custGeom>
              <a:avLst/>
              <a:gdLst>
                <a:gd name="T0" fmla="*/ 31 w 14"/>
                <a:gd name="T1" fmla="*/ 56 h 17"/>
                <a:gd name="T2" fmla="*/ 20 w 14"/>
                <a:gd name="T3" fmla="*/ 83 h 17"/>
                <a:gd name="T4" fmla="*/ 86 w 14"/>
                <a:gd name="T5" fmla="*/ 64 h 17"/>
                <a:gd name="T6" fmla="*/ 8 w 14"/>
                <a:gd name="T7" fmla="*/ 56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7">
                  <a:moveTo>
                    <a:pt x="5" y="9"/>
                  </a:moveTo>
                  <a:cubicBezTo>
                    <a:pt x="4" y="10"/>
                    <a:pt x="4" y="12"/>
                    <a:pt x="3" y="13"/>
                  </a:cubicBezTo>
                  <a:cubicBezTo>
                    <a:pt x="7" y="17"/>
                    <a:pt x="14" y="17"/>
                    <a:pt x="14" y="10"/>
                  </a:cubicBezTo>
                  <a:cubicBezTo>
                    <a:pt x="13" y="3"/>
                    <a:pt x="0" y="0"/>
                    <a:pt x="1" y="9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3" name="Freeform 172">
              <a:extLst>
                <a:ext uri="{FF2B5EF4-FFF2-40B4-BE49-F238E27FC236}">
                  <a16:creationId xmlns:a16="http://schemas.microsoft.com/office/drawing/2014/main" id="{3931A8FA-9A80-4FAA-95E5-13B0C4B1E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1403"/>
              <a:ext cx="20" cy="32"/>
            </a:xfrm>
            <a:custGeom>
              <a:avLst/>
              <a:gdLst>
                <a:gd name="T0" fmla="*/ 8 w 12"/>
                <a:gd name="T1" fmla="*/ 98 h 20"/>
                <a:gd name="T2" fmla="*/ 55 w 12"/>
                <a:gd name="T3" fmla="*/ 46 h 20"/>
                <a:gd name="T4" fmla="*/ 8 w 12"/>
                <a:gd name="T5" fmla="*/ 131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0">
                  <a:moveTo>
                    <a:pt x="1" y="15"/>
                  </a:moveTo>
                  <a:cubicBezTo>
                    <a:pt x="6" y="17"/>
                    <a:pt x="12" y="12"/>
                    <a:pt x="7" y="7"/>
                  </a:cubicBezTo>
                  <a:cubicBezTo>
                    <a:pt x="0" y="0"/>
                    <a:pt x="0" y="17"/>
                    <a:pt x="1" y="2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4" name="Freeform 173">
              <a:extLst>
                <a:ext uri="{FF2B5EF4-FFF2-40B4-BE49-F238E27FC236}">
                  <a16:creationId xmlns:a16="http://schemas.microsoft.com/office/drawing/2014/main" id="{86E33F3A-66FF-4722-8358-4218E0B5B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1446"/>
              <a:ext cx="41" cy="52"/>
            </a:xfrm>
            <a:custGeom>
              <a:avLst/>
              <a:gdLst>
                <a:gd name="T0" fmla="*/ 34 w 25"/>
                <a:gd name="T1" fmla="*/ 89 h 32"/>
                <a:gd name="T2" fmla="*/ 110 w 25"/>
                <a:gd name="T3" fmla="*/ 190 h 32"/>
                <a:gd name="T4" fmla="*/ 43 w 25"/>
                <a:gd name="T5" fmla="*/ 159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32">
                  <a:moveTo>
                    <a:pt x="5" y="13"/>
                  </a:moveTo>
                  <a:cubicBezTo>
                    <a:pt x="0" y="17"/>
                    <a:pt x="8" y="32"/>
                    <a:pt x="15" y="27"/>
                  </a:cubicBezTo>
                  <a:cubicBezTo>
                    <a:pt x="25" y="20"/>
                    <a:pt x="2" y="0"/>
                    <a:pt x="6" y="23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5" name="Freeform 174">
              <a:extLst>
                <a:ext uri="{FF2B5EF4-FFF2-40B4-BE49-F238E27FC236}">
                  <a16:creationId xmlns:a16="http://schemas.microsoft.com/office/drawing/2014/main" id="{9F2D4419-6B43-488A-B6CD-1370FAF31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1416"/>
              <a:ext cx="31" cy="35"/>
            </a:xfrm>
            <a:custGeom>
              <a:avLst/>
              <a:gdLst>
                <a:gd name="T0" fmla="*/ 13 w 19"/>
                <a:gd name="T1" fmla="*/ 40 h 22"/>
                <a:gd name="T2" fmla="*/ 0 w 19"/>
                <a:gd name="T3" fmla="*/ 40 h 22"/>
                <a:gd name="T4" fmla="*/ 34 w 19"/>
                <a:gd name="T5" fmla="*/ 0 h 22"/>
                <a:gd name="T6" fmla="*/ 21 w 19"/>
                <a:gd name="T7" fmla="*/ 73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2">
                  <a:moveTo>
                    <a:pt x="2" y="6"/>
                  </a:moveTo>
                  <a:cubicBezTo>
                    <a:pt x="2" y="5"/>
                    <a:pt x="1" y="5"/>
                    <a:pt x="0" y="6"/>
                  </a:cubicBezTo>
                  <a:cubicBezTo>
                    <a:pt x="6" y="22"/>
                    <a:pt x="19" y="1"/>
                    <a:pt x="5" y="0"/>
                  </a:cubicBezTo>
                  <a:cubicBezTo>
                    <a:pt x="3" y="3"/>
                    <a:pt x="3" y="7"/>
                    <a:pt x="3" y="11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6" name="Freeform 175">
              <a:extLst>
                <a:ext uri="{FF2B5EF4-FFF2-40B4-BE49-F238E27FC236}">
                  <a16:creationId xmlns:a16="http://schemas.microsoft.com/office/drawing/2014/main" id="{43A3125C-C6AF-4BFD-AC1B-99603F8DF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492"/>
              <a:ext cx="15" cy="16"/>
            </a:xfrm>
            <a:custGeom>
              <a:avLst/>
              <a:gdLst>
                <a:gd name="T0" fmla="*/ 22 w 9"/>
                <a:gd name="T1" fmla="*/ 54 h 10"/>
                <a:gd name="T2" fmla="*/ 33 w 9"/>
                <a:gd name="T3" fmla="*/ 67 h 10"/>
                <a:gd name="T4" fmla="*/ 0 w 9"/>
                <a:gd name="T5" fmla="*/ 21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0">
                  <a:moveTo>
                    <a:pt x="3" y="8"/>
                  </a:moveTo>
                  <a:cubicBezTo>
                    <a:pt x="4" y="8"/>
                    <a:pt x="2" y="9"/>
                    <a:pt x="4" y="10"/>
                  </a:cubicBezTo>
                  <a:cubicBezTo>
                    <a:pt x="9" y="6"/>
                    <a:pt x="6" y="0"/>
                    <a:pt x="0" y="3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7" name="Freeform 176">
              <a:extLst>
                <a:ext uri="{FF2B5EF4-FFF2-40B4-BE49-F238E27FC236}">
                  <a16:creationId xmlns:a16="http://schemas.microsoft.com/office/drawing/2014/main" id="{6810E751-6D7B-488E-8ECA-5B0B91934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" y="1429"/>
              <a:ext cx="10" cy="9"/>
            </a:xfrm>
            <a:custGeom>
              <a:avLst/>
              <a:gdLst>
                <a:gd name="T0" fmla="*/ 0 w 6"/>
                <a:gd name="T1" fmla="*/ 18 h 6"/>
                <a:gd name="T2" fmla="*/ 8 w 6"/>
                <a:gd name="T3" fmla="*/ 0 h 6"/>
                <a:gd name="T4" fmla="*/ 47 w 6"/>
                <a:gd name="T5" fmla="*/ 27 h 6"/>
                <a:gd name="T6" fmla="*/ 22 w 6"/>
                <a:gd name="T7" fmla="*/ 21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5" y="0"/>
                    <a:pt x="6" y="1"/>
                    <a:pt x="6" y="5"/>
                  </a:cubicBezTo>
                  <a:cubicBezTo>
                    <a:pt x="3" y="6"/>
                    <a:pt x="4" y="5"/>
                    <a:pt x="3" y="4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8" name="Freeform 177">
              <a:extLst>
                <a:ext uri="{FF2B5EF4-FFF2-40B4-BE49-F238E27FC236}">
                  <a16:creationId xmlns:a16="http://schemas.microsoft.com/office/drawing/2014/main" id="{24BCFAB4-6FDB-438F-919F-59E0DB232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1482"/>
              <a:ext cx="24" cy="27"/>
            </a:xfrm>
            <a:custGeom>
              <a:avLst/>
              <a:gdLst>
                <a:gd name="T0" fmla="*/ 26 w 15"/>
                <a:gd name="T1" fmla="*/ 40 h 17"/>
                <a:gd name="T2" fmla="*/ 90 w 15"/>
                <a:gd name="T3" fmla="*/ 64 h 17"/>
                <a:gd name="T4" fmla="*/ 13 w 15"/>
                <a:gd name="T5" fmla="*/ 89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7">
                  <a:moveTo>
                    <a:pt x="4" y="6"/>
                  </a:moveTo>
                  <a:cubicBezTo>
                    <a:pt x="3" y="11"/>
                    <a:pt x="13" y="17"/>
                    <a:pt x="14" y="10"/>
                  </a:cubicBezTo>
                  <a:cubicBezTo>
                    <a:pt x="15" y="0"/>
                    <a:pt x="0" y="0"/>
                    <a:pt x="2" y="14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9" name="Freeform 178">
              <a:extLst>
                <a:ext uri="{FF2B5EF4-FFF2-40B4-BE49-F238E27FC236}">
                  <a16:creationId xmlns:a16="http://schemas.microsoft.com/office/drawing/2014/main" id="{FC58A882-A658-4AD6-9B16-7F378F6E4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" y="1448"/>
              <a:ext cx="11" cy="16"/>
            </a:xfrm>
            <a:custGeom>
              <a:avLst/>
              <a:gdLst>
                <a:gd name="T0" fmla="*/ 8 w 7"/>
                <a:gd name="T1" fmla="*/ 46 h 10"/>
                <a:gd name="T2" fmla="*/ 35 w 7"/>
                <a:gd name="T3" fmla="*/ 56 h 10"/>
                <a:gd name="T4" fmla="*/ 0 w 7"/>
                <a:gd name="T5" fmla="*/ 54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0">
                  <a:moveTo>
                    <a:pt x="1" y="7"/>
                  </a:moveTo>
                  <a:cubicBezTo>
                    <a:pt x="3" y="9"/>
                    <a:pt x="3" y="10"/>
                    <a:pt x="6" y="9"/>
                  </a:cubicBezTo>
                  <a:cubicBezTo>
                    <a:pt x="7" y="3"/>
                    <a:pt x="0" y="0"/>
                    <a:pt x="0" y="8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0" name="Freeform 179">
              <a:extLst>
                <a:ext uri="{FF2B5EF4-FFF2-40B4-BE49-F238E27FC236}">
                  <a16:creationId xmlns:a16="http://schemas.microsoft.com/office/drawing/2014/main" id="{21D145E8-F8DA-4907-B987-C7AE41365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" y="1401"/>
              <a:ext cx="14" cy="10"/>
            </a:xfrm>
            <a:custGeom>
              <a:avLst/>
              <a:gdLst>
                <a:gd name="T0" fmla="*/ 40 w 9"/>
                <a:gd name="T1" fmla="*/ 13 h 6"/>
                <a:gd name="T2" fmla="*/ 47 w 9"/>
                <a:gd name="T3" fmla="*/ 37 h 6"/>
                <a:gd name="T4" fmla="*/ 53 w 9"/>
                <a:gd name="T5" fmla="*/ 8 h 6"/>
                <a:gd name="T6" fmla="*/ 8 w 9"/>
                <a:gd name="T7" fmla="*/ 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6">
                  <a:moveTo>
                    <a:pt x="7" y="2"/>
                  </a:moveTo>
                  <a:cubicBezTo>
                    <a:pt x="7" y="1"/>
                    <a:pt x="7" y="4"/>
                    <a:pt x="8" y="5"/>
                  </a:cubicBezTo>
                  <a:cubicBezTo>
                    <a:pt x="9" y="3"/>
                    <a:pt x="9" y="3"/>
                    <a:pt x="9" y="1"/>
                  </a:cubicBezTo>
                  <a:cubicBezTo>
                    <a:pt x="5" y="0"/>
                    <a:pt x="0" y="0"/>
                    <a:pt x="1" y="6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1" name="Freeform 180">
              <a:extLst>
                <a:ext uri="{FF2B5EF4-FFF2-40B4-BE49-F238E27FC236}">
                  <a16:creationId xmlns:a16="http://schemas.microsoft.com/office/drawing/2014/main" id="{E0B18790-9490-48F0-9B13-F765F2EBF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1429"/>
              <a:ext cx="19" cy="29"/>
            </a:xfrm>
            <a:custGeom>
              <a:avLst/>
              <a:gdLst>
                <a:gd name="T0" fmla="*/ 0 w 12"/>
                <a:gd name="T1" fmla="*/ 76 h 18"/>
                <a:gd name="T2" fmla="*/ 76 w 12"/>
                <a:gd name="T3" fmla="*/ 68 h 18"/>
                <a:gd name="T4" fmla="*/ 0 w 12"/>
                <a:gd name="T5" fmla="*/ 89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8">
                  <a:moveTo>
                    <a:pt x="0" y="11"/>
                  </a:moveTo>
                  <a:cubicBezTo>
                    <a:pt x="3" y="14"/>
                    <a:pt x="12" y="18"/>
                    <a:pt x="12" y="10"/>
                  </a:cubicBezTo>
                  <a:cubicBezTo>
                    <a:pt x="11" y="0"/>
                    <a:pt x="1" y="6"/>
                    <a:pt x="0" y="1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2" name="Freeform 181">
              <a:extLst>
                <a:ext uri="{FF2B5EF4-FFF2-40B4-BE49-F238E27FC236}">
                  <a16:creationId xmlns:a16="http://schemas.microsoft.com/office/drawing/2014/main" id="{E25610BF-DF1D-4E4D-BFB1-B28FBAEA4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1411"/>
              <a:ext cx="29" cy="24"/>
            </a:xfrm>
            <a:custGeom>
              <a:avLst/>
              <a:gdLst>
                <a:gd name="T0" fmla="*/ 47 w 18"/>
                <a:gd name="T1" fmla="*/ 74 h 15"/>
                <a:gd name="T2" fmla="*/ 55 w 18"/>
                <a:gd name="T3" fmla="*/ 86 h 15"/>
                <a:gd name="T4" fmla="*/ 110 w 18"/>
                <a:gd name="T5" fmla="*/ 90 h 15"/>
                <a:gd name="T6" fmla="*/ 26 w 18"/>
                <a:gd name="T7" fmla="*/ 9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5">
                  <a:moveTo>
                    <a:pt x="7" y="11"/>
                  </a:moveTo>
                  <a:cubicBezTo>
                    <a:pt x="7" y="12"/>
                    <a:pt x="8" y="12"/>
                    <a:pt x="8" y="13"/>
                  </a:cubicBezTo>
                  <a:cubicBezTo>
                    <a:pt x="10" y="14"/>
                    <a:pt x="14" y="15"/>
                    <a:pt x="16" y="14"/>
                  </a:cubicBezTo>
                  <a:cubicBezTo>
                    <a:pt x="18" y="3"/>
                    <a:pt x="0" y="0"/>
                    <a:pt x="4" y="1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3" name="Freeform 182">
              <a:extLst>
                <a:ext uri="{FF2B5EF4-FFF2-40B4-BE49-F238E27FC236}">
                  <a16:creationId xmlns:a16="http://schemas.microsoft.com/office/drawing/2014/main" id="{5D5C5AA0-98A6-48A7-8AC1-B61F85836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1409"/>
              <a:ext cx="19" cy="15"/>
            </a:xfrm>
            <a:custGeom>
              <a:avLst/>
              <a:gdLst>
                <a:gd name="T0" fmla="*/ 33 w 12"/>
                <a:gd name="T1" fmla="*/ 13 h 9"/>
                <a:gd name="T2" fmla="*/ 68 w 12"/>
                <a:gd name="T3" fmla="*/ 22 h 9"/>
                <a:gd name="T4" fmla="*/ 43 w 12"/>
                <a:gd name="T5" fmla="*/ 7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9">
                  <a:moveTo>
                    <a:pt x="5" y="2"/>
                  </a:moveTo>
                  <a:cubicBezTo>
                    <a:pt x="7" y="7"/>
                    <a:pt x="10" y="8"/>
                    <a:pt x="11" y="3"/>
                  </a:cubicBezTo>
                  <a:cubicBezTo>
                    <a:pt x="12" y="0"/>
                    <a:pt x="0" y="0"/>
                    <a:pt x="7" y="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4" name="Freeform 183">
              <a:extLst>
                <a:ext uri="{FF2B5EF4-FFF2-40B4-BE49-F238E27FC236}">
                  <a16:creationId xmlns:a16="http://schemas.microsoft.com/office/drawing/2014/main" id="{1F02CA07-0B10-4FFA-8A9F-57792E875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1445"/>
              <a:ext cx="24" cy="16"/>
            </a:xfrm>
            <a:custGeom>
              <a:avLst/>
              <a:gdLst>
                <a:gd name="T0" fmla="*/ 56 w 15"/>
                <a:gd name="T1" fmla="*/ 56 h 10"/>
                <a:gd name="T2" fmla="*/ 77 w 15"/>
                <a:gd name="T3" fmla="*/ 56 h 10"/>
                <a:gd name="T4" fmla="*/ 56 w 15"/>
                <a:gd name="T5" fmla="*/ 6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0">
                  <a:moveTo>
                    <a:pt x="9" y="9"/>
                  </a:moveTo>
                  <a:cubicBezTo>
                    <a:pt x="10" y="10"/>
                    <a:pt x="11" y="10"/>
                    <a:pt x="12" y="9"/>
                  </a:cubicBezTo>
                  <a:cubicBezTo>
                    <a:pt x="15" y="0"/>
                    <a:pt x="0" y="3"/>
                    <a:pt x="9" y="1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5" name="Freeform 184">
              <a:extLst>
                <a:ext uri="{FF2B5EF4-FFF2-40B4-BE49-F238E27FC236}">
                  <a16:creationId xmlns:a16="http://schemas.microsoft.com/office/drawing/2014/main" id="{792F4F41-FC94-4888-B219-BA0C92292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1459"/>
              <a:ext cx="8" cy="12"/>
            </a:xfrm>
            <a:custGeom>
              <a:avLst/>
              <a:gdLst>
                <a:gd name="T0" fmla="*/ 13 w 5"/>
                <a:gd name="T1" fmla="*/ 62 h 7"/>
                <a:gd name="T2" fmla="*/ 8 w 5"/>
                <a:gd name="T3" fmla="*/ 0 h 7"/>
                <a:gd name="T4" fmla="*/ 0 w 5"/>
                <a:gd name="T5" fmla="*/ 45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4" y="4"/>
                    <a:pt x="5" y="2"/>
                    <a:pt x="1" y="0"/>
                  </a:cubicBezTo>
                  <a:cubicBezTo>
                    <a:pt x="0" y="2"/>
                    <a:pt x="0" y="3"/>
                    <a:pt x="0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6" name="Freeform 185">
              <a:extLst>
                <a:ext uri="{FF2B5EF4-FFF2-40B4-BE49-F238E27FC236}">
                  <a16:creationId xmlns:a16="http://schemas.microsoft.com/office/drawing/2014/main" id="{7B6407C8-2248-439E-9D1D-E1EDD11E7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1466"/>
              <a:ext cx="37" cy="45"/>
            </a:xfrm>
            <a:custGeom>
              <a:avLst/>
              <a:gdLst>
                <a:gd name="T0" fmla="*/ 68 w 23"/>
                <a:gd name="T1" fmla="*/ 101 h 28"/>
                <a:gd name="T2" fmla="*/ 88 w 23"/>
                <a:gd name="T3" fmla="*/ 153 h 28"/>
                <a:gd name="T4" fmla="*/ 47 w 23"/>
                <a:gd name="T5" fmla="*/ 111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8">
                  <a:moveTo>
                    <a:pt x="10" y="15"/>
                  </a:moveTo>
                  <a:cubicBezTo>
                    <a:pt x="0" y="14"/>
                    <a:pt x="7" y="28"/>
                    <a:pt x="13" y="23"/>
                  </a:cubicBezTo>
                  <a:cubicBezTo>
                    <a:pt x="23" y="15"/>
                    <a:pt x="3" y="0"/>
                    <a:pt x="7" y="1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7" name="Freeform 186">
              <a:extLst>
                <a:ext uri="{FF2B5EF4-FFF2-40B4-BE49-F238E27FC236}">
                  <a16:creationId xmlns:a16="http://schemas.microsoft.com/office/drawing/2014/main" id="{2A33418C-4482-4DDB-89BF-A35620277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" y="1472"/>
              <a:ext cx="9" cy="3"/>
            </a:xfrm>
            <a:custGeom>
              <a:avLst/>
              <a:gdLst>
                <a:gd name="T0" fmla="*/ 0 w 6"/>
                <a:gd name="T1" fmla="*/ 0 h 2"/>
                <a:gd name="T2" fmla="*/ 32 w 6"/>
                <a:gd name="T3" fmla="*/ 0 h 2"/>
                <a:gd name="T4" fmla="*/ 21 w 6"/>
                <a:gd name="T5" fmla="*/ 12 h 2"/>
                <a:gd name="T6" fmla="*/ 12 w 6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4" y="2"/>
                  </a:cubicBezTo>
                  <a:cubicBezTo>
                    <a:pt x="3" y="2"/>
                    <a:pt x="2" y="0"/>
                    <a:pt x="2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8" name="Freeform 187">
              <a:extLst>
                <a:ext uri="{FF2B5EF4-FFF2-40B4-BE49-F238E27FC236}">
                  <a16:creationId xmlns:a16="http://schemas.microsoft.com/office/drawing/2014/main" id="{7F2D1B9E-74B7-4A80-98D9-A8F5D9782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" y="1464"/>
              <a:ext cx="9" cy="10"/>
            </a:xfrm>
            <a:custGeom>
              <a:avLst/>
              <a:gdLst>
                <a:gd name="T0" fmla="*/ 0 w 6"/>
                <a:gd name="T1" fmla="*/ 37 h 6"/>
                <a:gd name="T2" fmla="*/ 32 w 6"/>
                <a:gd name="T3" fmla="*/ 8 h 6"/>
                <a:gd name="T4" fmla="*/ 0 w 6"/>
                <a:gd name="T5" fmla="*/ 8 h 6"/>
                <a:gd name="T6" fmla="*/ 8 w 6"/>
                <a:gd name="T7" fmla="*/ 33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0" y="5"/>
                  </a:moveTo>
                  <a:cubicBezTo>
                    <a:pt x="3" y="6"/>
                    <a:pt x="6" y="6"/>
                    <a:pt x="6" y="1"/>
                  </a:cubicBezTo>
                  <a:cubicBezTo>
                    <a:pt x="4" y="0"/>
                    <a:pt x="3" y="0"/>
                    <a:pt x="0" y="1"/>
                  </a:cubicBezTo>
                  <a:cubicBezTo>
                    <a:pt x="0" y="2"/>
                    <a:pt x="1" y="3"/>
                    <a:pt x="1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9" name="Freeform 188">
              <a:extLst>
                <a:ext uri="{FF2B5EF4-FFF2-40B4-BE49-F238E27FC236}">
                  <a16:creationId xmlns:a16="http://schemas.microsoft.com/office/drawing/2014/main" id="{A609BECD-0179-4ADC-A7AF-8B7FB65A8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1429"/>
              <a:ext cx="11" cy="19"/>
            </a:xfrm>
            <a:custGeom>
              <a:avLst/>
              <a:gdLst>
                <a:gd name="T0" fmla="*/ 8 w 7"/>
                <a:gd name="T1" fmla="*/ 33 h 12"/>
                <a:gd name="T2" fmla="*/ 35 w 7"/>
                <a:gd name="T3" fmla="*/ 33 h 12"/>
                <a:gd name="T4" fmla="*/ 8 w 7"/>
                <a:gd name="T5" fmla="*/ 55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2">
                  <a:moveTo>
                    <a:pt x="1" y="5"/>
                  </a:moveTo>
                  <a:cubicBezTo>
                    <a:pt x="0" y="12"/>
                    <a:pt x="6" y="11"/>
                    <a:pt x="6" y="5"/>
                  </a:cubicBezTo>
                  <a:cubicBezTo>
                    <a:pt x="7" y="0"/>
                    <a:pt x="0" y="4"/>
                    <a:pt x="1" y="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0" name="Freeform 189">
              <a:extLst>
                <a:ext uri="{FF2B5EF4-FFF2-40B4-BE49-F238E27FC236}">
                  <a16:creationId xmlns:a16="http://schemas.microsoft.com/office/drawing/2014/main" id="{8BB48FE9-D629-48F8-839B-4C8846E4B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1471"/>
              <a:ext cx="17" cy="25"/>
            </a:xfrm>
            <a:custGeom>
              <a:avLst/>
              <a:gdLst>
                <a:gd name="T0" fmla="*/ 34 w 10"/>
                <a:gd name="T1" fmla="*/ 61 h 16"/>
                <a:gd name="T2" fmla="*/ 75 w 10"/>
                <a:gd name="T3" fmla="*/ 53 h 16"/>
                <a:gd name="T4" fmla="*/ 15 w 10"/>
                <a:gd name="T5" fmla="*/ 75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6">
                  <a:moveTo>
                    <a:pt x="4" y="10"/>
                  </a:moveTo>
                  <a:cubicBezTo>
                    <a:pt x="4" y="15"/>
                    <a:pt x="9" y="16"/>
                    <a:pt x="9" y="9"/>
                  </a:cubicBezTo>
                  <a:cubicBezTo>
                    <a:pt x="10" y="0"/>
                    <a:pt x="0" y="5"/>
                    <a:pt x="2" y="1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1" name="Freeform 190">
              <a:extLst>
                <a:ext uri="{FF2B5EF4-FFF2-40B4-BE49-F238E27FC236}">
                  <a16:creationId xmlns:a16="http://schemas.microsoft.com/office/drawing/2014/main" id="{5AE0096A-3E27-444F-A583-42963D455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1483"/>
              <a:ext cx="26" cy="31"/>
            </a:xfrm>
            <a:custGeom>
              <a:avLst/>
              <a:gdLst>
                <a:gd name="T0" fmla="*/ 21 w 16"/>
                <a:gd name="T1" fmla="*/ 126 h 19"/>
                <a:gd name="T2" fmla="*/ 0 w 16"/>
                <a:gd name="T3" fmla="*/ 104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9">
                  <a:moveTo>
                    <a:pt x="3" y="18"/>
                  </a:moveTo>
                  <a:cubicBezTo>
                    <a:pt x="16" y="19"/>
                    <a:pt x="0" y="0"/>
                    <a:pt x="0" y="1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2" name="Freeform 191">
              <a:extLst>
                <a:ext uri="{FF2B5EF4-FFF2-40B4-BE49-F238E27FC236}">
                  <a16:creationId xmlns:a16="http://schemas.microsoft.com/office/drawing/2014/main" id="{42CFDDE0-BCAB-4342-A43D-2C7835CBB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" y="1403"/>
              <a:ext cx="15" cy="11"/>
            </a:xfrm>
            <a:custGeom>
              <a:avLst/>
              <a:gdLst>
                <a:gd name="T0" fmla="*/ 22 w 9"/>
                <a:gd name="T1" fmla="*/ 42 h 7"/>
                <a:gd name="T2" fmla="*/ 55 w 9"/>
                <a:gd name="T3" fmla="*/ 42 h 7"/>
                <a:gd name="T4" fmla="*/ 0 w 9"/>
                <a:gd name="T5" fmla="*/ 35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2" y="7"/>
                    <a:pt x="6" y="7"/>
                    <a:pt x="7" y="7"/>
                  </a:cubicBezTo>
                  <a:cubicBezTo>
                    <a:pt x="9" y="1"/>
                    <a:pt x="1" y="0"/>
                    <a:pt x="0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3" name="Freeform 192">
              <a:extLst>
                <a:ext uri="{FF2B5EF4-FFF2-40B4-BE49-F238E27FC236}">
                  <a16:creationId xmlns:a16="http://schemas.microsoft.com/office/drawing/2014/main" id="{1CC6AA66-C9D2-482B-BA78-BCD6256B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" y="1441"/>
              <a:ext cx="9" cy="10"/>
            </a:xfrm>
            <a:custGeom>
              <a:avLst/>
              <a:gdLst>
                <a:gd name="T0" fmla="*/ 8 w 6"/>
                <a:gd name="T1" fmla="*/ 47 h 6"/>
                <a:gd name="T2" fmla="*/ 27 w 6"/>
                <a:gd name="T3" fmla="*/ 0 h 6"/>
                <a:gd name="T4" fmla="*/ 8 w 6"/>
                <a:gd name="T5" fmla="*/ 0 h 6"/>
                <a:gd name="T6" fmla="*/ 8 w 6"/>
                <a:gd name="T7" fmla="*/ 33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4" y="5"/>
                    <a:pt x="6" y="4"/>
                    <a:pt x="5" y="0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2"/>
                    <a:pt x="1" y="2"/>
                    <a:pt x="1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4" name="Freeform 193">
              <a:extLst>
                <a:ext uri="{FF2B5EF4-FFF2-40B4-BE49-F238E27FC236}">
                  <a16:creationId xmlns:a16="http://schemas.microsoft.com/office/drawing/2014/main" id="{7F165AAA-4A4D-4EC1-81A4-1BD3B78DF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" y="1529"/>
              <a:ext cx="13" cy="16"/>
            </a:xfrm>
            <a:custGeom>
              <a:avLst/>
              <a:gdLst>
                <a:gd name="T0" fmla="*/ 34 w 8"/>
                <a:gd name="T1" fmla="*/ 46 h 10"/>
                <a:gd name="T2" fmla="*/ 47 w 8"/>
                <a:gd name="T3" fmla="*/ 67 h 10"/>
                <a:gd name="T4" fmla="*/ 0 w 8"/>
                <a:gd name="T5" fmla="*/ 0 h 10"/>
                <a:gd name="T6" fmla="*/ 0 w 8"/>
                <a:gd name="T7" fmla="*/ 34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0">
                  <a:moveTo>
                    <a:pt x="5" y="7"/>
                  </a:moveTo>
                  <a:cubicBezTo>
                    <a:pt x="5" y="8"/>
                    <a:pt x="3" y="10"/>
                    <a:pt x="7" y="10"/>
                  </a:cubicBezTo>
                  <a:cubicBezTo>
                    <a:pt x="8" y="5"/>
                    <a:pt x="5" y="0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5" name="Freeform 194">
              <a:extLst>
                <a:ext uri="{FF2B5EF4-FFF2-40B4-BE49-F238E27FC236}">
                  <a16:creationId xmlns:a16="http://schemas.microsoft.com/office/drawing/2014/main" id="{8A50E5BF-5808-40FF-8599-CE6351209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909"/>
              <a:ext cx="19" cy="21"/>
            </a:xfrm>
            <a:custGeom>
              <a:avLst/>
              <a:gdLst>
                <a:gd name="T0" fmla="*/ 8 w 12"/>
                <a:gd name="T1" fmla="*/ 42 h 13"/>
                <a:gd name="T2" fmla="*/ 68 w 12"/>
                <a:gd name="T3" fmla="*/ 55 h 13"/>
                <a:gd name="T4" fmla="*/ 21 w 12"/>
                <a:gd name="T5" fmla="*/ 63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3">
                  <a:moveTo>
                    <a:pt x="1" y="6"/>
                  </a:moveTo>
                  <a:cubicBezTo>
                    <a:pt x="1" y="11"/>
                    <a:pt x="10" y="13"/>
                    <a:pt x="11" y="8"/>
                  </a:cubicBezTo>
                  <a:cubicBezTo>
                    <a:pt x="12" y="0"/>
                    <a:pt x="0" y="0"/>
                    <a:pt x="3" y="9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6" name="Freeform 195">
              <a:extLst>
                <a:ext uri="{FF2B5EF4-FFF2-40B4-BE49-F238E27FC236}">
                  <a16:creationId xmlns:a16="http://schemas.microsoft.com/office/drawing/2014/main" id="{D822DEB3-00E4-4E30-BF3E-8591D6DD8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917"/>
              <a:ext cx="16" cy="16"/>
            </a:xfrm>
            <a:custGeom>
              <a:avLst/>
              <a:gdLst>
                <a:gd name="T0" fmla="*/ 34 w 10"/>
                <a:gd name="T1" fmla="*/ 46 h 10"/>
                <a:gd name="T2" fmla="*/ 67 w 10"/>
                <a:gd name="T3" fmla="*/ 46 h 10"/>
                <a:gd name="T4" fmla="*/ 0 w 10"/>
                <a:gd name="T5" fmla="*/ 56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0">
                  <a:moveTo>
                    <a:pt x="5" y="7"/>
                  </a:moveTo>
                  <a:cubicBezTo>
                    <a:pt x="6" y="9"/>
                    <a:pt x="10" y="10"/>
                    <a:pt x="10" y="7"/>
                  </a:cubicBezTo>
                  <a:cubicBezTo>
                    <a:pt x="10" y="0"/>
                    <a:pt x="1" y="4"/>
                    <a:pt x="0" y="9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7" name="Freeform 196">
              <a:extLst>
                <a:ext uri="{FF2B5EF4-FFF2-40B4-BE49-F238E27FC236}">
                  <a16:creationId xmlns:a16="http://schemas.microsoft.com/office/drawing/2014/main" id="{CC749E46-FD9B-465F-AE28-092077FFC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944"/>
              <a:ext cx="12" cy="12"/>
            </a:xfrm>
            <a:custGeom>
              <a:avLst/>
              <a:gdLst>
                <a:gd name="T0" fmla="*/ 9 w 7"/>
                <a:gd name="T1" fmla="*/ 45 h 7"/>
                <a:gd name="T2" fmla="*/ 50 w 7"/>
                <a:gd name="T3" fmla="*/ 36 h 7"/>
                <a:gd name="T4" fmla="*/ 15 w 7"/>
                <a:gd name="T5" fmla="*/ 45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7"/>
                    <a:pt x="6" y="7"/>
                    <a:pt x="6" y="4"/>
                  </a:cubicBezTo>
                  <a:cubicBezTo>
                    <a:pt x="7" y="0"/>
                    <a:pt x="0" y="0"/>
                    <a:pt x="2" y="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8" name="Freeform 197">
              <a:extLst>
                <a:ext uri="{FF2B5EF4-FFF2-40B4-BE49-F238E27FC236}">
                  <a16:creationId xmlns:a16="http://schemas.microsoft.com/office/drawing/2014/main" id="{1D603129-2B06-4A63-A42D-0167AEF2C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" y="975"/>
              <a:ext cx="11" cy="15"/>
            </a:xfrm>
            <a:custGeom>
              <a:avLst/>
              <a:gdLst>
                <a:gd name="T0" fmla="*/ 20 w 7"/>
                <a:gd name="T1" fmla="*/ 55 h 9"/>
                <a:gd name="T2" fmla="*/ 35 w 7"/>
                <a:gd name="T3" fmla="*/ 37 h 9"/>
                <a:gd name="T4" fmla="*/ 8 w 7"/>
                <a:gd name="T5" fmla="*/ 55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9">
                  <a:moveTo>
                    <a:pt x="3" y="7"/>
                  </a:moveTo>
                  <a:cubicBezTo>
                    <a:pt x="2" y="7"/>
                    <a:pt x="7" y="9"/>
                    <a:pt x="6" y="5"/>
                  </a:cubicBezTo>
                  <a:cubicBezTo>
                    <a:pt x="5" y="0"/>
                    <a:pt x="0" y="2"/>
                    <a:pt x="1" y="7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9" name="Freeform 198">
              <a:extLst>
                <a:ext uri="{FF2B5EF4-FFF2-40B4-BE49-F238E27FC236}">
                  <a16:creationId xmlns:a16="http://schemas.microsoft.com/office/drawing/2014/main" id="{ED1F986D-B74E-48E3-8E5A-FD4C00FEA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899"/>
              <a:ext cx="3" cy="2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6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1"/>
                    <a:pt x="0" y="1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0" name="Freeform 199">
              <a:extLst>
                <a:ext uri="{FF2B5EF4-FFF2-40B4-BE49-F238E27FC236}">
                  <a16:creationId xmlns:a16="http://schemas.microsoft.com/office/drawing/2014/main" id="{92D8E7FA-E7F3-4B02-B276-72C2BF591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906"/>
              <a:ext cx="23" cy="19"/>
            </a:xfrm>
            <a:custGeom>
              <a:avLst/>
              <a:gdLst>
                <a:gd name="T0" fmla="*/ 35 w 14"/>
                <a:gd name="T1" fmla="*/ 40 h 12"/>
                <a:gd name="T2" fmla="*/ 81 w 14"/>
                <a:gd name="T3" fmla="*/ 63 h 12"/>
                <a:gd name="T4" fmla="*/ 43 w 14"/>
                <a:gd name="T5" fmla="*/ 76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2">
                  <a:moveTo>
                    <a:pt x="5" y="6"/>
                  </a:moveTo>
                  <a:cubicBezTo>
                    <a:pt x="6" y="8"/>
                    <a:pt x="8" y="10"/>
                    <a:pt x="11" y="10"/>
                  </a:cubicBezTo>
                  <a:cubicBezTo>
                    <a:pt x="14" y="2"/>
                    <a:pt x="0" y="0"/>
                    <a:pt x="6" y="12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1" name="Freeform 200">
              <a:extLst>
                <a:ext uri="{FF2B5EF4-FFF2-40B4-BE49-F238E27FC236}">
                  <a16:creationId xmlns:a16="http://schemas.microsoft.com/office/drawing/2014/main" id="{DE7AF7A9-3B1B-4526-AEA1-BD304C9BB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928"/>
              <a:ext cx="13" cy="23"/>
            </a:xfrm>
            <a:custGeom>
              <a:avLst/>
              <a:gdLst>
                <a:gd name="T0" fmla="*/ 13 w 8"/>
                <a:gd name="T1" fmla="*/ 81 h 14"/>
                <a:gd name="T2" fmla="*/ 47 w 8"/>
                <a:gd name="T3" fmla="*/ 54 h 14"/>
                <a:gd name="T4" fmla="*/ 8 w 8"/>
                <a:gd name="T5" fmla="*/ 102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4">
                  <a:moveTo>
                    <a:pt x="2" y="11"/>
                  </a:moveTo>
                  <a:cubicBezTo>
                    <a:pt x="4" y="13"/>
                    <a:pt x="8" y="10"/>
                    <a:pt x="7" y="7"/>
                  </a:cubicBezTo>
                  <a:cubicBezTo>
                    <a:pt x="7" y="0"/>
                    <a:pt x="0" y="10"/>
                    <a:pt x="1" y="14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2" name="Freeform 201">
              <a:extLst>
                <a:ext uri="{FF2B5EF4-FFF2-40B4-BE49-F238E27FC236}">
                  <a16:creationId xmlns:a16="http://schemas.microsoft.com/office/drawing/2014/main" id="{6BDD7885-8AE8-4898-8DF2-8754B4D01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961"/>
              <a:ext cx="11" cy="9"/>
            </a:xfrm>
            <a:custGeom>
              <a:avLst/>
              <a:gdLst>
                <a:gd name="T0" fmla="*/ 20 w 7"/>
                <a:gd name="T1" fmla="*/ 32 h 6"/>
                <a:gd name="T2" fmla="*/ 31 w 7"/>
                <a:gd name="T3" fmla="*/ 0 h 6"/>
                <a:gd name="T4" fmla="*/ 8 w 7"/>
                <a:gd name="T5" fmla="*/ 32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5" y="6"/>
                    <a:pt x="7" y="2"/>
                    <a:pt x="5" y="0"/>
                  </a:cubicBezTo>
                  <a:cubicBezTo>
                    <a:pt x="2" y="1"/>
                    <a:pt x="0" y="4"/>
                    <a:pt x="1" y="6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3" name="Freeform 202">
              <a:extLst>
                <a:ext uri="{FF2B5EF4-FFF2-40B4-BE49-F238E27FC236}">
                  <a16:creationId xmlns:a16="http://schemas.microsoft.com/office/drawing/2014/main" id="{8791A150-CA2F-43F6-850D-8CD4DDF7F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998"/>
              <a:ext cx="5" cy="6"/>
            </a:xfrm>
            <a:custGeom>
              <a:avLst/>
              <a:gdLst>
                <a:gd name="T0" fmla="*/ 8 w 3"/>
                <a:gd name="T1" fmla="*/ 21 h 4"/>
                <a:gd name="T2" fmla="*/ 0 w 3"/>
                <a:gd name="T3" fmla="*/ 0 h 4"/>
                <a:gd name="T4" fmla="*/ 0 w 3"/>
                <a:gd name="T5" fmla="*/ 21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4" name="Freeform 203">
              <a:extLst>
                <a:ext uri="{FF2B5EF4-FFF2-40B4-BE49-F238E27FC236}">
                  <a16:creationId xmlns:a16="http://schemas.microsoft.com/office/drawing/2014/main" id="{EFB08EF8-59A5-4D3E-9732-4712E108D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898"/>
              <a:ext cx="3" cy="4"/>
            </a:xfrm>
            <a:custGeom>
              <a:avLst/>
              <a:gdLst>
                <a:gd name="T0" fmla="*/ 8 w 2"/>
                <a:gd name="T1" fmla="*/ 1 h 3"/>
                <a:gd name="T2" fmla="*/ 12 w 2"/>
                <a:gd name="T3" fmla="*/ 7 h 3"/>
                <a:gd name="T4" fmla="*/ 0 w 2"/>
                <a:gd name="T5" fmla="*/ 9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1" y="2"/>
                    <a:pt x="1" y="3"/>
                    <a:pt x="2" y="2"/>
                  </a:cubicBezTo>
                  <a:cubicBezTo>
                    <a:pt x="1" y="0"/>
                    <a:pt x="1" y="1"/>
                    <a:pt x="0" y="3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5" name="Freeform 204">
              <a:extLst>
                <a:ext uri="{FF2B5EF4-FFF2-40B4-BE49-F238E27FC236}">
                  <a16:creationId xmlns:a16="http://schemas.microsoft.com/office/drawing/2014/main" id="{85DBE2F0-7DC6-450B-BE5E-9D3C3A22C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935"/>
              <a:ext cx="8" cy="6"/>
            </a:xfrm>
            <a:custGeom>
              <a:avLst/>
              <a:gdLst>
                <a:gd name="T0" fmla="*/ 0 w 5"/>
                <a:gd name="T1" fmla="*/ 8 h 4"/>
                <a:gd name="T2" fmla="*/ 34 w 5"/>
                <a:gd name="T3" fmla="*/ 21 h 4"/>
                <a:gd name="T4" fmla="*/ 13 w 5"/>
                <a:gd name="T5" fmla="*/ 0 h 4"/>
                <a:gd name="T6" fmla="*/ 13 w 5"/>
                <a:gd name="T7" fmla="*/ 8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cubicBezTo>
                    <a:pt x="1" y="3"/>
                    <a:pt x="3" y="4"/>
                    <a:pt x="5" y="4"/>
                  </a:cubicBezTo>
                  <a:cubicBezTo>
                    <a:pt x="5" y="2"/>
                    <a:pt x="4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6" name="Freeform 205">
              <a:extLst>
                <a:ext uri="{FF2B5EF4-FFF2-40B4-BE49-F238E27FC236}">
                  <a16:creationId xmlns:a16="http://schemas.microsoft.com/office/drawing/2014/main" id="{F0FD28EE-A99F-460D-BD9B-35F8E6403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928"/>
              <a:ext cx="12" cy="8"/>
            </a:xfrm>
            <a:custGeom>
              <a:avLst/>
              <a:gdLst>
                <a:gd name="T0" fmla="*/ 15 w 7"/>
                <a:gd name="T1" fmla="*/ 13 h 5"/>
                <a:gd name="T2" fmla="*/ 36 w 7"/>
                <a:gd name="T3" fmla="*/ 0 h 5"/>
                <a:gd name="T4" fmla="*/ 15 w 7"/>
                <a:gd name="T5" fmla="*/ 13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">
                  <a:moveTo>
                    <a:pt x="2" y="2"/>
                  </a:moveTo>
                  <a:cubicBezTo>
                    <a:pt x="0" y="5"/>
                    <a:pt x="7" y="4"/>
                    <a:pt x="4" y="0"/>
                  </a:cubicBezTo>
                  <a:cubicBezTo>
                    <a:pt x="3" y="0"/>
                    <a:pt x="3" y="1"/>
                    <a:pt x="2" y="2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7" name="Freeform 206">
              <a:extLst>
                <a:ext uri="{FF2B5EF4-FFF2-40B4-BE49-F238E27FC236}">
                  <a16:creationId xmlns:a16="http://schemas.microsoft.com/office/drawing/2014/main" id="{4F8D32EB-6946-4FE4-86F1-3781181A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" y="943"/>
              <a:ext cx="8" cy="8"/>
            </a:xfrm>
            <a:custGeom>
              <a:avLst/>
              <a:gdLst>
                <a:gd name="T0" fmla="*/ 13 w 5"/>
                <a:gd name="T1" fmla="*/ 26 h 5"/>
                <a:gd name="T2" fmla="*/ 8 w 5"/>
                <a:gd name="T3" fmla="*/ 0 h 5"/>
                <a:gd name="T4" fmla="*/ 8 w 5"/>
                <a:gd name="T5" fmla="*/ 34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5" y="5"/>
                    <a:pt x="5" y="0"/>
                    <a:pt x="1" y="0"/>
                  </a:cubicBezTo>
                  <a:cubicBezTo>
                    <a:pt x="1" y="2"/>
                    <a:pt x="0" y="3"/>
                    <a:pt x="1" y="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8" name="Freeform 207">
              <a:extLst>
                <a:ext uri="{FF2B5EF4-FFF2-40B4-BE49-F238E27FC236}">
                  <a16:creationId xmlns:a16="http://schemas.microsoft.com/office/drawing/2014/main" id="{33992456-8AAD-454D-B5D3-A930B2246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62"/>
              <a:ext cx="3" cy="8"/>
            </a:xfrm>
            <a:custGeom>
              <a:avLst/>
              <a:gdLst>
                <a:gd name="T0" fmla="*/ 0 w 2"/>
                <a:gd name="T1" fmla="*/ 13 h 5"/>
                <a:gd name="T2" fmla="*/ 8 w 2"/>
                <a:gd name="T3" fmla="*/ 34 h 5"/>
                <a:gd name="T4" fmla="*/ 0 w 2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cubicBezTo>
                    <a:pt x="0" y="3"/>
                    <a:pt x="1" y="4"/>
                    <a:pt x="1" y="5"/>
                  </a:cubicBezTo>
                  <a:cubicBezTo>
                    <a:pt x="2" y="3"/>
                    <a:pt x="1" y="1"/>
                    <a:pt x="0" y="0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9" name="Freeform 208">
              <a:extLst>
                <a:ext uri="{FF2B5EF4-FFF2-40B4-BE49-F238E27FC236}">
                  <a16:creationId xmlns:a16="http://schemas.microsoft.com/office/drawing/2014/main" id="{A225903E-98FF-4CF4-90BC-B5BE6BB46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983"/>
              <a:ext cx="13" cy="16"/>
            </a:xfrm>
            <a:custGeom>
              <a:avLst/>
              <a:gdLst>
                <a:gd name="T0" fmla="*/ 21 w 8"/>
                <a:gd name="T1" fmla="*/ 56 h 10"/>
                <a:gd name="T2" fmla="*/ 42 w 8"/>
                <a:gd name="T3" fmla="*/ 26 h 10"/>
                <a:gd name="T4" fmla="*/ 0 w 8"/>
                <a:gd name="T5" fmla="*/ 46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0">
                  <a:moveTo>
                    <a:pt x="3" y="9"/>
                  </a:moveTo>
                  <a:cubicBezTo>
                    <a:pt x="6" y="10"/>
                    <a:pt x="8" y="6"/>
                    <a:pt x="6" y="4"/>
                  </a:cubicBezTo>
                  <a:cubicBezTo>
                    <a:pt x="4" y="0"/>
                    <a:pt x="0" y="4"/>
                    <a:pt x="0" y="7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0" name="Freeform 209">
              <a:extLst>
                <a:ext uri="{FF2B5EF4-FFF2-40B4-BE49-F238E27FC236}">
                  <a16:creationId xmlns:a16="http://schemas.microsoft.com/office/drawing/2014/main" id="{543FC8A1-63C5-4623-8133-94C0DABE4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893"/>
              <a:ext cx="9" cy="9"/>
            </a:xfrm>
            <a:custGeom>
              <a:avLst/>
              <a:gdLst>
                <a:gd name="T0" fmla="*/ 13 w 5"/>
                <a:gd name="T1" fmla="*/ 0 h 6"/>
                <a:gd name="T2" fmla="*/ 52 w 5"/>
                <a:gd name="T3" fmla="*/ 21 h 6"/>
                <a:gd name="T4" fmla="*/ 41 w 5"/>
                <a:gd name="T5" fmla="*/ 0 h 6"/>
                <a:gd name="T6" fmla="*/ 0 w 5"/>
                <a:gd name="T7" fmla="*/ 32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cubicBezTo>
                    <a:pt x="0" y="2"/>
                    <a:pt x="2" y="5"/>
                    <a:pt x="5" y="4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2" y="1"/>
                    <a:pt x="1" y="3"/>
                    <a:pt x="0" y="6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1" name="Freeform 210">
              <a:extLst>
                <a:ext uri="{FF2B5EF4-FFF2-40B4-BE49-F238E27FC236}">
                  <a16:creationId xmlns:a16="http://schemas.microsoft.com/office/drawing/2014/main" id="{62EAB2DF-C794-417B-95B8-04A90401A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1592"/>
              <a:ext cx="34" cy="30"/>
            </a:xfrm>
            <a:custGeom>
              <a:avLst/>
              <a:gdLst>
                <a:gd name="T0" fmla="*/ 0 w 21"/>
                <a:gd name="T1" fmla="*/ 68 h 19"/>
                <a:gd name="T2" fmla="*/ 123 w 21"/>
                <a:gd name="T3" fmla="*/ 74 h 19"/>
                <a:gd name="T4" fmla="*/ 8 w 21"/>
                <a:gd name="T5" fmla="*/ 87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9">
                  <a:moveTo>
                    <a:pt x="0" y="11"/>
                  </a:moveTo>
                  <a:cubicBezTo>
                    <a:pt x="4" y="15"/>
                    <a:pt x="16" y="19"/>
                    <a:pt x="18" y="12"/>
                  </a:cubicBezTo>
                  <a:cubicBezTo>
                    <a:pt x="21" y="0"/>
                    <a:pt x="3" y="5"/>
                    <a:pt x="1" y="1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" name="Freeform 211">
              <a:extLst>
                <a:ext uri="{FF2B5EF4-FFF2-40B4-BE49-F238E27FC236}">
                  <a16:creationId xmlns:a16="http://schemas.microsoft.com/office/drawing/2014/main" id="{F15838B7-DB28-494C-ACCA-9840CD2C6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" y="1642"/>
              <a:ext cx="27" cy="21"/>
            </a:xfrm>
            <a:custGeom>
              <a:avLst/>
              <a:gdLst>
                <a:gd name="T0" fmla="*/ 8 w 17"/>
                <a:gd name="T1" fmla="*/ 42 h 13"/>
                <a:gd name="T2" fmla="*/ 56 w 17"/>
                <a:gd name="T3" fmla="*/ 81 h 13"/>
                <a:gd name="T4" fmla="*/ 25 w 17"/>
                <a:gd name="T5" fmla="*/ 0 h 13"/>
                <a:gd name="T6" fmla="*/ 13 w 17"/>
                <a:gd name="T7" fmla="*/ 42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3">
                  <a:moveTo>
                    <a:pt x="1" y="6"/>
                  </a:moveTo>
                  <a:cubicBezTo>
                    <a:pt x="0" y="6"/>
                    <a:pt x="4" y="13"/>
                    <a:pt x="9" y="12"/>
                  </a:cubicBezTo>
                  <a:cubicBezTo>
                    <a:pt x="17" y="10"/>
                    <a:pt x="10" y="0"/>
                    <a:pt x="4" y="0"/>
                  </a:cubicBezTo>
                  <a:cubicBezTo>
                    <a:pt x="3" y="2"/>
                    <a:pt x="2" y="4"/>
                    <a:pt x="2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" name="Freeform 212">
              <a:extLst>
                <a:ext uri="{FF2B5EF4-FFF2-40B4-BE49-F238E27FC236}">
                  <a16:creationId xmlns:a16="http://schemas.microsoft.com/office/drawing/2014/main" id="{1407CCE0-C016-479F-95C1-6D21F615D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" y="1595"/>
              <a:ext cx="33" cy="29"/>
            </a:xfrm>
            <a:custGeom>
              <a:avLst/>
              <a:gdLst>
                <a:gd name="T0" fmla="*/ 31 w 21"/>
                <a:gd name="T1" fmla="*/ 81 h 18"/>
                <a:gd name="T2" fmla="*/ 104 w 21"/>
                <a:gd name="T3" fmla="*/ 97 h 18"/>
                <a:gd name="T4" fmla="*/ 20 w 21"/>
                <a:gd name="T5" fmla="*/ 12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8">
                  <a:moveTo>
                    <a:pt x="5" y="12"/>
                  </a:moveTo>
                  <a:cubicBezTo>
                    <a:pt x="9" y="15"/>
                    <a:pt x="13" y="15"/>
                    <a:pt x="17" y="14"/>
                  </a:cubicBezTo>
                  <a:cubicBezTo>
                    <a:pt x="21" y="1"/>
                    <a:pt x="0" y="0"/>
                    <a:pt x="3" y="1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" name="Freeform 213">
              <a:extLst>
                <a:ext uri="{FF2B5EF4-FFF2-40B4-BE49-F238E27FC236}">
                  <a16:creationId xmlns:a16="http://schemas.microsoft.com/office/drawing/2014/main" id="{536C2CED-07D9-4630-8490-D1DB907E0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674"/>
              <a:ext cx="29" cy="42"/>
            </a:xfrm>
            <a:custGeom>
              <a:avLst/>
              <a:gdLst>
                <a:gd name="T0" fmla="*/ 34 w 18"/>
                <a:gd name="T1" fmla="*/ 123 h 26"/>
                <a:gd name="T2" fmla="*/ 21 w 18"/>
                <a:gd name="T3" fmla="*/ 144 h 26"/>
                <a:gd name="T4" fmla="*/ 89 w 18"/>
                <a:gd name="T5" fmla="*/ 97 h 26"/>
                <a:gd name="T6" fmla="*/ 21 w 18"/>
                <a:gd name="T7" fmla="*/ 17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26">
                  <a:moveTo>
                    <a:pt x="5" y="18"/>
                  </a:moveTo>
                  <a:cubicBezTo>
                    <a:pt x="4" y="19"/>
                    <a:pt x="3" y="20"/>
                    <a:pt x="3" y="21"/>
                  </a:cubicBezTo>
                  <a:cubicBezTo>
                    <a:pt x="9" y="24"/>
                    <a:pt x="18" y="23"/>
                    <a:pt x="13" y="14"/>
                  </a:cubicBezTo>
                  <a:cubicBezTo>
                    <a:pt x="5" y="0"/>
                    <a:pt x="0" y="18"/>
                    <a:pt x="3" y="2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" name="Freeform 214">
              <a:extLst>
                <a:ext uri="{FF2B5EF4-FFF2-40B4-BE49-F238E27FC236}">
                  <a16:creationId xmlns:a16="http://schemas.microsoft.com/office/drawing/2014/main" id="{D72A8AA0-E565-474E-8AA7-68111F290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1714"/>
              <a:ext cx="42" cy="39"/>
            </a:xfrm>
            <a:custGeom>
              <a:avLst/>
              <a:gdLst>
                <a:gd name="T0" fmla="*/ 76 w 26"/>
                <a:gd name="T1" fmla="*/ 111 h 24"/>
                <a:gd name="T2" fmla="*/ 131 w 26"/>
                <a:gd name="T3" fmla="*/ 55 h 24"/>
                <a:gd name="T4" fmla="*/ 55 w 26"/>
                <a:gd name="T5" fmla="*/ 124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24">
                  <a:moveTo>
                    <a:pt x="11" y="16"/>
                  </a:moveTo>
                  <a:cubicBezTo>
                    <a:pt x="15" y="24"/>
                    <a:pt x="26" y="15"/>
                    <a:pt x="19" y="8"/>
                  </a:cubicBezTo>
                  <a:cubicBezTo>
                    <a:pt x="12" y="0"/>
                    <a:pt x="0" y="14"/>
                    <a:pt x="8" y="1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" name="Freeform 215">
              <a:extLst>
                <a:ext uri="{FF2B5EF4-FFF2-40B4-BE49-F238E27FC236}">
                  <a16:creationId xmlns:a16="http://schemas.microsoft.com/office/drawing/2014/main" id="{00A1574A-42CF-4065-B686-C2648E769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661"/>
              <a:ext cx="37" cy="52"/>
            </a:xfrm>
            <a:custGeom>
              <a:avLst/>
              <a:gdLst>
                <a:gd name="T0" fmla="*/ 42 w 23"/>
                <a:gd name="T1" fmla="*/ 166 h 32"/>
                <a:gd name="T2" fmla="*/ 0 w 23"/>
                <a:gd name="T3" fmla="*/ 143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32">
                  <a:moveTo>
                    <a:pt x="6" y="24"/>
                  </a:moveTo>
                  <a:cubicBezTo>
                    <a:pt x="23" y="32"/>
                    <a:pt x="14" y="0"/>
                    <a:pt x="0" y="2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" name="Freeform 216">
              <a:extLst>
                <a:ext uri="{FF2B5EF4-FFF2-40B4-BE49-F238E27FC236}">
                  <a16:creationId xmlns:a16="http://schemas.microsoft.com/office/drawing/2014/main" id="{2389046F-E9CC-4B8E-9590-A148E43F6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" y="1622"/>
              <a:ext cx="27" cy="39"/>
            </a:xfrm>
            <a:custGeom>
              <a:avLst/>
              <a:gdLst>
                <a:gd name="T0" fmla="*/ 21 w 17"/>
                <a:gd name="T1" fmla="*/ 132 h 24"/>
                <a:gd name="T2" fmla="*/ 89 w 17"/>
                <a:gd name="T3" fmla="*/ 89 h 24"/>
                <a:gd name="T4" fmla="*/ 8 w 17"/>
                <a:gd name="T5" fmla="*/ 143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4">
                  <a:moveTo>
                    <a:pt x="3" y="19"/>
                  </a:moveTo>
                  <a:cubicBezTo>
                    <a:pt x="6" y="24"/>
                    <a:pt x="17" y="21"/>
                    <a:pt x="14" y="13"/>
                  </a:cubicBezTo>
                  <a:cubicBezTo>
                    <a:pt x="9" y="0"/>
                    <a:pt x="0" y="12"/>
                    <a:pt x="1" y="2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8" name="Freeform 217">
              <a:extLst>
                <a:ext uri="{FF2B5EF4-FFF2-40B4-BE49-F238E27FC236}">
                  <a16:creationId xmlns:a16="http://schemas.microsoft.com/office/drawing/2014/main" id="{F3685BF2-E4DD-423C-A17C-52FE98A31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" y="1613"/>
              <a:ext cx="18" cy="22"/>
            </a:xfrm>
            <a:custGeom>
              <a:avLst/>
              <a:gdLst>
                <a:gd name="T0" fmla="*/ 0 w 11"/>
                <a:gd name="T1" fmla="*/ 49 h 14"/>
                <a:gd name="T2" fmla="*/ 70 w 11"/>
                <a:gd name="T3" fmla="*/ 42 h 14"/>
                <a:gd name="T4" fmla="*/ 21 w 11"/>
                <a:gd name="T5" fmla="*/ 13 h 14"/>
                <a:gd name="T6" fmla="*/ 13 w 11"/>
                <a:gd name="T7" fmla="*/ 86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4">
                  <a:moveTo>
                    <a:pt x="0" y="8"/>
                  </a:moveTo>
                  <a:cubicBezTo>
                    <a:pt x="1" y="9"/>
                    <a:pt x="10" y="13"/>
                    <a:pt x="10" y="7"/>
                  </a:cubicBezTo>
                  <a:cubicBezTo>
                    <a:pt x="11" y="3"/>
                    <a:pt x="6" y="0"/>
                    <a:pt x="3" y="2"/>
                  </a:cubicBezTo>
                  <a:cubicBezTo>
                    <a:pt x="0" y="3"/>
                    <a:pt x="2" y="11"/>
                    <a:pt x="2" y="1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9" name="Freeform 218">
              <a:extLst>
                <a:ext uri="{FF2B5EF4-FFF2-40B4-BE49-F238E27FC236}">
                  <a16:creationId xmlns:a16="http://schemas.microsoft.com/office/drawing/2014/main" id="{6586336D-CB0A-493B-839A-86285F1A1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577"/>
              <a:ext cx="18" cy="16"/>
            </a:xfrm>
            <a:custGeom>
              <a:avLst/>
              <a:gdLst>
                <a:gd name="T0" fmla="*/ 13 w 11"/>
                <a:gd name="T1" fmla="*/ 56 h 10"/>
                <a:gd name="T2" fmla="*/ 56 w 11"/>
                <a:gd name="T3" fmla="*/ 56 h 10"/>
                <a:gd name="T4" fmla="*/ 13 w 11"/>
                <a:gd name="T5" fmla="*/ 6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0">
                  <a:moveTo>
                    <a:pt x="2" y="9"/>
                  </a:moveTo>
                  <a:cubicBezTo>
                    <a:pt x="3" y="9"/>
                    <a:pt x="6" y="8"/>
                    <a:pt x="8" y="9"/>
                  </a:cubicBezTo>
                  <a:cubicBezTo>
                    <a:pt x="11" y="1"/>
                    <a:pt x="0" y="0"/>
                    <a:pt x="2" y="1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0" name="Freeform 219">
              <a:extLst>
                <a:ext uri="{FF2B5EF4-FFF2-40B4-BE49-F238E27FC236}">
                  <a16:creationId xmlns:a16="http://schemas.microsoft.com/office/drawing/2014/main" id="{6D0F67B1-FD0E-4651-8B0B-4232B709F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619"/>
              <a:ext cx="24" cy="24"/>
            </a:xfrm>
            <a:custGeom>
              <a:avLst/>
              <a:gdLst>
                <a:gd name="T0" fmla="*/ 54 w 15"/>
                <a:gd name="T1" fmla="*/ 77 h 15"/>
                <a:gd name="T2" fmla="*/ 86 w 15"/>
                <a:gd name="T3" fmla="*/ 90 h 15"/>
                <a:gd name="T4" fmla="*/ 42 w 15"/>
                <a:gd name="T5" fmla="*/ 98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5">
                  <a:moveTo>
                    <a:pt x="8" y="12"/>
                  </a:moveTo>
                  <a:cubicBezTo>
                    <a:pt x="9" y="13"/>
                    <a:pt x="10" y="15"/>
                    <a:pt x="13" y="14"/>
                  </a:cubicBezTo>
                  <a:cubicBezTo>
                    <a:pt x="15" y="0"/>
                    <a:pt x="0" y="0"/>
                    <a:pt x="6" y="1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1" name="Freeform 220">
              <a:extLst>
                <a:ext uri="{FF2B5EF4-FFF2-40B4-BE49-F238E27FC236}">
                  <a16:creationId xmlns:a16="http://schemas.microsoft.com/office/drawing/2014/main" id="{52D7B92D-BD7F-4071-838E-547AAEF77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1643"/>
              <a:ext cx="36" cy="45"/>
            </a:xfrm>
            <a:custGeom>
              <a:avLst/>
              <a:gdLst>
                <a:gd name="T0" fmla="*/ 47 w 22"/>
                <a:gd name="T1" fmla="*/ 88 h 28"/>
                <a:gd name="T2" fmla="*/ 101 w 22"/>
                <a:gd name="T3" fmla="*/ 153 h 28"/>
                <a:gd name="T4" fmla="*/ 21 w 22"/>
                <a:gd name="T5" fmla="*/ 129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28">
                  <a:moveTo>
                    <a:pt x="7" y="13"/>
                  </a:moveTo>
                  <a:cubicBezTo>
                    <a:pt x="4" y="18"/>
                    <a:pt x="8" y="28"/>
                    <a:pt x="14" y="23"/>
                  </a:cubicBezTo>
                  <a:cubicBezTo>
                    <a:pt x="22" y="14"/>
                    <a:pt x="0" y="0"/>
                    <a:pt x="3" y="1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2" name="Freeform 221">
              <a:extLst>
                <a:ext uri="{FF2B5EF4-FFF2-40B4-BE49-F238E27FC236}">
                  <a16:creationId xmlns:a16="http://schemas.microsoft.com/office/drawing/2014/main" id="{0B888D3F-2AD5-4629-8FB1-5E845EF53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1624"/>
              <a:ext cx="24" cy="32"/>
            </a:xfrm>
            <a:custGeom>
              <a:avLst/>
              <a:gdLst>
                <a:gd name="T0" fmla="*/ 26 w 15"/>
                <a:gd name="T1" fmla="*/ 56 h 20"/>
                <a:gd name="T2" fmla="*/ 56 w 15"/>
                <a:gd name="T3" fmla="*/ 107 h 20"/>
                <a:gd name="T4" fmla="*/ 0 w 15"/>
                <a:gd name="T5" fmla="*/ 54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0">
                  <a:moveTo>
                    <a:pt x="4" y="9"/>
                  </a:moveTo>
                  <a:cubicBezTo>
                    <a:pt x="3" y="11"/>
                    <a:pt x="4" y="20"/>
                    <a:pt x="9" y="16"/>
                  </a:cubicBezTo>
                  <a:cubicBezTo>
                    <a:pt x="15" y="10"/>
                    <a:pt x="5" y="0"/>
                    <a:pt x="0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3" name="Freeform 222">
              <a:extLst>
                <a:ext uri="{FF2B5EF4-FFF2-40B4-BE49-F238E27FC236}">
                  <a16:creationId xmlns:a16="http://schemas.microsoft.com/office/drawing/2014/main" id="{08421279-7559-4836-BF30-DB16597F9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545"/>
              <a:ext cx="20" cy="32"/>
            </a:xfrm>
            <a:custGeom>
              <a:avLst/>
              <a:gdLst>
                <a:gd name="T0" fmla="*/ 0 w 12"/>
                <a:gd name="T1" fmla="*/ 90 h 20"/>
                <a:gd name="T2" fmla="*/ 13 w 12"/>
                <a:gd name="T3" fmla="*/ 86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12" y="20"/>
                    <a:pt x="2" y="0"/>
                    <a:pt x="2" y="1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4" name="Freeform 223">
              <a:extLst>
                <a:ext uri="{FF2B5EF4-FFF2-40B4-BE49-F238E27FC236}">
                  <a16:creationId xmlns:a16="http://schemas.microsoft.com/office/drawing/2014/main" id="{C58CCAA7-E637-438E-AB84-2C02C4549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653"/>
              <a:ext cx="18" cy="22"/>
            </a:xfrm>
            <a:custGeom>
              <a:avLst/>
              <a:gdLst>
                <a:gd name="T0" fmla="*/ 34 w 11"/>
                <a:gd name="T1" fmla="*/ 74 h 14"/>
                <a:gd name="T2" fmla="*/ 47 w 11"/>
                <a:gd name="T3" fmla="*/ 86 h 14"/>
                <a:gd name="T4" fmla="*/ 13 w 11"/>
                <a:gd name="T5" fmla="*/ 74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4">
                  <a:moveTo>
                    <a:pt x="5" y="12"/>
                  </a:moveTo>
                  <a:cubicBezTo>
                    <a:pt x="5" y="13"/>
                    <a:pt x="6" y="14"/>
                    <a:pt x="7" y="14"/>
                  </a:cubicBezTo>
                  <a:cubicBezTo>
                    <a:pt x="11" y="6"/>
                    <a:pt x="0" y="0"/>
                    <a:pt x="2" y="1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5" name="Freeform 224">
              <a:extLst>
                <a:ext uri="{FF2B5EF4-FFF2-40B4-BE49-F238E27FC236}">
                  <a16:creationId xmlns:a16="http://schemas.microsoft.com/office/drawing/2014/main" id="{DBE92B62-58DE-445E-852C-9139A1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1738"/>
              <a:ext cx="50" cy="28"/>
            </a:xfrm>
            <a:custGeom>
              <a:avLst/>
              <a:gdLst>
                <a:gd name="T0" fmla="*/ 115 w 31"/>
                <a:gd name="T1" fmla="*/ 125 h 17"/>
                <a:gd name="T2" fmla="*/ 110 w 31"/>
                <a:gd name="T3" fmla="*/ 117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17">
                  <a:moveTo>
                    <a:pt x="17" y="17"/>
                  </a:moveTo>
                  <a:cubicBezTo>
                    <a:pt x="31" y="7"/>
                    <a:pt x="0" y="0"/>
                    <a:pt x="16" y="1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6" name="Freeform 225">
              <a:extLst>
                <a:ext uri="{FF2B5EF4-FFF2-40B4-BE49-F238E27FC236}">
                  <a16:creationId xmlns:a16="http://schemas.microsoft.com/office/drawing/2014/main" id="{943E3CE8-AB13-49B3-8BAB-1512C822F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745"/>
              <a:ext cx="17" cy="21"/>
            </a:xfrm>
            <a:custGeom>
              <a:avLst/>
              <a:gdLst>
                <a:gd name="T0" fmla="*/ 0 w 10"/>
                <a:gd name="T1" fmla="*/ 26 h 13"/>
                <a:gd name="T2" fmla="*/ 34 w 10"/>
                <a:gd name="T3" fmla="*/ 0 h 13"/>
                <a:gd name="T4" fmla="*/ 26 w 10"/>
                <a:gd name="T5" fmla="*/ 13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3">
                  <a:moveTo>
                    <a:pt x="0" y="4"/>
                  </a:moveTo>
                  <a:cubicBezTo>
                    <a:pt x="5" y="13"/>
                    <a:pt x="10" y="5"/>
                    <a:pt x="4" y="0"/>
                  </a:cubicBezTo>
                  <a:cubicBezTo>
                    <a:pt x="3" y="0"/>
                    <a:pt x="3" y="1"/>
                    <a:pt x="3" y="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7" name="Freeform 226">
              <a:extLst>
                <a:ext uri="{FF2B5EF4-FFF2-40B4-BE49-F238E27FC236}">
                  <a16:creationId xmlns:a16="http://schemas.microsoft.com/office/drawing/2014/main" id="{D600D736-8224-4001-9F17-76896D43C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690"/>
              <a:ext cx="37" cy="31"/>
            </a:xfrm>
            <a:custGeom>
              <a:avLst/>
              <a:gdLst>
                <a:gd name="T0" fmla="*/ 55 w 23"/>
                <a:gd name="T1" fmla="*/ 101 h 19"/>
                <a:gd name="T2" fmla="*/ 101 w 23"/>
                <a:gd name="T3" fmla="*/ 34 h 19"/>
                <a:gd name="T4" fmla="*/ 55 w 23"/>
                <a:gd name="T5" fmla="*/ 101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9">
                  <a:moveTo>
                    <a:pt x="8" y="14"/>
                  </a:moveTo>
                  <a:cubicBezTo>
                    <a:pt x="16" y="19"/>
                    <a:pt x="23" y="10"/>
                    <a:pt x="15" y="5"/>
                  </a:cubicBezTo>
                  <a:cubicBezTo>
                    <a:pt x="8" y="0"/>
                    <a:pt x="0" y="10"/>
                    <a:pt x="8" y="1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8" name="Freeform 227">
              <a:extLst>
                <a:ext uri="{FF2B5EF4-FFF2-40B4-BE49-F238E27FC236}">
                  <a16:creationId xmlns:a16="http://schemas.microsoft.com/office/drawing/2014/main" id="{3B088DFD-EA68-44AF-BE54-A67289B90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688"/>
              <a:ext cx="25" cy="23"/>
            </a:xfrm>
            <a:custGeom>
              <a:avLst/>
              <a:gdLst>
                <a:gd name="T0" fmla="*/ 37 w 15"/>
                <a:gd name="T1" fmla="*/ 71 h 14"/>
                <a:gd name="T2" fmla="*/ 103 w 15"/>
                <a:gd name="T3" fmla="*/ 81 h 14"/>
                <a:gd name="T4" fmla="*/ 22 w 15"/>
                <a:gd name="T5" fmla="*/ 102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4">
                  <a:moveTo>
                    <a:pt x="5" y="10"/>
                  </a:moveTo>
                  <a:cubicBezTo>
                    <a:pt x="8" y="13"/>
                    <a:pt x="11" y="13"/>
                    <a:pt x="13" y="11"/>
                  </a:cubicBezTo>
                  <a:cubicBezTo>
                    <a:pt x="15" y="9"/>
                    <a:pt x="0" y="0"/>
                    <a:pt x="3" y="1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9" name="Freeform 228">
              <a:extLst>
                <a:ext uri="{FF2B5EF4-FFF2-40B4-BE49-F238E27FC236}">
                  <a16:creationId xmlns:a16="http://schemas.microsoft.com/office/drawing/2014/main" id="{6AB27C16-D250-4445-B872-C2888492C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1700"/>
              <a:ext cx="35" cy="35"/>
            </a:xfrm>
            <a:custGeom>
              <a:avLst/>
              <a:gdLst>
                <a:gd name="T0" fmla="*/ 25 w 22"/>
                <a:gd name="T1" fmla="*/ 142 h 22"/>
                <a:gd name="T2" fmla="*/ 46 w 22"/>
                <a:gd name="T3" fmla="*/ 121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22">
                  <a:moveTo>
                    <a:pt x="4" y="22"/>
                  </a:moveTo>
                  <a:cubicBezTo>
                    <a:pt x="0" y="0"/>
                    <a:pt x="22" y="22"/>
                    <a:pt x="7" y="1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0" name="Freeform 229">
              <a:extLst>
                <a:ext uri="{FF2B5EF4-FFF2-40B4-BE49-F238E27FC236}">
                  <a16:creationId xmlns:a16="http://schemas.microsoft.com/office/drawing/2014/main" id="{D0F78B52-F192-490E-9902-E9AA791A7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1755"/>
              <a:ext cx="23" cy="35"/>
            </a:xfrm>
            <a:custGeom>
              <a:avLst/>
              <a:gdLst>
                <a:gd name="T0" fmla="*/ 21 w 14"/>
                <a:gd name="T1" fmla="*/ 89 h 22"/>
                <a:gd name="T2" fmla="*/ 89 w 14"/>
                <a:gd name="T3" fmla="*/ 95 h 22"/>
                <a:gd name="T4" fmla="*/ 8 w 14"/>
                <a:gd name="T5" fmla="*/ 95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2">
                  <a:moveTo>
                    <a:pt x="3" y="14"/>
                  </a:moveTo>
                  <a:cubicBezTo>
                    <a:pt x="0" y="21"/>
                    <a:pt x="10" y="22"/>
                    <a:pt x="12" y="15"/>
                  </a:cubicBezTo>
                  <a:cubicBezTo>
                    <a:pt x="14" y="5"/>
                    <a:pt x="1" y="0"/>
                    <a:pt x="1" y="1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1" name="Freeform 230">
              <a:extLst>
                <a:ext uri="{FF2B5EF4-FFF2-40B4-BE49-F238E27FC236}">
                  <a16:creationId xmlns:a16="http://schemas.microsoft.com/office/drawing/2014/main" id="{8802AC9F-F6B0-41A9-B867-2B0AF89F5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1734"/>
              <a:ext cx="23" cy="40"/>
            </a:xfrm>
            <a:custGeom>
              <a:avLst/>
              <a:gdLst>
                <a:gd name="T0" fmla="*/ 0 w 14"/>
                <a:gd name="T1" fmla="*/ 138 h 25"/>
                <a:gd name="T2" fmla="*/ 89 w 14"/>
                <a:gd name="T3" fmla="*/ 90 h 25"/>
                <a:gd name="T4" fmla="*/ 8 w 14"/>
                <a:gd name="T5" fmla="*/ 138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5">
                  <a:moveTo>
                    <a:pt x="0" y="21"/>
                  </a:moveTo>
                  <a:cubicBezTo>
                    <a:pt x="3" y="24"/>
                    <a:pt x="14" y="25"/>
                    <a:pt x="12" y="14"/>
                  </a:cubicBezTo>
                  <a:cubicBezTo>
                    <a:pt x="9" y="0"/>
                    <a:pt x="1" y="13"/>
                    <a:pt x="1" y="2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2" name="Freeform 231">
              <a:extLst>
                <a:ext uri="{FF2B5EF4-FFF2-40B4-BE49-F238E27FC236}">
                  <a16:creationId xmlns:a16="http://schemas.microsoft.com/office/drawing/2014/main" id="{7EF524AA-63C1-4CF2-A149-7E1015CFE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1719"/>
              <a:ext cx="22" cy="19"/>
            </a:xfrm>
            <a:custGeom>
              <a:avLst/>
              <a:gdLst>
                <a:gd name="T0" fmla="*/ 42 w 14"/>
                <a:gd name="T1" fmla="*/ 55 h 12"/>
                <a:gd name="T2" fmla="*/ 31 w 14"/>
                <a:gd name="T3" fmla="*/ 55 h 12"/>
                <a:gd name="T4" fmla="*/ 86 w 14"/>
                <a:gd name="T5" fmla="*/ 76 h 12"/>
                <a:gd name="T6" fmla="*/ 8 w 14"/>
                <a:gd name="T7" fmla="*/ 76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2">
                  <a:moveTo>
                    <a:pt x="7" y="9"/>
                  </a:moveTo>
                  <a:cubicBezTo>
                    <a:pt x="6" y="9"/>
                    <a:pt x="6" y="7"/>
                    <a:pt x="5" y="9"/>
                  </a:cubicBezTo>
                  <a:cubicBezTo>
                    <a:pt x="7" y="11"/>
                    <a:pt x="11" y="12"/>
                    <a:pt x="14" y="12"/>
                  </a:cubicBezTo>
                  <a:cubicBezTo>
                    <a:pt x="14" y="0"/>
                    <a:pt x="0" y="0"/>
                    <a:pt x="1" y="1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3" name="Freeform 232">
              <a:extLst>
                <a:ext uri="{FF2B5EF4-FFF2-40B4-BE49-F238E27FC236}">
                  <a16:creationId xmlns:a16="http://schemas.microsoft.com/office/drawing/2014/main" id="{26855E9D-9C60-46C2-81E9-C1CAB4278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1729"/>
              <a:ext cx="36" cy="47"/>
            </a:xfrm>
            <a:custGeom>
              <a:avLst/>
              <a:gdLst>
                <a:gd name="T0" fmla="*/ 21 w 22"/>
                <a:gd name="T1" fmla="*/ 173 h 29"/>
                <a:gd name="T2" fmla="*/ 29 w 22"/>
                <a:gd name="T3" fmla="*/ 173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29">
                  <a:moveTo>
                    <a:pt x="3" y="25"/>
                  </a:moveTo>
                  <a:cubicBezTo>
                    <a:pt x="22" y="29"/>
                    <a:pt x="0" y="0"/>
                    <a:pt x="4" y="2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4" name="Freeform 233">
              <a:extLst>
                <a:ext uri="{FF2B5EF4-FFF2-40B4-BE49-F238E27FC236}">
                  <a16:creationId xmlns:a16="http://schemas.microsoft.com/office/drawing/2014/main" id="{BA28CB73-F21A-4B39-A770-B356F079D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" y="1805"/>
              <a:ext cx="11" cy="21"/>
            </a:xfrm>
            <a:custGeom>
              <a:avLst/>
              <a:gdLst>
                <a:gd name="T0" fmla="*/ 0 w 7"/>
                <a:gd name="T1" fmla="*/ 76 h 13"/>
                <a:gd name="T2" fmla="*/ 35 w 7"/>
                <a:gd name="T3" fmla="*/ 0 h 13"/>
                <a:gd name="T4" fmla="*/ 20 w 7"/>
                <a:gd name="T5" fmla="*/ 7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3">
                  <a:moveTo>
                    <a:pt x="0" y="11"/>
                  </a:moveTo>
                  <a:cubicBezTo>
                    <a:pt x="0" y="13"/>
                    <a:pt x="7" y="7"/>
                    <a:pt x="6" y="0"/>
                  </a:cubicBezTo>
                  <a:cubicBezTo>
                    <a:pt x="2" y="2"/>
                    <a:pt x="0" y="8"/>
                    <a:pt x="3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5" name="Freeform 234">
              <a:extLst>
                <a:ext uri="{FF2B5EF4-FFF2-40B4-BE49-F238E27FC236}">
                  <a16:creationId xmlns:a16="http://schemas.microsoft.com/office/drawing/2014/main" id="{FFD9D4A1-3AD5-49C6-98B5-7EE80EF91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1790"/>
              <a:ext cx="19" cy="19"/>
            </a:xfrm>
            <a:custGeom>
              <a:avLst/>
              <a:gdLst>
                <a:gd name="T0" fmla="*/ 25 w 12"/>
                <a:gd name="T1" fmla="*/ 55 h 12"/>
                <a:gd name="T2" fmla="*/ 55 w 12"/>
                <a:gd name="T3" fmla="*/ 68 h 12"/>
                <a:gd name="T4" fmla="*/ 0 w 12"/>
                <a:gd name="T5" fmla="*/ 63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4" y="9"/>
                  </a:moveTo>
                  <a:cubicBezTo>
                    <a:pt x="5" y="11"/>
                    <a:pt x="5" y="12"/>
                    <a:pt x="9" y="11"/>
                  </a:cubicBezTo>
                  <a:cubicBezTo>
                    <a:pt x="12" y="2"/>
                    <a:pt x="1" y="0"/>
                    <a:pt x="0" y="1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6" name="Freeform 235">
              <a:extLst>
                <a:ext uri="{FF2B5EF4-FFF2-40B4-BE49-F238E27FC236}">
                  <a16:creationId xmlns:a16="http://schemas.microsoft.com/office/drawing/2014/main" id="{15845A64-4BD3-4758-8ECC-7252A50F5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1845"/>
              <a:ext cx="25" cy="31"/>
            </a:xfrm>
            <a:custGeom>
              <a:avLst/>
              <a:gdLst>
                <a:gd name="T0" fmla="*/ 13 w 16"/>
                <a:gd name="T1" fmla="*/ 113 h 19"/>
                <a:gd name="T2" fmla="*/ 13 w 16"/>
                <a:gd name="T3" fmla="*/ 135 h 19"/>
                <a:gd name="T4" fmla="*/ 0 w 16"/>
                <a:gd name="T5" fmla="*/ 9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9">
                  <a:moveTo>
                    <a:pt x="2" y="16"/>
                  </a:moveTo>
                  <a:cubicBezTo>
                    <a:pt x="2" y="17"/>
                    <a:pt x="2" y="18"/>
                    <a:pt x="2" y="19"/>
                  </a:cubicBezTo>
                  <a:cubicBezTo>
                    <a:pt x="16" y="16"/>
                    <a:pt x="2" y="0"/>
                    <a:pt x="0" y="1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7" name="Freeform 236">
              <a:extLst>
                <a:ext uri="{FF2B5EF4-FFF2-40B4-BE49-F238E27FC236}">
                  <a16:creationId xmlns:a16="http://schemas.microsoft.com/office/drawing/2014/main" id="{6CA0321F-8175-44E6-AE0E-BA0ED6B7D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" y="1671"/>
              <a:ext cx="35" cy="34"/>
            </a:xfrm>
            <a:custGeom>
              <a:avLst/>
              <a:gdLst>
                <a:gd name="T0" fmla="*/ 73 w 22"/>
                <a:gd name="T1" fmla="*/ 63 h 21"/>
                <a:gd name="T2" fmla="*/ 53 w 22"/>
                <a:gd name="T3" fmla="*/ 76 h 21"/>
                <a:gd name="T4" fmla="*/ 142 w 22"/>
                <a:gd name="T5" fmla="*/ 76 h 21"/>
                <a:gd name="T6" fmla="*/ 73 w 22"/>
                <a:gd name="T7" fmla="*/ 123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21">
                  <a:moveTo>
                    <a:pt x="11" y="9"/>
                  </a:moveTo>
                  <a:cubicBezTo>
                    <a:pt x="10" y="10"/>
                    <a:pt x="9" y="10"/>
                    <a:pt x="8" y="11"/>
                  </a:cubicBezTo>
                  <a:cubicBezTo>
                    <a:pt x="11" y="18"/>
                    <a:pt x="21" y="21"/>
                    <a:pt x="22" y="11"/>
                  </a:cubicBezTo>
                  <a:cubicBezTo>
                    <a:pt x="22" y="0"/>
                    <a:pt x="0" y="4"/>
                    <a:pt x="11" y="1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8" name="Freeform 237">
              <a:extLst>
                <a:ext uri="{FF2B5EF4-FFF2-40B4-BE49-F238E27FC236}">
                  <a16:creationId xmlns:a16="http://schemas.microsoft.com/office/drawing/2014/main" id="{69098581-D8F8-4775-B69E-CC2A5A3B1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1713"/>
              <a:ext cx="42" cy="37"/>
            </a:xfrm>
            <a:custGeom>
              <a:avLst/>
              <a:gdLst>
                <a:gd name="T0" fmla="*/ 63 w 26"/>
                <a:gd name="T1" fmla="*/ 156 h 23"/>
                <a:gd name="T2" fmla="*/ 63 w 26"/>
                <a:gd name="T3" fmla="*/ 156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23">
                  <a:moveTo>
                    <a:pt x="9" y="23"/>
                  </a:moveTo>
                  <a:cubicBezTo>
                    <a:pt x="26" y="19"/>
                    <a:pt x="0" y="0"/>
                    <a:pt x="9" y="2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9" name="Freeform 238">
              <a:extLst>
                <a:ext uri="{FF2B5EF4-FFF2-40B4-BE49-F238E27FC236}">
                  <a16:creationId xmlns:a16="http://schemas.microsoft.com/office/drawing/2014/main" id="{7E31095D-6E33-4AB6-9E48-9A8B5E007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1709"/>
              <a:ext cx="31" cy="29"/>
            </a:xfrm>
            <a:custGeom>
              <a:avLst/>
              <a:gdLst>
                <a:gd name="T0" fmla="*/ 42 w 19"/>
                <a:gd name="T1" fmla="*/ 110 h 18"/>
                <a:gd name="T2" fmla="*/ 47 w 19"/>
                <a:gd name="T3" fmla="*/ 122 h 18"/>
                <a:gd name="T4" fmla="*/ 29 w 19"/>
                <a:gd name="T5" fmla="*/ 114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8">
                  <a:moveTo>
                    <a:pt x="6" y="16"/>
                  </a:moveTo>
                  <a:cubicBezTo>
                    <a:pt x="5" y="14"/>
                    <a:pt x="7" y="17"/>
                    <a:pt x="7" y="18"/>
                  </a:cubicBezTo>
                  <a:cubicBezTo>
                    <a:pt x="19" y="12"/>
                    <a:pt x="0" y="0"/>
                    <a:pt x="4" y="1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0" name="Freeform 239">
              <a:extLst>
                <a:ext uri="{FF2B5EF4-FFF2-40B4-BE49-F238E27FC236}">
                  <a16:creationId xmlns:a16="http://schemas.microsoft.com/office/drawing/2014/main" id="{25F1F80D-009B-4521-8628-4836F5D21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1756"/>
              <a:ext cx="16" cy="37"/>
            </a:xfrm>
            <a:custGeom>
              <a:avLst/>
              <a:gdLst>
                <a:gd name="T0" fmla="*/ 0 w 10"/>
                <a:gd name="T1" fmla="*/ 101 h 23"/>
                <a:gd name="T2" fmla="*/ 21 w 10"/>
                <a:gd name="T3" fmla="*/ 76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3">
                  <a:moveTo>
                    <a:pt x="0" y="15"/>
                  </a:moveTo>
                  <a:cubicBezTo>
                    <a:pt x="10" y="23"/>
                    <a:pt x="10" y="0"/>
                    <a:pt x="3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1" name="Freeform 240">
              <a:extLst>
                <a:ext uri="{FF2B5EF4-FFF2-40B4-BE49-F238E27FC236}">
                  <a16:creationId xmlns:a16="http://schemas.microsoft.com/office/drawing/2014/main" id="{ED0075DF-D43B-4FF3-A731-497EFC717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674"/>
              <a:ext cx="9" cy="13"/>
            </a:xfrm>
            <a:custGeom>
              <a:avLst/>
              <a:gdLst>
                <a:gd name="T0" fmla="*/ 8 w 6"/>
                <a:gd name="T1" fmla="*/ 21 h 8"/>
                <a:gd name="T2" fmla="*/ 18 w 6"/>
                <a:gd name="T3" fmla="*/ 55 h 8"/>
                <a:gd name="T4" fmla="*/ 12 w 6"/>
                <a:gd name="T5" fmla="*/ 0 h 8"/>
                <a:gd name="T6" fmla="*/ 8 w 6"/>
                <a:gd name="T7" fmla="*/ 55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8">
                  <a:moveTo>
                    <a:pt x="1" y="3"/>
                  </a:moveTo>
                  <a:cubicBezTo>
                    <a:pt x="2" y="5"/>
                    <a:pt x="1" y="6"/>
                    <a:pt x="3" y="8"/>
                  </a:cubicBezTo>
                  <a:cubicBezTo>
                    <a:pt x="5" y="4"/>
                    <a:pt x="6" y="2"/>
                    <a:pt x="2" y="0"/>
                  </a:cubicBezTo>
                  <a:cubicBezTo>
                    <a:pt x="0" y="3"/>
                    <a:pt x="0" y="5"/>
                    <a:pt x="1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2" name="Freeform 241">
              <a:extLst>
                <a:ext uri="{FF2B5EF4-FFF2-40B4-BE49-F238E27FC236}">
                  <a16:creationId xmlns:a16="http://schemas.microsoft.com/office/drawing/2014/main" id="{7D9572C6-D06F-405B-8140-29CC9C307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1642"/>
              <a:ext cx="23" cy="29"/>
            </a:xfrm>
            <a:custGeom>
              <a:avLst/>
              <a:gdLst>
                <a:gd name="T0" fmla="*/ 8 w 14"/>
                <a:gd name="T1" fmla="*/ 81 h 18"/>
                <a:gd name="T2" fmla="*/ 71 w 14"/>
                <a:gd name="T3" fmla="*/ 63 h 18"/>
                <a:gd name="T4" fmla="*/ 8 w 14"/>
                <a:gd name="T5" fmla="*/ 10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" y="12"/>
                  </a:moveTo>
                  <a:cubicBezTo>
                    <a:pt x="4" y="18"/>
                    <a:pt x="14" y="17"/>
                    <a:pt x="10" y="9"/>
                  </a:cubicBezTo>
                  <a:cubicBezTo>
                    <a:pt x="6" y="0"/>
                    <a:pt x="0" y="9"/>
                    <a:pt x="1" y="1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3" name="Freeform 242">
              <a:extLst>
                <a:ext uri="{FF2B5EF4-FFF2-40B4-BE49-F238E27FC236}">
                  <a16:creationId xmlns:a16="http://schemas.microsoft.com/office/drawing/2014/main" id="{97D58730-91EF-4CE9-913F-8BD8A0A35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1622"/>
              <a:ext cx="24" cy="26"/>
            </a:xfrm>
            <a:custGeom>
              <a:avLst/>
              <a:gdLst>
                <a:gd name="T0" fmla="*/ 21 w 15"/>
                <a:gd name="T1" fmla="*/ 55 h 16"/>
                <a:gd name="T2" fmla="*/ 13 w 15"/>
                <a:gd name="T3" fmla="*/ 88 h 16"/>
                <a:gd name="T4" fmla="*/ 67 w 15"/>
                <a:gd name="T5" fmla="*/ 34 h 16"/>
                <a:gd name="T6" fmla="*/ 42 w 15"/>
                <a:gd name="T7" fmla="*/ 111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6">
                  <a:moveTo>
                    <a:pt x="3" y="8"/>
                  </a:moveTo>
                  <a:cubicBezTo>
                    <a:pt x="2" y="9"/>
                    <a:pt x="2" y="10"/>
                    <a:pt x="2" y="12"/>
                  </a:cubicBezTo>
                  <a:cubicBezTo>
                    <a:pt x="8" y="15"/>
                    <a:pt x="15" y="9"/>
                    <a:pt x="10" y="5"/>
                  </a:cubicBezTo>
                  <a:cubicBezTo>
                    <a:pt x="4" y="0"/>
                    <a:pt x="0" y="12"/>
                    <a:pt x="6" y="16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4" name="Freeform 243">
              <a:extLst>
                <a:ext uri="{FF2B5EF4-FFF2-40B4-BE49-F238E27FC236}">
                  <a16:creationId xmlns:a16="http://schemas.microsoft.com/office/drawing/2014/main" id="{320D98D8-9D09-4F48-9460-6F702713D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38"/>
              <a:ext cx="24" cy="28"/>
            </a:xfrm>
            <a:custGeom>
              <a:avLst/>
              <a:gdLst>
                <a:gd name="T0" fmla="*/ 42 w 15"/>
                <a:gd name="T1" fmla="*/ 104 h 17"/>
                <a:gd name="T2" fmla="*/ 74 w 15"/>
                <a:gd name="T3" fmla="*/ 43 h 17"/>
                <a:gd name="T4" fmla="*/ 13 w 15"/>
                <a:gd name="T5" fmla="*/ 125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7">
                  <a:moveTo>
                    <a:pt x="6" y="14"/>
                  </a:moveTo>
                  <a:cubicBezTo>
                    <a:pt x="11" y="14"/>
                    <a:pt x="15" y="10"/>
                    <a:pt x="11" y="6"/>
                  </a:cubicBezTo>
                  <a:cubicBezTo>
                    <a:pt x="4" y="0"/>
                    <a:pt x="0" y="12"/>
                    <a:pt x="2" y="17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5" name="Freeform 244">
              <a:extLst>
                <a:ext uri="{FF2B5EF4-FFF2-40B4-BE49-F238E27FC236}">
                  <a16:creationId xmlns:a16="http://schemas.microsoft.com/office/drawing/2014/main" id="{D8DDB5EF-EE30-4E83-B386-04AC1E0D3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1675"/>
              <a:ext cx="19" cy="15"/>
            </a:xfrm>
            <a:custGeom>
              <a:avLst/>
              <a:gdLst>
                <a:gd name="T0" fmla="*/ 25 w 12"/>
                <a:gd name="T1" fmla="*/ 47 h 9"/>
                <a:gd name="T2" fmla="*/ 68 w 12"/>
                <a:gd name="T3" fmla="*/ 62 h 9"/>
                <a:gd name="T4" fmla="*/ 25 w 12"/>
                <a:gd name="T5" fmla="*/ 8 h 9"/>
                <a:gd name="T6" fmla="*/ 25 w 12"/>
                <a:gd name="T7" fmla="*/ 7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9">
                  <a:moveTo>
                    <a:pt x="4" y="6"/>
                  </a:moveTo>
                  <a:cubicBezTo>
                    <a:pt x="0" y="4"/>
                    <a:pt x="10" y="9"/>
                    <a:pt x="11" y="8"/>
                  </a:cubicBezTo>
                  <a:cubicBezTo>
                    <a:pt x="12" y="3"/>
                    <a:pt x="10" y="0"/>
                    <a:pt x="4" y="1"/>
                  </a:cubicBezTo>
                  <a:cubicBezTo>
                    <a:pt x="3" y="3"/>
                    <a:pt x="3" y="7"/>
                    <a:pt x="4" y="9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6" name="Freeform 245">
              <a:extLst>
                <a:ext uri="{FF2B5EF4-FFF2-40B4-BE49-F238E27FC236}">
                  <a16:creationId xmlns:a16="http://schemas.microsoft.com/office/drawing/2014/main" id="{4AD0E8C1-C53B-4597-9E87-D395B3C74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14"/>
              <a:ext cx="16" cy="15"/>
            </a:xfrm>
            <a:custGeom>
              <a:avLst/>
              <a:gdLst>
                <a:gd name="T0" fmla="*/ 13 w 10"/>
                <a:gd name="T1" fmla="*/ 70 h 9"/>
                <a:gd name="T2" fmla="*/ 67 w 10"/>
                <a:gd name="T3" fmla="*/ 62 h 9"/>
                <a:gd name="T4" fmla="*/ 54 w 10"/>
                <a:gd name="T5" fmla="*/ 7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9">
                  <a:moveTo>
                    <a:pt x="2" y="9"/>
                  </a:moveTo>
                  <a:cubicBezTo>
                    <a:pt x="0" y="0"/>
                    <a:pt x="9" y="0"/>
                    <a:pt x="10" y="8"/>
                  </a:cubicBezTo>
                  <a:cubicBezTo>
                    <a:pt x="10" y="9"/>
                    <a:pt x="9" y="9"/>
                    <a:pt x="8" y="9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7" name="Freeform 246">
              <a:extLst>
                <a:ext uri="{FF2B5EF4-FFF2-40B4-BE49-F238E27FC236}">
                  <a16:creationId xmlns:a16="http://schemas.microsoft.com/office/drawing/2014/main" id="{AC8D3B70-5933-4A11-9709-007AF9323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1664"/>
              <a:ext cx="21" cy="36"/>
            </a:xfrm>
            <a:custGeom>
              <a:avLst/>
              <a:gdLst>
                <a:gd name="T0" fmla="*/ 8 w 13"/>
                <a:gd name="T1" fmla="*/ 88 h 22"/>
                <a:gd name="T2" fmla="*/ 76 w 13"/>
                <a:gd name="T3" fmla="*/ 151 h 22"/>
                <a:gd name="T4" fmla="*/ 26 w 13"/>
                <a:gd name="T5" fmla="*/ 92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2">
                  <a:moveTo>
                    <a:pt x="1" y="12"/>
                  </a:moveTo>
                  <a:cubicBezTo>
                    <a:pt x="0" y="0"/>
                    <a:pt x="13" y="10"/>
                    <a:pt x="11" y="21"/>
                  </a:cubicBezTo>
                  <a:cubicBezTo>
                    <a:pt x="6" y="22"/>
                    <a:pt x="2" y="15"/>
                    <a:pt x="4" y="13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8" name="Freeform 247">
              <a:extLst>
                <a:ext uri="{FF2B5EF4-FFF2-40B4-BE49-F238E27FC236}">
                  <a16:creationId xmlns:a16="http://schemas.microsoft.com/office/drawing/2014/main" id="{BA3CD7F2-8BDC-4186-ABF2-E5F60FD30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1629"/>
              <a:ext cx="24" cy="27"/>
            </a:xfrm>
            <a:custGeom>
              <a:avLst/>
              <a:gdLst>
                <a:gd name="T0" fmla="*/ 8 w 15"/>
                <a:gd name="T1" fmla="*/ 25 h 17"/>
                <a:gd name="T2" fmla="*/ 13 w 15"/>
                <a:gd name="T3" fmla="*/ 0 h 17"/>
                <a:gd name="T4" fmla="*/ 21 w 15"/>
                <a:gd name="T5" fmla="*/ 68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7">
                  <a:moveTo>
                    <a:pt x="1" y="4"/>
                  </a:moveTo>
                  <a:cubicBezTo>
                    <a:pt x="1" y="17"/>
                    <a:pt x="15" y="0"/>
                    <a:pt x="2" y="0"/>
                  </a:cubicBezTo>
                  <a:cubicBezTo>
                    <a:pt x="0" y="3"/>
                    <a:pt x="0" y="7"/>
                    <a:pt x="3" y="11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9" name="Freeform 248">
              <a:extLst>
                <a:ext uri="{FF2B5EF4-FFF2-40B4-BE49-F238E27FC236}">
                  <a16:creationId xmlns:a16="http://schemas.microsoft.com/office/drawing/2014/main" id="{BA0DBA5D-89E5-4F90-BE8C-A46937B26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1640"/>
              <a:ext cx="18" cy="23"/>
            </a:xfrm>
            <a:custGeom>
              <a:avLst/>
              <a:gdLst>
                <a:gd name="T0" fmla="*/ 13 w 11"/>
                <a:gd name="T1" fmla="*/ 95 h 14"/>
                <a:gd name="T2" fmla="*/ 67 w 11"/>
                <a:gd name="T3" fmla="*/ 67 h 14"/>
                <a:gd name="T4" fmla="*/ 29 w 11"/>
                <a:gd name="T5" fmla="*/ 81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4">
                  <a:moveTo>
                    <a:pt x="2" y="13"/>
                  </a:moveTo>
                  <a:cubicBezTo>
                    <a:pt x="0" y="5"/>
                    <a:pt x="7" y="0"/>
                    <a:pt x="9" y="9"/>
                  </a:cubicBezTo>
                  <a:cubicBezTo>
                    <a:pt x="11" y="14"/>
                    <a:pt x="4" y="12"/>
                    <a:pt x="4" y="11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0" name="Freeform 249">
              <a:extLst>
                <a:ext uri="{FF2B5EF4-FFF2-40B4-BE49-F238E27FC236}">
                  <a16:creationId xmlns:a16="http://schemas.microsoft.com/office/drawing/2014/main" id="{B7988DAD-C116-423D-A736-5F133E1CB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690"/>
              <a:ext cx="33" cy="23"/>
            </a:xfrm>
            <a:custGeom>
              <a:avLst/>
              <a:gdLst>
                <a:gd name="T0" fmla="*/ 83 w 20"/>
                <a:gd name="T1" fmla="*/ 95 h 14"/>
                <a:gd name="T2" fmla="*/ 54 w 20"/>
                <a:gd name="T3" fmla="*/ 102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14">
                  <a:moveTo>
                    <a:pt x="11" y="13"/>
                  </a:moveTo>
                  <a:cubicBezTo>
                    <a:pt x="20" y="6"/>
                    <a:pt x="0" y="0"/>
                    <a:pt x="7" y="14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1" name="Freeform 250">
              <a:extLst>
                <a:ext uri="{FF2B5EF4-FFF2-40B4-BE49-F238E27FC236}">
                  <a16:creationId xmlns:a16="http://schemas.microsoft.com/office/drawing/2014/main" id="{44F8B5C8-C8A4-451A-BC31-D8B049C91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" y="1663"/>
              <a:ext cx="10" cy="12"/>
            </a:xfrm>
            <a:custGeom>
              <a:avLst/>
              <a:gdLst>
                <a:gd name="T0" fmla="*/ 13 w 6"/>
                <a:gd name="T1" fmla="*/ 27 h 8"/>
                <a:gd name="T2" fmla="*/ 37 w 6"/>
                <a:gd name="T3" fmla="*/ 39 h 8"/>
                <a:gd name="T4" fmla="*/ 0 w 6"/>
                <a:gd name="T5" fmla="*/ 0 h 8"/>
                <a:gd name="T6" fmla="*/ 8 w 6"/>
                <a:gd name="T7" fmla="*/ 41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8">
                  <a:moveTo>
                    <a:pt x="2" y="5"/>
                  </a:moveTo>
                  <a:cubicBezTo>
                    <a:pt x="3" y="6"/>
                    <a:pt x="3" y="7"/>
                    <a:pt x="5" y="7"/>
                  </a:cubicBezTo>
                  <a:cubicBezTo>
                    <a:pt x="6" y="3"/>
                    <a:pt x="5" y="0"/>
                    <a:pt x="0" y="0"/>
                  </a:cubicBezTo>
                  <a:cubicBezTo>
                    <a:pt x="0" y="3"/>
                    <a:pt x="0" y="6"/>
                    <a:pt x="1" y="8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2" name="Freeform 251">
              <a:extLst>
                <a:ext uri="{FF2B5EF4-FFF2-40B4-BE49-F238E27FC236}">
                  <a16:creationId xmlns:a16="http://schemas.microsoft.com/office/drawing/2014/main" id="{6E45AB77-472E-4882-8B1D-436B87A34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1727"/>
              <a:ext cx="6" cy="11"/>
            </a:xfrm>
            <a:custGeom>
              <a:avLst/>
              <a:gdLst>
                <a:gd name="T0" fmla="*/ 18 w 4"/>
                <a:gd name="T1" fmla="*/ 42 h 7"/>
                <a:gd name="T2" fmla="*/ 12 w 4"/>
                <a:gd name="T3" fmla="*/ 13 h 7"/>
                <a:gd name="T4" fmla="*/ 0 w 4"/>
                <a:gd name="T5" fmla="*/ 13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cubicBezTo>
                    <a:pt x="4" y="5"/>
                    <a:pt x="3" y="3"/>
                    <a:pt x="2" y="2"/>
                  </a:cubicBezTo>
                  <a:cubicBezTo>
                    <a:pt x="1" y="0"/>
                    <a:pt x="1" y="1"/>
                    <a:pt x="0" y="2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3" name="Freeform 252">
              <a:extLst>
                <a:ext uri="{FF2B5EF4-FFF2-40B4-BE49-F238E27FC236}">
                  <a16:creationId xmlns:a16="http://schemas.microsoft.com/office/drawing/2014/main" id="{793BBAF0-7147-45AB-BB50-C668065D9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" y="1700"/>
              <a:ext cx="10" cy="9"/>
            </a:xfrm>
            <a:custGeom>
              <a:avLst/>
              <a:gdLst>
                <a:gd name="T0" fmla="*/ 13 w 6"/>
                <a:gd name="T1" fmla="*/ 27 h 6"/>
                <a:gd name="T2" fmla="*/ 13 w 6"/>
                <a:gd name="T3" fmla="*/ 8 h 6"/>
                <a:gd name="T4" fmla="*/ 47 w 6"/>
                <a:gd name="T5" fmla="*/ 27 h 6"/>
                <a:gd name="T6" fmla="*/ 0 w 6"/>
                <a:gd name="T7" fmla="*/ 18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2" y="3"/>
                    <a:pt x="1" y="2"/>
                    <a:pt x="2" y="1"/>
                  </a:cubicBezTo>
                  <a:cubicBezTo>
                    <a:pt x="6" y="1"/>
                    <a:pt x="5" y="0"/>
                    <a:pt x="6" y="5"/>
                  </a:cubicBezTo>
                  <a:cubicBezTo>
                    <a:pt x="3" y="6"/>
                    <a:pt x="2" y="4"/>
                    <a:pt x="0" y="3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4" name="Freeform 253">
              <a:extLst>
                <a:ext uri="{FF2B5EF4-FFF2-40B4-BE49-F238E27FC236}">
                  <a16:creationId xmlns:a16="http://schemas.microsoft.com/office/drawing/2014/main" id="{6E834A45-DBF0-48AD-8D8C-E9BD33425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1666"/>
              <a:ext cx="9" cy="18"/>
            </a:xfrm>
            <a:custGeom>
              <a:avLst/>
              <a:gdLst>
                <a:gd name="T0" fmla="*/ 18 w 6"/>
                <a:gd name="T1" fmla="*/ 29 h 11"/>
                <a:gd name="T2" fmla="*/ 21 w 6"/>
                <a:gd name="T3" fmla="*/ 47 h 11"/>
                <a:gd name="T4" fmla="*/ 18 w 6"/>
                <a:gd name="T5" fmla="*/ 0 h 11"/>
                <a:gd name="T6" fmla="*/ 8 w 6"/>
                <a:gd name="T7" fmla="*/ 7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1">
                  <a:moveTo>
                    <a:pt x="3" y="4"/>
                  </a:moveTo>
                  <a:cubicBezTo>
                    <a:pt x="3" y="5"/>
                    <a:pt x="2" y="7"/>
                    <a:pt x="4" y="7"/>
                  </a:cubicBezTo>
                  <a:cubicBezTo>
                    <a:pt x="6" y="3"/>
                    <a:pt x="6" y="2"/>
                    <a:pt x="3" y="0"/>
                  </a:cubicBezTo>
                  <a:cubicBezTo>
                    <a:pt x="0" y="3"/>
                    <a:pt x="0" y="7"/>
                    <a:pt x="1" y="11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5" name="Freeform 254">
              <a:extLst>
                <a:ext uri="{FF2B5EF4-FFF2-40B4-BE49-F238E27FC236}">
                  <a16:creationId xmlns:a16="http://schemas.microsoft.com/office/drawing/2014/main" id="{F252AFC2-0158-4A4A-A923-174F1F0F7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1685"/>
              <a:ext cx="12" cy="16"/>
            </a:xfrm>
            <a:custGeom>
              <a:avLst/>
              <a:gdLst>
                <a:gd name="T0" fmla="*/ 0 w 7"/>
                <a:gd name="T1" fmla="*/ 54 h 10"/>
                <a:gd name="T2" fmla="*/ 50 w 7"/>
                <a:gd name="T3" fmla="*/ 54 h 10"/>
                <a:gd name="T4" fmla="*/ 9 w 7"/>
                <a:gd name="T5" fmla="*/ 0 h 10"/>
                <a:gd name="T6" fmla="*/ 15 w 7"/>
                <a:gd name="T7" fmla="*/ 6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0">
                  <a:moveTo>
                    <a:pt x="0" y="8"/>
                  </a:moveTo>
                  <a:cubicBezTo>
                    <a:pt x="2" y="9"/>
                    <a:pt x="4" y="9"/>
                    <a:pt x="6" y="8"/>
                  </a:cubicBezTo>
                  <a:cubicBezTo>
                    <a:pt x="7" y="4"/>
                    <a:pt x="5" y="1"/>
                    <a:pt x="1" y="0"/>
                  </a:cubicBezTo>
                  <a:cubicBezTo>
                    <a:pt x="0" y="3"/>
                    <a:pt x="1" y="7"/>
                    <a:pt x="2" y="1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6" name="Freeform 255">
              <a:extLst>
                <a:ext uri="{FF2B5EF4-FFF2-40B4-BE49-F238E27FC236}">
                  <a16:creationId xmlns:a16="http://schemas.microsoft.com/office/drawing/2014/main" id="{E74201D0-2E47-4680-9847-D55518E53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716"/>
              <a:ext cx="9" cy="16"/>
            </a:xfrm>
            <a:custGeom>
              <a:avLst/>
              <a:gdLst>
                <a:gd name="T0" fmla="*/ 0 w 6"/>
                <a:gd name="T1" fmla="*/ 56 h 10"/>
                <a:gd name="T2" fmla="*/ 18 w 6"/>
                <a:gd name="T3" fmla="*/ 67 h 10"/>
                <a:gd name="T4" fmla="*/ 32 w 6"/>
                <a:gd name="T5" fmla="*/ 8 h 10"/>
                <a:gd name="T6" fmla="*/ 8 w 6"/>
                <a:gd name="T7" fmla="*/ 8 h 10"/>
                <a:gd name="T8" fmla="*/ 8 w 6"/>
                <a:gd name="T9" fmla="*/ 6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0">
                  <a:moveTo>
                    <a:pt x="0" y="9"/>
                  </a:moveTo>
                  <a:cubicBezTo>
                    <a:pt x="1" y="10"/>
                    <a:pt x="2" y="10"/>
                    <a:pt x="3" y="10"/>
                  </a:cubicBezTo>
                  <a:cubicBezTo>
                    <a:pt x="5" y="8"/>
                    <a:pt x="6" y="4"/>
                    <a:pt x="6" y="1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1" y="4"/>
                    <a:pt x="0" y="7"/>
                    <a:pt x="1" y="1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7" name="Freeform 256">
              <a:extLst>
                <a:ext uri="{FF2B5EF4-FFF2-40B4-BE49-F238E27FC236}">
                  <a16:creationId xmlns:a16="http://schemas.microsoft.com/office/drawing/2014/main" id="{CC4F76AE-3274-4D7F-918E-B19491181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1730"/>
              <a:ext cx="18" cy="37"/>
            </a:xfrm>
            <a:custGeom>
              <a:avLst/>
              <a:gdLst>
                <a:gd name="T0" fmla="*/ 8 w 11"/>
                <a:gd name="T1" fmla="*/ 129 h 23"/>
                <a:gd name="T2" fmla="*/ 56 w 11"/>
                <a:gd name="T3" fmla="*/ 60 h 23"/>
                <a:gd name="T4" fmla="*/ 8 w 11"/>
                <a:gd name="T5" fmla="*/ 132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3">
                  <a:moveTo>
                    <a:pt x="1" y="19"/>
                  </a:moveTo>
                  <a:cubicBezTo>
                    <a:pt x="7" y="23"/>
                    <a:pt x="11" y="14"/>
                    <a:pt x="8" y="9"/>
                  </a:cubicBezTo>
                  <a:cubicBezTo>
                    <a:pt x="1" y="0"/>
                    <a:pt x="0" y="17"/>
                    <a:pt x="1" y="2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8" name="Freeform 257">
              <a:extLst>
                <a:ext uri="{FF2B5EF4-FFF2-40B4-BE49-F238E27FC236}">
                  <a16:creationId xmlns:a16="http://schemas.microsoft.com/office/drawing/2014/main" id="{1300A895-330C-4EF6-8034-3FCDA3834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1774"/>
              <a:ext cx="13" cy="13"/>
            </a:xfrm>
            <a:custGeom>
              <a:avLst/>
              <a:gdLst>
                <a:gd name="T0" fmla="*/ 0 w 8"/>
                <a:gd name="T1" fmla="*/ 47 h 8"/>
                <a:gd name="T2" fmla="*/ 29 w 8"/>
                <a:gd name="T3" fmla="*/ 0 h 8"/>
                <a:gd name="T4" fmla="*/ 8 w 8"/>
                <a:gd name="T5" fmla="*/ 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cubicBezTo>
                    <a:pt x="6" y="8"/>
                    <a:pt x="8" y="4"/>
                    <a:pt x="4" y="0"/>
                  </a:cubicBezTo>
                  <a:cubicBezTo>
                    <a:pt x="2" y="1"/>
                    <a:pt x="1" y="3"/>
                    <a:pt x="1" y="7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9" name="Freeform 258">
              <a:extLst>
                <a:ext uri="{FF2B5EF4-FFF2-40B4-BE49-F238E27FC236}">
                  <a16:creationId xmlns:a16="http://schemas.microsoft.com/office/drawing/2014/main" id="{D95E7D01-F2E8-42D2-8938-B05F44911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1711"/>
              <a:ext cx="6" cy="11"/>
            </a:xfrm>
            <a:custGeom>
              <a:avLst/>
              <a:gdLst>
                <a:gd name="T0" fmla="*/ 0 w 4"/>
                <a:gd name="T1" fmla="*/ 22 h 7"/>
                <a:gd name="T2" fmla="*/ 18 w 4"/>
                <a:gd name="T3" fmla="*/ 42 h 7"/>
                <a:gd name="T4" fmla="*/ 8 w 4"/>
                <a:gd name="T5" fmla="*/ 0 h 7"/>
                <a:gd name="T6" fmla="*/ 0 w 4"/>
                <a:gd name="T7" fmla="*/ 2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7">
                  <a:moveTo>
                    <a:pt x="0" y="4"/>
                  </a:moveTo>
                  <a:cubicBezTo>
                    <a:pt x="1" y="6"/>
                    <a:pt x="0" y="7"/>
                    <a:pt x="3" y="7"/>
                  </a:cubicBezTo>
                  <a:cubicBezTo>
                    <a:pt x="4" y="3"/>
                    <a:pt x="4" y="3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0" name="Freeform 259">
              <a:extLst>
                <a:ext uri="{FF2B5EF4-FFF2-40B4-BE49-F238E27FC236}">
                  <a16:creationId xmlns:a16="http://schemas.microsoft.com/office/drawing/2014/main" id="{964F2212-FD12-4A04-A330-E41C3CB00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1682"/>
              <a:ext cx="14" cy="14"/>
            </a:xfrm>
            <a:custGeom>
              <a:avLst/>
              <a:gdLst>
                <a:gd name="T0" fmla="*/ 8 w 9"/>
                <a:gd name="T1" fmla="*/ 30 h 9"/>
                <a:gd name="T2" fmla="*/ 30 w 9"/>
                <a:gd name="T3" fmla="*/ 47 h 9"/>
                <a:gd name="T4" fmla="*/ 0 w 9"/>
                <a:gd name="T5" fmla="*/ 34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1" y="5"/>
                  </a:moveTo>
                  <a:cubicBezTo>
                    <a:pt x="3" y="7"/>
                    <a:pt x="2" y="9"/>
                    <a:pt x="5" y="8"/>
                  </a:cubicBezTo>
                  <a:cubicBezTo>
                    <a:pt x="9" y="2"/>
                    <a:pt x="1" y="0"/>
                    <a:pt x="0" y="6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1" name="Freeform 260">
              <a:extLst>
                <a:ext uri="{FF2B5EF4-FFF2-40B4-BE49-F238E27FC236}">
                  <a16:creationId xmlns:a16="http://schemas.microsoft.com/office/drawing/2014/main" id="{B0D0D14E-7C78-401E-86E5-390C23E47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1667"/>
              <a:ext cx="26" cy="33"/>
            </a:xfrm>
            <a:custGeom>
              <a:avLst/>
              <a:gdLst>
                <a:gd name="T0" fmla="*/ 0 w 16"/>
                <a:gd name="T1" fmla="*/ 54 h 20"/>
                <a:gd name="T2" fmla="*/ 34 w 16"/>
                <a:gd name="T3" fmla="*/ 0 h 20"/>
                <a:gd name="T4" fmla="*/ 13 w 16"/>
                <a:gd name="T5" fmla="*/ 89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0">
                  <a:moveTo>
                    <a:pt x="0" y="7"/>
                  </a:moveTo>
                  <a:cubicBezTo>
                    <a:pt x="4" y="20"/>
                    <a:pt x="16" y="5"/>
                    <a:pt x="5" y="0"/>
                  </a:cubicBezTo>
                  <a:cubicBezTo>
                    <a:pt x="2" y="3"/>
                    <a:pt x="1" y="8"/>
                    <a:pt x="2" y="12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2" name="Freeform 261">
              <a:extLst>
                <a:ext uri="{FF2B5EF4-FFF2-40B4-BE49-F238E27FC236}">
                  <a16:creationId xmlns:a16="http://schemas.microsoft.com/office/drawing/2014/main" id="{84E800B8-A563-4255-8847-68DC9876B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1732"/>
              <a:ext cx="9" cy="13"/>
            </a:xfrm>
            <a:custGeom>
              <a:avLst/>
              <a:gdLst>
                <a:gd name="T0" fmla="*/ 0 w 6"/>
                <a:gd name="T1" fmla="*/ 42 h 8"/>
                <a:gd name="T2" fmla="*/ 32 w 6"/>
                <a:gd name="T3" fmla="*/ 47 h 8"/>
                <a:gd name="T4" fmla="*/ 12 w 6"/>
                <a:gd name="T5" fmla="*/ 0 h 8"/>
                <a:gd name="T6" fmla="*/ 8 w 6"/>
                <a:gd name="T7" fmla="*/ 34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8">
                  <a:moveTo>
                    <a:pt x="0" y="6"/>
                  </a:moveTo>
                  <a:cubicBezTo>
                    <a:pt x="2" y="7"/>
                    <a:pt x="3" y="8"/>
                    <a:pt x="6" y="7"/>
                  </a:cubicBezTo>
                  <a:cubicBezTo>
                    <a:pt x="6" y="3"/>
                    <a:pt x="5" y="2"/>
                    <a:pt x="2" y="0"/>
                  </a:cubicBezTo>
                  <a:cubicBezTo>
                    <a:pt x="0" y="2"/>
                    <a:pt x="1" y="3"/>
                    <a:pt x="1" y="5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3" name="Freeform 262">
              <a:extLst>
                <a:ext uri="{FF2B5EF4-FFF2-40B4-BE49-F238E27FC236}">
                  <a16:creationId xmlns:a16="http://schemas.microsoft.com/office/drawing/2014/main" id="{FA3EB666-9044-4154-87B7-AB6EEE39C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687"/>
              <a:ext cx="8" cy="16"/>
            </a:xfrm>
            <a:custGeom>
              <a:avLst/>
              <a:gdLst>
                <a:gd name="T0" fmla="*/ 0 w 5"/>
                <a:gd name="T1" fmla="*/ 26 h 10"/>
                <a:gd name="T2" fmla="*/ 34 w 5"/>
                <a:gd name="T3" fmla="*/ 46 h 10"/>
                <a:gd name="T4" fmla="*/ 8 w 5"/>
                <a:gd name="T5" fmla="*/ 0 h 10"/>
                <a:gd name="T6" fmla="*/ 13 w 5"/>
                <a:gd name="T7" fmla="*/ 6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0">
                  <a:moveTo>
                    <a:pt x="0" y="4"/>
                  </a:moveTo>
                  <a:cubicBezTo>
                    <a:pt x="1" y="6"/>
                    <a:pt x="2" y="8"/>
                    <a:pt x="5" y="7"/>
                  </a:cubicBezTo>
                  <a:cubicBezTo>
                    <a:pt x="5" y="3"/>
                    <a:pt x="5" y="1"/>
                    <a:pt x="1" y="0"/>
                  </a:cubicBezTo>
                  <a:cubicBezTo>
                    <a:pt x="0" y="3"/>
                    <a:pt x="0" y="7"/>
                    <a:pt x="2" y="1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4" name="Freeform 263">
              <a:extLst>
                <a:ext uri="{FF2B5EF4-FFF2-40B4-BE49-F238E27FC236}">
                  <a16:creationId xmlns:a16="http://schemas.microsoft.com/office/drawing/2014/main" id="{80AF3C1F-9ECC-4306-9494-8BEA4711E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" y="1746"/>
              <a:ext cx="10" cy="17"/>
            </a:xfrm>
            <a:custGeom>
              <a:avLst/>
              <a:gdLst>
                <a:gd name="T0" fmla="*/ 0 w 6"/>
                <a:gd name="T1" fmla="*/ 58 h 10"/>
                <a:gd name="T2" fmla="*/ 37 w 6"/>
                <a:gd name="T3" fmla="*/ 75 h 10"/>
                <a:gd name="T4" fmla="*/ 22 w 6"/>
                <a:gd name="T5" fmla="*/ 0 h 10"/>
                <a:gd name="T6" fmla="*/ 13 w 6"/>
                <a:gd name="T7" fmla="*/ 49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0">
                  <a:moveTo>
                    <a:pt x="0" y="7"/>
                  </a:moveTo>
                  <a:cubicBezTo>
                    <a:pt x="1" y="9"/>
                    <a:pt x="2" y="10"/>
                    <a:pt x="5" y="9"/>
                  </a:cubicBezTo>
                  <a:cubicBezTo>
                    <a:pt x="6" y="6"/>
                    <a:pt x="5" y="2"/>
                    <a:pt x="3" y="0"/>
                  </a:cubicBezTo>
                  <a:cubicBezTo>
                    <a:pt x="2" y="2"/>
                    <a:pt x="2" y="4"/>
                    <a:pt x="2" y="6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5" name="Freeform 264">
              <a:extLst>
                <a:ext uri="{FF2B5EF4-FFF2-40B4-BE49-F238E27FC236}">
                  <a16:creationId xmlns:a16="http://schemas.microsoft.com/office/drawing/2014/main" id="{C7110155-5713-42CC-A3B8-29987C8EC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" y="1696"/>
              <a:ext cx="38" cy="54"/>
            </a:xfrm>
            <a:custGeom>
              <a:avLst/>
              <a:gdLst>
                <a:gd name="T0" fmla="*/ 104 w 23"/>
                <a:gd name="T1" fmla="*/ 70 h 33"/>
                <a:gd name="T2" fmla="*/ 117 w 23"/>
                <a:gd name="T3" fmla="*/ 201 h 33"/>
                <a:gd name="T4" fmla="*/ 83 w 23"/>
                <a:gd name="T5" fmla="*/ 7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33">
                  <a:moveTo>
                    <a:pt x="14" y="10"/>
                  </a:moveTo>
                  <a:cubicBezTo>
                    <a:pt x="0" y="10"/>
                    <a:pt x="7" y="33"/>
                    <a:pt x="16" y="28"/>
                  </a:cubicBezTo>
                  <a:cubicBezTo>
                    <a:pt x="23" y="24"/>
                    <a:pt x="20" y="0"/>
                    <a:pt x="11" y="10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6" name="Freeform 265">
              <a:extLst>
                <a:ext uri="{FF2B5EF4-FFF2-40B4-BE49-F238E27FC236}">
                  <a16:creationId xmlns:a16="http://schemas.microsoft.com/office/drawing/2014/main" id="{091F1E94-00D8-4245-82A6-D64807883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2013"/>
              <a:ext cx="37" cy="47"/>
            </a:xfrm>
            <a:custGeom>
              <a:avLst/>
              <a:gdLst>
                <a:gd name="T0" fmla="*/ 21 w 23"/>
                <a:gd name="T1" fmla="*/ 89 h 29"/>
                <a:gd name="T2" fmla="*/ 80 w 23"/>
                <a:gd name="T3" fmla="*/ 178 h 29"/>
                <a:gd name="T4" fmla="*/ 13 w 23"/>
                <a:gd name="T5" fmla="*/ 131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9">
                  <a:moveTo>
                    <a:pt x="3" y="13"/>
                  </a:moveTo>
                  <a:cubicBezTo>
                    <a:pt x="0" y="18"/>
                    <a:pt x="4" y="29"/>
                    <a:pt x="12" y="26"/>
                  </a:cubicBezTo>
                  <a:cubicBezTo>
                    <a:pt x="23" y="23"/>
                    <a:pt x="8" y="0"/>
                    <a:pt x="2" y="19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7" name="Freeform 266">
              <a:extLst>
                <a:ext uri="{FF2B5EF4-FFF2-40B4-BE49-F238E27FC236}">
                  <a16:creationId xmlns:a16="http://schemas.microsoft.com/office/drawing/2014/main" id="{539D1B36-9AA6-4721-9D0F-1AD588C6D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2061"/>
              <a:ext cx="31" cy="39"/>
            </a:xfrm>
            <a:custGeom>
              <a:avLst/>
              <a:gdLst>
                <a:gd name="T0" fmla="*/ 55 w 19"/>
                <a:gd name="T1" fmla="*/ 98 h 24"/>
                <a:gd name="T2" fmla="*/ 42 w 19"/>
                <a:gd name="T3" fmla="*/ 88 h 24"/>
                <a:gd name="T4" fmla="*/ 122 w 19"/>
                <a:gd name="T5" fmla="*/ 89 h 24"/>
                <a:gd name="T6" fmla="*/ 34 w 19"/>
                <a:gd name="T7" fmla="*/ 124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4">
                  <a:moveTo>
                    <a:pt x="8" y="14"/>
                  </a:moveTo>
                  <a:cubicBezTo>
                    <a:pt x="7" y="12"/>
                    <a:pt x="7" y="12"/>
                    <a:pt x="6" y="12"/>
                  </a:cubicBezTo>
                  <a:cubicBezTo>
                    <a:pt x="5" y="21"/>
                    <a:pt x="19" y="24"/>
                    <a:pt x="17" y="13"/>
                  </a:cubicBezTo>
                  <a:cubicBezTo>
                    <a:pt x="15" y="0"/>
                    <a:pt x="0" y="8"/>
                    <a:pt x="5" y="18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8" name="Freeform 267">
              <a:extLst>
                <a:ext uri="{FF2B5EF4-FFF2-40B4-BE49-F238E27FC236}">
                  <a16:creationId xmlns:a16="http://schemas.microsoft.com/office/drawing/2014/main" id="{ED628AAB-A9AF-4E95-B32B-4232155E1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" y="2031"/>
              <a:ext cx="40" cy="43"/>
            </a:xfrm>
            <a:custGeom>
              <a:avLst/>
              <a:gdLst>
                <a:gd name="T0" fmla="*/ 34 w 25"/>
                <a:gd name="T1" fmla="*/ 56 h 27"/>
                <a:gd name="T2" fmla="*/ 131 w 25"/>
                <a:gd name="T3" fmla="*/ 116 h 27"/>
                <a:gd name="T4" fmla="*/ 26 w 25"/>
                <a:gd name="T5" fmla="*/ 129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7">
                  <a:moveTo>
                    <a:pt x="5" y="9"/>
                  </a:moveTo>
                  <a:cubicBezTo>
                    <a:pt x="5" y="16"/>
                    <a:pt x="16" y="27"/>
                    <a:pt x="20" y="18"/>
                  </a:cubicBezTo>
                  <a:cubicBezTo>
                    <a:pt x="25" y="6"/>
                    <a:pt x="0" y="0"/>
                    <a:pt x="4" y="20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9" name="Freeform 268">
              <a:extLst>
                <a:ext uri="{FF2B5EF4-FFF2-40B4-BE49-F238E27FC236}">
                  <a16:creationId xmlns:a16="http://schemas.microsoft.com/office/drawing/2014/main" id="{2B5C09E3-778B-4884-BE3E-511E19B45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074"/>
              <a:ext cx="27" cy="39"/>
            </a:xfrm>
            <a:custGeom>
              <a:avLst/>
              <a:gdLst>
                <a:gd name="T0" fmla="*/ 95 w 17"/>
                <a:gd name="T1" fmla="*/ 166 h 24"/>
                <a:gd name="T2" fmla="*/ 95 w 17"/>
                <a:gd name="T3" fmla="*/ 89 h 24"/>
                <a:gd name="T4" fmla="*/ 21 w 17"/>
                <a:gd name="T5" fmla="*/ 132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4">
                  <a:moveTo>
                    <a:pt x="15" y="24"/>
                  </a:moveTo>
                  <a:cubicBezTo>
                    <a:pt x="14" y="24"/>
                    <a:pt x="17" y="16"/>
                    <a:pt x="15" y="13"/>
                  </a:cubicBezTo>
                  <a:cubicBezTo>
                    <a:pt x="10" y="0"/>
                    <a:pt x="0" y="8"/>
                    <a:pt x="3" y="19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0" name="Freeform 269">
              <a:extLst>
                <a:ext uri="{FF2B5EF4-FFF2-40B4-BE49-F238E27FC236}">
                  <a16:creationId xmlns:a16="http://schemas.microsoft.com/office/drawing/2014/main" id="{9B54B6A1-324A-4085-9BF1-106086BF3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" y="2187"/>
              <a:ext cx="42" cy="36"/>
            </a:xfrm>
            <a:custGeom>
              <a:avLst/>
              <a:gdLst>
                <a:gd name="T0" fmla="*/ 55 w 26"/>
                <a:gd name="T1" fmla="*/ 70 h 22"/>
                <a:gd name="T2" fmla="*/ 144 w 26"/>
                <a:gd name="T3" fmla="*/ 92 h 22"/>
                <a:gd name="T4" fmla="*/ 34 w 26"/>
                <a:gd name="T5" fmla="*/ 11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22">
                  <a:moveTo>
                    <a:pt x="8" y="10"/>
                  </a:moveTo>
                  <a:cubicBezTo>
                    <a:pt x="9" y="16"/>
                    <a:pt x="18" y="22"/>
                    <a:pt x="21" y="13"/>
                  </a:cubicBezTo>
                  <a:cubicBezTo>
                    <a:pt x="26" y="0"/>
                    <a:pt x="0" y="0"/>
                    <a:pt x="5" y="1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1" name="Freeform 270">
              <a:extLst>
                <a:ext uri="{FF2B5EF4-FFF2-40B4-BE49-F238E27FC236}">
                  <a16:creationId xmlns:a16="http://schemas.microsoft.com/office/drawing/2014/main" id="{93A5FA0A-02DD-44C3-9A6B-A77BDB564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" y="2156"/>
              <a:ext cx="22" cy="25"/>
            </a:xfrm>
            <a:custGeom>
              <a:avLst/>
              <a:gdLst>
                <a:gd name="T0" fmla="*/ 31 w 14"/>
                <a:gd name="T1" fmla="*/ 83 h 15"/>
                <a:gd name="T2" fmla="*/ 74 w 14"/>
                <a:gd name="T3" fmla="*/ 62 h 15"/>
                <a:gd name="T4" fmla="*/ 13 w 14"/>
                <a:gd name="T5" fmla="*/ 92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5">
                  <a:moveTo>
                    <a:pt x="5" y="11"/>
                  </a:moveTo>
                  <a:cubicBezTo>
                    <a:pt x="7" y="15"/>
                    <a:pt x="14" y="13"/>
                    <a:pt x="12" y="8"/>
                  </a:cubicBezTo>
                  <a:cubicBezTo>
                    <a:pt x="8" y="0"/>
                    <a:pt x="0" y="4"/>
                    <a:pt x="2" y="12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2" name="Freeform 271">
              <a:extLst>
                <a:ext uri="{FF2B5EF4-FFF2-40B4-BE49-F238E27FC236}">
                  <a16:creationId xmlns:a16="http://schemas.microsoft.com/office/drawing/2014/main" id="{DDCEBBB1-ED67-46A5-B1BD-3D1F70B00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" y="2195"/>
              <a:ext cx="21" cy="70"/>
            </a:xfrm>
            <a:custGeom>
              <a:avLst/>
              <a:gdLst>
                <a:gd name="T0" fmla="*/ 0 w 13"/>
                <a:gd name="T1" fmla="*/ 203 h 43"/>
                <a:gd name="T2" fmla="*/ 13 w 13"/>
                <a:gd name="T3" fmla="*/ 132 h 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43">
                  <a:moveTo>
                    <a:pt x="0" y="29"/>
                  </a:moveTo>
                  <a:cubicBezTo>
                    <a:pt x="13" y="43"/>
                    <a:pt x="11" y="0"/>
                    <a:pt x="2" y="19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3" name="Freeform 272">
              <a:extLst>
                <a:ext uri="{FF2B5EF4-FFF2-40B4-BE49-F238E27FC236}">
                  <a16:creationId xmlns:a16="http://schemas.microsoft.com/office/drawing/2014/main" id="{DC2032F4-5FBB-4636-806F-832BCCFEF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2153"/>
              <a:ext cx="20" cy="24"/>
            </a:xfrm>
            <a:custGeom>
              <a:avLst/>
              <a:gdLst>
                <a:gd name="T0" fmla="*/ 0 w 12"/>
                <a:gd name="T1" fmla="*/ 67 h 15"/>
                <a:gd name="T2" fmla="*/ 62 w 12"/>
                <a:gd name="T3" fmla="*/ 98 h 15"/>
                <a:gd name="T4" fmla="*/ 13 w 12"/>
                <a:gd name="T5" fmla="*/ 86 h 15"/>
                <a:gd name="T6" fmla="*/ 33 w 12"/>
                <a:gd name="T7" fmla="*/ 74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">
                  <a:moveTo>
                    <a:pt x="0" y="10"/>
                  </a:moveTo>
                  <a:cubicBezTo>
                    <a:pt x="1" y="0"/>
                    <a:pt x="12" y="8"/>
                    <a:pt x="8" y="15"/>
                  </a:cubicBezTo>
                  <a:cubicBezTo>
                    <a:pt x="6" y="15"/>
                    <a:pt x="4" y="15"/>
                    <a:pt x="2" y="13"/>
                  </a:cubicBezTo>
                  <a:cubicBezTo>
                    <a:pt x="3" y="13"/>
                    <a:pt x="4" y="12"/>
                    <a:pt x="4" y="11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4" name="Freeform 273">
              <a:extLst>
                <a:ext uri="{FF2B5EF4-FFF2-40B4-BE49-F238E27FC236}">
                  <a16:creationId xmlns:a16="http://schemas.microsoft.com/office/drawing/2014/main" id="{46063791-E19D-4E25-A769-2178357C2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126"/>
              <a:ext cx="8" cy="8"/>
            </a:xfrm>
            <a:custGeom>
              <a:avLst/>
              <a:gdLst>
                <a:gd name="T0" fmla="*/ 21 w 5"/>
                <a:gd name="T1" fmla="*/ 8 h 5"/>
                <a:gd name="T2" fmla="*/ 34 w 5"/>
                <a:gd name="T3" fmla="*/ 34 h 5"/>
                <a:gd name="T4" fmla="*/ 26 w 5"/>
                <a:gd name="T5" fmla="*/ 0 h 5"/>
                <a:gd name="T6" fmla="*/ 21 w 5"/>
                <a:gd name="T7" fmla="*/ 34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3" y="2"/>
                    <a:pt x="0" y="4"/>
                    <a:pt x="5" y="5"/>
                  </a:cubicBezTo>
                  <a:cubicBezTo>
                    <a:pt x="5" y="3"/>
                    <a:pt x="4" y="0"/>
                    <a:pt x="4" y="0"/>
                  </a:cubicBezTo>
                  <a:cubicBezTo>
                    <a:pt x="2" y="2"/>
                    <a:pt x="3" y="2"/>
                    <a:pt x="3" y="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5" name="Freeform 274">
              <a:extLst>
                <a:ext uri="{FF2B5EF4-FFF2-40B4-BE49-F238E27FC236}">
                  <a16:creationId xmlns:a16="http://schemas.microsoft.com/office/drawing/2014/main" id="{2BD2D168-FC92-425F-9C6F-8EA966370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2223"/>
              <a:ext cx="44" cy="46"/>
            </a:xfrm>
            <a:custGeom>
              <a:avLst/>
              <a:gdLst>
                <a:gd name="T0" fmla="*/ 8 w 27"/>
                <a:gd name="T1" fmla="*/ 40 h 29"/>
                <a:gd name="T2" fmla="*/ 42 w 27"/>
                <a:gd name="T3" fmla="*/ 0 h 29"/>
                <a:gd name="T4" fmla="*/ 21 w 27"/>
                <a:gd name="T5" fmla="*/ 4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29">
                  <a:moveTo>
                    <a:pt x="1" y="6"/>
                  </a:moveTo>
                  <a:cubicBezTo>
                    <a:pt x="0" y="29"/>
                    <a:pt x="27" y="6"/>
                    <a:pt x="6" y="0"/>
                  </a:cubicBezTo>
                  <a:cubicBezTo>
                    <a:pt x="3" y="1"/>
                    <a:pt x="3" y="3"/>
                    <a:pt x="3" y="6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6" name="Freeform 275">
              <a:extLst>
                <a:ext uri="{FF2B5EF4-FFF2-40B4-BE49-F238E27FC236}">
                  <a16:creationId xmlns:a16="http://schemas.microsoft.com/office/drawing/2014/main" id="{022F340E-E959-401E-A89B-0A4965FC6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" y="2269"/>
              <a:ext cx="24" cy="29"/>
            </a:xfrm>
            <a:custGeom>
              <a:avLst/>
              <a:gdLst>
                <a:gd name="T0" fmla="*/ 13 w 15"/>
                <a:gd name="T1" fmla="*/ 68 h 18"/>
                <a:gd name="T2" fmla="*/ 74 w 15"/>
                <a:gd name="T3" fmla="*/ 97 h 18"/>
                <a:gd name="T4" fmla="*/ 21 w 15"/>
                <a:gd name="T5" fmla="*/ 21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8">
                  <a:moveTo>
                    <a:pt x="2" y="10"/>
                  </a:moveTo>
                  <a:cubicBezTo>
                    <a:pt x="0" y="13"/>
                    <a:pt x="7" y="18"/>
                    <a:pt x="11" y="14"/>
                  </a:cubicBezTo>
                  <a:cubicBezTo>
                    <a:pt x="15" y="10"/>
                    <a:pt x="10" y="0"/>
                    <a:pt x="3" y="3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7" name="Freeform 276">
              <a:extLst>
                <a:ext uri="{FF2B5EF4-FFF2-40B4-BE49-F238E27FC236}">
                  <a16:creationId xmlns:a16="http://schemas.microsoft.com/office/drawing/2014/main" id="{36CDC7DB-4951-4B31-B47F-C5D8854EF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134"/>
              <a:ext cx="16" cy="14"/>
            </a:xfrm>
            <a:custGeom>
              <a:avLst/>
              <a:gdLst>
                <a:gd name="T0" fmla="*/ 26 w 10"/>
                <a:gd name="T1" fmla="*/ 19 h 9"/>
                <a:gd name="T2" fmla="*/ 67 w 10"/>
                <a:gd name="T3" fmla="*/ 47 h 9"/>
                <a:gd name="T4" fmla="*/ 0 w 10"/>
                <a:gd name="T5" fmla="*/ 22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9">
                  <a:moveTo>
                    <a:pt x="4" y="3"/>
                  </a:moveTo>
                  <a:cubicBezTo>
                    <a:pt x="3" y="6"/>
                    <a:pt x="5" y="9"/>
                    <a:pt x="10" y="8"/>
                  </a:cubicBezTo>
                  <a:cubicBezTo>
                    <a:pt x="10" y="3"/>
                    <a:pt x="5" y="0"/>
                    <a:pt x="0" y="4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8" name="Freeform 277">
              <a:extLst>
                <a:ext uri="{FF2B5EF4-FFF2-40B4-BE49-F238E27FC236}">
                  <a16:creationId xmlns:a16="http://schemas.microsoft.com/office/drawing/2014/main" id="{FE817CEC-3864-4DA8-A890-BF708EE05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" y="2090"/>
              <a:ext cx="18" cy="16"/>
            </a:xfrm>
            <a:custGeom>
              <a:avLst/>
              <a:gdLst>
                <a:gd name="T0" fmla="*/ 21 w 11"/>
                <a:gd name="T1" fmla="*/ 0 h 10"/>
                <a:gd name="T2" fmla="*/ 70 w 11"/>
                <a:gd name="T3" fmla="*/ 67 h 10"/>
                <a:gd name="T4" fmla="*/ 34 w 11"/>
                <a:gd name="T5" fmla="*/ 13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0">
                  <a:moveTo>
                    <a:pt x="3" y="0"/>
                  </a:moveTo>
                  <a:cubicBezTo>
                    <a:pt x="0" y="5"/>
                    <a:pt x="5" y="9"/>
                    <a:pt x="10" y="10"/>
                  </a:cubicBezTo>
                  <a:cubicBezTo>
                    <a:pt x="11" y="4"/>
                    <a:pt x="9" y="1"/>
                    <a:pt x="5" y="2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9" name="Freeform 278">
              <a:extLst>
                <a:ext uri="{FF2B5EF4-FFF2-40B4-BE49-F238E27FC236}">
                  <a16:creationId xmlns:a16="http://schemas.microsoft.com/office/drawing/2014/main" id="{C98A2D12-BE7B-4357-8740-855F90C68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2021"/>
              <a:ext cx="21" cy="22"/>
            </a:xfrm>
            <a:custGeom>
              <a:avLst/>
              <a:gdLst>
                <a:gd name="T0" fmla="*/ 0 w 13"/>
                <a:gd name="T1" fmla="*/ 20 h 14"/>
                <a:gd name="T2" fmla="*/ 8 w 13"/>
                <a:gd name="T3" fmla="*/ 0 h 14"/>
                <a:gd name="T4" fmla="*/ 13 w 13"/>
                <a:gd name="T5" fmla="*/ 35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4">
                  <a:moveTo>
                    <a:pt x="0" y="3"/>
                  </a:moveTo>
                  <a:cubicBezTo>
                    <a:pt x="0" y="14"/>
                    <a:pt x="13" y="0"/>
                    <a:pt x="1" y="0"/>
                  </a:cubicBezTo>
                  <a:cubicBezTo>
                    <a:pt x="0" y="2"/>
                    <a:pt x="1" y="4"/>
                    <a:pt x="2" y="6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0" name="Freeform 279">
              <a:extLst>
                <a:ext uri="{FF2B5EF4-FFF2-40B4-BE49-F238E27FC236}">
                  <a16:creationId xmlns:a16="http://schemas.microsoft.com/office/drawing/2014/main" id="{45E93870-DA38-4C0E-91A7-F2E66B486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" y="2064"/>
              <a:ext cx="15" cy="21"/>
            </a:xfrm>
            <a:custGeom>
              <a:avLst/>
              <a:gdLst>
                <a:gd name="T0" fmla="*/ 22 w 9"/>
                <a:gd name="T1" fmla="*/ 42 h 13"/>
                <a:gd name="T2" fmla="*/ 0 w 9"/>
                <a:gd name="T3" fmla="*/ 63 h 13"/>
                <a:gd name="T4" fmla="*/ 47 w 9"/>
                <a:gd name="T5" fmla="*/ 89 h 13"/>
                <a:gd name="T6" fmla="*/ 0 w 9"/>
                <a:gd name="T7" fmla="*/ 47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3">
                  <a:moveTo>
                    <a:pt x="3" y="6"/>
                  </a:moveTo>
                  <a:cubicBezTo>
                    <a:pt x="2" y="7"/>
                    <a:pt x="1" y="7"/>
                    <a:pt x="0" y="9"/>
                  </a:cubicBezTo>
                  <a:cubicBezTo>
                    <a:pt x="2" y="11"/>
                    <a:pt x="2" y="12"/>
                    <a:pt x="6" y="13"/>
                  </a:cubicBezTo>
                  <a:cubicBezTo>
                    <a:pt x="9" y="7"/>
                    <a:pt x="5" y="0"/>
                    <a:pt x="0" y="7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1" name="Freeform 280">
              <a:extLst>
                <a:ext uri="{FF2B5EF4-FFF2-40B4-BE49-F238E27FC236}">
                  <a16:creationId xmlns:a16="http://schemas.microsoft.com/office/drawing/2014/main" id="{DB94E3E1-B129-4915-BF28-943C44E6F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" y="2027"/>
              <a:ext cx="10" cy="12"/>
            </a:xfrm>
            <a:custGeom>
              <a:avLst/>
              <a:gdLst>
                <a:gd name="T0" fmla="*/ 13 w 6"/>
                <a:gd name="T1" fmla="*/ 45 h 7"/>
                <a:gd name="T2" fmla="*/ 37 w 6"/>
                <a:gd name="T3" fmla="*/ 0 h 7"/>
                <a:gd name="T4" fmla="*/ 8 w 6"/>
                <a:gd name="T5" fmla="*/ 0 h 7"/>
                <a:gd name="T6" fmla="*/ 0 w 6"/>
                <a:gd name="T7" fmla="*/ 62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7">
                  <a:moveTo>
                    <a:pt x="2" y="5"/>
                  </a:moveTo>
                  <a:cubicBezTo>
                    <a:pt x="4" y="4"/>
                    <a:pt x="6" y="5"/>
                    <a:pt x="5" y="0"/>
                  </a:cubicBezTo>
                  <a:cubicBezTo>
                    <a:pt x="3" y="0"/>
                    <a:pt x="2" y="1"/>
                    <a:pt x="1" y="0"/>
                  </a:cubicBezTo>
                  <a:cubicBezTo>
                    <a:pt x="0" y="2"/>
                    <a:pt x="0" y="5"/>
                    <a:pt x="0" y="7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2" name="Freeform 281">
              <a:extLst>
                <a:ext uri="{FF2B5EF4-FFF2-40B4-BE49-F238E27FC236}">
                  <a16:creationId xmlns:a16="http://schemas.microsoft.com/office/drawing/2014/main" id="{AC355CDF-BE80-4B84-895A-B573B5200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116"/>
              <a:ext cx="7" cy="8"/>
            </a:xfrm>
            <a:custGeom>
              <a:avLst/>
              <a:gdLst>
                <a:gd name="T0" fmla="*/ 12 w 4"/>
                <a:gd name="T1" fmla="*/ 0 h 5"/>
                <a:gd name="T2" fmla="*/ 0 w 4"/>
                <a:gd name="T3" fmla="*/ 21 h 5"/>
                <a:gd name="T4" fmla="*/ 37 w 4"/>
                <a:gd name="T5" fmla="*/ 34 h 5"/>
                <a:gd name="T6" fmla="*/ 37 w 4"/>
                <a:gd name="T7" fmla="*/ 13 h 5"/>
                <a:gd name="T8" fmla="*/ 0 w 4"/>
                <a:gd name="T9" fmla="*/ 2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2" y="5"/>
                    <a:pt x="4" y="5"/>
                  </a:cubicBezTo>
                  <a:cubicBezTo>
                    <a:pt x="4" y="5"/>
                    <a:pt x="4" y="2"/>
                    <a:pt x="4" y="2"/>
                  </a:cubicBezTo>
                  <a:cubicBezTo>
                    <a:pt x="2" y="1"/>
                    <a:pt x="0" y="3"/>
                    <a:pt x="0" y="3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3" name="Freeform 282">
              <a:extLst>
                <a:ext uri="{FF2B5EF4-FFF2-40B4-BE49-F238E27FC236}">
                  <a16:creationId xmlns:a16="http://schemas.microsoft.com/office/drawing/2014/main" id="{DB6E6E9A-D6D8-450A-939F-898FBED83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2127"/>
              <a:ext cx="29" cy="31"/>
            </a:xfrm>
            <a:custGeom>
              <a:avLst/>
              <a:gdLst>
                <a:gd name="T0" fmla="*/ 47 w 18"/>
                <a:gd name="T1" fmla="*/ 104 h 19"/>
                <a:gd name="T2" fmla="*/ 8 w 18"/>
                <a:gd name="T3" fmla="*/ 135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9">
                  <a:moveTo>
                    <a:pt x="7" y="15"/>
                  </a:moveTo>
                  <a:cubicBezTo>
                    <a:pt x="18" y="13"/>
                    <a:pt x="0" y="0"/>
                    <a:pt x="1" y="19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4" name="Freeform 283">
              <a:extLst>
                <a:ext uri="{FF2B5EF4-FFF2-40B4-BE49-F238E27FC236}">
                  <a16:creationId xmlns:a16="http://schemas.microsoft.com/office/drawing/2014/main" id="{9F9056DE-32FA-4EFC-8D2A-CF5D3058E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2181"/>
              <a:ext cx="8" cy="13"/>
            </a:xfrm>
            <a:custGeom>
              <a:avLst/>
              <a:gdLst>
                <a:gd name="T0" fmla="*/ 8 w 5"/>
                <a:gd name="T1" fmla="*/ 55 h 8"/>
                <a:gd name="T2" fmla="*/ 34 w 5"/>
                <a:gd name="T3" fmla="*/ 8 h 8"/>
                <a:gd name="T4" fmla="*/ 0 w 5"/>
                <a:gd name="T5" fmla="*/ 21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">
                  <a:moveTo>
                    <a:pt x="1" y="8"/>
                  </a:moveTo>
                  <a:cubicBezTo>
                    <a:pt x="1" y="8"/>
                    <a:pt x="4" y="4"/>
                    <a:pt x="5" y="1"/>
                  </a:cubicBezTo>
                  <a:cubicBezTo>
                    <a:pt x="3" y="0"/>
                    <a:pt x="2" y="1"/>
                    <a:pt x="0" y="3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5" name="Freeform 284">
              <a:extLst>
                <a:ext uri="{FF2B5EF4-FFF2-40B4-BE49-F238E27FC236}">
                  <a16:creationId xmlns:a16="http://schemas.microsoft.com/office/drawing/2014/main" id="{D4759AAC-79D4-482B-A698-F986095C5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" y="2234"/>
              <a:ext cx="6" cy="5"/>
            </a:xfrm>
            <a:custGeom>
              <a:avLst/>
              <a:gdLst>
                <a:gd name="T0" fmla="*/ 0 w 4"/>
                <a:gd name="T1" fmla="*/ 13 h 3"/>
                <a:gd name="T2" fmla="*/ 18 w 4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cubicBezTo>
                    <a:pt x="3" y="3"/>
                    <a:pt x="4" y="2"/>
                    <a:pt x="3" y="0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6" name="Freeform 285">
              <a:extLst>
                <a:ext uri="{FF2B5EF4-FFF2-40B4-BE49-F238E27FC236}">
                  <a16:creationId xmlns:a16="http://schemas.microsoft.com/office/drawing/2014/main" id="{4596D656-AA21-4AE4-8F60-A136EF87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" y="2269"/>
              <a:ext cx="1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6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7" name="Freeform 286">
              <a:extLst>
                <a:ext uri="{FF2B5EF4-FFF2-40B4-BE49-F238E27FC236}">
                  <a16:creationId xmlns:a16="http://schemas.microsoft.com/office/drawing/2014/main" id="{B2985B49-A003-42C0-87B1-A25C0DB56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2045"/>
              <a:ext cx="29" cy="27"/>
            </a:xfrm>
            <a:custGeom>
              <a:avLst/>
              <a:gdLst>
                <a:gd name="T0" fmla="*/ 34 w 18"/>
                <a:gd name="T1" fmla="*/ 64 h 17"/>
                <a:gd name="T2" fmla="*/ 102 w 18"/>
                <a:gd name="T3" fmla="*/ 52 h 17"/>
                <a:gd name="T4" fmla="*/ 55 w 18"/>
                <a:gd name="T5" fmla="*/ 108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7">
                  <a:moveTo>
                    <a:pt x="5" y="10"/>
                  </a:moveTo>
                  <a:cubicBezTo>
                    <a:pt x="7" y="14"/>
                    <a:pt x="18" y="16"/>
                    <a:pt x="15" y="8"/>
                  </a:cubicBezTo>
                  <a:cubicBezTo>
                    <a:pt x="13" y="0"/>
                    <a:pt x="0" y="10"/>
                    <a:pt x="8" y="17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8" name="Freeform 287">
              <a:extLst>
                <a:ext uri="{FF2B5EF4-FFF2-40B4-BE49-F238E27FC236}">
                  <a16:creationId xmlns:a16="http://schemas.microsoft.com/office/drawing/2014/main" id="{49B9ECF5-FF99-4BA1-89DF-4A6297AC0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2097"/>
              <a:ext cx="28" cy="35"/>
            </a:xfrm>
            <a:custGeom>
              <a:avLst/>
              <a:gdLst>
                <a:gd name="T0" fmla="*/ 35 w 17"/>
                <a:gd name="T1" fmla="*/ 102 h 22"/>
                <a:gd name="T2" fmla="*/ 117 w 17"/>
                <a:gd name="T3" fmla="*/ 64 h 22"/>
                <a:gd name="T4" fmla="*/ 0 w 17"/>
                <a:gd name="T5" fmla="*/ 53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2">
                  <a:moveTo>
                    <a:pt x="5" y="16"/>
                  </a:moveTo>
                  <a:cubicBezTo>
                    <a:pt x="11" y="22"/>
                    <a:pt x="17" y="18"/>
                    <a:pt x="16" y="10"/>
                  </a:cubicBezTo>
                  <a:cubicBezTo>
                    <a:pt x="15" y="1"/>
                    <a:pt x="3" y="0"/>
                    <a:pt x="0" y="8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9" name="Freeform 288">
              <a:extLst>
                <a:ext uri="{FF2B5EF4-FFF2-40B4-BE49-F238E27FC236}">
                  <a16:creationId xmlns:a16="http://schemas.microsoft.com/office/drawing/2014/main" id="{10E96142-4DF4-44E5-91C7-52A7B61B5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2069"/>
              <a:ext cx="15" cy="16"/>
            </a:xfrm>
            <a:custGeom>
              <a:avLst/>
              <a:gdLst>
                <a:gd name="T0" fmla="*/ 22 w 9"/>
                <a:gd name="T1" fmla="*/ 26 h 10"/>
                <a:gd name="T2" fmla="*/ 0 w 9"/>
                <a:gd name="T3" fmla="*/ 26 h 10"/>
                <a:gd name="T4" fmla="*/ 37 w 9"/>
                <a:gd name="T5" fmla="*/ 67 h 10"/>
                <a:gd name="T6" fmla="*/ 22 w 9"/>
                <a:gd name="T7" fmla="*/ 0 h 10"/>
                <a:gd name="T8" fmla="*/ 0 w 9"/>
                <a:gd name="T9" fmla="*/ 5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0">
                  <a:moveTo>
                    <a:pt x="3" y="4"/>
                  </a:moveTo>
                  <a:cubicBezTo>
                    <a:pt x="1" y="4"/>
                    <a:pt x="1" y="1"/>
                    <a:pt x="0" y="4"/>
                  </a:cubicBezTo>
                  <a:cubicBezTo>
                    <a:pt x="2" y="8"/>
                    <a:pt x="2" y="8"/>
                    <a:pt x="5" y="10"/>
                  </a:cubicBezTo>
                  <a:cubicBezTo>
                    <a:pt x="9" y="6"/>
                    <a:pt x="8" y="1"/>
                    <a:pt x="3" y="0"/>
                  </a:cubicBezTo>
                  <a:cubicBezTo>
                    <a:pt x="1" y="2"/>
                    <a:pt x="0" y="5"/>
                    <a:pt x="0" y="8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0" name="Freeform 289">
              <a:extLst>
                <a:ext uri="{FF2B5EF4-FFF2-40B4-BE49-F238E27FC236}">
                  <a16:creationId xmlns:a16="http://schemas.microsoft.com/office/drawing/2014/main" id="{0C3443D5-B5DD-4CB5-923E-1D9D957B1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152"/>
              <a:ext cx="32" cy="27"/>
            </a:xfrm>
            <a:custGeom>
              <a:avLst/>
              <a:gdLst>
                <a:gd name="T0" fmla="*/ 42 w 20"/>
                <a:gd name="T1" fmla="*/ 108 h 17"/>
                <a:gd name="T2" fmla="*/ 21 w 20"/>
                <a:gd name="T3" fmla="*/ 95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17">
                  <a:moveTo>
                    <a:pt x="6" y="17"/>
                  </a:moveTo>
                  <a:cubicBezTo>
                    <a:pt x="20" y="12"/>
                    <a:pt x="0" y="0"/>
                    <a:pt x="3" y="15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1" name="Freeform 290">
              <a:extLst>
                <a:ext uri="{FF2B5EF4-FFF2-40B4-BE49-F238E27FC236}">
                  <a16:creationId xmlns:a16="http://schemas.microsoft.com/office/drawing/2014/main" id="{0697C977-6B15-458F-BE7D-EC81892A5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2218"/>
              <a:ext cx="34" cy="40"/>
            </a:xfrm>
            <a:custGeom>
              <a:avLst/>
              <a:gdLst>
                <a:gd name="T0" fmla="*/ 42 w 21"/>
                <a:gd name="T1" fmla="*/ 163 h 25"/>
                <a:gd name="T2" fmla="*/ 110 w 21"/>
                <a:gd name="T3" fmla="*/ 74 h 25"/>
                <a:gd name="T4" fmla="*/ 26 w 21"/>
                <a:gd name="T5" fmla="*/ 144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25">
                  <a:moveTo>
                    <a:pt x="6" y="25"/>
                  </a:moveTo>
                  <a:cubicBezTo>
                    <a:pt x="13" y="25"/>
                    <a:pt x="21" y="17"/>
                    <a:pt x="16" y="11"/>
                  </a:cubicBezTo>
                  <a:cubicBezTo>
                    <a:pt x="9" y="0"/>
                    <a:pt x="0" y="13"/>
                    <a:pt x="4" y="22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2" name="Freeform 291">
              <a:extLst>
                <a:ext uri="{FF2B5EF4-FFF2-40B4-BE49-F238E27FC236}">
                  <a16:creationId xmlns:a16="http://schemas.microsoft.com/office/drawing/2014/main" id="{039CD361-DE91-46D4-B2CC-44F03711B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2134"/>
              <a:ext cx="26" cy="39"/>
            </a:xfrm>
            <a:custGeom>
              <a:avLst/>
              <a:gdLst>
                <a:gd name="T0" fmla="*/ 13 w 16"/>
                <a:gd name="T1" fmla="*/ 124 h 24"/>
                <a:gd name="T2" fmla="*/ 55 w 16"/>
                <a:gd name="T3" fmla="*/ 166 h 24"/>
                <a:gd name="T4" fmla="*/ 0 w 16"/>
                <a:gd name="T5" fmla="*/ 122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4">
                  <a:moveTo>
                    <a:pt x="2" y="18"/>
                  </a:moveTo>
                  <a:cubicBezTo>
                    <a:pt x="4" y="21"/>
                    <a:pt x="6" y="23"/>
                    <a:pt x="8" y="24"/>
                  </a:cubicBezTo>
                  <a:cubicBezTo>
                    <a:pt x="16" y="14"/>
                    <a:pt x="3" y="0"/>
                    <a:pt x="0" y="17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3" name="Freeform 292">
              <a:extLst>
                <a:ext uri="{FF2B5EF4-FFF2-40B4-BE49-F238E27FC236}">
                  <a16:creationId xmlns:a16="http://schemas.microsoft.com/office/drawing/2014/main" id="{309A2C84-0136-4C6D-A477-BE9B3EA2D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2116"/>
              <a:ext cx="12" cy="11"/>
            </a:xfrm>
            <a:custGeom>
              <a:avLst/>
              <a:gdLst>
                <a:gd name="T0" fmla="*/ 26 w 7"/>
                <a:gd name="T1" fmla="*/ 22 h 7"/>
                <a:gd name="T2" fmla="*/ 45 w 7"/>
                <a:gd name="T3" fmla="*/ 35 h 7"/>
                <a:gd name="T4" fmla="*/ 26 w 7"/>
                <a:gd name="T5" fmla="*/ 0 h 7"/>
                <a:gd name="T6" fmla="*/ 0 w 7"/>
                <a:gd name="T7" fmla="*/ 31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3" y="4"/>
                  </a:moveTo>
                  <a:cubicBezTo>
                    <a:pt x="5" y="5"/>
                    <a:pt x="2" y="7"/>
                    <a:pt x="5" y="6"/>
                  </a:cubicBezTo>
                  <a:cubicBezTo>
                    <a:pt x="6" y="2"/>
                    <a:pt x="7" y="2"/>
                    <a:pt x="3" y="0"/>
                  </a:cubicBezTo>
                  <a:cubicBezTo>
                    <a:pt x="2" y="1"/>
                    <a:pt x="1" y="3"/>
                    <a:pt x="0" y="5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4" name="Freeform 293">
              <a:extLst>
                <a:ext uri="{FF2B5EF4-FFF2-40B4-BE49-F238E27FC236}">
                  <a16:creationId xmlns:a16="http://schemas.microsoft.com/office/drawing/2014/main" id="{32655638-088D-4250-A6CF-85EB97F8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176"/>
              <a:ext cx="37" cy="40"/>
            </a:xfrm>
            <a:custGeom>
              <a:avLst/>
              <a:gdLst>
                <a:gd name="T0" fmla="*/ 34 w 23"/>
                <a:gd name="T1" fmla="*/ 163 h 25"/>
                <a:gd name="T2" fmla="*/ 13 w 23"/>
                <a:gd name="T3" fmla="*/ 123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25">
                  <a:moveTo>
                    <a:pt x="5" y="25"/>
                  </a:moveTo>
                  <a:cubicBezTo>
                    <a:pt x="23" y="22"/>
                    <a:pt x="0" y="0"/>
                    <a:pt x="2" y="19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5" name="Freeform 294">
              <a:extLst>
                <a:ext uri="{FF2B5EF4-FFF2-40B4-BE49-F238E27FC236}">
                  <a16:creationId xmlns:a16="http://schemas.microsoft.com/office/drawing/2014/main" id="{CD9EAB6E-907B-407D-9D5A-4CBF1437B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2064"/>
              <a:ext cx="33" cy="38"/>
            </a:xfrm>
            <a:custGeom>
              <a:avLst/>
              <a:gdLst>
                <a:gd name="T0" fmla="*/ 58 w 20"/>
                <a:gd name="T1" fmla="*/ 126 h 23"/>
                <a:gd name="T2" fmla="*/ 112 w 20"/>
                <a:gd name="T3" fmla="*/ 76 h 23"/>
                <a:gd name="T4" fmla="*/ 13 w 20"/>
                <a:gd name="T5" fmla="*/ 172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3">
                  <a:moveTo>
                    <a:pt x="8" y="17"/>
                  </a:moveTo>
                  <a:cubicBezTo>
                    <a:pt x="13" y="20"/>
                    <a:pt x="20" y="16"/>
                    <a:pt x="15" y="10"/>
                  </a:cubicBezTo>
                  <a:cubicBezTo>
                    <a:pt x="6" y="0"/>
                    <a:pt x="0" y="17"/>
                    <a:pt x="2" y="23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6" name="Freeform 295">
              <a:extLst>
                <a:ext uri="{FF2B5EF4-FFF2-40B4-BE49-F238E27FC236}">
                  <a16:creationId xmlns:a16="http://schemas.microsoft.com/office/drawing/2014/main" id="{B0376671-066E-4AED-8D80-4DC4E2A1E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2024"/>
              <a:ext cx="33" cy="26"/>
            </a:xfrm>
            <a:custGeom>
              <a:avLst/>
              <a:gdLst>
                <a:gd name="T0" fmla="*/ 74 w 21"/>
                <a:gd name="T1" fmla="*/ 68 h 16"/>
                <a:gd name="T2" fmla="*/ 96 w 21"/>
                <a:gd name="T3" fmla="*/ 76 h 16"/>
                <a:gd name="T4" fmla="*/ 66 w 21"/>
                <a:gd name="T5" fmla="*/ 111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12" y="10"/>
                  </a:moveTo>
                  <a:cubicBezTo>
                    <a:pt x="11" y="10"/>
                    <a:pt x="15" y="11"/>
                    <a:pt x="16" y="11"/>
                  </a:cubicBezTo>
                  <a:cubicBezTo>
                    <a:pt x="21" y="0"/>
                    <a:pt x="0" y="7"/>
                    <a:pt x="11" y="16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7" name="Freeform 296">
              <a:extLst>
                <a:ext uri="{FF2B5EF4-FFF2-40B4-BE49-F238E27FC236}">
                  <a16:creationId xmlns:a16="http://schemas.microsoft.com/office/drawing/2014/main" id="{7528A86B-8284-43C2-A918-058B94C81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2024"/>
              <a:ext cx="23" cy="15"/>
            </a:xfrm>
            <a:custGeom>
              <a:avLst/>
              <a:gdLst>
                <a:gd name="T0" fmla="*/ 58 w 14"/>
                <a:gd name="T1" fmla="*/ 70 h 9"/>
                <a:gd name="T2" fmla="*/ 0 w 14"/>
                <a:gd name="T3" fmla="*/ 55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9">
                  <a:moveTo>
                    <a:pt x="8" y="9"/>
                  </a:moveTo>
                  <a:cubicBezTo>
                    <a:pt x="14" y="2"/>
                    <a:pt x="3" y="0"/>
                    <a:pt x="0" y="7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8" name="Freeform 297">
              <a:extLst>
                <a:ext uri="{FF2B5EF4-FFF2-40B4-BE49-F238E27FC236}">
                  <a16:creationId xmlns:a16="http://schemas.microsoft.com/office/drawing/2014/main" id="{BF3920D9-E738-4858-AC70-8C272450B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2145"/>
              <a:ext cx="11" cy="16"/>
            </a:xfrm>
            <a:custGeom>
              <a:avLst/>
              <a:gdLst>
                <a:gd name="T0" fmla="*/ 13 w 7"/>
                <a:gd name="T1" fmla="*/ 67 h 10"/>
                <a:gd name="T2" fmla="*/ 35 w 7"/>
                <a:gd name="T3" fmla="*/ 54 h 10"/>
                <a:gd name="T4" fmla="*/ 8 w 7"/>
                <a:gd name="T5" fmla="*/ 8 h 10"/>
                <a:gd name="T6" fmla="*/ 0 w 7"/>
                <a:gd name="T7" fmla="*/ 26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0">
                  <a:moveTo>
                    <a:pt x="2" y="10"/>
                  </a:moveTo>
                  <a:cubicBezTo>
                    <a:pt x="3" y="9"/>
                    <a:pt x="2" y="7"/>
                    <a:pt x="6" y="8"/>
                  </a:cubicBezTo>
                  <a:cubicBezTo>
                    <a:pt x="7" y="3"/>
                    <a:pt x="5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9" name="Freeform 298">
              <a:extLst>
                <a:ext uri="{FF2B5EF4-FFF2-40B4-BE49-F238E27FC236}">
                  <a16:creationId xmlns:a16="http://schemas.microsoft.com/office/drawing/2014/main" id="{AF0EC37B-1B04-404E-844A-7BB0ADA7A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2124"/>
              <a:ext cx="9" cy="13"/>
            </a:xfrm>
            <a:custGeom>
              <a:avLst/>
              <a:gdLst>
                <a:gd name="T0" fmla="*/ 0 w 6"/>
                <a:gd name="T1" fmla="*/ 55 h 8"/>
                <a:gd name="T2" fmla="*/ 27 w 6"/>
                <a:gd name="T3" fmla="*/ 55 h 8"/>
                <a:gd name="T4" fmla="*/ 12 w 6"/>
                <a:gd name="T5" fmla="*/ 0 h 8"/>
                <a:gd name="T6" fmla="*/ 0 w 6"/>
                <a:gd name="T7" fmla="*/ 55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cubicBezTo>
                    <a:pt x="2" y="8"/>
                    <a:pt x="3" y="6"/>
                    <a:pt x="5" y="8"/>
                  </a:cubicBezTo>
                  <a:cubicBezTo>
                    <a:pt x="6" y="3"/>
                    <a:pt x="5" y="3"/>
                    <a:pt x="2" y="0"/>
                  </a:cubicBezTo>
                  <a:cubicBezTo>
                    <a:pt x="0" y="2"/>
                    <a:pt x="0" y="5"/>
                    <a:pt x="0" y="8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0" name="Freeform 299">
              <a:extLst>
                <a:ext uri="{FF2B5EF4-FFF2-40B4-BE49-F238E27FC236}">
                  <a16:creationId xmlns:a16="http://schemas.microsoft.com/office/drawing/2014/main" id="{A1AE8D1C-854B-497D-8DC2-D9C6B9C0E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2179"/>
              <a:ext cx="18" cy="16"/>
            </a:xfrm>
            <a:custGeom>
              <a:avLst/>
              <a:gdLst>
                <a:gd name="T0" fmla="*/ 43 w 11"/>
                <a:gd name="T1" fmla="*/ 46 h 10"/>
                <a:gd name="T2" fmla="*/ 67 w 11"/>
                <a:gd name="T3" fmla="*/ 67 h 10"/>
                <a:gd name="T4" fmla="*/ 21 w 11"/>
                <a:gd name="T5" fmla="*/ 6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0">
                  <a:moveTo>
                    <a:pt x="6" y="7"/>
                  </a:moveTo>
                  <a:cubicBezTo>
                    <a:pt x="7" y="9"/>
                    <a:pt x="7" y="10"/>
                    <a:pt x="9" y="10"/>
                  </a:cubicBezTo>
                  <a:cubicBezTo>
                    <a:pt x="11" y="1"/>
                    <a:pt x="0" y="0"/>
                    <a:pt x="3" y="1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1" name="Freeform 300">
              <a:extLst>
                <a:ext uri="{FF2B5EF4-FFF2-40B4-BE49-F238E27FC236}">
                  <a16:creationId xmlns:a16="http://schemas.microsoft.com/office/drawing/2014/main" id="{946FD0D6-702B-40EA-8165-BD59E6D48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" y="2234"/>
              <a:ext cx="20" cy="26"/>
            </a:xfrm>
            <a:custGeom>
              <a:avLst/>
              <a:gdLst>
                <a:gd name="T0" fmla="*/ 62 w 12"/>
                <a:gd name="T1" fmla="*/ 111 h 16"/>
                <a:gd name="T2" fmla="*/ 22 w 12"/>
                <a:gd name="T3" fmla="*/ 102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6">
                  <a:moveTo>
                    <a:pt x="8" y="16"/>
                  </a:moveTo>
                  <a:cubicBezTo>
                    <a:pt x="12" y="5"/>
                    <a:pt x="0" y="0"/>
                    <a:pt x="3" y="15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2" name="Freeform 301">
              <a:extLst>
                <a:ext uri="{FF2B5EF4-FFF2-40B4-BE49-F238E27FC236}">
                  <a16:creationId xmlns:a16="http://schemas.microsoft.com/office/drawing/2014/main" id="{36350CFB-814C-47A4-B604-3B7D0D8B3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2256"/>
              <a:ext cx="28" cy="39"/>
            </a:xfrm>
            <a:custGeom>
              <a:avLst/>
              <a:gdLst>
                <a:gd name="T0" fmla="*/ 58 w 17"/>
                <a:gd name="T1" fmla="*/ 132 h 24"/>
                <a:gd name="T2" fmla="*/ 54 w 17"/>
                <a:gd name="T3" fmla="*/ 145 h 24"/>
                <a:gd name="T4" fmla="*/ 96 w 17"/>
                <a:gd name="T5" fmla="*/ 68 h 24"/>
                <a:gd name="T6" fmla="*/ 35 w 17"/>
                <a:gd name="T7" fmla="*/ 156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24">
                  <a:moveTo>
                    <a:pt x="8" y="19"/>
                  </a:moveTo>
                  <a:cubicBezTo>
                    <a:pt x="8" y="20"/>
                    <a:pt x="6" y="19"/>
                    <a:pt x="7" y="21"/>
                  </a:cubicBezTo>
                  <a:cubicBezTo>
                    <a:pt x="13" y="24"/>
                    <a:pt x="17" y="16"/>
                    <a:pt x="13" y="10"/>
                  </a:cubicBezTo>
                  <a:cubicBezTo>
                    <a:pt x="7" y="0"/>
                    <a:pt x="0" y="15"/>
                    <a:pt x="5" y="22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3" name="Freeform 302">
              <a:extLst>
                <a:ext uri="{FF2B5EF4-FFF2-40B4-BE49-F238E27FC236}">
                  <a16:creationId xmlns:a16="http://schemas.microsoft.com/office/drawing/2014/main" id="{DB5C5846-4AAE-48A4-A9BB-6825BBAA1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2197"/>
              <a:ext cx="39" cy="37"/>
            </a:xfrm>
            <a:custGeom>
              <a:avLst/>
              <a:gdLst>
                <a:gd name="T0" fmla="*/ 55 w 24"/>
                <a:gd name="T1" fmla="*/ 80 h 23"/>
                <a:gd name="T2" fmla="*/ 102 w 24"/>
                <a:gd name="T3" fmla="*/ 122 h 23"/>
                <a:gd name="T4" fmla="*/ 63 w 24"/>
                <a:gd name="T5" fmla="*/ 101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23">
                  <a:moveTo>
                    <a:pt x="8" y="12"/>
                  </a:moveTo>
                  <a:cubicBezTo>
                    <a:pt x="7" y="16"/>
                    <a:pt x="11" y="23"/>
                    <a:pt x="15" y="18"/>
                  </a:cubicBezTo>
                  <a:cubicBezTo>
                    <a:pt x="24" y="8"/>
                    <a:pt x="0" y="0"/>
                    <a:pt x="9" y="15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4" name="Freeform 303">
              <a:extLst>
                <a:ext uri="{FF2B5EF4-FFF2-40B4-BE49-F238E27FC236}">
                  <a16:creationId xmlns:a16="http://schemas.microsoft.com/office/drawing/2014/main" id="{5C5EBE58-6931-44C5-A0D0-D07A44249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235"/>
              <a:ext cx="2" cy="1"/>
            </a:xfrm>
            <a:custGeom>
              <a:avLst/>
              <a:gdLst>
                <a:gd name="T0" fmla="*/ 16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5" name="Freeform 304">
              <a:extLst>
                <a:ext uri="{FF2B5EF4-FFF2-40B4-BE49-F238E27FC236}">
                  <a16:creationId xmlns:a16="http://schemas.microsoft.com/office/drawing/2014/main" id="{371C851F-668C-46FB-A860-4BC73FAB4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2079"/>
              <a:ext cx="32" cy="32"/>
            </a:xfrm>
            <a:custGeom>
              <a:avLst/>
              <a:gdLst>
                <a:gd name="T0" fmla="*/ 56 w 20"/>
                <a:gd name="T1" fmla="*/ 123 h 20"/>
                <a:gd name="T2" fmla="*/ 74 w 20"/>
                <a:gd name="T3" fmla="*/ 131 h 20"/>
                <a:gd name="T4" fmla="*/ 26 w 20"/>
                <a:gd name="T5" fmla="*/ 10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0">
                  <a:moveTo>
                    <a:pt x="9" y="19"/>
                  </a:moveTo>
                  <a:cubicBezTo>
                    <a:pt x="6" y="17"/>
                    <a:pt x="10" y="20"/>
                    <a:pt x="11" y="20"/>
                  </a:cubicBezTo>
                  <a:cubicBezTo>
                    <a:pt x="20" y="10"/>
                    <a:pt x="0" y="0"/>
                    <a:pt x="4" y="16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6" name="Freeform 305">
              <a:extLst>
                <a:ext uri="{FF2B5EF4-FFF2-40B4-BE49-F238E27FC236}">
                  <a16:creationId xmlns:a16="http://schemas.microsoft.com/office/drawing/2014/main" id="{424402F5-9CCD-4622-9289-69BD70BBB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2123"/>
              <a:ext cx="30" cy="20"/>
            </a:xfrm>
            <a:custGeom>
              <a:avLst/>
              <a:gdLst>
                <a:gd name="T0" fmla="*/ 62 w 19"/>
                <a:gd name="T1" fmla="*/ 40 h 13"/>
                <a:gd name="T2" fmla="*/ 98 w 19"/>
                <a:gd name="T3" fmla="*/ 66 h 13"/>
                <a:gd name="T4" fmla="*/ 62 w 19"/>
                <a:gd name="T5" fmla="*/ 74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3">
                  <a:moveTo>
                    <a:pt x="10" y="7"/>
                  </a:moveTo>
                  <a:cubicBezTo>
                    <a:pt x="8" y="10"/>
                    <a:pt x="11" y="13"/>
                    <a:pt x="16" y="12"/>
                  </a:cubicBezTo>
                  <a:cubicBezTo>
                    <a:pt x="19" y="0"/>
                    <a:pt x="0" y="2"/>
                    <a:pt x="10" y="13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7" name="Freeform 306">
              <a:extLst>
                <a:ext uri="{FF2B5EF4-FFF2-40B4-BE49-F238E27FC236}">
                  <a16:creationId xmlns:a16="http://schemas.microsoft.com/office/drawing/2014/main" id="{B53C4096-FF53-40AA-9B2D-BEDEE351D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" y="2047"/>
              <a:ext cx="24" cy="30"/>
            </a:xfrm>
            <a:custGeom>
              <a:avLst/>
              <a:gdLst>
                <a:gd name="T0" fmla="*/ 0 w 15"/>
                <a:gd name="T1" fmla="*/ 98 h 19"/>
                <a:gd name="T2" fmla="*/ 42 w 15"/>
                <a:gd name="T3" fmla="*/ 0 h 19"/>
                <a:gd name="T4" fmla="*/ 42 w 15"/>
                <a:gd name="T5" fmla="*/ 107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0" y="16"/>
                  </a:moveTo>
                  <a:cubicBezTo>
                    <a:pt x="12" y="19"/>
                    <a:pt x="15" y="3"/>
                    <a:pt x="6" y="0"/>
                  </a:cubicBezTo>
                  <a:cubicBezTo>
                    <a:pt x="3" y="5"/>
                    <a:pt x="2" y="14"/>
                    <a:pt x="6" y="1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8" name="Freeform 307">
              <a:extLst>
                <a:ext uri="{FF2B5EF4-FFF2-40B4-BE49-F238E27FC236}">
                  <a16:creationId xmlns:a16="http://schemas.microsoft.com/office/drawing/2014/main" id="{52042257-B6A6-4096-A7EB-9B524679D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" y="2061"/>
              <a:ext cx="23" cy="29"/>
            </a:xfrm>
            <a:custGeom>
              <a:avLst/>
              <a:gdLst>
                <a:gd name="T0" fmla="*/ 54 w 14"/>
                <a:gd name="T1" fmla="*/ 68 h 18"/>
                <a:gd name="T2" fmla="*/ 35 w 14"/>
                <a:gd name="T3" fmla="*/ 89 h 18"/>
                <a:gd name="T4" fmla="*/ 102 w 14"/>
                <a:gd name="T5" fmla="*/ 102 h 18"/>
                <a:gd name="T6" fmla="*/ 8 w 14"/>
                <a:gd name="T7" fmla="*/ 122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8">
                  <a:moveTo>
                    <a:pt x="7" y="10"/>
                  </a:moveTo>
                  <a:cubicBezTo>
                    <a:pt x="7" y="11"/>
                    <a:pt x="6" y="12"/>
                    <a:pt x="5" y="13"/>
                  </a:cubicBezTo>
                  <a:cubicBezTo>
                    <a:pt x="8" y="14"/>
                    <a:pt x="11" y="15"/>
                    <a:pt x="14" y="15"/>
                  </a:cubicBezTo>
                  <a:cubicBezTo>
                    <a:pt x="13" y="0"/>
                    <a:pt x="0" y="7"/>
                    <a:pt x="1" y="1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9" name="Freeform 308">
              <a:extLst>
                <a:ext uri="{FF2B5EF4-FFF2-40B4-BE49-F238E27FC236}">
                  <a16:creationId xmlns:a16="http://schemas.microsoft.com/office/drawing/2014/main" id="{8DA89543-2E6B-44DC-93D4-AF339D68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2092"/>
              <a:ext cx="27" cy="34"/>
            </a:xfrm>
            <a:custGeom>
              <a:avLst/>
              <a:gdLst>
                <a:gd name="T0" fmla="*/ 25 w 17"/>
                <a:gd name="T1" fmla="*/ 123 h 21"/>
                <a:gd name="T2" fmla="*/ 68 w 17"/>
                <a:gd name="T3" fmla="*/ 47 h 21"/>
                <a:gd name="T4" fmla="*/ 33 w 17"/>
                <a:gd name="T5" fmla="*/ 136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1">
                  <a:moveTo>
                    <a:pt x="4" y="18"/>
                  </a:moveTo>
                  <a:cubicBezTo>
                    <a:pt x="10" y="21"/>
                    <a:pt x="17" y="12"/>
                    <a:pt x="11" y="7"/>
                  </a:cubicBezTo>
                  <a:cubicBezTo>
                    <a:pt x="3" y="0"/>
                    <a:pt x="0" y="15"/>
                    <a:pt x="5" y="2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0" name="Freeform 309">
              <a:extLst>
                <a:ext uri="{FF2B5EF4-FFF2-40B4-BE49-F238E27FC236}">
                  <a16:creationId xmlns:a16="http://schemas.microsoft.com/office/drawing/2014/main" id="{BE576E45-4931-4F1B-B70A-F78CDF20C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2116"/>
              <a:ext cx="20" cy="31"/>
            </a:xfrm>
            <a:custGeom>
              <a:avLst/>
              <a:gdLst>
                <a:gd name="T0" fmla="*/ 0 w 12"/>
                <a:gd name="T1" fmla="*/ 113 h 19"/>
                <a:gd name="T2" fmla="*/ 92 w 12"/>
                <a:gd name="T3" fmla="*/ 64 h 19"/>
                <a:gd name="T4" fmla="*/ 0 w 12"/>
                <a:gd name="T5" fmla="*/ 88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9">
                  <a:moveTo>
                    <a:pt x="0" y="16"/>
                  </a:moveTo>
                  <a:cubicBezTo>
                    <a:pt x="4" y="19"/>
                    <a:pt x="11" y="15"/>
                    <a:pt x="12" y="9"/>
                  </a:cubicBezTo>
                  <a:cubicBezTo>
                    <a:pt x="12" y="0"/>
                    <a:pt x="0" y="4"/>
                    <a:pt x="0" y="1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1" name="Freeform 310">
              <a:extLst>
                <a:ext uri="{FF2B5EF4-FFF2-40B4-BE49-F238E27FC236}">
                  <a16:creationId xmlns:a16="http://schemas.microsoft.com/office/drawing/2014/main" id="{250E039F-2F78-49B1-8200-85890F62D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2140"/>
              <a:ext cx="58" cy="39"/>
            </a:xfrm>
            <a:custGeom>
              <a:avLst/>
              <a:gdLst>
                <a:gd name="T0" fmla="*/ 89 w 36"/>
                <a:gd name="T1" fmla="*/ 145 h 24"/>
                <a:gd name="T2" fmla="*/ 110 w 36"/>
                <a:gd name="T3" fmla="*/ 166 h 24"/>
                <a:gd name="T4" fmla="*/ 68 w 36"/>
                <a:gd name="T5" fmla="*/ 145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24">
                  <a:moveTo>
                    <a:pt x="13" y="21"/>
                  </a:moveTo>
                  <a:cubicBezTo>
                    <a:pt x="14" y="22"/>
                    <a:pt x="14" y="23"/>
                    <a:pt x="16" y="24"/>
                  </a:cubicBezTo>
                  <a:cubicBezTo>
                    <a:pt x="36" y="10"/>
                    <a:pt x="0" y="0"/>
                    <a:pt x="10" y="2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2" name="Freeform 311">
              <a:extLst>
                <a:ext uri="{FF2B5EF4-FFF2-40B4-BE49-F238E27FC236}">
                  <a16:creationId xmlns:a16="http://schemas.microsoft.com/office/drawing/2014/main" id="{DA7E736A-3040-4CB2-9409-68918FA5C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2174"/>
              <a:ext cx="25" cy="36"/>
            </a:xfrm>
            <a:custGeom>
              <a:avLst/>
              <a:gdLst>
                <a:gd name="T0" fmla="*/ 13 w 15"/>
                <a:gd name="T1" fmla="*/ 144 h 22"/>
                <a:gd name="T2" fmla="*/ 78 w 15"/>
                <a:gd name="T3" fmla="*/ 47 h 22"/>
                <a:gd name="T4" fmla="*/ 8 w 15"/>
                <a:gd name="T5" fmla="*/ 123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2">
                  <a:moveTo>
                    <a:pt x="2" y="20"/>
                  </a:moveTo>
                  <a:cubicBezTo>
                    <a:pt x="9" y="22"/>
                    <a:pt x="15" y="12"/>
                    <a:pt x="10" y="7"/>
                  </a:cubicBezTo>
                  <a:cubicBezTo>
                    <a:pt x="3" y="0"/>
                    <a:pt x="0" y="12"/>
                    <a:pt x="1" y="1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3" name="Freeform 312">
              <a:extLst>
                <a:ext uri="{FF2B5EF4-FFF2-40B4-BE49-F238E27FC236}">
                  <a16:creationId xmlns:a16="http://schemas.microsoft.com/office/drawing/2014/main" id="{8A8F0535-0491-4A1F-94A9-DE0202403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" y="2197"/>
              <a:ext cx="45" cy="42"/>
            </a:xfrm>
            <a:custGeom>
              <a:avLst/>
              <a:gdLst>
                <a:gd name="T0" fmla="*/ 109 w 28"/>
                <a:gd name="T1" fmla="*/ 89 h 26"/>
                <a:gd name="T2" fmla="*/ 153 w 28"/>
                <a:gd name="T3" fmla="*/ 115 h 26"/>
                <a:gd name="T4" fmla="*/ 101 w 28"/>
                <a:gd name="T5" fmla="*/ 157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26">
                  <a:moveTo>
                    <a:pt x="16" y="13"/>
                  </a:moveTo>
                  <a:cubicBezTo>
                    <a:pt x="10" y="14"/>
                    <a:pt x="20" y="26"/>
                    <a:pt x="23" y="17"/>
                  </a:cubicBezTo>
                  <a:cubicBezTo>
                    <a:pt x="28" y="0"/>
                    <a:pt x="0" y="11"/>
                    <a:pt x="15" y="2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4" name="Freeform 313">
              <a:extLst>
                <a:ext uri="{FF2B5EF4-FFF2-40B4-BE49-F238E27FC236}">
                  <a16:creationId xmlns:a16="http://schemas.microsoft.com/office/drawing/2014/main" id="{6CC717CB-9E88-4D7D-BA56-7B292C25B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219"/>
              <a:ext cx="45" cy="33"/>
            </a:xfrm>
            <a:custGeom>
              <a:avLst/>
              <a:gdLst>
                <a:gd name="T0" fmla="*/ 88 w 28"/>
                <a:gd name="T1" fmla="*/ 147 h 20"/>
                <a:gd name="T2" fmla="*/ 26 w 28"/>
                <a:gd name="T3" fmla="*/ 139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20">
                  <a:moveTo>
                    <a:pt x="13" y="20"/>
                  </a:moveTo>
                  <a:cubicBezTo>
                    <a:pt x="28" y="12"/>
                    <a:pt x="0" y="0"/>
                    <a:pt x="4" y="1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5" name="Freeform 314">
              <a:extLst>
                <a:ext uri="{FF2B5EF4-FFF2-40B4-BE49-F238E27FC236}">
                  <a16:creationId xmlns:a16="http://schemas.microsoft.com/office/drawing/2014/main" id="{D14329EB-7E49-432E-BCC4-BE3CB142D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" y="2248"/>
              <a:ext cx="54" cy="39"/>
            </a:xfrm>
            <a:custGeom>
              <a:avLst/>
              <a:gdLst>
                <a:gd name="T0" fmla="*/ 88 w 33"/>
                <a:gd name="T1" fmla="*/ 156 h 24"/>
                <a:gd name="T2" fmla="*/ 88 w 33"/>
                <a:gd name="T3" fmla="*/ 166 h 24"/>
                <a:gd name="T4" fmla="*/ 67 w 33"/>
                <a:gd name="T5" fmla="*/ 159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24">
                  <a:moveTo>
                    <a:pt x="12" y="22"/>
                  </a:moveTo>
                  <a:cubicBezTo>
                    <a:pt x="12" y="23"/>
                    <a:pt x="10" y="23"/>
                    <a:pt x="12" y="24"/>
                  </a:cubicBezTo>
                  <a:cubicBezTo>
                    <a:pt x="33" y="18"/>
                    <a:pt x="0" y="0"/>
                    <a:pt x="9" y="2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6" name="Freeform 315">
              <a:extLst>
                <a:ext uri="{FF2B5EF4-FFF2-40B4-BE49-F238E27FC236}">
                  <a16:creationId xmlns:a16="http://schemas.microsoft.com/office/drawing/2014/main" id="{3D1F4A5E-C381-43E7-886B-539E81BAE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2282"/>
              <a:ext cx="55" cy="24"/>
            </a:xfrm>
            <a:custGeom>
              <a:avLst/>
              <a:gdLst>
                <a:gd name="T0" fmla="*/ 123 w 34"/>
                <a:gd name="T1" fmla="*/ 98 h 15"/>
                <a:gd name="T2" fmla="*/ 102 w 34"/>
                <a:gd name="T3" fmla="*/ 86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15">
                  <a:moveTo>
                    <a:pt x="18" y="15"/>
                  </a:moveTo>
                  <a:cubicBezTo>
                    <a:pt x="34" y="4"/>
                    <a:pt x="0" y="0"/>
                    <a:pt x="15" y="1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7" name="Freeform 316">
              <a:extLst>
                <a:ext uri="{FF2B5EF4-FFF2-40B4-BE49-F238E27FC236}">
                  <a16:creationId xmlns:a16="http://schemas.microsoft.com/office/drawing/2014/main" id="{A6BFC69A-C64D-442E-9A99-0270553DB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" y="2253"/>
              <a:ext cx="23" cy="24"/>
            </a:xfrm>
            <a:custGeom>
              <a:avLst/>
              <a:gdLst>
                <a:gd name="T0" fmla="*/ 21 w 14"/>
                <a:gd name="T1" fmla="*/ 34 h 15"/>
                <a:gd name="T2" fmla="*/ 95 w 14"/>
                <a:gd name="T3" fmla="*/ 54 h 15"/>
                <a:gd name="T4" fmla="*/ 58 w 14"/>
                <a:gd name="T5" fmla="*/ 77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5">
                  <a:moveTo>
                    <a:pt x="3" y="5"/>
                  </a:moveTo>
                  <a:cubicBezTo>
                    <a:pt x="3" y="12"/>
                    <a:pt x="13" y="15"/>
                    <a:pt x="13" y="8"/>
                  </a:cubicBezTo>
                  <a:cubicBezTo>
                    <a:pt x="14" y="0"/>
                    <a:pt x="0" y="3"/>
                    <a:pt x="8" y="1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8" name="Freeform 317">
              <a:extLst>
                <a:ext uri="{FF2B5EF4-FFF2-40B4-BE49-F238E27FC236}">
                  <a16:creationId xmlns:a16="http://schemas.microsoft.com/office/drawing/2014/main" id="{C1C0E87A-FC28-49CC-A205-9856CAF81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195"/>
              <a:ext cx="27" cy="44"/>
            </a:xfrm>
            <a:custGeom>
              <a:avLst/>
              <a:gdLst>
                <a:gd name="T0" fmla="*/ 43 w 17"/>
                <a:gd name="T1" fmla="*/ 147 h 27"/>
                <a:gd name="T2" fmla="*/ 89 w 17"/>
                <a:gd name="T3" fmla="*/ 88 h 27"/>
                <a:gd name="T4" fmla="*/ 25 w 17"/>
                <a:gd name="T5" fmla="*/ 135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7">
                  <a:moveTo>
                    <a:pt x="7" y="21"/>
                  </a:moveTo>
                  <a:cubicBezTo>
                    <a:pt x="14" y="27"/>
                    <a:pt x="17" y="18"/>
                    <a:pt x="14" y="12"/>
                  </a:cubicBezTo>
                  <a:cubicBezTo>
                    <a:pt x="8" y="0"/>
                    <a:pt x="0" y="10"/>
                    <a:pt x="4" y="1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9" name="Freeform 318">
              <a:extLst>
                <a:ext uri="{FF2B5EF4-FFF2-40B4-BE49-F238E27FC236}">
                  <a16:creationId xmlns:a16="http://schemas.microsoft.com/office/drawing/2014/main" id="{8E7B04D5-8049-4E3C-BC0B-4F244F3ED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2052"/>
              <a:ext cx="28" cy="43"/>
            </a:xfrm>
            <a:custGeom>
              <a:avLst/>
              <a:gdLst>
                <a:gd name="T0" fmla="*/ 13 w 17"/>
                <a:gd name="T1" fmla="*/ 21 h 27"/>
                <a:gd name="T2" fmla="*/ 0 w 17"/>
                <a:gd name="T3" fmla="*/ 21 h 27"/>
                <a:gd name="T4" fmla="*/ 35 w 17"/>
                <a:gd name="T5" fmla="*/ 0 h 27"/>
                <a:gd name="T6" fmla="*/ 35 w 17"/>
                <a:gd name="T7" fmla="*/ 33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27">
                  <a:moveTo>
                    <a:pt x="2" y="3"/>
                  </a:moveTo>
                  <a:cubicBezTo>
                    <a:pt x="1" y="2"/>
                    <a:pt x="0" y="2"/>
                    <a:pt x="0" y="3"/>
                  </a:cubicBezTo>
                  <a:cubicBezTo>
                    <a:pt x="1" y="27"/>
                    <a:pt x="17" y="1"/>
                    <a:pt x="5" y="0"/>
                  </a:cubicBezTo>
                  <a:cubicBezTo>
                    <a:pt x="4" y="2"/>
                    <a:pt x="4" y="3"/>
                    <a:pt x="5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0" name="Freeform 319">
              <a:extLst>
                <a:ext uri="{FF2B5EF4-FFF2-40B4-BE49-F238E27FC236}">
                  <a16:creationId xmlns:a16="http://schemas.microsoft.com/office/drawing/2014/main" id="{4D25B189-7B19-4AB3-B29F-F06A99E84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" y="2072"/>
              <a:ext cx="24" cy="30"/>
            </a:xfrm>
            <a:custGeom>
              <a:avLst/>
              <a:gdLst>
                <a:gd name="T0" fmla="*/ 42 w 15"/>
                <a:gd name="T1" fmla="*/ 103 h 18"/>
                <a:gd name="T2" fmla="*/ 46 w 15"/>
                <a:gd name="T3" fmla="*/ 138 h 18"/>
                <a:gd name="T4" fmla="*/ 0 w 15"/>
                <a:gd name="T5" fmla="*/ 103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8">
                  <a:moveTo>
                    <a:pt x="6" y="13"/>
                  </a:moveTo>
                  <a:cubicBezTo>
                    <a:pt x="6" y="15"/>
                    <a:pt x="7" y="16"/>
                    <a:pt x="7" y="18"/>
                  </a:cubicBezTo>
                  <a:cubicBezTo>
                    <a:pt x="15" y="11"/>
                    <a:pt x="0" y="0"/>
                    <a:pt x="0" y="1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1" name="Freeform 320">
              <a:extLst>
                <a:ext uri="{FF2B5EF4-FFF2-40B4-BE49-F238E27FC236}">
                  <a16:creationId xmlns:a16="http://schemas.microsoft.com/office/drawing/2014/main" id="{18F04EC2-F99F-45DA-985B-524B4F9E7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" y="2061"/>
              <a:ext cx="18" cy="23"/>
            </a:xfrm>
            <a:custGeom>
              <a:avLst/>
              <a:gdLst>
                <a:gd name="T0" fmla="*/ 21 w 11"/>
                <a:gd name="T1" fmla="*/ 81 h 14"/>
                <a:gd name="T2" fmla="*/ 13 w 11"/>
                <a:gd name="T3" fmla="*/ 0 h 14"/>
                <a:gd name="T4" fmla="*/ 34 w 11"/>
                <a:gd name="T5" fmla="*/ 102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4">
                  <a:moveTo>
                    <a:pt x="3" y="11"/>
                  </a:moveTo>
                  <a:cubicBezTo>
                    <a:pt x="11" y="13"/>
                    <a:pt x="8" y="1"/>
                    <a:pt x="2" y="0"/>
                  </a:cubicBezTo>
                  <a:cubicBezTo>
                    <a:pt x="0" y="5"/>
                    <a:pt x="1" y="10"/>
                    <a:pt x="5" y="1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2" name="Freeform 321">
              <a:extLst>
                <a:ext uri="{FF2B5EF4-FFF2-40B4-BE49-F238E27FC236}">
                  <a16:creationId xmlns:a16="http://schemas.microsoft.com/office/drawing/2014/main" id="{73DE2EFF-9739-4283-B540-92B4E7846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2106"/>
              <a:ext cx="18" cy="15"/>
            </a:xfrm>
            <a:custGeom>
              <a:avLst/>
              <a:gdLst>
                <a:gd name="T0" fmla="*/ 8 w 11"/>
                <a:gd name="T1" fmla="*/ 70 h 9"/>
                <a:gd name="T2" fmla="*/ 13 w 11"/>
                <a:gd name="T3" fmla="*/ 0 h 9"/>
                <a:gd name="T4" fmla="*/ 34 w 11"/>
                <a:gd name="T5" fmla="*/ 62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9">
                  <a:moveTo>
                    <a:pt x="1" y="9"/>
                  </a:moveTo>
                  <a:cubicBezTo>
                    <a:pt x="4" y="9"/>
                    <a:pt x="11" y="1"/>
                    <a:pt x="2" y="0"/>
                  </a:cubicBezTo>
                  <a:cubicBezTo>
                    <a:pt x="0" y="4"/>
                    <a:pt x="1" y="6"/>
                    <a:pt x="5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3" name="Freeform 322">
              <a:extLst>
                <a:ext uri="{FF2B5EF4-FFF2-40B4-BE49-F238E27FC236}">
                  <a16:creationId xmlns:a16="http://schemas.microsoft.com/office/drawing/2014/main" id="{BD76A3CF-76F1-4385-ACB0-291A59F88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095"/>
              <a:ext cx="25" cy="16"/>
            </a:xfrm>
            <a:custGeom>
              <a:avLst/>
              <a:gdLst>
                <a:gd name="T0" fmla="*/ 48 w 16"/>
                <a:gd name="T1" fmla="*/ 67 h 10"/>
                <a:gd name="T2" fmla="*/ 8 w 16"/>
                <a:gd name="T3" fmla="*/ 67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0">
                  <a:moveTo>
                    <a:pt x="8" y="10"/>
                  </a:moveTo>
                  <a:cubicBezTo>
                    <a:pt x="16" y="4"/>
                    <a:pt x="0" y="0"/>
                    <a:pt x="1" y="1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4" name="Freeform 323">
              <a:extLst>
                <a:ext uri="{FF2B5EF4-FFF2-40B4-BE49-F238E27FC236}">
                  <a16:creationId xmlns:a16="http://schemas.microsoft.com/office/drawing/2014/main" id="{1F656043-FCF4-4123-A5DD-F3012CD09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2139"/>
              <a:ext cx="16" cy="17"/>
            </a:xfrm>
            <a:custGeom>
              <a:avLst/>
              <a:gdLst>
                <a:gd name="T0" fmla="*/ 0 w 10"/>
                <a:gd name="T1" fmla="*/ 29 h 11"/>
                <a:gd name="T2" fmla="*/ 21 w 10"/>
                <a:gd name="T3" fmla="*/ 0 h 11"/>
                <a:gd name="T4" fmla="*/ 13 w 10"/>
                <a:gd name="T5" fmla="*/ 22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6" y="11"/>
                    <a:pt x="10" y="2"/>
                    <a:pt x="3" y="0"/>
                  </a:cubicBezTo>
                  <a:cubicBezTo>
                    <a:pt x="2" y="1"/>
                    <a:pt x="3" y="2"/>
                    <a:pt x="2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5" name="Freeform 324">
              <a:extLst>
                <a:ext uri="{FF2B5EF4-FFF2-40B4-BE49-F238E27FC236}">
                  <a16:creationId xmlns:a16="http://schemas.microsoft.com/office/drawing/2014/main" id="{B34F4547-531F-474B-8AD7-E572D98D4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" y="2081"/>
              <a:ext cx="26" cy="30"/>
            </a:xfrm>
            <a:custGeom>
              <a:avLst/>
              <a:gdLst>
                <a:gd name="T0" fmla="*/ 0 w 16"/>
                <a:gd name="T1" fmla="*/ 55 h 19"/>
                <a:gd name="T2" fmla="*/ 34 w 16"/>
                <a:gd name="T3" fmla="*/ 0 h 19"/>
                <a:gd name="T4" fmla="*/ 34 w 16"/>
                <a:gd name="T5" fmla="*/ 74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9">
                  <a:moveTo>
                    <a:pt x="0" y="9"/>
                  </a:moveTo>
                  <a:cubicBezTo>
                    <a:pt x="10" y="19"/>
                    <a:pt x="16" y="4"/>
                    <a:pt x="5" y="0"/>
                  </a:cubicBezTo>
                  <a:cubicBezTo>
                    <a:pt x="3" y="4"/>
                    <a:pt x="4" y="8"/>
                    <a:pt x="5" y="1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6" name="Freeform 325">
              <a:extLst>
                <a:ext uri="{FF2B5EF4-FFF2-40B4-BE49-F238E27FC236}">
                  <a16:creationId xmlns:a16="http://schemas.microsoft.com/office/drawing/2014/main" id="{D0DEE78D-65CF-445D-B305-020305893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" y="2140"/>
              <a:ext cx="3" cy="3"/>
            </a:xfrm>
            <a:custGeom>
              <a:avLst/>
              <a:gdLst>
                <a:gd name="T0" fmla="*/ 0 w 2"/>
                <a:gd name="T1" fmla="*/ 8 h 2"/>
                <a:gd name="T2" fmla="*/ 12 w 2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1" y="1"/>
                    <a:pt x="2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7" name="Freeform 326">
              <a:extLst>
                <a:ext uri="{FF2B5EF4-FFF2-40B4-BE49-F238E27FC236}">
                  <a16:creationId xmlns:a16="http://schemas.microsoft.com/office/drawing/2014/main" id="{F87F80B4-B6A3-4F8F-8950-F720E0E69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145"/>
              <a:ext cx="16" cy="21"/>
            </a:xfrm>
            <a:custGeom>
              <a:avLst/>
              <a:gdLst>
                <a:gd name="T0" fmla="*/ 13 w 10"/>
                <a:gd name="T1" fmla="*/ 76 h 13"/>
                <a:gd name="T2" fmla="*/ 56 w 10"/>
                <a:gd name="T3" fmla="*/ 89 h 13"/>
                <a:gd name="T4" fmla="*/ 13 w 10"/>
                <a:gd name="T5" fmla="*/ 8 h 13"/>
                <a:gd name="T6" fmla="*/ 26 w 10"/>
                <a:gd name="T7" fmla="*/ 76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3">
                  <a:moveTo>
                    <a:pt x="2" y="11"/>
                  </a:moveTo>
                  <a:cubicBezTo>
                    <a:pt x="5" y="12"/>
                    <a:pt x="7" y="13"/>
                    <a:pt x="9" y="13"/>
                  </a:cubicBezTo>
                  <a:cubicBezTo>
                    <a:pt x="10" y="7"/>
                    <a:pt x="9" y="0"/>
                    <a:pt x="2" y="1"/>
                  </a:cubicBezTo>
                  <a:cubicBezTo>
                    <a:pt x="0" y="4"/>
                    <a:pt x="1" y="8"/>
                    <a:pt x="4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8" name="Freeform 327">
              <a:extLst>
                <a:ext uri="{FF2B5EF4-FFF2-40B4-BE49-F238E27FC236}">
                  <a16:creationId xmlns:a16="http://schemas.microsoft.com/office/drawing/2014/main" id="{6027EAA5-B177-48E8-BF81-98B695633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2176"/>
              <a:ext cx="24" cy="26"/>
            </a:xfrm>
            <a:custGeom>
              <a:avLst/>
              <a:gdLst>
                <a:gd name="T0" fmla="*/ 46 w 15"/>
                <a:gd name="T1" fmla="*/ 13 h 16"/>
                <a:gd name="T2" fmla="*/ 42 w 15"/>
                <a:gd name="T3" fmla="*/ 98 h 16"/>
                <a:gd name="T4" fmla="*/ 34 w 15"/>
                <a:gd name="T5" fmla="*/ 29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6">
                  <a:moveTo>
                    <a:pt x="7" y="2"/>
                  </a:moveTo>
                  <a:cubicBezTo>
                    <a:pt x="4" y="4"/>
                    <a:pt x="0" y="12"/>
                    <a:pt x="6" y="14"/>
                  </a:cubicBezTo>
                  <a:cubicBezTo>
                    <a:pt x="14" y="16"/>
                    <a:pt x="15" y="0"/>
                    <a:pt x="5" y="4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9" name="Freeform 328">
              <a:extLst>
                <a:ext uri="{FF2B5EF4-FFF2-40B4-BE49-F238E27FC236}">
                  <a16:creationId xmlns:a16="http://schemas.microsoft.com/office/drawing/2014/main" id="{BF810128-29E0-49A5-B4D3-E5099989E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245"/>
              <a:ext cx="19" cy="32"/>
            </a:xfrm>
            <a:custGeom>
              <a:avLst/>
              <a:gdLst>
                <a:gd name="T0" fmla="*/ 21 w 12"/>
                <a:gd name="T1" fmla="*/ 54 h 20"/>
                <a:gd name="T2" fmla="*/ 33 w 12"/>
                <a:gd name="T3" fmla="*/ 0 h 20"/>
                <a:gd name="T4" fmla="*/ 33 w 12"/>
                <a:gd name="T5" fmla="*/ 110 h 20"/>
                <a:gd name="T6" fmla="*/ 40 w 12"/>
                <a:gd name="T7" fmla="*/ 3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0">
                  <a:moveTo>
                    <a:pt x="3" y="8"/>
                  </a:moveTo>
                  <a:cubicBezTo>
                    <a:pt x="3" y="5"/>
                    <a:pt x="4" y="3"/>
                    <a:pt x="5" y="0"/>
                  </a:cubicBezTo>
                  <a:cubicBezTo>
                    <a:pt x="11" y="3"/>
                    <a:pt x="12" y="20"/>
                    <a:pt x="5" y="17"/>
                  </a:cubicBezTo>
                  <a:cubicBezTo>
                    <a:pt x="0" y="15"/>
                    <a:pt x="0" y="5"/>
                    <a:pt x="6" y="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0" name="Freeform 329">
              <a:extLst>
                <a:ext uri="{FF2B5EF4-FFF2-40B4-BE49-F238E27FC236}">
                  <a16:creationId xmlns:a16="http://schemas.microsoft.com/office/drawing/2014/main" id="{9262833E-F00F-4BFD-9255-A47E99BA4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" y="2053"/>
              <a:ext cx="26" cy="26"/>
            </a:xfrm>
            <a:custGeom>
              <a:avLst/>
              <a:gdLst>
                <a:gd name="T0" fmla="*/ 47 w 16"/>
                <a:gd name="T1" fmla="*/ 63 h 16"/>
                <a:gd name="T2" fmla="*/ 89 w 16"/>
                <a:gd name="T3" fmla="*/ 111 h 16"/>
                <a:gd name="T4" fmla="*/ 29 w 16"/>
                <a:gd name="T5" fmla="*/ 76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6">
                  <a:moveTo>
                    <a:pt x="7" y="9"/>
                  </a:moveTo>
                  <a:cubicBezTo>
                    <a:pt x="0" y="9"/>
                    <a:pt x="9" y="16"/>
                    <a:pt x="13" y="16"/>
                  </a:cubicBezTo>
                  <a:cubicBezTo>
                    <a:pt x="16" y="8"/>
                    <a:pt x="8" y="0"/>
                    <a:pt x="4" y="11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1" name="Freeform 330">
              <a:extLst>
                <a:ext uri="{FF2B5EF4-FFF2-40B4-BE49-F238E27FC236}">
                  <a16:creationId xmlns:a16="http://schemas.microsoft.com/office/drawing/2014/main" id="{753EF7E9-C5CB-451E-B8B3-A9DD01A07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2013"/>
              <a:ext cx="10" cy="9"/>
            </a:xfrm>
            <a:custGeom>
              <a:avLst/>
              <a:gdLst>
                <a:gd name="T0" fmla="*/ 0 w 6"/>
                <a:gd name="T1" fmla="*/ 21 h 6"/>
                <a:gd name="T2" fmla="*/ 47 w 6"/>
                <a:gd name="T3" fmla="*/ 27 h 6"/>
                <a:gd name="T4" fmla="*/ 0 w 6"/>
                <a:gd name="T5" fmla="*/ 32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cubicBezTo>
                    <a:pt x="2" y="4"/>
                    <a:pt x="3" y="5"/>
                    <a:pt x="6" y="5"/>
                  </a:cubicBezTo>
                  <a:cubicBezTo>
                    <a:pt x="4" y="0"/>
                    <a:pt x="2" y="1"/>
                    <a:pt x="0" y="6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2" name="Freeform 331">
              <a:extLst>
                <a:ext uri="{FF2B5EF4-FFF2-40B4-BE49-F238E27FC236}">
                  <a16:creationId xmlns:a16="http://schemas.microsoft.com/office/drawing/2014/main" id="{27F0B862-BEC5-4E9D-9EAF-4F3400260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2037"/>
              <a:ext cx="33" cy="31"/>
            </a:xfrm>
            <a:custGeom>
              <a:avLst/>
              <a:gdLst>
                <a:gd name="T0" fmla="*/ 83 w 20"/>
                <a:gd name="T1" fmla="*/ 135 h 19"/>
                <a:gd name="T2" fmla="*/ 35 w 20"/>
                <a:gd name="T3" fmla="*/ 126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19">
                  <a:moveTo>
                    <a:pt x="11" y="19"/>
                  </a:moveTo>
                  <a:cubicBezTo>
                    <a:pt x="20" y="11"/>
                    <a:pt x="0" y="0"/>
                    <a:pt x="5" y="18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3" name="Freeform 332">
              <a:extLst>
                <a:ext uri="{FF2B5EF4-FFF2-40B4-BE49-F238E27FC236}">
                  <a16:creationId xmlns:a16="http://schemas.microsoft.com/office/drawing/2014/main" id="{C4944FD4-7F22-430D-ABAD-4AE37A48D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2102"/>
              <a:ext cx="10" cy="16"/>
            </a:xfrm>
            <a:custGeom>
              <a:avLst/>
              <a:gdLst>
                <a:gd name="T0" fmla="*/ 0 w 6"/>
                <a:gd name="T1" fmla="*/ 56 h 10"/>
                <a:gd name="T2" fmla="*/ 8 w 6"/>
                <a:gd name="T3" fmla="*/ 0 h 10"/>
                <a:gd name="T4" fmla="*/ 13 w 6"/>
                <a:gd name="T5" fmla="*/ 6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0">
                  <a:moveTo>
                    <a:pt x="0" y="9"/>
                  </a:moveTo>
                  <a:cubicBezTo>
                    <a:pt x="4" y="6"/>
                    <a:pt x="6" y="1"/>
                    <a:pt x="1" y="0"/>
                  </a:cubicBezTo>
                  <a:cubicBezTo>
                    <a:pt x="0" y="3"/>
                    <a:pt x="0" y="7"/>
                    <a:pt x="2" y="10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4" name="Freeform 333">
              <a:extLst>
                <a:ext uri="{FF2B5EF4-FFF2-40B4-BE49-F238E27FC236}">
                  <a16:creationId xmlns:a16="http://schemas.microsoft.com/office/drawing/2014/main" id="{77DF623A-2B54-4AE6-B149-46F489DE7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2119"/>
              <a:ext cx="12" cy="18"/>
            </a:xfrm>
            <a:custGeom>
              <a:avLst/>
              <a:gdLst>
                <a:gd name="T0" fmla="*/ 9 w 7"/>
                <a:gd name="T1" fmla="*/ 70 h 11"/>
                <a:gd name="T2" fmla="*/ 36 w 7"/>
                <a:gd name="T3" fmla="*/ 0 h 11"/>
                <a:gd name="T4" fmla="*/ 0 w 7"/>
                <a:gd name="T5" fmla="*/ 6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1">
                  <a:moveTo>
                    <a:pt x="1" y="10"/>
                  </a:moveTo>
                  <a:cubicBezTo>
                    <a:pt x="7" y="11"/>
                    <a:pt x="7" y="4"/>
                    <a:pt x="4" y="0"/>
                  </a:cubicBezTo>
                  <a:cubicBezTo>
                    <a:pt x="1" y="1"/>
                    <a:pt x="0" y="5"/>
                    <a:pt x="0" y="9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5" name="Freeform 334">
              <a:extLst>
                <a:ext uri="{FF2B5EF4-FFF2-40B4-BE49-F238E27FC236}">
                  <a16:creationId xmlns:a16="http://schemas.microsoft.com/office/drawing/2014/main" id="{95571590-803C-4AF5-98AD-2521046DA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2019"/>
              <a:ext cx="23" cy="23"/>
            </a:xfrm>
            <a:custGeom>
              <a:avLst/>
              <a:gdLst>
                <a:gd name="T0" fmla="*/ 0 w 14"/>
                <a:gd name="T1" fmla="*/ 54 h 14"/>
                <a:gd name="T2" fmla="*/ 102 w 14"/>
                <a:gd name="T3" fmla="*/ 43 h 14"/>
                <a:gd name="T4" fmla="*/ 33 w 14"/>
                <a:gd name="T5" fmla="*/ 67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cubicBezTo>
                    <a:pt x="4" y="10"/>
                    <a:pt x="14" y="14"/>
                    <a:pt x="14" y="6"/>
                  </a:cubicBezTo>
                  <a:cubicBezTo>
                    <a:pt x="14" y="0"/>
                    <a:pt x="2" y="0"/>
                    <a:pt x="4" y="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6" name="Freeform 335">
              <a:extLst>
                <a:ext uri="{FF2B5EF4-FFF2-40B4-BE49-F238E27FC236}">
                  <a16:creationId xmlns:a16="http://schemas.microsoft.com/office/drawing/2014/main" id="{955182BF-D0C5-453A-B8F5-0F1D362D1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048"/>
              <a:ext cx="21" cy="20"/>
            </a:xfrm>
            <a:custGeom>
              <a:avLst/>
              <a:gdLst>
                <a:gd name="T0" fmla="*/ 0 w 13"/>
                <a:gd name="T1" fmla="*/ 47 h 12"/>
                <a:gd name="T2" fmla="*/ 13 w 13"/>
                <a:gd name="T3" fmla="*/ 8 h 12"/>
                <a:gd name="T4" fmla="*/ 34 w 13"/>
                <a:gd name="T5" fmla="*/ 92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0" y="6"/>
                  </a:moveTo>
                  <a:cubicBezTo>
                    <a:pt x="8" y="12"/>
                    <a:pt x="13" y="0"/>
                    <a:pt x="2" y="1"/>
                  </a:cubicBezTo>
                  <a:cubicBezTo>
                    <a:pt x="1" y="6"/>
                    <a:pt x="2" y="10"/>
                    <a:pt x="5" y="1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7" name="Freeform 336">
              <a:extLst>
                <a:ext uri="{FF2B5EF4-FFF2-40B4-BE49-F238E27FC236}">
                  <a16:creationId xmlns:a16="http://schemas.microsoft.com/office/drawing/2014/main" id="{DB703838-581B-4F7A-9C38-1AC7447D1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2006"/>
              <a:ext cx="11" cy="13"/>
            </a:xfrm>
            <a:custGeom>
              <a:avLst/>
              <a:gdLst>
                <a:gd name="T0" fmla="*/ 0 w 7"/>
                <a:gd name="T1" fmla="*/ 13 h 8"/>
                <a:gd name="T2" fmla="*/ 35 w 7"/>
                <a:gd name="T3" fmla="*/ 8 h 8"/>
                <a:gd name="T4" fmla="*/ 35 w 7"/>
                <a:gd name="T5" fmla="*/ 47 h 8"/>
                <a:gd name="T6" fmla="*/ 20 w 7"/>
                <a:gd name="T7" fmla="*/ 42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8">
                  <a:moveTo>
                    <a:pt x="0" y="2"/>
                  </a:moveTo>
                  <a:cubicBezTo>
                    <a:pt x="2" y="1"/>
                    <a:pt x="4" y="0"/>
                    <a:pt x="6" y="1"/>
                  </a:cubicBezTo>
                  <a:cubicBezTo>
                    <a:pt x="7" y="4"/>
                    <a:pt x="7" y="5"/>
                    <a:pt x="6" y="7"/>
                  </a:cubicBezTo>
                  <a:cubicBezTo>
                    <a:pt x="3" y="8"/>
                    <a:pt x="4" y="6"/>
                    <a:pt x="3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8" name="Freeform 337">
              <a:extLst>
                <a:ext uri="{FF2B5EF4-FFF2-40B4-BE49-F238E27FC236}">
                  <a16:creationId xmlns:a16="http://schemas.microsoft.com/office/drawing/2014/main" id="{B66258A5-A91F-475E-8ACF-4FA0A9392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" y="2010"/>
              <a:ext cx="7" cy="9"/>
            </a:xfrm>
            <a:custGeom>
              <a:avLst/>
              <a:gdLst>
                <a:gd name="T0" fmla="*/ 37 w 4"/>
                <a:gd name="T1" fmla="*/ 32 h 6"/>
                <a:gd name="T2" fmla="*/ 0 w 4"/>
                <a:gd name="T3" fmla="*/ 21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cubicBezTo>
                    <a:pt x="3" y="3"/>
                    <a:pt x="1" y="0"/>
                    <a:pt x="0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9" name="Freeform 338">
              <a:extLst>
                <a:ext uri="{FF2B5EF4-FFF2-40B4-BE49-F238E27FC236}">
                  <a16:creationId xmlns:a16="http://schemas.microsoft.com/office/drawing/2014/main" id="{257FBFEF-8CA9-47B0-B05D-041B85410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2027"/>
              <a:ext cx="28" cy="33"/>
            </a:xfrm>
            <a:custGeom>
              <a:avLst/>
              <a:gdLst>
                <a:gd name="T0" fmla="*/ 33 w 17"/>
                <a:gd name="T1" fmla="*/ 137 h 20"/>
                <a:gd name="T2" fmla="*/ 58 w 17"/>
                <a:gd name="T3" fmla="*/ 139 h 20"/>
                <a:gd name="T4" fmla="*/ 117 w 17"/>
                <a:gd name="T5" fmla="*/ 89 h 20"/>
                <a:gd name="T6" fmla="*/ 0 w 17"/>
                <a:gd name="T7" fmla="*/ 11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20">
                  <a:moveTo>
                    <a:pt x="4" y="18"/>
                  </a:moveTo>
                  <a:cubicBezTo>
                    <a:pt x="2" y="19"/>
                    <a:pt x="4" y="20"/>
                    <a:pt x="8" y="19"/>
                  </a:cubicBezTo>
                  <a:cubicBezTo>
                    <a:pt x="12" y="18"/>
                    <a:pt x="17" y="18"/>
                    <a:pt x="16" y="12"/>
                  </a:cubicBezTo>
                  <a:cubicBezTo>
                    <a:pt x="15" y="0"/>
                    <a:pt x="3" y="8"/>
                    <a:pt x="0" y="1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0" name="Freeform 339">
              <a:extLst>
                <a:ext uri="{FF2B5EF4-FFF2-40B4-BE49-F238E27FC236}">
                  <a16:creationId xmlns:a16="http://schemas.microsoft.com/office/drawing/2014/main" id="{113DC2D1-7131-4628-837D-855A02EE6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2031"/>
              <a:ext cx="28" cy="53"/>
            </a:xfrm>
            <a:custGeom>
              <a:avLst/>
              <a:gdLst>
                <a:gd name="T0" fmla="*/ 13 w 17"/>
                <a:gd name="T1" fmla="*/ 165 h 33"/>
                <a:gd name="T2" fmla="*/ 96 w 17"/>
                <a:gd name="T3" fmla="*/ 90 h 33"/>
                <a:gd name="T4" fmla="*/ 0 w 17"/>
                <a:gd name="T5" fmla="*/ 173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33">
                  <a:moveTo>
                    <a:pt x="2" y="25"/>
                  </a:moveTo>
                  <a:cubicBezTo>
                    <a:pt x="10" y="33"/>
                    <a:pt x="17" y="22"/>
                    <a:pt x="13" y="14"/>
                  </a:cubicBezTo>
                  <a:cubicBezTo>
                    <a:pt x="5" y="0"/>
                    <a:pt x="0" y="18"/>
                    <a:pt x="0" y="2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1" name="Freeform 340">
              <a:extLst>
                <a:ext uri="{FF2B5EF4-FFF2-40B4-BE49-F238E27FC236}">
                  <a16:creationId xmlns:a16="http://schemas.microsoft.com/office/drawing/2014/main" id="{AC290FD7-E18F-43AE-A084-E8BF304D1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174"/>
              <a:ext cx="24" cy="47"/>
            </a:xfrm>
            <a:custGeom>
              <a:avLst/>
              <a:gdLst>
                <a:gd name="T0" fmla="*/ 8 w 15"/>
                <a:gd name="T1" fmla="*/ 123 h 29"/>
                <a:gd name="T2" fmla="*/ 54 w 15"/>
                <a:gd name="T3" fmla="*/ 0 h 29"/>
                <a:gd name="T4" fmla="*/ 8 w 15"/>
                <a:gd name="T5" fmla="*/ 102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9">
                  <a:moveTo>
                    <a:pt x="1" y="18"/>
                  </a:moveTo>
                  <a:cubicBezTo>
                    <a:pt x="13" y="29"/>
                    <a:pt x="15" y="6"/>
                    <a:pt x="8" y="0"/>
                  </a:cubicBezTo>
                  <a:cubicBezTo>
                    <a:pt x="1" y="1"/>
                    <a:pt x="0" y="9"/>
                    <a:pt x="1" y="1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2" name="Freeform 341">
              <a:extLst>
                <a:ext uri="{FF2B5EF4-FFF2-40B4-BE49-F238E27FC236}">
                  <a16:creationId xmlns:a16="http://schemas.microsoft.com/office/drawing/2014/main" id="{E97E1A52-E3FC-45AA-81D0-C1301CAC9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2187"/>
              <a:ext cx="63" cy="58"/>
            </a:xfrm>
            <a:custGeom>
              <a:avLst/>
              <a:gdLst>
                <a:gd name="T0" fmla="*/ 68 w 39"/>
                <a:gd name="T1" fmla="*/ 242 h 36"/>
                <a:gd name="T2" fmla="*/ 42 w 39"/>
                <a:gd name="T3" fmla="*/ 197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36">
                  <a:moveTo>
                    <a:pt x="10" y="36"/>
                  </a:moveTo>
                  <a:cubicBezTo>
                    <a:pt x="39" y="34"/>
                    <a:pt x="0" y="0"/>
                    <a:pt x="6" y="2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3" name="Freeform 342">
              <a:extLst>
                <a:ext uri="{FF2B5EF4-FFF2-40B4-BE49-F238E27FC236}">
                  <a16:creationId xmlns:a16="http://schemas.microsoft.com/office/drawing/2014/main" id="{E63AC8EF-6FEE-4190-9B4F-8F01F0CE0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2248"/>
              <a:ext cx="21" cy="29"/>
            </a:xfrm>
            <a:custGeom>
              <a:avLst/>
              <a:gdLst>
                <a:gd name="T0" fmla="*/ 21 w 13"/>
                <a:gd name="T1" fmla="*/ 97 h 18"/>
                <a:gd name="T2" fmla="*/ 89 w 13"/>
                <a:gd name="T3" fmla="*/ 42 h 18"/>
                <a:gd name="T4" fmla="*/ 0 w 13"/>
                <a:gd name="T5" fmla="*/ 76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8">
                  <a:moveTo>
                    <a:pt x="3" y="14"/>
                  </a:moveTo>
                  <a:cubicBezTo>
                    <a:pt x="5" y="18"/>
                    <a:pt x="11" y="10"/>
                    <a:pt x="13" y="6"/>
                  </a:cubicBezTo>
                  <a:cubicBezTo>
                    <a:pt x="8" y="0"/>
                    <a:pt x="0" y="3"/>
                    <a:pt x="0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4" name="Freeform 343">
              <a:extLst>
                <a:ext uri="{FF2B5EF4-FFF2-40B4-BE49-F238E27FC236}">
                  <a16:creationId xmlns:a16="http://schemas.microsoft.com/office/drawing/2014/main" id="{00F4BD3E-91B8-4ECD-BF97-597725724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2258"/>
              <a:ext cx="23" cy="21"/>
            </a:xfrm>
            <a:custGeom>
              <a:avLst/>
              <a:gdLst>
                <a:gd name="T0" fmla="*/ 58 w 14"/>
                <a:gd name="T1" fmla="*/ 89 h 13"/>
                <a:gd name="T2" fmla="*/ 0 w 14"/>
                <a:gd name="T3" fmla="*/ 76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3">
                  <a:moveTo>
                    <a:pt x="8" y="13"/>
                  </a:moveTo>
                  <a:cubicBezTo>
                    <a:pt x="14" y="8"/>
                    <a:pt x="0" y="0"/>
                    <a:pt x="0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5" name="Freeform 344">
              <a:extLst>
                <a:ext uri="{FF2B5EF4-FFF2-40B4-BE49-F238E27FC236}">
                  <a16:creationId xmlns:a16="http://schemas.microsoft.com/office/drawing/2014/main" id="{DD4218FE-C953-48E0-8D86-2B091211E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216"/>
              <a:ext cx="10" cy="13"/>
            </a:xfrm>
            <a:custGeom>
              <a:avLst/>
              <a:gdLst>
                <a:gd name="T0" fmla="*/ 13 w 6"/>
                <a:gd name="T1" fmla="*/ 29 h 8"/>
                <a:gd name="T2" fmla="*/ 22 w 6"/>
                <a:gd name="T3" fmla="*/ 55 h 8"/>
                <a:gd name="T4" fmla="*/ 8 w 6"/>
                <a:gd name="T5" fmla="*/ 0 h 8"/>
                <a:gd name="T6" fmla="*/ 0 w 6"/>
                <a:gd name="T7" fmla="*/ 21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8">
                  <a:moveTo>
                    <a:pt x="2" y="4"/>
                  </a:moveTo>
                  <a:cubicBezTo>
                    <a:pt x="3" y="6"/>
                    <a:pt x="1" y="7"/>
                    <a:pt x="3" y="8"/>
                  </a:cubicBezTo>
                  <a:cubicBezTo>
                    <a:pt x="6" y="4"/>
                    <a:pt x="6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6" name="Freeform 345">
              <a:extLst>
                <a:ext uri="{FF2B5EF4-FFF2-40B4-BE49-F238E27FC236}">
                  <a16:creationId xmlns:a16="http://schemas.microsoft.com/office/drawing/2014/main" id="{06732F62-CF91-4255-8B4D-4F4F52F37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277"/>
              <a:ext cx="24" cy="28"/>
            </a:xfrm>
            <a:custGeom>
              <a:avLst/>
              <a:gdLst>
                <a:gd name="T0" fmla="*/ 26 w 15"/>
                <a:gd name="T1" fmla="*/ 96 h 17"/>
                <a:gd name="T2" fmla="*/ 67 w 15"/>
                <a:gd name="T3" fmla="*/ 54 h 17"/>
                <a:gd name="T4" fmla="*/ 34 w 15"/>
                <a:gd name="T5" fmla="*/ 117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7">
                  <a:moveTo>
                    <a:pt x="4" y="13"/>
                  </a:moveTo>
                  <a:cubicBezTo>
                    <a:pt x="8" y="17"/>
                    <a:pt x="15" y="13"/>
                    <a:pt x="10" y="7"/>
                  </a:cubicBezTo>
                  <a:cubicBezTo>
                    <a:pt x="4" y="0"/>
                    <a:pt x="0" y="10"/>
                    <a:pt x="5" y="1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7" name="Freeform 346">
              <a:extLst>
                <a:ext uri="{FF2B5EF4-FFF2-40B4-BE49-F238E27FC236}">
                  <a16:creationId xmlns:a16="http://schemas.microsoft.com/office/drawing/2014/main" id="{6FB97A11-E3A8-42D3-B5BA-1D7849440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2298"/>
              <a:ext cx="17" cy="21"/>
            </a:xfrm>
            <a:custGeom>
              <a:avLst/>
              <a:gdLst>
                <a:gd name="T0" fmla="*/ 12 w 11"/>
                <a:gd name="T1" fmla="*/ 68 h 13"/>
                <a:gd name="T2" fmla="*/ 8 w 11"/>
                <a:gd name="T3" fmla="*/ 8 h 13"/>
                <a:gd name="T4" fmla="*/ 12 w 11"/>
                <a:gd name="T5" fmla="*/ 34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3">
                  <a:moveTo>
                    <a:pt x="2" y="10"/>
                  </a:moveTo>
                  <a:cubicBezTo>
                    <a:pt x="11" y="13"/>
                    <a:pt x="10" y="0"/>
                    <a:pt x="1" y="1"/>
                  </a:cubicBezTo>
                  <a:cubicBezTo>
                    <a:pt x="0" y="3"/>
                    <a:pt x="1" y="3"/>
                    <a:pt x="2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8" name="Freeform 347">
              <a:extLst>
                <a:ext uri="{FF2B5EF4-FFF2-40B4-BE49-F238E27FC236}">
                  <a16:creationId xmlns:a16="http://schemas.microsoft.com/office/drawing/2014/main" id="{5DAFAA51-9A9A-41A4-8875-F0EDD9E4A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3" y="2253"/>
              <a:ext cx="15" cy="13"/>
            </a:xfrm>
            <a:custGeom>
              <a:avLst/>
              <a:gdLst>
                <a:gd name="T0" fmla="*/ 70 w 9"/>
                <a:gd name="T1" fmla="*/ 55 h 8"/>
                <a:gd name="T2" fmla="*/ 13 w 9"/>
                <a:gd name="T3" fmla="*/ 55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cubicBezTo>
                    <a:pt x="7" y="1"/>
                    <a:pt x="0" y="0"/>
                    <a:pt x="2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9" name="Freeform 348">
              <a:extLst>
                <a:ext uri="{FF2B5EF4-FFF2-40B4-BE49-F238E27FC236}">
                  <a16:creationId xmlns:a16="http://schemas.microsoft.com/office/drawing/2014/main" id="{D1D0A861-A3EB-421D-AE84-221BB8B01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" y="2268"/>
              <a:ext cx="4" cy="8"/>
            </a:xfrm>
            <a:custGeom>
              <a:avLst/>
              <a:gdLst>
                <a:gd name="T0" fmla="*/ 0 w 3"/>
                <a:gd name="T1" fmla="*/ 34 h 5"/>
                <a:gd name="T2" fmla="*/ 1 w 3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3" y="4"/>
                    <a:pt x="3" y="2"/>
                    <a:pt x="1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0" name="Freeform 349">
              <a:extLst>
                <a:ext uri="{FF2B5EF4-FFF2-40B4-BE49-F238E27FC236}">
                  <a16:creationId xmlns:a16="http://schemas.microsoft.com/office/drawing/2014/main" id="{C832A9E4-52F2-49FC-BAF4-F1B488F1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2001"/>
              <a:ext cx="21" cy="34"/>
            </a:xfrm>
            <a:custGeom>
              <a:avLst/>
              <a:gdLst>
                <a:gd name="T0" fmla="*/ 21 w 13"/>
                <a:gd name="T1" fmla="*/ 63 h 21"/>
                <a:gd name="T2" fmla="*/ 0 w 13"/>
                <a:gd name="T3" fmla="*/ 68 h 21"/>
                <a:gd name="T4" fmla="*/ 8 w 13"/>
                <a:gd name="T5" fmla="*/ 42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1">
                  <a:moveTo>
                    <a:pt x="3" y="9"/>
                  </a:moveTo>
                  <a:cubicBezTo>
                    <a:pt x="2" y="8"/>
                    <a:pt x="1" y="9"/>
                    <a:pt x="0" y="10"/>
                  </a:cubicBezTo>
                  <a:cubicBezTo>
                    <a:pt x="9" y="21"/>
                    <a:pt x="13" y="0"/>
                    <a:pt x="1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1" name="Freeform 350">
              <a:extLst>
                <a:ext uri="{FF2B5EF4-FFF2-40B4-BE49-F238E27FC236}">
                  <a16:creationId xmlns:a16="http://schemas.microsoft.com/office/drawing/2014/main" id="{E2E8FCAE-DFD1-4D21-9313-D3176F180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2003"/>
              <a:ext cx="13" cy="13"/>
            </a:xfrm>
            <a:custGeom>
              <a:avLst/>
              <a:gdLst>
                <a:gd name="T0" fmla="*/ 21 w 8"/>
                <a:gd name="T1" fmla="*/ 55 h 8"/>
                <a:gd name="T2" fmla="*/ 42 w 8"/>
                <a:gd name="T3" fmla="*/ 47 h 8"/>
                <a:gd name="T4" fmla="*/ 55 w 8"/>
                <a:gd name="T5" fmla="*/ 13 h 8"/>
                <a:gd name="T6" fmla="*/ 8 w 8"/>
                <a:gd name="T7" fmla="*/ 42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cubicBezTo>
                    <a:pt x="0" y="6"/>
                    <a:pt x="6" y="7"/>
                    <a:pt x="6" y="7"/>
                  </a:cubicBezTo>
                  <a:cubicBezTo>
                    <a:pt x="7" y="6"/>
                    <a:pt x="7" y="4"/>
                    <a:pt x="8" y="2"/>
                  </a:cubicBezTo>
                  <a:cubicBezTo>
                    <a:pt x="3" y="0"/>
                    <a:pt x="2" y="2"/>
                    <a:pt x="1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2" name="Freeform 351">
              <a:extLst>
                <a:ext uri="{FF2B5EF4-FFF2-40B4-BE49-F238E27FC236}">
                  <a16:creationId xmlns:a16="http://schemas.microsoft.com/office/drawing/2014/main" id="{AECBD724-A94E-4914-9F03-00C6154B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2066"/>
              <a:ext cx="22" cy="40"/>
            </a:xfrm>
            <a:custGeom>
              <a:avLst/>
              <a:gdLst>
                <a:gd name="T0" fmla="*/ 8 w 14"/>
                <a:gd name="T1" fmla="*/ 163 h 25"/>
                <a:gd name="T2" fmla="*/ 74 w 14"/>
                <a:gd name="T3" fmla="*/ 67 h 25"/>
                <a:gd name="T4" fmla="*/ 0 w 14"/>
                <a:gd name="T5" fmla="*/ 123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5">
                  <a:moveTo>
                    <a:pt x="1" y="25"/>
                  </a:moveTo>
                  <a:cubicBezTo>
                    <a:pt x="7" y="24"/>
                    <a:pt x="14" y="16"/>
                    <a:pt x="12" y="10"/>
                  </a:cubicBezTo>
                  <a:cubicBezTo>
                    <a:pt x="8" y="0"/>
                    <a:pt x="0" y="13"/>
                    <a:pt x="0" y="1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3" name="Freeform 352">
              <a:extLst>
                <a:ext uri="{FF2B5EF4-FFF2-40B4-BE49-F238E27FC236}">
                  <a16:creationId xmlns:a16="http://schemas.microsoft.com/office/drawing/2014/main" id="{7553F78C-CC96-4CCC-9951-189985EC8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2095"/>
              <a:ext cx="24" cy="40"/>
            </a:xfrm>
            <a:custGeom>
              <a:avLst/>
              <a:gdLst>
                <a:gd name="T0" fmla="*/ 0 w 15"/>
                <a:gd name="T1" fmla="*/ 138 h 25"/>
                <a:gd name="T2" fmla="*/ 90 w 15"/>
                <a:gd name="T3" fmla="*/ 74 h 25"/>
                <a:gd name="T4" fmla="*/ 8 w 15"/>
                <a:gd name="T5" fmla="*/ 98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5">
                  <a:moveTo>
                    <a:pt x="0" y="21"/>
                  </a:moveTo>
                  <a:cubicBezTo>
                    <a:pt x="7" y="25"/>
                    <a:pt x="15" y="20"/>
                    <a:pt x="14" y="11"/>
                  </a:cubicBezTo>
                  <a:cubicBezTo>
                    <a:pt x="12" y="0"/>
                    <a:pt x="0" y="5"/>
                    <a:pt x="1" y="1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4" name="Freeform 353">
              <a:extLst>
                <a:ext uri="{FF2B5EF4-FFF2-40B4-BE49-F238E27FC236}">
                  <a16:creationId xmlns:a16="http://schemas.microsoft.com/office/drawing/2014/main" id="{1ABCEC2A-EBC9-4905-B81D-982686B91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2189"/>
              <a:ext cx="8" cy="13"/>
            </a:xfrm>
            <a:custGeom>
              <a:avLst/>
              <a:gdLst>
                <a:gd name="T0" fmla="*/ 13 w 5"/>
                <a:gd name="T1" fmla="*/ 0 h 8"/>
                <a:gd name="T2" fmla="*/ 21 w 5"/>
                <a:gd name="T3" fmla="*/ 55 h 8"/>
                <a:gd name="T4" fmla="*/ 21 w 5"/>
                <a:gd name="T5" fmla="*/ 8 h 8"/>
                <a:gd name="T6" fmla="*/ 13 w 5"/>
                <a:gd name="T7" fmla="*/ 29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cubicBezTo>
                    <a:pt x="1" y="3"/>
                    <a:pt x="0" y="6"/>
                    <a:pt x="3" y="8"/>
                  </a:cubicBezTo>
                  <a:cubicBezTo>
                    <a:pt x="5" y="4"/>
                    <a:pt x="5" y="6"/>
                    <a:pt x="3" y="1"/>
                  </a:cubicBezTo>
                  <a:cubicBezTo>
                    <a:pt x="2" y="2"/>
                    <a:pt x="2" y="3"/>
                    <a:pt x="2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5" name="Freeform 354">
              <a:extLst>
                <a:ext uri="{FF2B5EF4-FFF2-40B4-BE49-F238E27FC236}">
                  <a16:creationId xmlns:a16="http://schemas.microsoft.com/office/drawing/2014/main" id="{3C02E57C-62BC-4799-A49F-ACE41B75A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2271"/>
              <a:ext cx="34" cy="27"/>
            </a:xfrm>
            <a:custGeom>
              <a:avLst/>
              <a:gdLst>
                <a:gd name="T0" fmla="*/ 42 w 21"/>
                <a:gd name="T1" fmla="*/ 95 h 17"/>
                <a:gd name="T2" fmla="*/ 55 w 21"/>
                <a:gd name="T3" fmla="*/ 108 h 17"/>
                <a:gd name="T4" fmla="*/ 47 w 21"/>
                <a:gd name="T5" fmla="*/ 89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7">
                  <a:moveTo>
                    <a:pt x="6" y="15"/>
                  </a:moveTo>
                  <a:cubicBezTo>
                    <a:pt x="7" y="16"/>
                    <a:pt x="7" y="17"/>
                    <a:pt x="8" y="17"/>
                  </a:cubicBezTo>
                  <a:cubicBezTo>
                    <a:pt x="21" y="7"/>
                    <a:pt x="0" y="0"/>
                    <a:pt x="7" y="1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6" name="Freeform 355">
              <a:extLst>
                <a:ext uri="{FF2B5EF4-FFF2-40B4-BE49-F238E27FC236}">
                  <a16:creationId xmlns:a16="http://schemas.microsoft.com/office/drawing/2014/main" id="{A5FFF4DB-A818-4B64-A353-376EA81D7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2311"/>
              <a:ext cx="12" cy="12"/>
            </a:xfrm>
            <a:custGeom>
              <a:avLst/>
              <a:gdLst>
                <a:gd name="T0" fmla="*/ 0 w 7"/>
                <a:gd name="T1" fmla="*/ 26 h 7"/>
                <a:gd name="T2" fmla="*/ 50 w 7"/>
                <a:gd name="T3" fmla="*/ 62 h 7"/>
                <a:gd name="T4" fmla="*/ 9 w 7"/>
                <a:gd name="T5" fmla="*/ 9 h 7"/>
                <a:gd name="T6" fmla="*/ 0 w 7"/>
                <a:gd name="T7" fmla="*/ 36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0" y="4"/>
                    <a:pt x="1" y="6"/>
                    <a:pt x="6" y="7"/>
                  </a:cubicBezTo>
                  <a:cubicBezTo>
                    <a:pt x="7" y="2"/>
                    <a:pt x="5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7" name="Freeform 356">
              <a:extLst>
                <a:ext uri="{FF2B5EF4-FFF2-40B4-BE49-F238E27FC236}">
                  <a16:creationId xmlns:a16="http://schemas.microsoft.com/office/drawing/2014/main" id="{489BA8EC-9131-4F3E-94E4-CFE310170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2189"/>
              <a:ext cx="26" cy="25"/>
            </a:xfrm>
            <a:custGeom>
              <a:avLst/>
              <a:gdLst>
                <a:gd name="T0" fmla="*/ 29 w 16"/>
                <a:gd name="T1" fmla="*/ 66 h 16"/>
                <a:gd name="T2" fmla="*/ 89 w 16"/>
                <a:gd name="T3" fmla="*/ 73 h 16"/>
                <a:gd name="T4" fmla="*/ 0 w 16"/>
                <a:gd name="T5" fmla="*/ 66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6">
                  <a:moveTo>
                    <a:pt x="4" y="11"/>
                  </a:moveTo>
                  <a:cubicBezTo>
                    <a:pt x="7" y="13"/>
                    <a:pt x="11" y="16"/>
                    <a:pt x="13" y="12"/>
                  </a:cubicBezTo>
                  <a:cubicBezTo>
                    <a:pt x="16" y="8"/>
                    <a:pt x="0" y="0"/>
                    <a:pt x="0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8" name="Freeform 357">
              <a:extLst>
                <a:ext uri="{FF2B5EF4-FFF2-40B4-BE49-F238E27FC236}">
                  <a16:creationId xmlns:a16="http://schemas.microsoft.com/office/drawing/2014/main" id="{B09CC87A-927E-4892-BDD8-BCC90B3F3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184"/>
              <a:ext cx="7" cy="10"/>
            </a:xfrm>
            <a:custGeom>
              <a:avLst/>
              <a:gdLst>
                <a:gd name="T0" fmla="*/ 0 w 4"/>
                <a:gd name="T1" fmla="*/ 47 h 6"/>
                <a:gd name="T2" fmla="*/ 37 w 4"/>
                <a:gd name="T3" fmla="*/ 47 h 6"/>
                <a:gd name="T4" fmla="*/ 21 w 4"/>
                <a:gd name="T5" fmla="*/ 0 h 6"/>
                <a:gd name="T6" fmla="*/ 12 w 4"/>
                <a:gd name="T7" fmla="*/ 33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cubicBezTo>
                    <a:pt x="1" y="6"/>
                    <a:pt x="2" y="6"/>
                    <a:pt x="4" y="6"/>
                  </a:cubicBezTo>
                  <a:cubicBezTo>
                    <a:pt x="4" y="3"/>
                    <a:pt x="4" y="3"/>
                    <a:pt x="2" y="0"/>
                  </a:cubicBezTo>
                  <a:cubicBezTo>
                    <a:pt x="0" y="1"/>
                    <a:pt x="1" y="2"/>
                    <a:pt x="1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9" name="Freeform 358">
              <a:extLst>
                <a:ext uri="{FF2B5EF4-FFF2-40B4-BE49-F238E27FC236}">
                  <a16:creationId xmlns:a16="http://schemas.microsoft.com/office/drawing/2014/main" id="{99F268C9-F65D-43DB-9880-5F1CDD3C0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1003"/>
              <a:ext cx="26" cy="30"/>
            </a:xfrm>
            <a:custGeom>
              <a:avLst/>
              <a:gdLst>
                <a:gd name="T0" fmla="*/ 8 w 16"/>
                <a:gd name="T1" fmla="*/ 82 h 19"/>
                <a:gd name="T2" fmla="*/ 98 w 16"/>
                <a:gd name="T3" fmla="*/ 74 h 19"/>
                <a:gd name="T4" fmla="*/ 0 w 16"/>
                <a:gd name="T5" fmla="*/ 62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9">
                  <a:moveTo>
                    <a:pt x="1" y="13"/>
                  </a:moveTo>
                  <a:cubicBezTo>
                    <a:pt x="5" y="16"/>
                    <a:pt x="13" y="19"/>
                    <a:pt x="14" y="12"/>
                  </a:cubicBezTo>
                  <a:cubicBezTo>
                    <a:pt x="16" y="3"/>
                    <a:pt x="0" y="0"/>
                    <a:pt x="0" y="1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70" name="Freeform 359">
              <a:extLst>
                <a:ext uri="{FF2B5EF4-FFF2-40B4-BE49-F238E27FC236}">
                  <a16:creationId xmlns:a16="http://schemas.microsoft.com/office/drawing/2014/main" id="{35649F8E-DF79-4C2C-929E-9FBFF08E3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1" y="964"/>
              <a:ext cx="32" cy="32"/>
            </a:xfrm>
            <a:custGeom>
              <a:avLst/>
              <a:gdLst>
                <a:gd name="T0" fmla="*/ 0 w 20"/>
                <a:gd name="T1" fmla="*/ 54 h 20"/>
                <a:gd name="T2" fmla="*/ 98 w 20"/>
                <a:gd name="T3" fmla="*/ 86 h 20"/>
                <a:gd name="T4" fmla="*/ 8 w 20"/>
                <a:gd name="T5" fmla="*/ 74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0">
                  <a:moveTo>
                    <a:pt x="0" y="8"/>
                  </a:moveTo>
                  <a:cubicBezTo>
                    <a:pt x="2" y="12"/>
                    <a:pt x="12" y="20"/>
                    <a:pt x="15" y="13"/>
                  </a:cubicBezTo>
                  <a:cubicBezTo>
                    <a:pt x="20" y="5"/>
                    <a:pt x="4" y="0"/>
                    <a:pt x="1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71" name="Freeform 360">
              <a:extLst>
                <a:ext uri="{FF2B5EF4-FFF2-40B4-BE49-F238E27FC236}">
                  <a16:creationId xmlns:a16="http://schemas.microsoft.com/office/drawing/2014/main" id="{B4108E71-B8AA-46CB-A676-CD53E7658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" y="990"/>
              <a:ext cx="22" cy="25"/>
            </a:xfrm>
            <a:custGeom>
              <a:avLst/>
              <a:gdLst>
                <a:gd name="T0" fmla="*/ 20 w 14"/>
                <a:gd name="T1" fmla="*/ 95 h 16"/>
                <a:gd name="T2" fmla="*/ 74 w 14"/>
                <a:gd name="T3" fmla="*/ 48 h 16"/>
                <a:gd name="T4" fmla="*/ 13 w 14"/>
                <a:gd name="T5" fmla="*/ 88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6">
                  <a:moveTo>
                    <a:pt x="3" y="16"/>
                  </a:moveTo>
                  <a:cubicBezTo>
                    <a:pt x="6" y="16"/>
                    <a:pt x="14" y="13"/>
                    <a:pt x="12" y="8"/>
                  </a:cubicBezTo>
                  <a:cubicBezTo>
                    <a:pt x="10" y="0"/>
                    <a:pt x="0" y="8"/>
                    <a:pt x="2" y="1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72" name="Freeform 361">
              <a:extLst>
                <a:ext uri="{FF2B5EF4-FFF2-40B4-BE49-F238E27FC236}">
                  <a16:creationId xmlns:a16="http://schemas.microsoft.com/office/drawing/2014/main" id="{043A0D73-54C6-4E91-9A24-642215E7F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1030"/>
              <a:ext cx="17" cy="29"/>
            </a:xfrm>
            <a:custGeom>
              <a:avLst/>
              <a:gdLst>
                <a:gd name="T0" fmla="*/ 12 w 11"/>
                <a:gd name="T1" fmla="*/ 97 h 18"/>
                <a:gd name="T2" fmla="*/ 62 w 11"/>
                <a:gd name="T3" fmla="*/ 63 h 18"/>
                <a:gd name="T4" fmla="*/ 0 w 11"/>
                <a:gd name="T5" fmla="*/ 55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8">
                  <a:moveTo>
                    <a:pt x="2" y="14"/>
                  </a:moveTo>
                  <a:cubicBezTo>
                    <a:pt x="6" y="18"/>
                    <a:pt x="11" y="14"/>
                    <a:pt x="11" y="9"/>
                  </a:cubicBezTo>
                  <a:cubicBezTo>
                    <a:pt x="11" y="1"/>
                    <a:pt x="1" y="0"/>
                    <a:pt x="0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73" name="Freeform 362">
              <a:extLst>
                <a:ext uri="{FF2B5EF4-FFF2-40B4-BE49-F238E27FC236}">
                  <a16:creationId xmlns:a16="http://schemas.microsoft.com/office/drawing/2014/main" id="{F9C01FE5-ED7C-47D7-AF02-899F0F571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1038"/>
              <a:ext cx="16" cy="18"/>
            </a:xfrm>
            <a:custGeom>
              <a:avLst/>
              <a:gdLst>
                <a:gd name="T0" fmla="*/ 26 w 10"/>
                <a:gd name="T1" fmla="*/ 70 h 11"/>
                <a:gd name="T2" fmla="*/ 21 w 10"/>
                <a:gd name="T3" fmla="*/ 77 h 11"/>
                <a:gd name="T4" fmla="*/ 13 w 10"/>
                <a:gd name="T5" fmla="*/ 0 h 11"/>
                <a:gd name="T6" fmla="*/ 8 w 10"/>
                <a:gd name="T7" fmla="*/ 6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1">
                  <a:moveTo>
                    <a:pt x="4" y="10"/>
                  </a:moveTo>
                  <a:cubicBezTo>
                    <a:pt x="3" y="11"/>
                    <a:pt x="0" y="10"/>
                    <a:pt x="3" y="11"/>
                  </a:cubicBezTo>
                  <a:cubicBezTo>
                    <a:pt x="10" y="10"/>
                    <a:pt x="9" y="1"/>
                    <a:pt x="2" y="0"/>
                  </a:cubicBezTo>
                  <a:cubicBezTo>
                    <a:pt x="0" y="3"/>
                    <a:pt x="0" y="6"/>
                    <a:pt x="1" y="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74" name="Freeform 363">
              <a:extLst>
                <a:ext uri="{FF2B5EF4-FFF2-40B4-BE49-F238E27FC236}">
                  <a16:creationId xmlns:a16="http://schemas.microsoft.com/office/drawing/2014/main" id="{EC1092D2-05AF-4F18-A0EE-11B2D2623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" y="1075"/>
              <a:ext cx="19" cy="32"/>
            </a:xfrm>
            <a:custGeom>
              <a:avLst/>
              <a:gdLst>
                <a:gd name="T0" fmla="*/ 13 w 12"/>
                <a:gd name="T1" fmla="*/ 77 h 20"/>
                <a:gd name="T2" fmla="*/ 8 w 12"/>
                <a:gd name="T3" fmla="*/ 13 h 20"/>
                <a:gd name="T4" fmla="*/ 25 w 12"/>
                <a:gd name="T5" fmla="*/ 6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0">
                  <a:moveTo>
                    <a:pt x="2" y="12"/>
                  </a:moveTo>
                  <a:cubicBezTo>
                    <a:pt x="12" y="20"/>
                    <a:pt x="12" y="0"/>
                    <a:pt x="1" y="2"/>
                  </a:cubicBezTo>
                  <a:cubicBezTo>
                    <a:pt x="0" y="5"/>
                    <a:pt x="1" y="8"/>
                    <a:pt x="4" y="1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75" name="Freeform 364">
              <a:extLst>
                <a:ext uri="{FF2B5EF4-FFF2-40B4-BE49-F238E27FC236}">
                  <a16:creationId xmlns:a16="http://schemas.microsoft.com/office/drawing/2014/main" id="{AE27C2E9-3D19-400E-B7FD-7139BF595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1083"/>
              <a:ext cx="32" cy="47"/>
            </a:xfrm>
            <a:custGeom>
              <a:avLst/>
              <a:gdLst>
                <a:gd name="T0" fmla="*/ 26 w 20"/>
                <a:gd name="T1" fmla="*/ 157 h 29"/>
                <a:gd name="T2" fmla="*/ 0 w 20"/>
                <a:gd name="T3" fmla="*/ 63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29">
                  <a:moveTo>
                    <a:pt x="4" y="23"/>
                  </a:moveTo>
                  <a:cubicBezTo>
                    <a:pt x="20" y="29"/>
                    <a:pt x="5" y="0"/>
                    <a:pt x="0" y="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76" name="Freeform 365">
              <a:extLst>
                <a:ext uri="{FF2B5EF4-FFF2-40B4-BE49-F238E27FC236}">
                  <a16:creationId xmlns:a16="http://schemas.microsoft.com/office/drawing/2014/main" id="{4EDBB813-3F80-4CFA-9CB9-27A6EDEA3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1049"/>
              <a:ext cx="13" cy="18"/>
            </a:xfrm>
            <a:custGeom>
              <a:avLst/>
              <a:gdLst>
                <a:gd name="T0" fmla="*/ 8 w 8"/>
                <a:gd name="T1" fmla="*/ 56 h 11"/>
                <a:gd name="T2" fmla="*/ 34 w 8"/>
                <a:gd name="T3" fmla="*/ 77 h 11"/>
                <a:gd name="T4" fmla="*/ 34 w 8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1">
                  <a:moveTo>
                    <a:pt x="1" y="8"/>
                  </a:moveTo>
                  <a:cubicBezTo>
                    <a:pt x="0" y="5"/>
                    <a:pt x="4" y="10"/>
                    <a:pt x="5" y="11"/>
                  </a:cubicBezTo>
                  <a:cubicBezTo>
                    <a:pt x="7" y="8"/>
                    <a:pt x="8" y="2"/>
                    <a:pt x="5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77" name="Freeform 366">
              <a:extLst>
                <a:ext uri="{FF2B5EF4-FFF2-40B4-BE49-F238E27FC236}">
                  <a16:creationId xmlns:a16="http://schemas.microsoft.com/office/drawing/2014/main" id="{8F30A771-4B9D-4BBF-8A75-168838D1D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06"/>
              <a:ext cx="13" cy="18"/>
            </a:xfrm>
            <a:custGeom>
              <a:avLst/>
              <a:gdLst>
                <a:gd name="T0" fmla="*/ 0 w 8"/>
                <a:gd name="T1" fmla="*/ 47 h 11"/>
                <a:gd name="T2" fmla="*/ 42 w 8"/>
                <a:gd name="T3" fmla="*/ 0 h 11"/>
                <a:gd name="T4" fmla="*/ 8 w 8"/>
                <a:gd name="T5" fmla="*/ 7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1">
                  <a:moveTo>
                    <a:pt x="0" y="7"/>
                  </a:moveTo>
                  <a:cubicBezTo>
                    <a:pt x="4" y="11"/>
                    <a:pt x="8" y="5"/>
                    <a:pt x="6" y="0"/>
                  </a:cubicBezTo>
                  <a:cubicBezTo>
                    <a:pt x="1" y="1"/>
                    <a:pt x="0" y="6"/>
                    <a:pt x="1" y="1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78" name="Freeform 367">
              <a:extLst>
                <a:ext uri="{FF2B5EF4-FFF2-40B4-BE49-F238E27FC236}">
                  <a16:creationId xmlns:a16="http://schemas.microsoft.com/office/drawing/2014/main" id="{CA6A3582-8AE5-4264-9EC2-429A04A07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1140"/>
              <a:ext cx="9" cy="9"/>
            </a:xfrm>
            <a:custGeom>
              <a:avLst/>
              <a:gdLst>
                <a:gd name="T0" fmla="*/ 0 w 6"/>
                <a:gd name="T1" fmla="*/ 12 h 6"/>
                <a:gd name="T2" fmla="*/ 32 w 6"/>
                <a:gd name="T3" fmla="*/ 32 h 6"/>
                <a:gd name="T4" fmla="*/ 21 w 6"/>
                <a:gd name="T5" fmla="*/ 0 h 6"/>
                <a:gd name="T6" fmla="*/ 18 w 6"/>
                <a:gd name="T7" fmla="*/ 18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cubicBezTo>
                    <a:pt x="1" y="4"/>
                    <a:pt x="3" y="6"/>
                    <a:pt x="6" y="6"/>
                  </a:cubicBezTo>
                  <a:cubicBezTo>
                    <a:pt x="6" y="3"/>
                    <a:pt x="6" y="2"/>
                    <a:pt x="4" y="0"/>
                  </a:cubicBezTo>
                  <a:cubicBezTo>
                    <a:pt x="3" y="1"/>
                    <a:pt x="3" y="2"/>
                    <a:pt x="3" y="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79" name="Freeform 368">
              <a:extLst>
                <a:ext uri="{FF2B5EF4-FFF2-40B4-BE49-F238E27FC236}">
                  <a16:creationId xmlns:a16="http://schemas.microsoft.com/office/drawing/2014/main" id="{6B39FA8C-5945-4B3E-9A34-06A3C70AB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1396"/>
              <a:ext cx="19" cy="25"/>
            </a:xfrm>
            <a:custGeom>
              <a:avLst/>
              <a:gdLst>
                <a:gd name="T0" fmla="*/ 13 w 12"/>
                <a:gd name="T1" fmla="*/ 70 h 15"/>
                <a:gd name="T2" fmla="*/ 0 w 12"/>
                <a:gd name="T3" fmla="*/ 78 h 15"/>
                <a:gd name="T4" fmla="*/ 55 w 12"/>
                <a:gd name="T5" fmla="*/ 78 h 15"/>
                <a:gd name="T6" fmla="*/ 33 w 12"/>
                <a:gd name="T7" fmla="*/ 62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">
                  <a:moveTo>
                    <a:pt x="2" y="9"/>
                  </a:moveTo>
                  <a:cubicBezTo>
                    <a:pt x="1" y="9"/>
                    <a:pt x="0" y="9"/>
                    <a:pt x="0" y="10"/>
                  </a:cubicBezTo>
                  <a:cubicBezTo>
                    <a:pt x="2" y="15"/>
                    <a:pt x="7" y="15"/>
                    <a:pt x="9" y="10"/>
                  </a:cubicBezTo>
                  <a:cubicBezTo>
                    <a:pt x="12" y="5"/>
                    <a:pt x="5" y="0"/>
                    <a:pt x="5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80" name="Freeform 369">
              <a:extLst>
                <a:ext uri="{FF2B5EF4-FFF2-40B4-BE49-F238E27FC236}">
                  <a16:creationId xmlns:a16="http://schemas.microsoft.com/office/drawing/2014/main" id="{A542C9BC-5EA4-42FF-A3F2-46D84F022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1453"/>
              <a:ext cx="23" cy="22"/>
            </a:xfrm>
            <a:custGeom>
              <a:avLst/>
              <a:gdLst>
                <a:gd name="T0" fmla="*/ 0 w 14"/>
                <a:gd name="T1" fmla="*/ 22 h 14"/>
                <a:gd name="T2" fmla="*/ 71 w 14"/>
                <a:gd name="T3" fmla="*/ 49 h 14"/>
                <a:gd name="T4" fmla="*/ 35 w 14"/>
                <a:gd name="T5" fmla="*/ 61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4">
                  <a:moveTo>
                    <a:pt x="0" y="4"/>
                  </a:moveTo>
                  <a:cubicBezTo>
                    <a:pt x="0" y="9"/>
                    <a:pt x="6" y="14"/>
                    <a:pt x="10" y="8"/>
                  </a:cubicBezTo>
                  <a:cubicBezTo>
                    <a:pt x="14" y="1"/>
                    <a:pt x="3" y="0"/>
                    <a:pt x="5" y="1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81" name="Freeform 370">
              <a:extLst>
                <a:ext uri="{FF2B5EF4-FFF2-40B4-BE49-F238E27FC236}">
                  <a16:creationId xmlns:a16="http://schemas.microsoft.com/office/drawing/2014/main" id="{512668C2-C7B3-4392-9034-37CAFC266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1446"/>
              <a:ext cx="6" cy="8"/>
            </a:xfrm>
            <a:custGeom>
              <a:avLst/>
              <a:gdLst>
                <a:gd name="T0" fmla="*/ 8 w 4"/>
                <a:gd name="T1" fmla="*/ 21 h 5"/>
                <a:gd name="T2" fmla="*/ 21 w 4"/>
                <a:gd name="T3" fmla="*/ 26 h 5"/>
                <a:gd name="T4" fmla="*/ 21 w 4"/>
                <a:gd name="T5" fmla="*/ 0 h 5"/>
                <a:gd name="T6" fmla="*/ 8 w 4"/>
                <a:gd name="T7" fmla="*/ 26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5">
                  <a:moveTo>
                    <a:pt x="1" y="3"/>
                  </a:moveTo>
                  <a:cubicBezTo>
                    <a:pt x="2" y="4"/>
                    <a:pt x="0" y="5"/>
                    <a:pt x="4" y="4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1" y="0"/>
                    <a:pt x="1" y="2"/>
                    <a:pt x="1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82" name="Freeform 371">
              <a:extLst>
                <a:ext uri="{FF2B5EF4-FFF2-40B4-BE49-F238E27FC236}">
                  <a16:creationId xmlns:a16="http://schemas.microsoft.com/office/drawing/2014/main" id="{CAE5CD52-0E88-4C85-828E-3CC67ADB0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1488"/>
              <a:ext cx="19" cy="34"/>
            </a:xfrm>
            <a:custGeom>
              <a:avLst/>
              <a:gdLst>
                <a:gd name="T0" fmla="*/ 13 w 12"/>
                <a:gd name="T1" fmla="*/ 102 h 21"/>
                <a:gd name="T2" fmla="*/ 0 w 12"/>
                <a:gd name="T3" fmla="*/ 118 h 21"/>
                <a:gd name="T4" fmla="*/ 68 w 12"/>
                <a:gd name="T5" fmla="*/ 63 h 21"/>
                <a:gd name="T6" fmla="*/ 33 w 12"/>
                <a:gd name="T7" fmla="*/ 97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1">
                  <a:moveTo>
                    <a:pt x="2" y="15"/>
                  </a:moveTo>
                  <a:cubicBezTo>
                    <a:pt x="1" y="15"/>
                    <a:pt x="0" y="16"/>
                    <a:pt x="0" y="17"/>
                  </a:cubicBezTo>
                  <a:cubicBezTo>
                    <a:pt x="5" y="21"/>
                    <a:pt x="12" y="15"/>
                    <a:pt x="11" y="9"/>
                  </a:cubicBezTo>
                  <a:cubicBezTo>
                    <a:pt x="8" y="0"/>
                    <a:pt x="2" y="8"/>
                    <a:pt x="5" y="1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83" name="Freeform 372">
              <a:extLst>
                <a:ext uri="{FF2B5EF4-FFF2-40B4-BE49-F238E27FC236}">
                  <a16:creationId xmlns:a16="http://schemas.microsoft.com/office/drawing/2014/main" id="{FBE6FD67-52C5-4ABE-BDE8-F3BDBE38B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" y="1485"/>
              <a:ext cx="15" cy="29"/>
            </a:xfrm>
            <a:custGeom>
              <a:avLst/>
              <a:gdLst>
                <a:gd name="T0" fmla="*/ 0 w 9"/>
                <a:gd name="T1" fmla="*/ 89 h 18"/>
                <a:gd name="T2" fmla="*/ 13 w 9"/>
                <a:gd name="T3" fmla="*/ 0 h 18"/>
                <a:gd name="T4" fmla="*/ 0 w 9"/>
                <a:gd name="T5" fmla="*/ 13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8">
                  <a:moveTo>
                    <a:pt x="0" y="13"/>
                  </a:moveTo>
                  <a:cubicBezTo>
                    <a:pt x="0" y="18"/>
                    <a:pt x="9" y="6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84" name="Freeform 373">
              <a:extLst>
                <a:ext uri="{FF2B5EF4-FFF2-40B4-BE49-F238E27FC236}">
                  <a16:creationId xmlns:a16="http://schemas.microsoft.com/office/drawing/2014/main" id="{2F74F6FE-5436-442E-A05A-5C7A5C6E5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1419"/>
              <a:ext cx="8" cy="16"/>
            </a:xfrm>
            <a:custGeom>
              <a:avLst/>
              <a:gdLst>
                <a:gd name="T0" fmla="*/ 0 w 5"/>
                <a:gd name="T1" fmla="*/ 46 h 10"/>
                <a:gd name="T2" fmla="*/ 0 w 5"/>
                <a:gd name="T3" fmla="*/ 67 h 10"/>
                <a:gd name="T4" fmla="*/ 8 w 5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0">
                  <a:moveTo>
                    <a:pt x="0" y="7"/>
                  </a:moveTo>
                  <a:cubicBezTo>
                    <a:pt x="0" y="8"/>
                    <a:pt x="0" y="9"/>
                    <a:pt x="0" y="10"/>
                  </a:cubicBezTo>
                  <a:cubicBezTo>
                    <a:pt x="4" y="9"/>
                    <a:pt x="5" y="1"/>
                    <a:pt x="1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85" name="Freeform 374">
              <a:extLst>
                <a:ext uri="{FF2B5EF4-FFF2-40B4-BE49-F238E27FC236}">
                  <a16:creationId xmlns:a16="http://schemas.microsoft.com/office/drawing/2014/main" id="{E3FCFFF3-D14C-44F0-AAE7-43F98DD3E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" y="1461"/>
              <a:ext cx="5" cy="3"/>
            </a:xfrm>
            <a:custGeom>
              <a:avLst/>
              <a:gdLst>
                <a:gd name="T0" fmla="*/ 0 w 3"/>
                <a:gd name="T1" fmla="*/ 0 h 2"/>
                <a:gd name="T2" fmla="*/ 22 w 3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2"/>
                    <a:pt x="3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86" name="Freeform 375">
              <a:extLst>
                <a:ext uri="{FF2B5EF4-FFF2-40B4-BE49-F238E27FC236}">
                  <a16:creationId xmlns:a16="http://schemas.microsoft.com/office/drawing/2014/main" id="{1C3D6707-546E-4C17-A624-19B84AA4F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" y="1391"/>
              <a:ext cx="10" cy="17"/>
            </a:xfrm>
            <a:custGeom>
              <a:avLst/>
              <a:gdLst>
                <a:gd name="T0" fmla="*/ 47 w 6"/>
                <a:gd name="T1" fmla="*/ 58 h 10"/>
                <a:gd name="T2" fmla="*/ 22 w 6"/>
                <a:gd name="T3" fmla="*/ 70 h 10"/>
                <a:gd name="T4" fmla="*/ 22 w 6"/>
                <a:gd name="T5" fmla="*/ 83 h 10"/>
                <a:gd name="T6" fmla="*/ 37 w 6"/>
                <a:gd name="T7" fmla="*/ 83 h 10"/>
                <a:gd name="T8" fmla="*/ 0 w 6"/>
                <a:gd name="T9" fmla="*/ 58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0">
                  <a:moveTo>
                    <a:pt x="6" y="7"/>
                  </a:moveTo>
                  <a:cubicBezTo>
                    <a:pt x="5" y="7"/>
                    <a:pt x="4" y="7"/>
                    <a:pt x="3" y="8"/>
                  </a:cubicBezTo>
                  <a:cubicBezTo>
                    <a:pt x="3" y="8"/>
                    <a:pt x="2" y="9"/>
                    <a:pt x="3" y="10"/>
                  </a:cubicBezTo>
                  <a:cubicBezTo>
                    <a:pt x="3" y="10"/>
                    <a:pt x="5" y="10"/>
                    <a:pt x="5" y="10"/>
                  </a:cubicBezTo>
                  <a:cubicBezTo>
                    <a:pt x="6" y="4"/>
                    <a:pt x="0" y="0"/>
                    <a:pt x="0" y="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87" name="Freeform 376">
              <a:extLst>
                <a:ext uri="{FF2B5EF4-FFF2-40B4-BE49-F238E27FC236}">
                  <a16:creationId xmlns:a16="http://schemas.microsoft.com/office/drawing/2014/main" id="{99AF58B7-2809-4C91-AAAF-E5C53404D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1535"/>
              <a:ext cx="18" cy="23"/>
            </a:xfrm>
            <a:custGeom>
              <a:avLst/>
              <a:gdLst>
                <a:gd name="T0" fmla="*/ 8 w 11"/>
                <a:gd name="T1" fmla="*/ 71 h 14"/>
                <a:gd name="T2" fmla="*/ 70 w 11"/>
                <a:gd name="T3" fmla="*/ 58 h 14"/>
                <a:gd name="T4" fmla="*/ 0 w 11"/>
                <a:gd name="T5" fmla="*/ 58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4">
                  <a:moveTo>
                    <a:pt x="1" y="10"/>
                  </a:moveTo>
                  <a:cubicBezTo>
                    <a:pt x="4" y="14"/>
                    <a:pt x="9" y="14"/>
                    <a:pt x="10" y="8"/>
                  </a:cubicBezTo>
                  <a:cubicBezTo>
                    <a:pt x="11" y="0"/>
                    <a:pt x="1" y="1"/>
                    <a:pt x="0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88" name="Freeform 377">
              <a:extLst>
                <a:ext uri="{FF2B5EF4-FFF2-40B4-BE49-F238E27FC236}">
                  <a16:creationId xmlns:a16="http://schemas.microsoft.com/office/drawing/2014/main" id="{5D6DCFBA-F53B-41FD-A5E0-4BAF5CA50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1630"/>
              <a:ext cx="38" cy="26"/>
            </a:xfrm>
            <a:custGeom>
              <a:avLst/>
              <a:gdLst>
                <a:gd name="T0" fmla="*/ 46 w 23"/>
                <a:gd name="T1" fmla="*/ 13 h 16"/>
                <a:gd name="T2" fmla="*/ 76 w 23"/>
                <a:gd name="T3" fmla="*/ 8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16">
                  <a:moveTo>
                    <a:pt x="6" y="2"/>
                  </a:moveTo>
                  <a:cubicBezTo>
                    <a:pt x="0" y="16"/>
                    <a:pt x="23" y="0"/>
                    <a:pt x="10" y="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89" name="Freeform 378">
              <a:extLst>
                <a:ext uri="{FF2B5EF4-FFF2-40B4-BE49-F238E27FC236}">
                  <a16:creationId xmlns:a16="http://schemas.microsoft.com/office/drawing/2014/main" id="{89746633-8A1E-42CD-9303-9B600BB7E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" y="1584"/>
              <a:ext cx="5" cy="1"/>
            </a:xfrm>
            <a:custGeom>
              <a:avLst/>
              <a:gdLst>
                <a:gd name="T0" fmla="*/ 22 w 3"/>
                <a:gd name="T1" fmla="*/ 1 h 1"/>
                <a:gd name="T2" fmla="*/ 0 w 3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90" name="Freeform 379">
              <a:extLst>
                <a:ext uri="{FF2B5EF4-FFF2-40B4-BE49-F238E27FC236}">
                  <a16:creationId xmlns:a16="http://schemas.microsoft.com/office/drawing/2014/main" id="{8FF12F08-ADB4-4EB1-AC54-9B093DEA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1811"/>
              <a:ext cx="14" cy="26"/>
            </a:xfrm>
            <a:custGeom>
              <a:avLst/>
              <a:gdLst>
                <a:gd name="T0" fmla="*/ 0 w 9"/>
                <a:gd name="T1" fmla="*/ 98 h 16"/>
                <a:gd name="T2" fmla="*/ 53 w 9"/>
                <a:gd name="T3" fmla="*/ 55 h 16"/>
                <a:gd name="T4" fmla="*/ 19 w 9"/>
                <a:gd name="T5" fmla="*/ 42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6">
                  <a:moveTo>
                    <a:pt x="0" y="14"/>
                  </a:moveTo>
                  <a:cubicBezTo>
                    <a:pt x="6" y="16"/>
                    <a:pt x="9" y="14"/>
                    <a:pt x="9" y="8"/>
                  </a:cubicBezTo>
                  <a:cubicBezTo>
                    <a:pt x="9" y="0"/>
                    <a:pt x="0" y="0"/>
                    <a:pt x="3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91" name="Freeform 380">
              <a:extLst>
                <a:ext uri="{FF2B5EF4-FFF2-40B4-BE49-F238E27FC236}">
                  <a16:creationId xmlns:a16="http://schemas.microsoft.com/office/drawing/2014/main" id="{842AA65A-660A-4BE4-899D-9A625C917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1759"/>
              <a:ext cx="16" cy="25"/>
            </a:xfrm>
            <a:custGeom>
              <a:avLst/>
              <a:gdLst>
                <a:gd name="T0" fmla="*/ 21 w 10"/>
                <a:gd name="T1" fmla="*/ 37 h 15"/>
                <a:gd name="T2" fmla="*/ 8 w 10"/>
                <a:gd name="T3" fmla="*/ 78 h 15"/>
                <a:gd name="T4" fmla="*/ 0 w 10"/>
                <a:gd name="T5" fmla="*/ 13 h 15"/>
                <a:gd name="T6" fmla="*/ 0 w 10"/>
                <a:gd name="T7" fmla="*/ 47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5">
                  <a:moveTo>
                    <a:pt x="3" y="5"/>
                  </a:moveTo>
                  <a:cubicBezTo>
                    <a:pt x="1" y="6"/>
                    <a:pt x="1" y="8"/>
                    <a:pt x="1" y="10"/>
                  </a:cubicBezTo>
                  <a:cubicBezTo>
                    <a:pt x="8" y="15"/>
                    <a:pt x="10" y="0"/>
                    <a:pt x="0" y="2"/>
                  </a:cubicBezTo>
                  <a:cubicBezTo>
                    <a:pt x="0" y="4"/>
                    <a:pt x="0" y="5"/>
                    <a:pt x="0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92" name="Freeform 381">
              <a:extLst>
                <a:ext uri="{FF2B5EF4-FFF2-40B4-BE49-F238E27FC236}">
                  <a16:creationId xmlns:a16="http://schemas.microsoft.com/office/drawing/2014/main" id="{F482F0AC-48F3-4279-B8CD-1EDFEC83A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1782"/>
              <a:ext cx="8" cy="8"/>
            </a:xfrm>
            <a:custGeom>
              <a:avLst/>
              <a:gdLst>
                <a:gd name="T0" fmla="*/ 8 w 5"/>
                <a:gd name="T1" fmla="*/ 8 h 5"/>
                <a:gd name="T2" fmla="*/ 21 w 5"/>
                <a:gd name="T3" fmla="*/ 34 h 5"/>
                <a:gd name="T4" fmla="*/ 0 w 5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1" y="3"/>
                    <a:pt x="2" y="4"/>
                    <a:pt x="3" y="5"/>
                  </a:cubicBezTo>
                  <a:cubicBezTo>
                    <a:pt x="5" y="1"/>
                    <a:pt x="3" y="1"/>
                    <a:pt x="0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93" name="Freeform 382">
              <a:extLst>
                <a:ext uri="{FF2B5EF4-FFF2-40B4-BE49-F238E27FC236}">
                  <a16:creationId xmlns:a16="http://schemas.microsoft.com/office/drawing/2014/main" id="{9AAAAA67-BFC8-431E-8910-BD4499F60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" y="1889"/>
              <a:ext cx="10" cy="11"/>
            </a:xfrm>
            <a:custGeom>
              <a:avLst/>
              <a:gdLst>
                <a:gd name="T0" fmla="*/ 8 w 6"/>
                <a:gd name="T1" fmla="*/ 13 h 7"/>
                <a:gd name="T2" fmla="*/ 47 w 6"/>
                <a:gd name="T3" fmla="*/ 31 h 7"/>
                <a:gd name="T4" fmla="*/ 0 w 6"/>
                <a:gd name="T5" fmla="*/ 42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7">
                  <a:moveTo>
                    <a:pt x="1" y="2"/>
                  </a:moveTo>
                  <a:cubicBezTo>
                    <a:pt x="1" y="6"/>
                    <a:pt x="6" y="7"/>
                    <a:pt x="6" y="5"/>
                  </a:cubicBezTo>
                  <a:cubicBezTo>
                    <a:pt x="5" y="0"/>
                    <a:pt x="0" y="1"/>
                    <a:pt x="0" y="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94" name="Freeform 383">
              <a:extLst>
                <a:ext uri="{FF2B5EF4-FFF2-40B4-BE49-F238E27FC236}">
                  <a16:creationId xmlns:a16="http://schemas.microsoft.com/office/drawing/2014/main" id="{ECEC9891-A4E9-4332-9995-78C958F80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" y="1922"/>
              <a:ext cx="8" cy="5"/>
            </a:xfrm>
            <a:custGeom>
              <a:avLst/>
              <a:gdLst>
                <a:gd name="T0" fmla="*/ 34 w 5"/>
                <a:gd name="T1" fmla="*/ 0 h 3"/>
                <a:gd name="T2" fmla="*/ 0 w 5"/>
                <a:gd name="T3" fmla="*/ 2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95" name="Freeform 384">
              <a:extLst>
                <a:ext uri="{FF2B5EF4-FFF2-40B4-BE49-F238E27FC236}">
                  <a16:creationId xmlns:a16="http://schemas.microsoft.com/office/drawing/2014/main" id="{7CA6B9A6-B964-477B-8C3A-EC4E9B4E9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2052"/>
              <a:ext cx="21" cy="35"/>
            </a:xfrm>
            <a:custGeom>
              <a:avLst/>
              <a:gdLst>
                <a:gd name="T0" fmla="*/ 34 w 13"/>
                <a:gd name="T1" fmla="*/ 102 h 22"/>
                <a:gd name="T2" fmla="*/ 13 w 13"/>
                <a:gd name="T3" fmla="*/ 102 h 22"/>
                <a:gd name="T4" fmla="*/ 81 w 13"/>
                <a:gd name="T5" fmla="*/ 84 h 22"/>
                <a:gd name="T6" fmla="*/ 0 w 13"/>
                <a:gd name="T7" fmla="*/ 142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2">
                  <a:moveTo>
                    <a:pt x="5" y="16"/>
                  </a:moveTo>
                  <a:cubicBezTo>
                    <a:pt x="4" y="16"/>
                    <a:pt x="2" y="16"/>
                    <a:pt x="2" y="16"/>
                  </a:cubicBezTo>
                  <a:cubicBezTo>
                    <a:pt x="6" y="20"/>
                    <a:pt x="13" y="20"/>
                    <a:pt x="12" y="13"/>
                  </a:cubicBezTo>
                  <a:cubicBezTo>
                    <a:pt x="11" y="0"/>
                    <a:pt x="0" y="15"/>
                    <a:pt x="0" y="2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96" name="Freeform 385">
              <a:extLst>
                <a:ext uri="{FF2B5EF4-FFF2-40B4-BE49-F238E27FC236}">
                  <a16:creationId xmlns:a16="http://schemas.microsoft.com/office/drawing/2014/main" id="{ECDFAC97-7371-45E0-9E4C-BD4D88F6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132"/>
              <a:ext cx="16" cy="32"/>
            </a:xfrm>
            <a:custGeom>
              <a:avLst/>
              <a:gdLst>
                <a:gd name="T0" fmla="*/ 54 w 10"/>
                <a:gd name="T1" fmla="*/ 42 h 20"/>
                <a:gd name="T2" fmla="*/ 21 w 10"/>
                <a:gd name="T3" fmla="*/ 86 h 20"/>
                <a:gd name="T4" fmla="*/ 54 w 10"/>
                <a:gd name="T5" fmla="*/ 8 h 20"/>
                <a:gd name="T6" fmla="*/ 21 w 10"/>
                <a:gd name="T7" fmla="*/ 98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0">
                  <a:moveTo>
                    <a:pt x="8" y="6"/>
                  </a:moveTo>
                  <a:cubicBezTo>
                    <a:pt x="6" y="8"/>
                    <a:pt x="4" y="11"/>
                    <a:pt x="3" y="13"/>
                  </a:cubicBezTo>
                  <a:cubicBezTo>
                    <a:pt x="10" y="20"/>
                    <a:pt x="10" y="6"/>
                    <a:pt x="8" y="1"/>
                  </a:cubicBezTo>
                  <a:cubicBezTo>
                    <a:pt x="0" y="0"/>
                    <a:pt x="1" y="11"/>
                    <a:pt x="3" y="1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97" name="Freeform 386">
              <a:extLst>
                <a:ext uri="{FF2B5EF4-FFF2-40B4-BE49-F238E27FC236}">
                  <a16:creationId xmlns:a16="http://schemas.microsoft.com/office/drawing/2014/main" id="{969F5588-B510-4D9D-AEB2-E728A4C35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2116"/>
              <a:ext cx="23" cy="52"/>
            </a:xfrm>
            <a:custGeom>
              <a:avLst/>
              <a:gdLst>
                <a:gd name="T0" fmla="*/ 0 w 14"/>
                <a:gd name="T1" fmla="*/ 143 h 32"/>
                <a:gd name="T2" fmla="*/ 0 w 14"/>
                <a:gd name="T3" fmla="*/ 98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32">
                  <a:moveTo>
                    <a:pt x="0" y="20"/>
                  </a:moveTo>
                  <a:cubicBezTo>
                    <a:pt x="14" y="32"/>
                    <a:pt x="9" y="0"/>
                    <a:pt x="0" y="1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98" name="Freeform 387">
              <a:extLst>
                <a:ext uri="{FF2B5EF4-FFF2-40B4-BE49-F238E27FC236}">
                  <a16:creationId xmlns:a16="http://schemas.microsoft.com/office/drawing/2014/main" id="{87893A25-2953-42C5-BE5C-65E8B93A5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2068"/>
              <a:ext cx="11" cy="17"/>
            </a:xfrm>
            <a:custGeom>
              <a:avLst/>
              <a:gdLst>
                <a:gd name="T0" fmla="*/ 20 w 7"/>
                <a:gd name="T1" fmla="*/ 62 h 11"/>
                <a:gd name="T2" fmla="*/ 0 w 7"/>
                <a:gd name="T3" fmla="*/ 19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cubicBezTo>
                    <a:pt x="7" y="8"/>
                    <a:pt x="6" y="0"/>
                    <a:pt x="0" y="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99" name="Freeform 388">
              <a:extLst>
                <a:ext uri="{FF2B5EF4-FFF2-40B4-BE49-F238E27FC236}">
                  <a16:creationId xmlns:a16="http://schemas.microsoft.com/office/drawing/2014/main" id="{FFF527A1-71F7-4C26-A381-6A8F8E19C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173"/>
              <a:ext cx="18" cy="25"/>
            </a:xfrm>
            <a:custGeom>
              <a:avLst/>
              <a:gdLst>
                <a:gd name="T0" fmla="*/ 43 w 11"/>
                <a:gd name="T1" fmla="*/ 42 h 16"/>
                <a:gd name="T2" fmla="*/ 77 w 11"/>
                <a:gd name="T3" fmla="*/ 61 h 16"/>
                <a:gd name="T4" fmla="*/ 13 w 11"/>
                <a:gd name="T5" fmla="*/ 95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6">
                  <a:moveTo>
                    <a:pt x="6" y="7"/>
                  </a:moveTo>
                  <a:cubicBezTo>
                    <a:pt x="7" y="10"/>
                    <a:pt x="8" y="12"/>
                    <a:pt x="11" y="10"/>
                  </a:cubicBezTo>
                  <a:cubicBezTo>
                    <a:pt x="7" y="0"/>
                    <a:pt x="0" y="9"/>
                    <a:pt x="2" y="1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00" name="Freeform 389">
              <a:extLst>
                <a:ext uri="{FF2B5EF4-FFF2-40B4-BE49-F238E27FC236}">
                  <a16:creationId xmlns:a16="http://schemas.microsoft.com/office/drawing/2014/main" id="{A264DB1A-4A64-4232-9C98-DB416862B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" y="2160"/>
              <a:ext cx="13" cy="14"/>
            </a:xfrm>
            <a:custGeom>
              <a:avLst/>
              <a:gdLst>
                <a:gd name="T0" fmla="*/ 0 w 8"/>
                <a:gd name="T1" fmla="*/ 47 h 9"/>
                <a:gd name="T2" fmla="*/ 47 w 8"/>
                <a:gd name="T3" fmla="*/ 0 h 9"/>
                <a:gd name="T4" fmla="*/ 34 w 8"/>
                <a:gd name="T5" fmla="*/ 3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0" y="8"/>
                  </a:moveTo>
                  <a:cubicBezTo>
                    <a:pt x="5" y="9"/>
                    <a:pt x="8" y="4"/>
                    <a:pt x="7" y="0"/>
                  </a:cubicBezTo>
                  <a:cubicBezTo>
                    <a:pt x="6" y="1"/>
                    <a:pt x="6" y="3"/>
                    <a:pt x="5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01" name="Freeform 390">
              <a:extLst>
                <a:ext uri="{FF2B5EF4-FFF2-40B4-BE49-F238E27FC236}">
                  <a16:creationId xmlns:a16="http://schemas.microsoft.com/office/drawing/2014/main" id="{2FBFDC68-51F4-4273-8731-65724F683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2153"/>
              <a:ext cx="5" cy="1"/>
            </a:xfrm>
            <a:custGeom>
              <a:avLst/>
              <a:gdLst>
                <a:gd name="T0" fmla="*/ 0 w 3"/>
                <a:gd name="T1" fmla="*/ 0 h 1"/>
                <a:gd name="T2" fmla="*/ 22 w 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02" name="Freeform 391">
              <a:extLst>
                <a:ext uri="{FF2B5EF4-FFF2-40B4-BE49-F238E27FC236}">
                  <a16:creationId xmlns:a16="http://schemas.microsoft.com/office/drawing/2014/main" id="{800CD387-941E-49DB-974E-AEB98E12F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261"/>
              <a:ext cx="29" cy="25"/>
            </a:xfrm>
            <a:custGeom>
              <a:avLst/>
              <a:gdLst>
                <a:gd name="T0" fmla="*/ 42 w 18"/>
                <a:gd name="T1" fmla="*/ 55 h 15"/>
                <a:gd name="T2" fmla="*/ 68 w 18"/>
                <a:gd name="T3" fmla="*/ 83 h 15"/>
                <a:gd name="T4" fmla="*/ 47 w 18"/>
                <a:gd name="T5" fmla="*/ 117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5">
                  <a:moveTo>
                    <a:pt x="6" y="7"/>
                  </a:moveTo>
                  <a:cubicBezTo>
                    <a:pt x="0" y="9"/>
                    <a:pt x="5" y="15"/>
                    <a:pt x="10" y="11"/>
                  </a:cubicBezTo>
                  <a:cubicBezTo>
                    <a:pt x="18" y="4"/>
                    <a:pt x="1" y="0"/>
                    <a:pt x="7" y="1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03" name="Freeform 392">
              <a:extLst>
                <a:ext uri="{FF2B5EF4-FFF2-40B4-BE49-F238E27FC236}">
                  <a16:creationId xmlns:a16="http://schemas.microsoft.com/office/drawing/2014/main" id="{1289CBB1-5340-47F5-9703-02248E954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" y="2298"/>
              <a:ext cx="19" cy="26"/>
            </a:xfrm>
            <a:custGeom>
              <a:avLst/>
              <a:gdLst>
                <a:gd name="T0" fmla="*/ 0 w 12"/>
                <a:gd name="T1" fmla="*/ 21 h 16"/>
                <a:gd name="T2" fmla="*/ 40 w 12"/>
                <a:gd name="T3" fmla="*/ 0 h 16"/>
                <a:gd name="T4" fmla="*/ 21 w 12"/>
                <a:gd name="T5" fmla="*/ 47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6">
                  <a:moveTo>
                    <a:pt x="0" y="3"/>
                  </a:moveTo>
                  <a:cubicBezTo>
                    <a:pt x="2" y="16"/>
                    <a:pt x="12" y="7"/>
                    <a:pt x="6" y="0"/>
                  </a:cubicBezTo>
                  <a:cubicBezTo>
                    <a:pt x="4" y="1"/>
                    <a:pt x="3" y="4"/>
                    <a:pt x="3" y="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04" name="Freeform 393">
              <a:extLst>
                <a:ext uri="{FF2B5EF4-FFF2-40B4-BE49-F238E27FC236}">
                  <a16:creationId xmlns:a16="http://schemas.microsoft.com/office/drawing/2014/main" id="{473C1EBD-5142-4CC3-851C-C0FDFFBAC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2300"/>
              <a:ext cx="13" cy="15"/>
            </a:xfrm>
            <a:custGeom>
              <a:avLst/>
              <a:gdLst>
                <a:gd name="T0" fmla="*/ 0 w 8"/>
                <a:gd name="T1" fmla="*/ 62 h 9"/>
                <a:gd name="T2" fmla="*/ 8 w 8"/>
                <a:gd name="T3" fmla="*/ 70 h 9"/>
                <a:gd name="T4" fmla="*/ 21 w 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0" y="8"/>
                  </a:moveTo>
                  <a:cubicBezTo>
                    <a:pt x="0" y="9"/>
                    <a:pt x="0" y="9"/>
                    <a:pt x="1" y="9"/>
                  </a:cubicBezTo>
                  <a:cubicBezTo>
                    <a:pt x="5" y="8"/>
                    <a:pt x="8" y="1"/>
                    <a:pt x="3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05" name="Freeform 394">
              <a:extLst>
                <a:ext uri="{FF2B5EF4-FFF2-40B4-BE49-F238E27FC236}">
                  <a16:creationId xmlns:a16="http://schemas.microsoft.com/office/drawing/2014/main" id="{EA2F3A5F-90AB-46C8-B502-8129286F6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" y="2231"/>
              <a:ext cx="11" cy="14"/>
            </a:xfrm>
            <a:custGeom>
              <a:avLst/>
              <a:gdLst>
                <a:gd name="T0" fmla="*/ 0 w 7"/>
                <a:gd name="T1" fmla="*/ 22 h 9"/>
                <a:gd name="T2" fmla="*/ 0 w 7"/>
                <a:gd name="T3" fmla="*/ 53 h 9"/>
                <a:gd name="T4" fmla="*/ 35 w 7"/>
                <a:gd name="T5" fmla="*/ 0 h 9"/>
                <a:gd name="T6" fmla="*/ 13 w 7"/>
                <a:gd name="T7" fmla="*/ 19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9">
                  <a:moveTo>
                    <a:pt x="0" y="4"/>
                  </a:moveTo>
                  <a:cubicBezTo>
                    <a:pt x="0" y="6"/>
                    <a:pt x="0" y="8"/>
                    <a:pt x="0" y="9"/>
                  </a:cubicBezTo>
                  <a:cubicBezTo>
                    <a:pt x="4" y="9"/>
                    <a:pt x="7" y="4"/>
                    <a:pt x="6" y="0"/>
                  </a:cubicBezTo>
                  <a:cubicBezTo>
                    <a:pt x="3" y="0"/>
                    <a:pt x="3" y="1"/>
                    <a:pt x="2" y="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06" name="Freeform 395">
              <a:extLst>
                <a:ext uri="{FF2B5EF4-FFF2-40B4-BE49-F238E27FC236}">
                  <a16:creationId xmlns:a16="http://schemas.microsoft.com/office/drawing/2014/main" id="{73DE96A1-4491-4970-BCB3-6CB9B267A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2190"/>
              <a:ext cx="1" cy="4"/>
            </a:xfrm>
            <a:custGeom>
              <a:avLst/>
              <a:gdLst>
                <a:gd name="T0" fmla="*/ 0 w 1"/>
                <a:gd name="T1" fmla="*/ 32 h 2"/>
                <a:gd name="T2" fmla="*/ 0 w 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07" name="Freeform 396">
              <a:extLst>
                <a:ext uri="{FF2B5EF4-FFF2-40B4-BE49-F238E27FC236}">
                  <a16:creationId xmlns:a16="http://schemas.microsoft.com/office/drawing/2014/main" id="{6EE74973-5E10-484E-8C67-1B3C04247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329"/>
              <a:ext cx="14" cy="13"/>
            </a:xfrm>
            <a:custGeom>
              <a:avLst/>
              <a:gdLst>
                <a:gd name="T0" fmla="*/ 0 w 9"/>
                <a:gd name="T1" fmla="*/ 0 h 8"/>
                <a:gd name="T2" fmla="*/ 47 w 9"/>
                <a:gd name="T3" fmla="*/ 0 h 8"/>
                <a:gd name="T4" fmla="*/ 22 w 9"/>
                <a:gd name="T5" fmla="*/ 8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cubicBezTo>
                    <a:pt x="3" y="4"/>
                    <a:pt x="9" y="8"/>
                    <a:pt x="8" y="0"/>
                  </a:cubicBezTo>
                  <a:cubicBezTo>
                    <a:pt x="6" y="0"/>
                    <a:pt x="5" y="0"/>
                    <a:pt x="4" y="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08" name="Freeform 397">
              <a:extLst>
                <a:ext uri="{FF2B5EF4-FFF2-40B4-BE49-F238E27FC236}">
                  <a16:creationId xmlns:a16="http://schemas.microsoft.com/office/drawing/2014/main" id="{C66EE441-EB1B-4B91-9A85-0C5CE54C9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2455"/>
              <a:ext cx="23" cy="31"/>
            </a:xfrm>
            <a:custGeom>
              <a:avLst/>
              <a:gdLst>
                <a:gd name="T0" fmla="*/ 58 w 14"/>
                <a:gd name="T1" fmla="*/ 69 h 19"/>
                <a:gd name="T2" fmla="*/ 33 w 14"/>
                <a:gd name="T3" fmla="*/ 77 h 19"/>
                <a:gd name="T4" fmla="*/ 102 w 14"/>
                <a:gd name="T5" fmla="*/ 77 h 19"/>
                <a:gd name="T6" fmla="*/ 67 w 14"/>
                <a:gd name="T7" fmla="*/ 101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9">
                  <a:moveTo>
                    <a:pt x="8" y="10"/>
                  </a:moveTo>
                  <a:cubicBezTo>
                    <a:pt x="6" y="10"/>
                    <a:pt x="5" y="11"/>
                    <a:pt x="4" y="11"/>
                  </a:cubicBezTo>
                  <a:cubicBezTo>
                    <a:pt x="3" y="18"/>
                    <a:pt x="13" y="19"/>
                    <a:pt x="14" y="11"/>
                  </a:cubicBezTo>
                  <a:cubicBezTo>
                    <a:pt x="14" y="0"/>
                    <a:pt x="0" y="9"/>
                    <a:pt x="9" y="1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09" name="Freeform 398">
              <a:extLst>
                <a:ext uri="{FF2B5EF4-FFF2-40B4-BE49-F238E27FC236}">
                  <a16:creationId xmlns:a16="http://schemas.microsoft.com/office/drawing/2014/main" id="{09147B34-74E5-4EAD-8EB9-09A72C5B2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2487"/>
              <a:ext cx="23" cy="33"/>
            </a:xfrm>
            <a:custGeom>
              <a:avLst/>
              <a:gdLst>
                <a:gd name="T0" fmla="*/ 21 w 14"/>
                <a:gd name="T1" fmla="*/ 104 h 20"/>
                <a:gd name="T2" fmla="*/ 21 w 14"/>
                <a:gd name="T3" fmla="*/ 125 h 20"/>
                <a:gd name="T4" fmla="*/ 89 w 14"/>
                <a:gd name="T5" fmla="*/ 83 h 20"/>
                <a:gd name="T6" fmla="*/ 8 w 14"/>
                <a:gd name="T7" fmla="*/ 139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0">
                  <a:moveTo>
                    <a:pt x="3" y="14"/>
                  </a:moveTo>
                  <a:cubicBezTo>
                    <a:pt x="3" y="15"/>
                    <a:pt x="3" y="16"/>
                    <a:pt x="3" y="17"/>
                  </a:cubicBezTo>
                  <a:cubicBezTo>
                    <a:pt x="8" y="20"/>
                    <a:pt x="14" y="17"/>
                    <a:pt x="12" y="11"/>
                  </a:cubicBezTo>
                  <a:cubicBezTo>
                    <a:pt x="8" y="0"/>
                    <a:pt x="0" y="12"/>
                    <a:pt x="1" y="1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10" name="Freeform 399">
              <a:extLst>
                <a:ext uri="{FF2B5EF4-FFF2-40B4-BE49-F238E27FC236}">
                  <a16:creationId xmlns:a16="http://schemas.microsoft.com/office/drawing/2014/main" id="{506CB6AB-FE4D-45B6-AA7A-1EF69429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" y="2537"/>
              <a:ext cx="28" cy="34"/>
            </a:xfrm>
            <a:custGeom>
              <a:avLst/>
              <a:gdLst>
                <a:gd name="T0" fmla="*/ 33 w 17"/>
                <a:gd name="T1" fmla="*/ 97 h 21"/>
                <a:gd name="T2" fmla="*/ 104 w 17"/>
                <a:gd name="T3" fmla="*/ 68 h 21"/>
                <a:gd name="T4" fmla="*/ 13 w 17"/>
                <a:gd name="T5" fmla="*/ 11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1">
                  <a:moveTo>
                    <a:pt x="4" y="14"/>
                  </a:moveTo>
                  <a:cubicBezTo>
                    <a:pt x="6" y="21"/>
                    <a:pt x="17" y="19"/>
                    <a:pt x="14" y="10"/>
                  </a:cubicBezTo>
                  <a:cubicBezTo>
                    <a:pt x="11" y="0"/>
                    <a:pt x="0" y="8"/>
                    <a:pt x="2" y="1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11" name="Freeform 400">
              <a:extLst>
                <a:ext uri="{FF2B5EF4-FFF2-40B4-BE49-F238E27FC236}">
                  <a16:creationId xmlns:a16="http://schemas.microsoft.com/office/drawing/2014/main" id="{27407E9B-4B7E-440D-8751-F8E67FE8D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" y="2457"/>
              <a:ext cx="21" cy="30"/>
            </a:xfrm>
            <a:custGeom>
              <a:avLst/>
              <a:gdLst>
                <a:gd name="T0" fmla="*/ 13 w 13"/>
                <a:gd name="T1" fmla="*/ 68 h 19"/>
                <a:gd name="T2" fmla="*/ 0 w 13"/>
                <a:gd name="T3" fmla="*/ 68 h 19"/>
                <a:gd name="T4" fmla="*/ 68 w 13"/>
                <a:gd name="T5" fmla="*/ 74 h 19"/>
                <a:gd name="T6" fmla="*/ 8 w 13"/>
                <a:gd name="T7" fmla="*/ 68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9">
                  <a:moveTo>
                    <a:pt x="2" y="11"/>
                  </a:moveTo>
                  <a:cubicBezTo>
                    <a:pt x="1" y="10"/>
                    <a:pt x="1" y="11"/>
                    <a:pt x="0" y="11"/>
                  </a:cubicBezTo>
                  <a:cubicBezTo>
                    <a:pt x="1" y="18"/>
                    <a:pt x="8" y="19"/>
                    <a:pt x="10" y="12"/>
                  </a:cubicBezTo>
                  <a:cubicBezTo>
                    <a:pt x="13" y="2"/>
                    <a:pt x="0" y="0"/>
                    <a:pt x="1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12" name="Freeform 401">
              <a:extLst>
                <a:ext uri="{FF2B5EF4-FFF2-40B4-BE49-F238E27FC236}">
                  <a16:creationId xmlns:a16="http://schemas.microsoft.com/office/drawing/2014/main" id="{DC0BD2CD-23A8-4E43-BAF6-E7E9FCB4F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2466"/>
              <a:ext cx="36" cy="31"/>
            </a:xfrm>
            <a:custGeom>
              <a:avLst/>
              <a:gdLst>
                <a:gd name="T0" fmla="*/ 0 w 22"/>
                <a:gd name="T1" fmla="*/ 77 h 19"/>
                <a:gd name="T2" fmla="*/ 115 w 22"/>
                <a:gd name="T3" fmla="*/ 135 h 19"/>
                <a:gd name="T4" fmla="*/ 43 w 22"/>
                <a:gd name="T5" fmla="*/ 126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9">
                  <a:moveTo>
                    <a:pt x="0" y="11"/>
                  </a:moveTo>
                  <a:cubicBezTo>
                    <a:pt x="2" y="17"/>
                    <a:pt x="9" y="19"/>
                    <a:pt x="16" y="19"/>
                  </a:cubicBezTo>
                  <a:cubicBezTo>
                    <a:pt x="22" y="8"/>
                    <a:pt x="3" y="0"/>
                    <a:pt x="6" y="1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13" name="Freeform 402">
              <a:extLst>
                <a:ext uri="{FF2B5EF4-FFF2-40B4-BE49-F238E27FC236}">
                  <a16:creationId xmlns:a16="http://schemas.microsoft.com/office/drawing/2014/main" id="{19E034B9-D8C4-45C5-A128-7498AE83B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2481"/>
              <a:ext cx="40" cy="53"/>
            </a:xfrm>
            <a:custGeom>
              <a:avLst/>
              <a:gdLst>
                <a:gd name="T0" fmla="*/ 26 w 25"/>
                <a:gd name="T1" fmla="*/ 145 h 33"/>
                <a:gd name="T2" fmla="*/ 0 w 25"/>
                <a:gd name="T3" fmla="*/ 132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33">
                  <a:moveTo>
                    <a:pt x="4" y="22"/>
                  </a:moveTo>
                  <a:cubicBezTo>
                    <a:pt x="25" y="33"/>
                    <a:pt x="5" y="0"/>
                    <a:pt x="0" y="2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14" name="Freeform 403">
              <a:extLst>
                <a:ext uri="{FF2B5EF4-FFF2-40B4-BE49-F238E27FC236}">
                  <a16:creationId xmlns:a16="http://schemas.microsoft.com/office/drawing/2014/main" id="{14A9EA57-D6F1-498D-8C17-59245169F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2508"/>
              <a:ext cx="22" cy="41"/>
            </a:xfrm>
            <a:custGeom>
              <a:avLst/>
              <a:gdLst>
                <a:gd name="T0" fmla="*/ 0 w 14"/>
                <a:gd name="T1" fmla="*/ 123 h 25"/>
                <a:gd name="T2" fmla="*/ 77 w 14"/>
                <a:gd name="T3" fmla="*/ 92 h 25"/>
                <a:gd name="T4" fmla="*/ 13 w 14"/>
                <a:gd name="T5" fmla="*/ 123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5">
                  <a:moveTo>
                    <a:pt x="0" y="17"/>
                  </a:moveTo>
                  <a:cubicBezTo>
                    <a:pt x="2" y="25"/>
                    <a:pt x="12" y="19"/>
                    <a:pt x="13" y="13"/>
                  </a:cubicBezTo>
                  <a:cubicBezTo>
                    <a:pt x="14" y="0"/>
                    <a:pt x="1" y="7"/>
                    <a:pt x="2" y="1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15" name="Freeform 404">
              <a:extLst>
                <a:ext uri="{FF2B5EF4-FFF2-40B4-BE49-F238E27FC236}">
                  <a16:creationId xmlns:a16="http://schemas.microsoft.com/office/drawing/2014/main" id="{CCA28704-25D3-4706-8B77-A1F273DD0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2461"/>
              <a:ext cx="11" cy="12"/>
            </a:xfrm>
            <a:custGeom>
              <a:avLst/>
              <a:gdLst>
                <a:gd name="T0" fmla="*/ 13 w 7"/>
                <a:gd name="T1" fmla="*/ 45 h 7"/>
                <a:gd name="T2" fmla="*/ 35 w 7"/>
                <a:gd name="T3" fmla="*/ 45 h 7"/>
                <a:gd name="T4" fmla="*/ 31 w 7"/>
                <a:gd name="T5" fmla="*/ 0 h 7"/>
                <a:gd name="T6" fmla="*/ 20 w 7"/>
                <a:gd name="T7" fmla="*/ 62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2" y="5"/>
                  </a:moveTo>
                  <a:cubicBezTo>
                    <a:pt x="0" y="4"/>
                    <a:pt x="5" y="5"/>
                    <a:pt x="6" y="5"/>
                  </a:cubicBezTo>
                  <a:cubicBezTo>
                    <a:pt x="7" y="2"/>
                    <a:pt x="7" y="2"/>
                    <a:pt x="5" y="0"/>
                  </a:cubicBezTo>
                  <a:cubicBezTo>
                    <a:pt x="2" y="1"/>
                    <a:pt x="1" y="3"/>
                    <a:pt x="3" y="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16" name="Freeform 405">
              <a:extLst>
                <a:ext uri="{FF2B5EF4-FFF2-40B4-BE49-F238E27FC236}">
                  <a16:creationId xmlns:a16="http://schemas.microsoft.com/office/drawing/2014/main" id="{DE4DFF81-860B-4B9D-89B0-A4F4209A7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494"/>
              <a:ext cx="11" cy="16"/>
            </a:xfrm>
            <a:custGeom>
              <a:avLst/>
              <a:gdLst>
                <a:gd name="T0" fmla="*/ 20 w 7"/>
                <a:gd name="T1" fmla="*/ 21 h 10"/>
                <a:gd name="T2" fmla="*/ 31 w 7"/>
                <a:gd name="T3" fmla="*/ 67 h 10"/>
                <a:gd name="T4" fmla="*/ 42 w 7"/>
                <a:gd name="T5" fmla="*/ 0 h 10"/>
                <a:gd name="T6" fmla="*/ 0 w 7"/>
                <a:gd name="T7" fmla="*/ 34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0">
                  <a:moveTo>
                    <a:pt x="3" y="3"/>
                  </a:moveTo>
                  <a:cubicBezTo>
                    <a:pt x="2" y="4"/>
                    <a:pt x="2" y="8"/>
                    <a:pt x="5" y="10"/>
                  </a:cubicBezTo>
                  <a:cubicBezTo>
                    <a:pt x="7" y="7"/>
                    <a:pt x="7" y="4"/>
                    <a:pt x="7" y="0"/>
                  </a:cubicBezTo>
                  <a:cubicBezTo>
                    <a:pt x="4" y="0"/>
                    <a:pt x="2" y="2"/>
                    <a:pt x="0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17" name="Freeform 406">
              <a:extLst>
                <a:ext uri="{FF2B5EF4-FFF2-40B4-BE49-F238E27FC236}">
                  <a16:creationId xmlns:a16="http://schemas.microsoft.com/office/drawing/2014/main" id="{55FD0FA9-3383-49D6-8C01-16C1E7D6F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2445"/>
              <a:ext cx="10" cy="10"/>
            </a:xfrm>
            <a:custGeom>
              <a:avLst/>
              <a:gdLst>
                <a:gd name="T0" fmla="*/ 0 w 6"/>
                <a:gd name="T1" fmla="*/ 0 h 6"/>
                <a:gd name="T2" fmla="*/ 33 w 6"/>
                <a:gd name="T3" fmla="*/ 47 h 6"/>
                <a:gd name="T4" fmla="*/ 13 w 6"/>
                <a:gd name="T5" fmla="*/ 0 h 6"/>
                <a:gd name="T6" fmla="*/ 0 w 6"/>
                <a:gd name="T7" fmla="*/ 22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1" y="3"/>
                    <a:pt x="2" y="5"/>
                    <a:pt x="4" y="6"/>
                  </a:cubicBezTo>
                  <a:cubicBezTo>
                    <a:pt x="5" y="2"/>
                    <a:pt x="6" y="1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18" name="Freeform 407">
              <a:extLst>
                <a:ext uri="{FF2B5EF4-FFF2-40B4-BE49-F238E27FC236}">
                  <a16:creationId xmlns:a16="http://schemas.microsoft.com/office/drawing/2014/main" id="{E17DC911-2320-4F8D-BA7C-D1149E5D6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2511"/>
              <a:ext cx="14" cy="25"/>
            </a:xfrm>
            <a:custGeom>
              <a:avLst/>
              <a:gdLst>
                <a:gd name="T0" fmla="*/ 0 w 9"/>
                <a:gd name="T1" fmla="*/ 47 h 15"/>
                <a:gd name="T2" fmla="*/ 34 w 9"/>
                <a:gd name="T3" fmla="*/ 92 h 15"/>
                <a:gd name="T4" fmla="*/ 0 w 9"/>
                <a:gd name="T5" fmla="*/ 55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5">
                  <a:moveTo>
                    <a:pt x="0" y="6"/>
                  </a:moveTo>
                  <a:cubicBezTo>
                    <a:pt x="5" y="0"/>
                    <a:pt x="9" y="9"/>
                    <a:pt x="6" y="12"/>
                  </a:cubicBezTo>
                  <a:cubicBezTo>
                    <a:pt x="2" y="15"/>
                    <a:pt x="0" y="10"/>
                    <a:pt x="0" y="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19" name="Freeform 408">
              <a:extLst>
                <a:ext uri="{FF2B5EF4-FFF2-40B4-BE49-F238E27FC236}">
                  <a16:creationId xmlns:a16="http://schemas.microsoft.com/office/drawing/2014/main" id="{4AB093CC-441B-41F1-A14E-3625FDFA6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2484"/>
              <a:ext cx="6" cy="10"/>
            </a:xfrm>
            <a:custGeom>
              <a:avLst/>
              <a:gdLst>
                <a:gd name="T0" fmla="*/ 0 w 4"/>
                <a:gd name="T1" fmla="*/ 22 h 6"/>
                <a:gd name="T2" fmla="*/ 21 w 4"/>
                <a:gd name="T3" fmla="*/ 8 h 6"/>
                <a:gd name="T4" fmla="*/ 0 w 4"/>
                <a:gd name="T5" fmla="*/ 22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0" y="3"/>
                  </a:moveTo>
                  <a:cubicBezTo>
                    <a:pt x="3" y="6"/>
                    <a:pt x="4" y="4"/>
                    <a:pt x="4" y="1"/>
                  </a:cubicBezTo>
                  <a:cubicBezTo>
                    <a:pt x="1" y="0"/>
                    <a:pt x="1" y="1"/>
                    <a:pt x="0" y="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0" name="Freeform 409">
              <a:extLst>
                <a:ext uri="{FF2B5EF4-FFF2-40B4-BE49-F238E27FC236}">
                  <a16:creationId xmlns:a16="http://schemas.microsoft.com/office/drawing/2014/main" id="{10CF1258-CC3F-4DF7-80FF-5BBB840D1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2540"/>
              <a:ext cx="14" cy="17"/>
            </a:xfrm>
            <a:custGeom>
              <a:avLst/>
              <a:gdLst>
                <a:gd name="T0" fmla="*/ 34 w 9"/>
                <a:gd name="T1" fmla="*/ 34 h 10"/>
                <a:gd name="T2" fmla="*/ 19 w 9"/>
                <a:gd name="T3" fmla="*/ 83 h 10"/>
                <a:gd name="T4" fmla="*/ 47 w 9"/>
                <a:gd name="T5" fmla="*/ 15 h 10"/>
                <a:gd name="T6" fmla="*/ 19 w 9"/>
                <a:gd name="T7" fmla="*/ 34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0">
                  <a:moveTo>
                    <a:pt x="6" y="4"/>
                  </a:moveTo>
                  <a:cubicBezTo>
                    <a:pt x="3" y="3"/>
                    <a:pt x="0" y="6"/>
                    <a:pt x="3" y="10"/>
                  </a:cubicBezTo>
                  <a:cubicBezTo>
                    <a:pt x="7" y="9"/>
                    <a:pt x="9" y="6"/>
                    <a:pt x="8" y="2"/>
                  </a:cubicBezTo>
                  <a:cubicBezTo>
                    <a:pt x="5" y="0"/>
                    <a:pt x="5" y="2"/>
                    <a:pt x="3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1" name="Freeform 410">
              <a:extLst>
                <a:ext uri="{FF2B5EF4-FFF2-40B4-BE49-F238E27FC236}">
                  <a16:creationId xmlns:a16="http://schemas.microsoft.com/office/drawing/2014/main" id="{B839465F-9C18-42E6-A0BE-B26B8EEDD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" y="2513"/>
              <a:ext cx="20" cy="40"/>
            </a:xfrm>
            <a:custGeom>
              <a:avLst/>
              <a:gdLst>
                <a:gd name="T0" fmla="*/ 22 w 12"/>
                <a:gd name="T1" fmla="*/ 86 h 25"/>
                <a:gd name="T2" fmla="*/ 0 w 12"/>
                <a:gd name="T3" fmla="*/ 74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5">
                  <a:moveTo>
                    <a:pt x="3" y="13"/>
                  </a:moveTo>
                  <a:cubicBezTo>
                    <a:pt x="6" y="25"/>
                    <a:pt x="12" y="0"/>
                    <a:pt x="0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2" name="Freeform 411">
              <a:extLst>
                <a:ext uri="{FF2B5EF4-FFF2-40B4-BE49-F238E27FC236}">
                  <a16:creationId xmlns:a16="http://schemas.microsoft.com/office/drawing/2014/main" id="{D2FCBE08-B751-4182-9D36-AE3A7639A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2490"/>
              <a:ext cx="13" cy="15"/>
            </a:xfrm>
            <a:custGeom>
              <a:avLst/>
              <a:gdLst>
                <a:gd name="T0" fmla="*/ 0 w 8"/>
                <a:gd name="T1" fmla="*/ 47 h 9"/>
                <a:gd name="T2" fmla="*/ 29 w 8"/>
                <a:gd name="T3" fmla="*/ 70 h 9"/>
                <a:gd name="T4" fmla="*/ 0 w 8"/>
                <a:gd name="T5" fmla="*/ 33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0" y="6"/>
                  </a:moveTo>
                  <a:cubicBezTo>
                    <a:pt x="1" y="7"/>
                    <a:pt x="3" y="8"/>
                    <a:pt x="4" y="9"/>
                  </a:cubicBezTo>
                  <a:cubicBezTo>
                    <a:pt x="8" y="5"/>
                    <a:pt x="4" y="0"/>
                    <a:pt x="0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" name="Freeform 412">
              <a:extLst>
                <a:ext uri="{FF2B5EF4-FFF2-40B4-BE49-F238E27FC236}">
                  <a16:creationId xmlns:a16="http://schemas.microsoft.com/office/drawing/2014/main" id="{A7D75CD1-2821-4140-B78E-0CFB9CAB0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" y="2550"/>
              <a:ext cx="37" cy="29"/>
            </a:xfrm>
            <a:custGeom>
              <a:avLst/>
              <a:gdLst>
                <a:gd name="T0" fmla="*/ 42 w 23"/>
                <a:gd name="T1" fmla="*/ 55 h 18"/>
                <a:gd name="T2" fmla="*/ 109 w 23"/>
                <a:gd name="T3" fmla="*/ 89 h 18"/>
                <a:gd name="T4" fmla="*/ 47 w 23"/>
                <a:gd name="T5" fmla="*/ 81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8">
                  <a:moveTo>
                    <a:pt x="6" y="8"/>
                  </a:moveTo>
                  <a:cubicBezTo>
                    <a:pt x="1" y="12"/>
                    <a:pt x="12" y="18"/>
                    <a:pt x="16" y="13"/>
                  </a:cubicBezTo>
                  <a:cubicBezTo>
                    <a:pt x="23" y="4"/>
                    <a:pt x="0" y="0"/>
                    <a:pt x="7" y="1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" name="Freeform 413">
              <a:extLst>
                <a:ext uri="{FF2B5EF4-FFF2-40B4-BE49-F238E27FC236}">
                  <a16:creationId xmlns:a16="http://schemas.microsoft.com/office/drawing/2014/main" id="{8644BD04-0B92-4515-9096-2A8322930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2552"/>
              <a:ext cx="21" cy="21"/>
            </a:xfrm>
            <a:custGeom>
              <a:avLst/>
              <a:gdLst>
                <a:gd name="T0" fmla="*/ 0 w 13"/>
                <a:gd name="T1" fmla="*/ 34 h 13"/>
                <a:gd name="T2" fmla="*/ 76 w 13"/>
                <a:gd name="T3" fmla="*/ 47 h 13"/>
                <a:gd name="T4" fmla="*/ 13 w 13"/>
                <a:gd name="T5" fmla="*/ 7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3">
                  <a:moveTo>
                    <a:pt x="0" y="5"/>
                  </a:moveTo>
                  <a:cubicBezTo>
                    <a:pt x="0" y="11"/>
                    <a:pt x="9" y="13"/>
                    <a:pt x="11" y="7"/>
                  </a:cubicBezTo>
                  <a:cubicBezTo>
                    <a:pt x="13" y="0"/>
                    <a:pt x="2" y="2"/>
                    <a:pt x="2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5" name="Freeform 414">
              <a:extLst>
                <a:ext uri="{FF2B5EF4-FFF2-40B4-BE49-F238E27FC236}">
                  <a16:creationId xmlns:a16="http://schemas.microsoft.com/office/drawing/2014/main" id="{DBFA2242-89A0-41ED-A4DE-F2D37D64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2458"/>
              <a:ext cx="29" cy="41"/>
            </a:xfrm>
            <a:custGeom>
              <a:avLst/>
              <a:gdLst>
                <a:gd name="T0" fmla="*/ 47 w 18"/>
                <a:gd name="T1" fmla="*/ 89 h 25"/>
                <a:gd name="T2" fmla="*/ 26 w 18"/>
                <a:gd name="T3" fmla="*/ 71 h 25"/>
                <a:gd name="T4" fmla="*/ 76 w 18"/>
                <a:gd name="T5" fmla="*/ 138 h 25"/>
                <a:gd name="T6" fmla="*/ 13 w 18"/>
                <a:gd name="T7" fmla="*/ 116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25">
                  <a:moveTo>
                    <a:pt x="7" y="12"/>
                  </a:moveTo>
                  <a:cubicBezTo>
                    <a:pt x="6" y="11"/>
                    <a:pt x="6" y="10"/>
                    <a:pt x="4" y="10"/>
                  </a:cubicBezTo>
                  <a:cubicBezTo>
                    <a:pt x="3" y="14"/>
                    <a:pt x="6" y="25"/>
                    <a:pt x="11" y="19"/>
                  </a:cubicBezTo>
                  <a:cubicBezTo>
                    <a:pt x="18" y="11"/>
                    <a:pt x="0" y="0"/>
                    <a:pt x="2" y="1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6" name="Freeform 415">
              <a:extLst>
                <a:ext uri="{FF2B5EF4-FFF2-40B4-BE49-F238E27FC236}">
                  <a16:creationId xmlns:a16="http://schemas.microsoft.com/office/drawing/2014/main" id="{7AA04BCD-26A6-4594-90EE-3EDACC6B2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2450"/>
              <a:ext cx="6" cy="16"/>
            </a:xfrm>
            <a:custGeom>
              <a:avLst/>
              <a:gdLst>
                <a:gd name="T0" fmla="*/ 21 w 4"/>
                <a:gd name="T1" fmla="*/ 0 h 10"/>
                <a:gd name="T2" fmla="*/ 8 w 4"/>
                <a:gd name="T3" fmla="*/ 56 h 10"/>
                <a:gd name="T4" fmla="*/ 18 w 4"/>
                <a:gd name="T5" fmla="*/ 56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0">
                  <a:moveTo>
                    <a:pt x="4" y="0"/>
                  </a:moveTo>
                  <a:cubicBezTo>
                    <a:pt x="1" y="3"/>
                    <a:pt x="0" y="6"/>
                    <a:pt x="1" y="9"/>
                  </a:cubicBezTo>
                  <a:cubicBezTo>
                    <a:pt x="2" y="10"/>
                    <a:pt x="2" y="10"/>
                    <a:pt x="3" y="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" name="Freeform 416">
              <a:extLst>
                <a:ext uri="{FF2B5EF4-FFF2-40B4-BE49-F238E27FC236}">
                  <a16:creationId xmlns:a16="http://schemas.microsoft.com/office/drawing/2014/main" id="{4185F785-F708-4E02-BA06-000103AC0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2445"/>
              <a:ext cx="28" cy="29"/>
            </a:xfrm>
            <a:custGeom>
              <a:avLst/>
              <a:gdLst>
                <a:gd name="T0" fmla="*/ 54 w 17"/>
                <a:gd name="T1" fmla="*/ 13 h 18"/>
                <a:gd name="T2" fmla="*/ 33 w 17"/>
                <a:gd name="T3" fmla="*/ 76 h 18"/>
                <a:gd name="T4" fmla="*/ 71 w 17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8">
                  <a:moveTo>
                    <a:pt x="7" y="2"/>
                  </a:moveTo>
                  <a:cubicBezTo>
                    <a:pt x="1" y="0"/>
                    <a:pt x="0" y="7"/>
                    <a:pt x="4" y="11"/>
                  </a:cubicBezTo>
                  <a:cubicBezTo>
                    <a:pt x="12" y="18"/>
                    <a:pt x="17" y="5"/>
                    <a:pt x="10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8" name="Freeform 417">
              <a:extLst>
                <a:ext uri="{FF2B5EF4-FFF2-40B4-BE49-F238E27FC236}">
                  <a16:creationId xmlns:a16="http://schemas.microsoft.com/office/drawing/2014/main" id="{B9FEF62A-AB2D-44CD-9C33-6A64D175D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2424"/>
              <a:ext cx="27" cy="31"/>
            </a:xfrm>
            <a:custGeom>
              <a:avLst/>
              <a:gdLst>
                <a:gd name="T0" fmla="*/ 68 w 17"/>
                <a:gd name="T1" fmla="*/ 47 h 19"/>
                <a:gd name="T2" fmla="*/ 40 w 17"/>
                <a:gd name="T3" fmla="*/ 34 h 19"/>
                <a:gd name="T4" fmla="*/ 76 w 17"/>
                <a:gd name="T5" fmla="*/ 90 h 19"/>
                <a:gd name="T6" fmla="*/ 0 w 17"/>
                <a:gd name="T7" fmla="*/ 42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9">
                  <a:moveTo>
                    <a:pt x="11" y="7"/>
                  </a:moveTo>
                  <a:cubicBezTo>
                    <a:pt x="10" y="6"/>
                    <a:pt x="8" y="5"/>
                    <a:pt x="6" y="5"/>
                  </a:cubicBezTo>
                  <a:cubicBezTo>
                    <a:pt x="3" y="10"/>
                    <a:pt x="6" y="19"/>
                    <a:pt x="12" y="13"/>
                  </a:cubicBezTo>
                  <a:cubicBezTo>
                    <a:pt x="17" y="7"/>
                    <a:pt x="6" y="0"/>
                    <a:pt x="0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9" name="Freeform 418">
              <a:extLst>
                <a:ext uri="{FF2B5EF4-FFF2-40B4-BE49-F238E27FC236}">
                  <a16:creationId xmlns:a16="http://schemas.microsoft.com/office/drawing/2014/main" id="{B72A8978-1418-4EB0-9355-536778D29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2411"/>
              <a:ext cx="11" cy="10"/>
            </a:xfrm>
            <a:custGeom>
              <a:avLst/>
              <a:gdLst>
                <a:gd name="T0" fmla="*/ 42 w 7"/>
                <a:gd name="T1" fmla="*/ 8 h 6"/>
                <a:gd name="T2" fmla="*/ 22 w 7"/>
                <a:gd name="T3" fmla="*/ 47 h 6"/>
                <a:gd name="T4" fmla="*/ 20 w 7"/>
                <a:gd name="T5" fmla="*/ 0 h 6"/>
                <a:gd name="T6" fmla="*/ 0 w 7"/>
                <a:gd name="T7" fmla="*/ 3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6">
                  <a:moveTo>
                    <a:pt x="7" y="1"/>
                  </a:moveTo>
                  <a:cubicBezTo>
                    <a:pt x="4" y="3"/>
                    <a:pt x="2" y="3"/>
                    <a:pt x="4" y="6"/>
                  </a:cubicBezTo>
                  <a:cubicBezTo>
                    <a:pt x="4" y="4"/>
                    <a:pt x="4" y="2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30" name="Freeform 419">
              <a:extLst>
                <a:ext uri="{FF2B5EF4-FFF2-40B4-BE49-F238E27FC236}">
                  <a16:creationId xmlns:a16="http://schemas.microsoft.com/office/drawing/2014/main" id="{F5829E7D-5D86-4683-A39D-8433E2EA2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2444"/>
              <a:ext cx="50" cy="58"/>
            </a:xfrm>
            <a:custGeom>
              <a:avLst/>
              <a:gdLst>
                <a:gd name="T0" fmla="*/ 97 w 31"/>
                <a:gd name="T1" fmla="*/ 110 h 36"/>
                <a:gd name="T2" fmla="*/ 89 w 31"/>
                <a:gd name="T3" fmla="*/ 234 h 36"/>
                <a:gd name="T4" fmla="*/ 34 w 31"/>
                <a:gd name="T5" fmla="*/ 164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36">
                  <a:moveTo>
                    <a:pt x="14" y="16"/>
                  </a:moveTo>
                  <a:cubicBezTo>
                    <a:pt x="4" y="13"/>
                    <a:pt x="0" y="36"/>
                    <a:pt x="13" y="35"/>
                  </a:cubicBezTo>
                  <a:cubicBezTo>
                    <a:pt x="31" y="32"/>
                    <a:pt x="14" y="0"/>
                    <a:pt x="5" y="2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31" name="Freeform 420">
              <a:extLst>
                <a:ext uri="{FF2B5EF4-FFF2-40B4-BE49-F238E27FC236}">
                  <a16:creationId xmlns:a16="http://schemas.microsoft.com/office/drawing/2014/main" id="{577EC05E-BD5F-4B95-8C98-16BE86C3D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448"/>
              <a:ext cx="21" cy="28"/>
            </a:xfrm>
            <a:custGeom>
              <a:avLst/>
              <a:gdLst>
                <a:gd name="T0" fmla="*/ 26 w 13"/>
                <a:gd name="T1" fmla="*/ 43 h 17"/>
                <a:gd name="T2" fmla="*/ 68 w 13"/>
                <a:gd name="T3" fmla="*/ 68 h 17"/>
                <a:gd name="T4" fmla="*/ 8 w 13"/>
                <a:gd name="T5" fmla="*/ 58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9"/>
                    <a:pt x="7" y="17"/>
                    <a:pt x="10" y="9"/>
                  </a:cubicBezTo>
                  <a:cubicBezTo>
                    <a:pt x="13" y="0"/>
                    <a:pt x="2" y="1"/>
                    <a:pt x="1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32" name="Freeform 421">
              <a:extLst>
                <a:ext uri="{FF2B5EF4-FFF2-40B4-BE49-F238E27FC236}">
                  <a16:creationId xmlns:a16="http://schemas.microsoft.com/office/drawing/2014/main" id="{5B55B11D-8481-420E-94FC-4217DB051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2392"/>
              <a:ext cx="11" cy="26"/>
            </a:xfrm>
            <a:custGeom>
              <a:avLst/>
              <a:gdLst>
                <a:gd name="T0" fmla="*/ 35 w 7"/>
                <a:gd name="T1" fmla="*/ 76 h 16"/>
                <a:gd name="T2" fmla="*/ 35 w 7"/>
                <a:gd name="T3" fmla="*/ 29 h 16"/>
                <a:gd name="T4" fmla="*/ 8 w 7"/>
                <a:gd name="T5" fmla="*/ 63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6">
                  <a:moveTo>
                    <a:pt x="6" y="11"/>
                  </a:moveTo>
                  <a:cubicBezTo>
                    <a:pt x="6" y="16"/>
                    <a:pt x="7" y="6"/>
                    <a:pt x="6" y="4"/>
                  </a:cubicBezTo>
                  <a:cubicBezTo>
                    <a:pt x="2" y="0"/>
                    <a:pt x="0" y="5"/>
                    <a:pt x="1" y="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33" name="Freeform 422">
              <a:extLst>
                <a:ext uri="{FF2B5EF4-FFF2-40B4-BE49-F238E27FC236}">
                  <a16:creationId xmlns:a16="http://schemas.microsoft.com/office/drawing/2014/main" id="{28F5F3BB-7F0B-43FD-9137-E1D9462A7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2424"/>
              <a:ext cx="9" cy="13"/>
            </a:xfrm>
            <a:custGeom>
              <a:avLst/>
              <a:gdLst>
                <a:gd name="T0" fmla="*/ 0 w 6"/>
                <a:gd name="T1" fmla="*/ 13 h 8"/>
                <a:gd name="T2" fmla="*/ 12 w 6"/>
                <a:gd name="T3" fmla="*/ 55 h 8"/>
                <a:gd name="T4" fmla="*/ 21 w 6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cubicBezTo>
                    <a:pt x="0" y="4"/>
                    <a:pt x="1" y="6"/>
                    <a:pt x="2" y="8"/>
                  </a:cubicBezTo>
                  <a:cubicBezTo>
                    <a:pt x="6" y="6"/>
                    <a:pt x="6" y="1"/>
                    <a:pt x="4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34" name="Freeform 423">
              <a:extLst>
                <a:ext uri="{FF2B5EF4-FFF2-40B4-BE49-F238E27FC236}">
                  <a16:creationId xmlns:a16="http://schemas.microsoft.com/office/drawing/2014/main" id="{A3749037-334A-41E4-9C65-276B6EB80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2419"/>
              <a:ext cx="36" cy="42"/>
            </a:xfrm>
            <a:custGeom>
              <a:avLst/>
              <a:gdLst>
                <a:gd name="T0" fmla="*/ 110 w 22"/>
                <a:gd name="T1" fmla="*/ 42 h 26"/>
                <a:gd name="T2" fmla="*/ 56 w 22"/>
                <a:gd name="T3" fmla="*/ 136 h 26"/>
                <a:gd name="T4" fmla="*/ 77 w 22"/>
                <a:gd name="T5" fmla="*/ 47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26">
                  <a:moveTo>
                    <a:pt x="15" y="6"/>
                  </a:moveTo>
                  <a:cubicBezTo>
                    <a:pt x="7" y="2"/>
                    <a:pt x="0" y="15"/>
                    <a:pt x="8" y="20"/>
                  </a:cubicBezTo>
                  <a:cubicBezTo>
                    <a:pt x="19" y="26"/>
                    <a:pt x="22" y="0"/>
                    <a:pt x="11" y="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35" name="Freeform 424">
              <a:extLst>
                <a:ext uri="{FF2B5EF4-FFF2-40B4-BE49-F238E27FC236}">
                  <a16:creationId xmlns:a16="http://schemas.microsoft.com/office/drawing/2014/main" id="{6E55A12C-5CFB-4123-B5A0-F272C9389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" y="2489"/>
              <a:ext cx="32" cy="29"/>
            </a:xfrm>
            <a:custGeom>
              <a:avLst/>
              <a:gdLst>
                <a:gd name="T0" fmla="*/ 56 w 20"/>
                <a:gd name="T1" fmla="*/ 26 h 18"/>
                <a:gd name="T2" fmla="*/ 56 w 20"/>
                <a:gd name="T3" fmla="*/ 114 h 18"/>
                <a:gd name="T4" fmla="*/ 34 w 20"/>
                <a:gd name="T5" fmla="*/ 63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9" y="4"/>
                  </a:moveTo>
                  <a:cubicBezTo>
                    <a:pt x="0" y="2"/>
                    <a:pt x="0" y="18"/>
                    <a:pt x="9" y="17"/>
                  </a:cubicBezTo>
                  <a:cubicBezTo>
                    <a:pt x="20" y="15"/>
                    <a:pt x="12" y="0"/>
                    <a:pt x="5" y="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36" name="Freeform 425">
              <a:extLst>
                <a:ext uri="{FF2B5EF4-FFF2-40B4-BE49-F238E27FC236}">
                  <a16:creationId xmlns:a16="http://schemas.microsoft.com/office/drawing/2014/main" id="{3724CC72-7FCC-4A9A-9893-D9633B48F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7" y="2508"/>
              <a:ext cx="18" cy="23"/>
            </a:xfrm>
            <a:custGeom>
              <a:avLst/>
              <a:gdLst>
                <a:gd name="T0" fmla="*/ 34 w 11"/>
                <a:gd name="T1" fmla="*/ 35 h 14"/>
                <a:gd name="T2" fmla="*/ 13 w 11"/>
                <a:gd name="T3" fmla="*/ 35 h 14"/>
                <a:gd name="T4" fmla="*/ 67 w 11"/>
                <a:gd name="T5" fmla="*/ 0 h 14"/>
                <a:gd name="T6" fmla="*/ 13 w 11"/>
                <a:gd name="T7" fmla="*/ 35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4">
                  <a:moveTo>
                    <a:pt x="5" y="5"/>
                  </a:moveTo>
                  <a:cubicBezTo>
                    <a:pt x="4" y="5"/>
                    <a:pt x="3" y="5"/>
                    <a:pt x="2" y="5"/>
                  </a:cubicBezTo>
                  <a:cubicBezTo>
                    <a:pt x="0" y="14"/>
                    <a:pt x="11" y="8"/>
                    <a:pt x="9" y="0"/>
                  </a:cubicBezTo>
                  <a:cubicBezTo>
                    <a:pt x="6" y="0"/>
                    <a:pt x="3" y="2"/>
                    <a:pt x="2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37" name="Freeform 426">
              <a:extLst>
                <a:ext uri="{FF2B5EF4-FFF2-40B4-BE49-F238E27FC236}">
                  <a16:creationId xmlns:a16="http://schemas.microsoft.com/office/drawing/2014/main" id="{27E4B79D-B104-42B4-ACE1-68E71C11D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3" y="2471"/>
              <a:ext cx="28" cy="28"/>
            </a:xfrm>
            <a:custGeom>
              <a:avLst/>
              <a:gdLst>
                <a:gd name="T0" fmla="*/ 8 w 17"/>
                <a:gd name="T1" fmla="*/ 71 h 17"/>
                <a:gd name="T2" fmla="*/ 71 w 17"/>
                <a:gd name="T3" fmla="*/ 96 h 17"/>
                <a:gd name="T4" fmla="*/ 0 w 17"/>
                <a:gd name="T5" fmla="*/ 68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7">
                  <a:moveTo>
                    <a:pt x="1" y="10"/>
                  </a:moveTo>
                  <a:cubicBezTo>
                    <a:pt x="2" y="15"/>
                    <a:pt x="6" y="17"/>
                    <a:pt x="10" y="13"/>
                  </a:cubicBezTo>
                  <a:cubicBezTo>
                    <a:pt x="17" y="5"/>
                    <a:pt x="5" y="0"/>
                    <a:pt x="0" y="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38" name="Freeform 427">
              <a:extLst>
                <a:ext uri="{FF2B5EF4-FFF2-40B4-BE49-F238E27FC236}">
                  <a16:creationId xmlns:a16="http://schemas.microsoft.com/office/drawing/2014/main" id="{E2A9415F-98E2-4DBD-A0B2-5965649B9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2448"/>
              <a:ext cx="21" cy="34"/>
            </a:xfrm>
            <a:custGeom>
              <a:avLst/>
              <a:gdLst>
                <a:gd name="T0" fmla="*/ 0 w 13"/>
                <a:gd name="T1" fmla="*/ 55 h 21"/>
                <a:gd name="T2" fmla="*/ 8 w 13"/>
                <a:gd name="T3" fmla="*/ 47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21">
                  <a:moveTo>
                    <a:pt x="0" y="8"/>
                  </a:moveTo>
                  <a:cubicBezTo>
                    <a:pt x="2" y="21"/>
                    <a:pt x="13" y="0"/>
                    <a:pt x="1" y="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39" name="Freeform 428">
              <a:extLst>
                <a:ext uri="{FF2B5EF4-FFF2-40B4-BE49-F238E27FC236}">
                  <a16:creationId xmlns:a16="http://schemas.microsoft.com/office/drawing/2014/main" id="{580A98A3-D1BB-43D8-BDF8-694A71C10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" y="2418"/>
              <a:ext cx="10" cy="10"/>
            </a:xfrm>
            <a:custGeom>
              <a:avLst/>
              <a:gdLst>
                <a:gd name="T0" fmla="*/ 8 w 6"/>
                <a:gd name="T1" fmla="*/ 0 h 6"/>
                <a:gd name="T2" fmla="*/ 37 w 6"/>
                <a:gd name="T3" fmla="*/ 47 h 6"/>
                <a:gd name="T4" fmla="*/ 0 w 6"/>
                <a:gd name="T5" fmla="*/ 22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cubicBezTo>
                    <a:pt x="1" y="4"/>
                    <a:pt x="1" y="6"/>
                    <a:pt x="5" y="6"/>
                  </a:cubicBezTo>
                  <a:cubicBezTo>
                    <a:pt x="6" y="2"/>
                    <a:pt x="4" y="1"/>
                    <a:pt x="0" y="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40" name="Freeform 429">
              <a:extLst>
                <a:ext uri="{FF2B5EF4-FFF2-40B4-BE49-F238E27FC236}">
                  <a16:creationId xmlns:a16="http://schemas.microsoft.com/office/drawing/2014/main" id="{791BAEF7-8F44-4B76-9A87-0725E6188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2408"/>
              <a:ext cx="4" cy="7"/>
            </a:xfrm>
            <a:custGeom>
              <a:avLst/>
              <a:gdLst>
                <a:gd name="T0" fmla="*/ 9 w 3"/>
                <a:gd name="T1" fmla="*/ 0 h 4"/>
                <a:gd name="T2" fmla="*/ 1 w 3"/>
                <a:gd name="T3" fmla="*/ 21 h 4"/>
                <a:gd name="T4" fmla="*/ 9 w 3"/>
                <a:gd name="T5" fmla="*/ 37 h 4"/>
                <a:gd name="T6" fmla="*/ 9 w 3"/>
                <a:gd name="T7" fmla="*/ 12 h 4"/>
                <a:gd name="T8" fmla="*/ 1 w 3"/>
                <a:gd name="T9" fmla="*/ 2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2"/>
                    <a:pt x="3" y="4"/>
                    <a:pt x="3" y="4"/>
                  </a:cubicBezTo>
                  <a:cubicBezTo>
                    <a:pt x="2" y="4"/>
                    <a:pt x="3" y="0"/>
                    <a:pt x="3" y="1"/>
                  </a:cubicBezTo>
                  <a:cubicBezTo>
                    <a:pt x="0" y="1"/>
                    <a:pt x="2" y="3"/>
                    <a:pt x="1" y="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41" name="Freeform 430">
              <a:extLst>
                <a:ext uri="{FF2B5EF4-FFF2-40B4-BE49-F238E27FC236}">
                  <a16:creationId xmlns:a16="http://schemas.microsoft.com/office/drawing/2014/main" id="{C7AA2E8A-CDFB-4409-AF99-492A722C8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" y="2458"/>
              <a:ext cx="22" cy="20"/>
            </a:xfrm>
            <a:custGeom>
              <a:avLst/>
              <a:gdLst>
                <a:gd name="T0" fmla="*/ 8 w 14"/>
                <a:gd name="T1" fmla="*/ 33 h 12"/>
                <a:gd name="T2" fmla="*/ 61 w 14"/>
                <a:gd name="T3" fmla="*/ 62 h 12"/>
                <a:gd name="T4" fmla="*/ 31 w 14"/>
                <a:gd name="T5" fmla="*/ 13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2">
                  <a:moveTo>
                    <a:pt x="1" y="4"/>
                  </a:moveTo>
                  <a:cubicBezTo>
                    <a:pt x="0" y="9"/>
                    <a:pt x="7" y="12"/>
                    <a:pt x="10" y="8"/>
                  </a:cubicBezTo>
                  <a:cubicBezTo>
                    <a:pt x="14" y="4"/>
                    <a:pt x="9" y="0"/>
                    <a:pt x="5" y="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42" name="Freeform 431">
              <a:extLst>
                <a:ext uri="{FF2B5EF4-FFF2-40B4-BE49-F238E27FC236}">
                  <a16:creationId xmlns:a16="http://schemas.microsoft.com/office/drawing/2014/main" id="{F6EA4001-BC74-439C-8E46-707818F42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" y="2505"/>
              <a:ext cx="33" cy="35"/>
            </a:xfrm>
            <a:custGeom>
              <a:avLst/>
              <a:gdLst>
                <a:gd name="T0" fmla="*/ 22 w 21"/>
                <a:gd name="T1" fmla="*/ 95 h 22"/>
                <a:gd name="T2" fmla="*/ 20 w 21"/>
                <a:gd name="T3" fmla="*/ 108 h 22"/>
                <a:gd name="T4" fmla="*/ 104 w 21"/>
                <a:gd name="T5" fmla="*/ 73 h 22"/>
                <a:gd name="T6" fmla="*/ 22 w 21"/>
                <a:gd name="T7" fmla="*/ 142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2">
                  <a:moveTo>
                    <a:pt x="4" y="15"/>
                  </a:moveTo>
                  <a:cubicBezTo>
                    <a:pt x="3" y="15"/>
                    <a:pt x="2" y="16"/>
                    <a:pt x="3" y="17"/>
                  </a:cubicBezTo>
                  <a:cubicBezTo>
                    <a:pt x="8" y="22"/>
                    <a:pt x="21" y="20"/>
                    <a:pt x="17" y="11"/>
                  </a:cubicBezTo>
                  <a:cubicBezTo>
                    <a:pt x="12" y="0"/>
                    <a:pt x="0" y="13"/>
                    <a:pt x="4" y="2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43" name="Freeform 432">
              <a:extLst>
                <a:ext uri="{FF2B5EF4-FFF2-40B4-BE49-F238E27FC236}">
                  <a16:creationId xmlns:a16="http://schemas.microsoft.com/office/drawing/2014/main" id="{D45A3C69-2B28-4E7F-8902-92AE24745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466"/>
              <a:ext cx="26" cy="36"/>
            </a:xfrm>
            <a:custGeom>
              <a:avLst/>
              <a:gdLst>
                <a:gd name="T0" fmla="*/ 34 w 16"/>
                <a:gd name="T1" fmla="*/ 43 h 22"/>
                <a:gd name="T2" fmla="*/ 8 w 16"/>
                <a:gd name="T3" fmla="*/ 43 h 22"/>
                <a:gd name="T4" fmla="*/ 76 w 16"/>
                <a:gd name="T5" fmla="*/ 110 h 22"/>
                <a:gd name="T6" fmla="*/ 0 w 16"/>
                <a:gd name="T7" fmla="*/ 77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22">
                  <a:moveTo>
                    <a:pt x="5" y="6"/>
                  </a:moveTo>
                  <a:cubicBezTo>
                    <a:pt x="4" y="6"/>
                    <a:pt x="2" y="6"/>
                    <a:pt x="1" y="6"/>
                  </a:cubicBezTo>
                  <a:cubicBezTo>
                    <a:pt x="0" y="12"/>
                    <a:pt x="6" y="22"/>
                    <a:pt x="11" y="15"/>
                  </a:cubicBezTo>
                  <a:cubicBezTo>
                    <a:pt x="16" y="8"/>
                    <a:pt x="0" y="0"/>
                    <a:pt x="0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44" name="Freeform 433">
              <a:extLst>
                <a:ext uri="{FF2B5EF4-FFF2-40B4-BE49-F238E27FC236}">
                  <a16:creationId xmlns:a16="http://schemas.microsoft.com/office/drawing/2014/main" id="{252393EA-52BC-4921-83CA-27A9DFA8E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2423"/>
              <a:ext cx="15" cy="14"/>
            </a:xfrm>
            <a:custGeom>
              <a:avLst/>
              <a:gdLst>
                <a:gd name="T0" fmla="*/ 0 w 9"/>
                <a:gd name="T1" fmla="*/ 12 h 9"/>
                <a:gd name="T2" fmla="*/ 13 w 9"/>
                <a:gd name="T3" fmla="*/ 0 h 9"/>
                <a:gd name="T4" fmla="*/ 13 w 9"/>
                <a:gd name="T5" fmla="*/ 19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0" y="2"/>
                  </a:moveTo>
                  <a:cubicBezTo>
                    <a:pt x="0" y="9"/>
                    <a:pt x="9" y="3"/>
                    <a:pt x="2" y="0"/>
                  </a:cubicBezTo>
                  <a:cubicBezTo>
                    <a:pt x="1" y="1"/>
                    <a:pt x="2" y="1"/>
                    <a:pt x="2" y="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45" name="Freeform 434">
              <a:extLst>
                <a:ext uri="{FF2B5EF4-FFF2-40B4-BE49-F238E27FC236}">
                  <a16:creationId xmlns:a16="http://schemas.microsoft.com/office/drawing/2014/main" id="{6035772B-80B5-4257-BB58-EC2FA04FD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2437"/>
              <a:ext cx="32" cy="16"/>
            </a:xfrm>
            <a:custGeom>
              <a:avLst/>
              <a:gdLst>
                <a:gd name="T0" fmla="*/ 56 w 20"/>
                <a:gd name="T1" fmla="*/ 34 h 10"/>
                <a:gd name="T2" fmla="*/ 74 w 20"/>
                <a:gd name="T3" fmla="*/ 67 h 10"/>
                <a:gd name="T4" fmla="*/ 46 w 20"/>
                <a:gd name="T5" fmla="*/ 6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0">
                  <a:moveTo>
                    <a:pt x="9" y="5"/>
                  </a:moveTo>
                  <a:cubicBezTo>
                    <a:pt x="9" y="8"/>
                    <a:pt x="9" y="9"/>
                    <a:pt x="11" y="10"/>
                  </a:cubicBezTo>
                  <a:cubicBezTo>
                    <a:pt x="20" y="1"/>
                    <a:pt x="0" y="0"/>
                    <a:pt x="7" y="1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46" name="Freeform 435">
              <a:extLst>
                <a:ext uri="{FF2B5EF4-FFF2-40B4-BE49-F238E27FC236}">
                  <a16:creationId xmlns:a16="http://schemas.microsoft.com/office/drawing/2014/main" id="{E525C234-BAA8-428B-B08F-A8E5E0842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2389"/>
              <a:ext cx="6" cy="11"/>
            </a:xfrm>
            <a:custGeom>
              <a:avLst/>
              <a:gdLst>
                <a:gd name="T0" fmla="*/ 18 w 4"/>
                <a:gd name="T1" fmla="*/ 31 h 7"/>
                <a:gd name="T2" fmla="*/ 8 w 4"/>
                <a:gd name="T3" fmla="*/ 22 h 7"/>
                <a:gd name="T4" fmla="*/ 8 w 4"/>
                <a:gd name="T5" fmla="*/ 42 h 7"/>
                <a:gd name="T6" fmla="*/ 18 w 4"/>
                <a:gd name="T7" fmla="*/ 0 h 7"/>
                <a:gd name="T8" fmla="*/ 0 w 4"/>
                <a:gd name="T9" fmla="*/ 35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7">
                  <a:moveTo>
                    <a:pt x="3" y="5"/>
                  </a:moveTo>
                  <a:cubicBezTo>
                    <a:pt x="2" y="5"/>
                    <a:pt x="1" y="4"/>
                    <a:pt x="1" y="4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3" y="6"/>
                    <a:pt x="4" y="3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47" name="Freeform 436">
              <a:extLst>
                <a:ext uri="{FF2B5EF4-FFF2-40B4-BE49-F238E27FC236}">
                  <a16:creationId xmlns:a16="http://schemas.microsoft.com/office/drawing/2014/main" id="{29A223A9-D28C-4527-B3E7-CF3A3996F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" y="2468"/>
              <a:ext cx="23" cy="24"/>
            </a:xfrm>
            <a:custGeom>
              <a:avLst/>
              <a:gdLst>
                <a:gd name="T0" fmla="*/ 35 w 14"/>
                <a:gd name="T1" fmla="*/ 46 h 15"/>
                <a:gd name="T2" fmla="*/ 43 w 14"/>
                <a:gd name="T3" fmla="*/ 98 h 15"/>
                <a:gd name="T4" fmla="*/ 8 w 14"/>
                <a:gd name="T5" fmla="*/ 34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5">
                  <a:moveTo>
                    <a:pt x="5" y="7"/>
                  </a:moveTo>
                  <a:cubicBezTo>
                    <a:pt x="1" y="10"/>
                    <a:pt x="0" y="15"/>
                    <a:pt x="6" y="15"/>
                  </a:cubicBezTo>
                  <a:cubicBezTo>
                    <a:pt x="14" y="14"/>
                    <a:pt x="7" y="0"/>
                    <a:pt x="1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48" name="Freeform 437">
              <a:extLst>
                <a:ext uri="{FF2B5EF4-FFF2-40B4-BE49-F238E27FC236}">
                  <a16:creationId xmlns:a16="http://schemas.microsoft.com/office/drawing/2014/main" id="{A08ABCE7-5159-48E1-B4B1-B8176D1B9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2437"/>
              <a:ext cx="11" cy="11"/>
            </a:xfrm>
            <a:custGeom>
              <a:avLst/>
              <a:gdLst>
                <a:gd name="T0" fmla="*/ 13 w 7"/>
                <a:gd name="T1" fmla="*/ 20 h 7"/>
                <a:gd name="T2" fmla="*/ 0 w 7"/>
                <a:gd name="T3" fmla="*/ 35 h 7"/>
                <a:gd name="T4" fmla="*/ 35 w 7"/>
                <a:gd name="T5" fmla="*/ 35 h 7"/>
                <a:gd name="T6" fmla="*/ 20 w 7"/>
                <a:gd name="T7" fmla="*/ 0 h 7"/>
                <a:gd name="T8" fmla="*/ 20 w 7"/>
                <a:gd name="T9" fmla="*/ 2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2" y="3"/>
                  </a:moveTo>
                  <a:cubicBezTo>
                    <a:pt x="1" y="4"/>
                    <a:pt x="0" y="4"/>
                    <a:pt x="0" y="6"/>
                  </a:cubicBezTo>
                  <a:cubicBezTo>
                    <a:pt x="2" y="6"/>
                    <a:pt x="4" y="7"/>
                    <a:pt x="6" y="6"/>
                  </a:cubicBezTo>
                  <a:cubicBezTo>
                    <a:pt x="7" y="3"/>
                    <a:pt x="6" y="0"/>
                    <a:pt x="3" y="0"/>
                  </a:cubicBezTo>
                  <a:cubicBezTo>
                    <a:pt x="3" y="1"/>
                    <a:pt x="3" y="2"/>
                    <a:pt x="3" y="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49" name="Freeform 438">
              <a:extLst>
                <a:ext uri="{FF2B5EF4-FFF2-40B4-BE49-F238E27FC236}">
                  <a16:creationId xmlns:a16="http://schemas.microsoft.com/office/drawing/2014/main" id="{D73858D3-8579-4AE6-A3CF-AE934D79F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" y="2403"/>
              <a:ext cx="18" cy="16"/>
            </a:xfrm>
            <a:custGeom>
              <a:avLst/>
              <a:gdLst>
                <a:gd name="T0" fmla="*/ 13 w 11"/>
                <a:gd name="T1" fmla="*/ 67 h 10"/>
                <a:gd name="T2" fmla="*/ 0 w 11"/>
                <a:gd name="T3" fmla="*/ 54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0">
                  <a:moveTo>
                    <a:pt x="2" y="10"/>
                  </a:moveTo>
                  <a:cubicBezTo>
                    <a:pt x="11" y="9"/>
                    <a:pt x="3" y="0"/>
                    <a:pt x="0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0" name="Freeform 439">
              <a:extLst>
                <a:ext uri="{FF2B5EF4-FFF2-40B4-BE49-F238E27FC236}">
                  <a16:creationId xmlns:a16="http://schemas.microsoft.com/office/drawing/2014/main" id="{9B9B5284-A417-4E41-BD38-35440DB74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2419"/>
              <a:ext cx="24" cy="33"/>
            </a:xfrm>
            <a:custGeom>
              <a:avLst/>
              <a:gdLst>
                <a:gd name="T0" fmla="*/ 34 w 15"/>
                <a:gd name="T1" fmla="*/ 89 h 20"/>
                <a:gd name="T2" fmla="*/ 67 w 15"/>
                <a:gd name="T3" fmla="*/ 147 h 20"/>
                <a:gd name="T4" fmla="*/ 13 w 15"/>
                <a:gd name="T5" fmla="*/ 83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0">
                  <a:moveTo>
                    <a:pt x="5" y="12"/>
                  </a:moveTo>
                  <a:cubicBezTo>
                    <a:pt x="4" y="16"/>
                    <a:pt x="6" y="19"/>
                    <a:pt x="10" y="20"/>
                  </a:cubicBezTo>
                  <a:cubicBezTo>
                    <a:pt x="15" y="10"/>
                    <a:pt x="0" y="0"/>
                    <a:pt x="2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1" name="Freeform 440">
              <a:extLst>
                <a:ext uri="{FF2B5EF4-FFF2-40B4-BE49-F238E27FC236}">
                  <a16:creationId xmlns:a16="http://schemas.microsoft.com/office/drawing/2014/main" id="{D3BDB94D-5375-471C-B91C-FDBA63F48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516"/>
              <a:ext cx="34" cy="29"/>
            </a:xfrm>
            <a:custGeom>
              <a:avLst/>
              <a:gdLst>
                <a:gd name="T0" fmla="*/ 68 w 21"/>
                <a:gd name="T1" fmla="*/ 81 h 18"/>
                <a:gd name="T2" fmla="*/ 63 w 21"/>
                <a:gd name="T3" fmla="*/ 102 h 18"/>
                <a:gd name="T4" fmla="*/ 131 w 21"/>
                <a:gd name="T5" fmla="*/ 63 h 18"/>
                <a:gd name="T6" fmla="*/ 68 w 21"/>
                <a:gd name="T7" fmla="*/ 102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8">
                  <a:moveTo>
                    <a:pt x="10" y="12"/>
                  </a:moveTo>
                  <a:cubicBezTo>
                    <a:pt x="9" y="13"/>
                    <a:pt x="9" y="14"/>
                    <a:pt x="9" y="15"/>
                  </a:cubicBezTo>
                  <a:cubicBezTo>
                    <a:pt x="13" y="18"/>
                    <a:pt x="21" y="15"/>
                    <a:pt x="19" y="9"/>
                  </a:cubicBezTo>
                  <a:cubicBezTo>
                    <a:pt x="16" y="0"/>
                    <a:pt x="0" y="6"/>
                    <a:pt x="10" y="1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2" name="Freeform 441">
              <a:extLst>
                <a:ext uri="{FF2B5EF4-FFF2-40B4-BE49-F238E27FC236}">
                  <a16:creationId xmlns:a16="http://schemas.microsoft.com/office/drawing/2014/main" id="{F325D82E-4902-40B8-95B8-EFF2DE90F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2508"/>
              <a:ext cx="24" cy="28"/>
            </a:xfrm>
            <a:custGeom>
              <a:avLst/>
              <a:gdLst>
                <a:gd name="T0" fmla="*/ 0 w 15"/>
                <a:gd name="T1" fmla="*/ 104 h 17"/>
                <a:gd name="T2" fmla="*/ 0 w 15"/>
                <a:gd name="T3" fmla="*/ 58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7">
                  <a:moveTo>
                    <a:pt x="0" y="14"/>
                  </a:moveTo>
                  <a:cubicBezTo>
                    <a:pt x="15" y="17"/>
                    <a:pt x="3" y="0"/>
                    <a:pt x="0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3" name="Freeform 442">
              <a:extLst>
                <a:ext uri="{FF2B5EF4-FFF2-40B4-BE49-F238E27FC236}">
                  <a16:creationId xmlns:a16="http://schemas.microsoft.com/office/drawing/2014/main" id="{87DC1820-4436-4416-A28D-939156D12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482"/>
              <a:ext cx="11" cy="10"/>
            </a:xfrm>
            <a:custGeom>
              <a:avLst/>
              <a:gdLst>
                <a:gd name="T0" fmla="*/ 20 w 7"/>
                <a:gd name="T1" fmla="*/ 47 h 6"/>
                <a:gd name="T2" fmla="*/ 31 w 7"/>
                <a:gd name="T3" fmla="*/ 8 h 6"/>
                <a:gd name="T4" fmla="*/ 0 w 7"/>
                <a:gd name="T5" fmla="*/ 13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5" y="4"/>
                    <a:pt x="7" y="5"/>
                    <a:pt x="5" y="1"/>
                  </a:cubicBezTo>
                  <a:cubicBezTo>
                    <a:pt x="3" y="0"/>
                    <a:pt x="2" y="0"/>
                    <a:pt x="0" y="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4" name="Freeform 443">
              <a:extLst>
                <a:ext uri="{FF2B5EF4-FFF2-40B4-BE49-F238E27FC236}">
                  <a16:creationId xmlns:a16="http://schemas.microsoft.com/office/drawing/2014/main" id="{2AFD2E10-87AF-4487-8EEF-152F35B34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531"/>
              <a:ext cx="34" cy="42"/>
            </a:xfrm>
            <a:custGeom>
              <a:avLst/>
              <a:gdLst>
                <a:gd name="T0" fmla="*/ 34 w 21"/>
                <a:gd name="T1" fmla="*/ 136 h 26"/>
                <a:gd name="T2" fmla="*/ 21 w 21"/>
                <a:gd name="T3" fmla="*/ 123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26">
                  <a:moveTo>
                    <a:pt x="5" y="20"/>
                  </a:moveTo>
                  <a:cubicBezTo>
                    <a:pt x="21" y="26"/>
                    <a:pt x="0" y="0"/>
                    <a:pt x="3" y="1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5" name="Freeform 444">
              <a:extLst>
                <a:ext uri="{FF2B5EF4-FFF2-40B4-BE49-F238E27FC236}">
                  <a16:creationId xmlns:a16="http://schemas.microsoft.com/office/drawing/2014/main" id="{6E6EB243-02A5-4633-AFEC-290944CE5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445"/>
              <a:ext cx="32" cy="33"/>
            </a:xfrm>
            <a:custGeom>
              <a:avLst/>
              <a:gdLst>
                <a:gd name="T0" fmla="*/ 42 w 20"/>
                <a:gd name="T1" fmla="*/ 89 h 20"/>
                <a:gd name="T2" fmla="*/ 110 w 20"/>
                <a:gd name="T3" fmla="*/ 83 h 20"/>
                <a:gd name="T4" fmla="*/ 54 w 20"/>
                <a:gd name="T5" fmla="*/ 11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0">
                  <a:moveTo>
                    <a:pt x="6" y="12"/>
                  </a:moveTo>
                  <a:cubicBezTo>
                    <a:pt x="9" y="17"/>
                    <a:pt x="20" y="20"/>
                    <a:pt x="17" y="11"/>
                  </a:cubicBezTo>
                  <a:cubicBezTo>
                    <a:pt x="14" y="0"/>
                    <a:pt x="0" y="9"/>
                    <a:pt x="8" y="16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6" name="Freeform 445">
              <a:extLst>
                <a:ext uri="{FF2B5EF4-FFF2-40B4-BE49-F238E27FC236}">
                  <a16:creationId xmlns:a16="http://schemas.microsoft.com/office/drawing/2014/main" id="{4729900C-0577-4D5F-B202-2F7CFF36F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2469"/>
              <a:ext cx="21" cy="23"/>
            </a:xfrm>
            <a:custGeom>
              <a:avLst/>
              <a:gdLst>
                <a:gd name="T0" fmla="*/ 26 w 13"/>
                <a:gd name="T1" fmla="*/ 102 h 14"/>
                <a:gd name="T2" fmla="*/ 68 w 13"/>
                <a:gd name="T3" fmla="*/ 95 h 14"/>
                <a:gd name="T4" fmla="*/ 0 w 13"/>
                <a:gd name="T5" fmla="*/ 67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4">
                  <a:moveTo>
                    <a:pt x="4" y="14"/>
                  </a:moveTo>
                  <a:cubicBezTo>
                    <a:pt x="3" y="13"/>
                    <a:pt x="9" y="13"/>
                    <a:pt x="10" y="13"/>
                  </a:cubicBezTo>
                  <a:cubicBezTo>
                    <a:pt x="13" y="5"/>
                    <a:pt x="2" y="0"/>
                    <a:pt x="0" y="9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7" name="Freeform 446">
              <a:extLst>
                <a:ext uri="{FF2B5EF4-FFF2-40B4-BE49-F238E27FC236}">
                  <a16:creationId xmlns:a16="http://schemas.microsoft.com/office/drawing/2014/main" id="{AFE9071A-F09B-48A6-8037-9A4E4EC7B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" y="2492"/>
              <a:ext cx="22" cy="29"/>
            </a:xfrm>
            <a:custGeom>
              <a:avLst/>
              <a:gdLst>
                <a:gd name="T0" fmla="*/ 0 w 14"/>
                <a:gd name="T1" fmla="*/ 81 h 18"/>
                <a:gd name="T2" fmla="*/ 77 w 14"/>
                <a:gd name="T3" fmla="*/ 63 h 18"/>
                <a:gd name="T4" fmla="*/ 8 w 14"/>
                <a:gd name="T5" fmla="*/ 68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0" y="12"/>
                  </a:moveTo>
                  <a:cubicBezTo>
                    <a:pt x="4" y="18"/>
                    <a:pt x="14" y="18"/>
                    <a:pt x="13" y="9"/>
                  </a:cubicBezTo>
                  <a:cubicBezTo>
                    <a:pt x="12" y="0"/>
                    <a:pt x="0" y="1"/>
                    <a:pt x="1" y="1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8" name="Freeform 447">
              <a:extLst>
                <a:ext uri="{FF2B5EF4-FFF2-40B4-BE49-F238E27FC236}">
                  <a16:creationId xmlns:a16="http://schemas.microsoft.com/office/drawing/2014/main" id="{432E4502-3C3E-434D-97E5-2BE394129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2450"/>
              <a:ext cx="9" cy="7"/>
            </a:xfrm>
            <a:custGeom>
              <a:avLst/>
              <a:gdLst>
                <a:gd name="T0" fmla="*/ 29 w 5"/>
                <a:gd name="T1" fmla="*/ 37 h 4"/>
                <a:gd name="T2" fmla="*/ 29 w 5"/>
                <a:gd name="T3" fmla="*/ 0 h 4"/>
                <a:gd name="T4" fmla="*/ 13 w 5"/>
                <a:gd name="T5" fmla="*/ 28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4" y="3"/>
                    <a:pt x="5" y="3"/>
                    <a:pt x="3" y="0"/>
                  </a:cubicBezTo>
                  <a:cubicBezTo>
                    <a:pt x="0" y="0"/>
                    <a:pt x="1" y="1"/>
                    <a:pt x="1" y="3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9" name="Freeform 448">
              <a:extLst>
                <a:ext uri="{FF2B5EF4-FFF2-40B4-BE49-F238E27FC236}">
                  <a16:creationId xmlns:a16="http://schemas.microsoft.com/office/drawing/2014/main" id="{DAE11F6C-11A8-49AB-A356-71116060F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448"/>
              <a:ext cx="16" cy="13"/>
            </a:xfrm>
            <a:custGeom>
              <a:avLst/>
              <a:gdLst>
                <a:gd name="T0" fmla="*/ 13 w 10"/>
                <a:gd name="T1" fmla="*/ 34 h 8"/>
                <a:gd name="T2" fmla="*/ 42 w 10"/>
                <a:gd name="T3" fmla="*/ 55 h 8"/>
                <a:gd name="T4" fmla="*/ 8 w 10"/>
                <a:gd name="T5" fmla="*/ 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8">
                  <a:moveTo>
                    <a:pt x="2" y="5"/>
                  </a:moveTo>
                  <a:cubicBezTo>
                    <a:pt x="3" y="6"/>
                    <a:pt x="4" y="7"/>
                    <a:pt x="6" y="8"/>
                  </a:cubicBezTo>
                  <a:cubicBezTo>
                    <a:pt x="10" y="1"/>
                    <a:pt x="0" y="0"/>
                    <a:pt x="1" y="7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60" name="Freeform 449">
              <a:extLst>
                <a:ext uri="{FF2B5EF4-FFF2-40B4-BE49-F238E27FC236}">
                  <a16:creationId xmlns:a16="http://schemas.microsoft.com/office/drawing/2014/main" id="{4846D468-FC3F-49E8-8EE9-4D929C73E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" y="2508"/>
              <a:ext cx="33" cy="32"/>
            </a:xfrm>
            <a:custGeom>
              <a:avLst/>
              <a:gdLst>
                <a:gd name="T0" fmla="*/ 54 w 20"/>
                <a:gd name="T1" fmla="*/ 67 h 20"/>
                <a:gd name="T2" fmla="*/ 96 w 20"/>
                <a:gd name="T3" fmla="*/ 77 h 20"/>
                <a:gd name="T4" fmla="*/ 54 w 20"/>
                <a:gd name="T5" fmla="*/ 56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0">
                  <a:moveTo>
                    <a:pt x="7" y="10"/>
                  </a:moveTo>
                  <a:cubicBezTo>
                    <a:pt x="0" y="13"/>
                    <a:pt x="9" y="20"/>
                    <a:pt x="13" y="12"/>
                  </a:cubicBezTo>
                  <a:cubicBezTo>
                    <a:pt x="20" y="1"/>
                    <a:pt x="1" y="0"/>
                    <a:pt x="7" y="9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61" name="Freeform 450">
              <a:extLst>
                <a:ext uri="{FF2B5EF4-FFF2-40B4-BE49-F238E27FC236}">
                  <a16:creationId xmlns:a16="http://schemas.microsoft.com/office/drawing/2014/main" id="{28F04815-5C0A-4935-B7A7-CE238A2DE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2487"/>
              <a:ext cx="15" cy="20"/>
            </a:xfrm>
            <a:custGeom>
              <a:avLst/>
              <a:gdLst>
                <a:gd name="T0" fmla="*/ 0 w 9"/>
                <a:gd name="T1" fmla="*/ 47 h 12"/>
                <a:gd name="T2" fmla="*/ 33 w 9"/>
                <a:gd name="T3" fmla="*/ 92 h 12"/>
                <a:gd name="T4" fmla="*/ 8 w 9"/>
                <a:gd name="T5" fmla="*/ 8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2">
                  <a:moveTo>
                    <a:pt x="0" y="6"/>
                  </a:moveTo>
                  <a:cubicBezTo>
                    <a:pt x="1" y="9"/>
                    <a:pt x="2" y="10"/>
                    <a:pt x="4" y="12"/>
                  </a:cubicBezTo>
                  <a:cubicBezTo>
                    <a:pt x="9" y="8"/>
                    <a:pt x="7" y="0"/>
                    <a:pt x="1" y="1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62" name="Freeform 451">
              <a:extLst>
                <a:ext uri="{FF2B5EF4-FFF2-40B4-BE49-F238E27FC236}">
                  <a16:creationId xmlns:a16="http://schemas.microsoft.com/office/drawing/2014/main" id="{C71DD45D-1635-4AEC-8D90-A84686271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" y="2516"/>
              <a:ext cx="19" cy="24"/>
            </a:xfrm>
            <a:custGeom>
              <a:avLst/>
              <a:gdLst>
                <a:gd name="T0" fmla="*/ 40 w 12"/>
                <a:gd name="T1" fmla="*/ 90 h 15"/>
                <a:gd name="T2" fmla="*/ 52 w 12"/>
                <a:gd name="T3" fmla="*/ 98 h 15"/>
                <a:gd name="T4" fmla="*/ 0 w 12"/>
                <a:gd name="T5" fmla="*/ 67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5">
                  <a:moveTo>
                    <a:pt x="6" y="14"/>
                  </a:moveTo>
                  <a:cubicBezTo>
                    <a:pt x="6" y="15"/>
                    <a:pt x="7" y="15"/>
                    <a:pt x="8" y="15"/>
                  </a:cubicBezTo>
                  <a:cubicBezTo>
                    <a:pt x="12" y="8"/>
                    <a:pt x="3" y="0"/>
                    <a:pt x="0" y="1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63" name="Freeform 452">
              <a:extLst>
                <a:ext uri="{FF2B5EF4-FFF2-40B4-BE49-F238E27FC236}">
                  <a16:creationId xmlns:a16="http://schemas.microsoft.com/office/drawing/2014/main" id="{B016C8D2-B9EB-4105-BA2C-C5231797C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2537"/>
              <a:ext cx="26" cy="41"/>
            </a:xfrm>
            <a:custGeom>
              <a:avLst/>
              <a:gdLst>
                <a:gd name="T0" fmla="*/ 21 w 16"/>
                <a:gd name="T1" fmla="*/ 43 h 25"/>
                <a:gd name="T2" fmla="*/ 0 w 16"/>
                <a:gd name="T3" fmla="*/ 71 h 25"/>
                <a:gd name="T4" fmla="*/ 13 w 16"/>
                <a:gd name="T5" fmla="*/ 71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5">
                  <a:moveTo>
                    <a:pt x="3" y="6"/>
                  </a:moveTo>
                  <a:cubicBezTo>
                    <a:pt x="16" y="0"/>
                    <a:pt x="1" y="25"/>
                    <a:pt x="0" y="10"/>
                  </a:cubicBezTo>
                  <a:cubicBezTo>
                    <a:pt x="1" y="9"/>
                    <a:pt x="1" y="9"/>
                    <a:pt x="2" y="1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64" name="Freeform 453">
              <a:extLst>
                <a:ext uri="{FF2B5EF4-FFF2-40B4-BE49-F238E27FC236}">
                  <a16:creationId xmlns:a16="http://schemas.microsoft.com/office/drawing/2014/main" id="{C01278CC-C184-4CF2-BD26-F90C5AA27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555"/>
              <a:ext cx="18" cy="23"/>
            </a:xfrm>
            <a:custGeom>
              <a:avLst/>
              <a:gdLst>
                <a:gd name="T0" fmla="*/ 13 w 11"/>
                <a:gd name="T1" fmla="*/ 43 h 14"/>
                <a:gd name="T2" fmla="*/ 67 w 11"/>
                <a:gd name="T3" fmla="*/ 67 h 14"/>
                <a:gd name="T4" fmla="*/ 0 w 11"/>
                <a:gd name="T5" fmla="*/ 58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4">
                  <a:moveTo>
                    <a:pt x="2" y="6"/>
                  </a:moveTo>
                  <a:cubicBezTo>
                    <a:pt x="1" y="10"/>
                    <a:pt x="7" y="14"/>
                    <a:pt x="9" y="9"/>
                  </a:cubicBezTo>
                  <a:cubicBezTo>
                    <a:pt x="11" y="3"/>
                    <a:pt x="0" y="0"/>
                    <a:pt x="0" y="8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65" name="Freeform 454">
              <a:extLst>
                <a:ext uri="{FF2B5EF4-FFF2-40B4-BE49-F238E27FC236}">
                  <a16:creationId xmlns:a16="http://schemas.microsoft.com/office/drawing/2014/main" id="{39FE1BD3-2705-405D-8FBC-880F22D8C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2478"/>
              <a:ext cx="13" cy="19"/>
            </a:xfrm>
            <a:custGeom>
              <a:avLst/>
              <a:gdLst>
                <a:gd name="T0" fmla="*/ 0 w 8"/>
                <a:gd name="T1" fmla="*/ 40 h 12"/>
                <a:gd name="T2" fmla="*/ 47 w 8"/>
                <a:gd name="T3" fmla="*/ 40 h 12"/>
                <a:gd name="T4" fmla="*/ 0 w 8"/>
                <a:gd name="T5" fmla="*/ 43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2">
                  <a:moveTo>
                    <a:pt x="0" y="6"/>
                  </a:moveTo>
                  <a:cubicBezTo>
                    <a:pt x="1" y="11"/>
                    <a:pt x="6" y="12"/>
                    <a:pt x="7" y="6"/>
                  </a:cubicBezTo>
                  <a:cubicBezTo>
                    <a:pt x="8" y="0"/>
                    <a:pt x="1" y="2"/>
                    <a:pt x="0" y="7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66" name="Freeform 455">
              <a:extLst>
                <a:ext uri="{FF2B5EF4-FFF2-40B4-BE49-F238E27FC236}">
                  <a16:creationId xmlns:a16="http://schemas.microsoft.com/office/drawing/2014/main" id="{BE7390C5-1FE5-4C39-B66D-D1E2C7737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2445"/>
              <a:ext cx="8" cy="10"/>
            </a:xfrm>
            <a:custGeom>
              <a:avLst/>
              <a:gdLst>
                <a:gd name="T0" fmla="*/ 13 w 5"/>
                <a:gd name="T1" fmla="*/ 22 h 6"/>
                <a:gd name="T2" fmla="*/ 34 w 5"/>
                <a:gd name="T3" fmla="*/ 13 h 6"/>
                <a:gd name="T4" fmla="*/ 0 w 5"/>
                <a:gd name="T5" fmla="*/ 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6">
                  <a:moveTo>
                    <a:pt x="2" y="3"/>
                  </a:moveTo>
                  <a:cubicBezTo>
                    <a:pt x="3" y="4"/>
                    <a:pt x="3" y="6"/>
                    <a:pt x="5" y="2"/>
                  </a:cubicBezTo>
                  <a:cubicBezTo>
                    <a:pt x="1" y="0"/>
                    <a:pt x="0" y="2"/>
                    <a:pt x="0" y="6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67" name="Freeform 456">
              <a:extLst>
                <a:ext uri="{FF2B5EF4-FFF2-40B4-BE49-F238E27FC236}">
                  <a16:creationId xmlns:a16="http://schemas.microsoft.com/office/drawing/2014/main" id="{9C994490-7BC4-4529-BC03-CD0223D58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2521"/>
              <a:ext cx="18" cy="18"/>
            </a:xfrm>
            <a:custGeom>
              <a:avLst/>
              <a:gdLst>
                <a:gd name="T0" fmla="*/ 8 w 11"/>
                <a:gd name="T1" fmla="*/ 43 h 11"/>
                <a:gd name="T2" fmla="*/ 47 w 11"/>
                <a:gd name="T3" fmla="*/ 67 h 11"/>
                <a:gd name="T4" fmla="*/ 8 w 11"/>
                <a:gd name="T5" fmla="*/ 7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1">
                  <a:moveTo>
                    <a:pt x="1" y="6"/>
                  </a:moveTo>
                  <a:cubicBezTo>
                    <a:pt x="3" y="8"/>
                    <a:pt x="5" y="9"/>
                    <a:pt x="7" y="9"/>
                  </a:cubicBezTo>
                  <a:cubicBezTo>
                    <a:pt x="11" y="1"/>
                    <a:pt x="0" y="0"/>
                    <a:pt x="1" y="11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68" name="Freeform 457">
              <a:extLst>
                <a:ext uri="{FF2B5EF4-FFF2-40B4-BE49-F238E27FC236}">
                  <a16:creationId xmlns:a16="http://schemas.microsoft.com/office/drawing/2014/main" id="{36365039-C295-4ABE-A960-EEDBD6958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" y="2492"/>
              <a:ext cx="8" cy="7"/>
            </a:xfrm>
            <a:custGeom>
              <a:avLst/>
              <a:gdLst>
                <a:gd name="T0" fmla="*/ 13 w 5"/>
                <a:gd name="T1" fmla="*/ 12 h 4"/>
                <a:gd name="T2" fmla="*/ 34 w 5"/>
                <a:gd name="T3" fmla="*/ 37 h 4"/>
                <a:gd name="T4" fmla="*/ 0 w 5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2" y="2"/>
                    <a:pt x="2" y="4"/>
                    <a:pt x="5" y="4"/>
                  </a:cubicBezTo>
                  <a:cubicBezTo>
                    <a:pt x="5" y="1"/>
                    <a:pt x="3" y="0"/>
                    <a:pt x="0" y="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69" name="Freeform 458">
              <a:extLst>
                <a:ext uri="{FF2B5EF4-FFF2-40B4-BE49-F238E27FC236}">
                  <a16:creationId xmlns:a16="http://schemas.microsoft.com/office/drawing/2014/main" id="{A0BE32F6-51E4-4815-A290-B9B783A28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473"/>
              <a:ext cx="7" cy="8"/>
            </a:xfrm>
            <a:custGeom>
              <a:avLst/>
              <a:gdLst>
                <a:gd name="T0" fmla="*/ 0 w 4"/>
                <a:gd name="T1" fmla="*/ 8 h 5"/>
                <a:gd name="T2" fmla="*/ 28 w 4"/>
                <a:gd name="T3" fmla="*/ 26 h 5"/>
                <a:gd name="T4" fmla="*/ 12 w 4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1" y="3"/>
                    <a:pt x="1" y="5"/>
                    <a:pt x="3" y="4"/>
                  </a:cubicBezTo>
                  <a:cubicBezTo>
                    <a:pt x="4" y="1"/>
                    <a:pt x="2" y="1"/>
                    <a:pt x="1" y="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70" name="Freeform 459">
              <a:extLst>
                <a:ext uri="{FF2B5EF4-FFF2-40B4-BE49-F238E27FC236}">
                  <a16:creationId xmlns:a16="http://schemas.microsoft.com/office/drawing/2014/main" id="{347DFCCF-F381-4B6B-956C-7097DFC2C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437"/>
              <a:ext cx="23" cy="21"/>
            </a:xfrm>
            <a:custGeom>
              <a:avLst/>
              <a:gdLst>
                <a:gd name="T0" fmla="*/ 0 w 14"/>
                <a:gd name="T1" fmla="*/ 47 h 13"/>
                <a:gd name="T2" fmla="*/ 81 w 14"/>
                <a:gd name="T3" fmla="*/ 63 h 13"/>
                <a:gd name="T4" fmla="*/ 35 w 14"/>
                <a:gd name="T5" fmla="*/ 7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3">
                  <a:moveTo>
                    <a:pt x="0" y="7"/>
                  </a:moveTo>
                  <a:cubicBezTo>
                    <a:pt x="2" y="11"/>
                    <a:pt x="9" y="13"/>
                    <a:pt x="11" y="9"/>
                  </a:cubicBezTo>
                  <a:cubicBezTo>
                    <a:pt x="14" y="3"/>
                    <a:pt x="2" y="0"/>
                    <a:pt x="5" y="11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71" name="Freeform 460">
              <a:extLst>
                <a:ext uri="{FF2B5EF4-FFF2-40B4-BE49-F238E27FC236}">
                  <a16:creationId xmlns:a16="http://schemas.microsoft.com/office/drawing/2014/main" id="{D6DF6C1F-CE06-4B80-BD8A-DE9737850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437"/>
              <a:ext cx="27" cy="29"/>
            </a:xfrm>
            <a:custGeom>
              <a:avLst/>
              <a:gdLst>
                <a:gd name="T0" fmla="*/ 52 w 17"/>
                <a:gd name="T1" fmla="*/ 63 h 18"/>
                <a:gd name="T2" fmla="*/ 95 w 17"/>
                <a:gd name="T3" fmla="*/ 76 h 18"/>
                <a:gd name="T4" fmla="*/ 43 w 17"/>
                <a:gd name="T5" fmla="*/ 10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8">
                  <a:moveTo>
                    <a:pt x="8" y="9"/>
                  </a:moveTo>
                  <a:cubicBezTo>
                    <a:pt x="6" y="14"/>
                    <a:pt x="13" y="18"/>
                    <a:pt x="15" y="11"/>
                  </a:cubicBezTo>
                  <a:cubicBezTo>
                    <a:pt x="17" y="0"/>
                    <a:pt x="0" y="1"/>
                    <a:pt x="7" y="1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72" name="Freeform 461">
              <a:extLst>
                <a:ext uri="{FF2B5EF4-FFF2-40B4-BE49-F238E27FC236}">
                  <a16:creationId xmlns:a16="http://schemas.microsoft.com/office/drawing/2014/main" id="{5105E624-985E-45B9-9762-3A2301F8F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" y="2473"/>
              <a:ext cx="26" cy="29"/>
            </a:xfrm>
            <a:custGeom>
              <a:avLst/>
              <a:gdLst>
                <a:gd name="T0" fmla="*/ 34 w 16"/>
                <a:gd name="T1" fmla="*/ 81 h 18"/>
                <a:gd name="T2" fmla="*/ 55 w 16"/>
                <a:gd name="T3" fmla="*/ 0 h 18"/>
                <a:gd name="T4" fmla="*/ 34 w 16"/>
                <a:gd name="T5" fmla="*/ 10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8">
                  <a:moveTo>
                    <a:pt x="5" y="12"/>
                  </a:moveTo>
                  <a:cubicBezTo>
                    <a:pt x="6" y="18"/>
                    <a:pt x="16" y="6"/>
                    <a:pt x="8" y="0"/>
                  </a:cubicBezTo>
                  <a:cubicBezTo>
                    <a:pt x="4" y="3"/>
                    <a:pt x="0" y="11"/>
                    <a:pt x="5" y="1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73" name="Freeform 462">
              <a:extLst>
                <a:ext uri="{FF2B5EF4-FFF2-40B4-BE49-F238E27FC236}">
                  <a16:creationId xmlns:a16="http://schemas.microsoft.com/office/drawing/2014/main" id="{78EE23FE-6E63-4C9A-8A9C-DF94F3C8E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520"/>
              <a:ext cx="8" cy="12"/>
            </a:xfrm>
            <a:custGeom>
              <a:avLst/>
              <a:gdLst>
                <a:gd name="T0" fmla="*/ 0 w 5"/>
                <a:gd name="T1" fmla="*/ 21 h 8"/>
                <a:gd name="T2" fmla="*/ 13 w 5"/>
                <a:gd name="T3" fmla="*/ 0 h 8"/>
                <a:gd name="T4" fmla="*/ 21 w 5"/>
                <a:gd name="T5" fmla="*/ 41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">
                  <a:moveTo>
                    <a:pt x="0" y="4"/>
                  </a:moveTo>
                  <a:cubicBezTo>
                    <a:pt x="1" y="2"/>
                    <a:pt x="0" y="1"/>
                    <a:pt x="2" y="0"/>
                  </a:cubicBezTo>
                  <a:cubicBezTo>
                    <a:pt x="5" y="2"/>
                    <a:pt x="5" y="5"/>
                    <a:pt x="3" y="8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74" name="Freeform 463">
              <a:extLst>
                <a:ext uri="{FF2B5EF4-FFF2-40B4-BE49-F238E27FC236}">
                  <a16:creationId xmlns:a16="http://schemas.microsoft.com/office/drawing/2014/main" id="{4BBE01AB-CA2C-4AB6-BDBB-78D9BA9B7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2448"/>
              <a:ext cx="26" cy="21"/>
            </a:xfrm>
            <a:custGeom>
              <a:avLst/>
              <a:gdLst>
                <a:gd name="T0" fmla="*/ 42 w 16"/>
                <a:gd name="T1" fmla="*/ 55 h 13"/>
                <a:gd name="T2" fmla="*/ 63 w 16"/>
                <a:gd name="T3" fmla="*/ 89 h 13"/>
                <a:gd name="T4" fmla="*/ 21 w 16"/>
                <a:gd name="T5" fmla="*/ 7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3">
                  <a:moveTo>
                    <a:pt x="6" y="8"/>
                  </a:moveTo>
                  <a:cubicBezTo>
                    <a:pt x="6" y="11"/>
                    <a:pt x="6" y="12"/>
                    <a:pt x="9" y="13"/>
                  </a:cubicBezTo>
                  <a:cubicBezTo>
                    <a:pt x="16" y="7"/>
                    <a:pt x="0" y="0"/>
                    <a:pt x="3" y="11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75" name="Freeform 464">
              <a:extLst>
                <a:ext uri="{FF2B5EF4-FFF2-40B4-BE49-F238E27FC236}">
                  <a16:creationId xmlns:a16="http://schemas.microsoft.com/office/drawing/2014/main" id="{AE9D4939-9A4E-4DBD-9C80-35E55B83A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2503"/>
              <a:ext cx="44" cy="31"/>
            </a:xfrm>
            <a:custGeom>
              <a:avLst/>
              <a:gdLst>
                <a:gd name="T0" fmla="*/ 156 w 27"/>
                <a:gd name="T1" fmla="*/ 113 h 19"/>
                <a:gd name="T2" fmla="*/ 111 w 27"/>
                <a:gd name="T3" fmla="*/ 135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19">
                  <a:moveTo>
                    <a:pt x="22" y="16"/>
                  </a:moveTo>
                  <a:cubicBezTo>
                    <a:pt x="27" y="0"/>
                    <a:pt x="0" y="16"/>
                    <a:pt x="16" y="19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76" name="Freeform 465">
              <a:extLst>
                <a:ext uri="{FF2B5EF4-FFF2-40B4-BE49-F238E27FC236}">
                  <a16:creationId xmlns:a16="http://schemas.microsoft.com/office/drawing/2014/main" id="{1C495233-6117-46C5-92ED-014EC626B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2495"/>
              <a:ext cx="16" cy="15"/>
            </a:xfrm>
            <a:custGeom>
              <a:avLst/>
              <a:gdLst>
                <a:gd name="T0" fmla="*/ 34 w 10"/>
                <a:gd name="T1" fmla="*/ 70 h 9"/>
                <a:gd name="T2" fmla="*/ 46 w 10"/>
                <a:gd name="T3" fmla="*/ 70 h 9"/>
                <a:gd name="T4" fmla="*/ 8 w 10"/>
                <a:gd name="T5" fmla="*/ 62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9">
                  <a:moveTo>
                    <a:pt x="5" y="9"/>
                  </a:moveTo>
                  <a:cubicBezTo>
                    <a:pt x="6" y="9"/>
                    <a:pt x="6" y="8"/>
                    <a:pt x="7" y="9"/>
                  </a:cubicBezTo>
                  <a:cubicBezTo>
                    <a:pt x="10" y="3"/>
                    <a:pt x="0" y="0"/>
                    <a:pt x="1" y="8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77" name="Freeform 466">
              <a:extLst>
                <a:ext uri="{FF2B5EF4-FFF2-40B4-BE49-F238E27FC236}">
                  <a16:creationId xmlns:a16="http://schemas.microsoft.com/office/drawing/2014/main" id="{1262B0BE-5A57-44DA-AAC6-80368AE47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2534"/>
              <a:ext cx="7" cy="11"/>
            </a:xfrm>
            <a:custGeom>
              <a:avLst/>
              <a:gdLst>
                <a:gd name="T0" fmla="*/ 12 w 4"/>
                <a:gd name="T1" fmla="*/ 42 h 7"/>
                <a:gd name="T2" fmla="*/ 28 w 4"/>
                <a:gd name="T3" fmla="*/ 0 h 7"/>
                <a:gd name="T4" fmla="*/ 0 w 4"/>
                <a:gd name="T5" fmla="*/ 2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3" y="6"/>
                    <a:pt x="4" y="4"/>
                    <a:pt x="3" y="0"/>
                  </a:cubicBezTo>
                  <a:cubicBezTo>
                    <a:pt x="1" y="0"/>
                    <a:pt x="1" y="1"/>
                    <a:pt x="0" y="3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78" name="Freeform 467">
              <a:extLst>
                <a:ext uri="{FF2B5EF4-FFF2-40B4-BE49-F238E27FC236}">
                  <a16:creationId xmlns:a16="http://schemas.microsoft.com/office/drawing/2014/main" id="{B3E2F390-A355-412E-BC5E-AC7FE56D4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" y="2550"/>
              <a:ext cx="9" cy="10"/>
            </a:xfrm>
            <a:custGeom>
              <a:avLst/>
              <a:gdLst>
                <a:gd name="T0" fmla="*/ 8 w 6"/>
                <a:gd name="T1" fmla="*/ 47 h 6"/>
                <a:gd name="T2" fmla="*/ 21 w 6"/>
                <a:gd name="T3" fmla="*/ 47 h 6"/>
                <a:gd name="T4" fmla="*/ 8 w 6"/>
                <a:gd name="T5" fmla="*/ 0 h 6"/>
                <a:gd name="T6" fmla="*/ 8 w 6"/>
                <a:gd name="T7" fmla="*/ 13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2" y="6"/>
                    <a:pt x="3" y="6"/>
                    <a:pt x="4" y="6"/>
                  </a:cubicBezTo>
                  <a:cubicBezTo>
                    <a:pt x="6" y="2"/>
                    <a:pt x="5" y="1"/>
                    <a:pt x="1" y="0"/>
                  </a:cubicBezTo>
                  <a:cubicBezTo>
                    <a:pt x="1" y="1"/>
                    <a:pt x="0" y="1"/>
                    <a:pt x="1" y="2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79" name="Freeform 468">
              <a:extLst>
                <a:ext uri="{FF2B5EF4-FFF2-40B4-BE49-F238E27FC236}">
                  <a16:creationId xmlns:a16="http://schemas.microsoft.com/office/drawing/2014/main" id="{83B62DFE-CFB5-4EF5-840F-562F76780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2490"/>
              <a:ext cx="15" cy="13"/>
            </a:xfrm>
            <a:custGeom>
              <a:avLst/>
              <a:gdLst>
                <a:gd name="T0" fmla="*/ 13 w 9"/>
                <a:gd name="T1" fmla="*/ 34 h 8"/>
                <a:gd name="T2" fmla="*/ 62 w 9"/>
                <a:gd name="T3" fmla="*/ 47 h 8"/>
                <a:gd name="T4" fmla="*/ 0 w 9"/>
                <a:gd name="T5" fmla="*/ 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2" y="5"/>
                  </a:moveTo>
                  <a:cubicBezTo>
                    <a:pt x="4" y="7"/>
                    <a:pt x="5" y="8"/>
                    <a:pt x="8" y="7"/>
                  </a:cubicBezTo>
                  <a:cubicBezTo>
                    <a:pt x="9" y="1"/>
                    <a:pt x="0" y="0"/>
                    <a:pt x="0" y="7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80" name="Freeform 469">
              <a:extLst>
                <a:ext uri="{FF2B5EF4-FFF2-40B4-BE49-F238E27FC236}">
                  <a16:creationId xmlns:a16="http://schemas.microsoft.com/office/drawing/2014/main" id="{BC3E4817-ED83-4E0A-AC6F-B4EFC206D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2465"/>
              <a:ext cx="10" cy="6"/>
            </a:xfrm>
            <a:custGeom>
              <a:avLst/>
              <a:gdLst>
                <a:gd name="T0" fmla="*/ 22 w 6"/>
                <a:gd name="T1" fmla="*/ 0 h 4"/>
                <a:gd name="T2" fmla="*/ 47 w 6"/>
                <a:gd name="T3" fmla="*/ 18 h 4"/>
                <a:gd name="T4" fmla="*/ 0 w 6"/>
                <a:gd name="T5" fmla="*/ 12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4" y="2"/>
                    <a:pt x="2" y="4"/>
                    <a:pt x="6" y="3"/>
                  </a:cubicBezTo>
                  <a:cubicBezTo>
                    <a:pt x="5" y="0"/>
                    <a:pt x="3" y="0"/>
                    <a:pt x="0" y="2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81" name="Freeform 470">
              <a:extLst>
                <a:ext uri="{FF2B5EF4-FFF2-40B4-BE49-F238E27FC236}">
                  <a16:creationId xmlns:a16="http://schemas.microsoft.com/office/drawing/2014/main" id="{1A362DFB-C18E-4375-BD10-113A3F1AB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439"/>
              <a:ext cx="6" cy="9"/>
            </a:xfrm>
            <a:custGeom>
              <a:avLst/>
              <a:gdLst>
                <a:gd name="T0" fmla="*/ 12 w 4"/>
                <a:gd name="T1" fmla="*/ 12 h 6"/>
                <a:gd name="T2" fmla="*/ 12 w 4"/>
                <a:gd name="T3" fmla="*/ 21 h 6"/>
                <a:gd name="T4" fmla="*/ 21 w 4"/>
                <a:gd name="T5" fmla="*/ 8 h 6"/>
                <a:gd name="T6" fmla="*/ 0 w 4"/>
                <a:gd name="T7" fmla="*/ 0 h 6"/>
                <a:gd name="T8" fmla="*/ 12 w 4"/>
                <a:gd name="T9" fmla="*/ 3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cubicBezTo>
                    <a:pt x="1" y="3"/>
                    <a:pt x="2" y="3"/>
                    <a:pt x="2" y="4"/>
                  </a:cubicBezTo>
                  <a:cubicBezTo>
                    <a:pt x="3" y="2"/>
                    <a:pt x="4" y="3"/>
                    <a:pt x="4" y="1"/>
                  </a:cubicBezTo>
                  <a:cubicBezTo>
                    <a:pt x="2" y="0"/>
                    <a:pt x="2" y="1"/>
                    <a:pt x="0" y="0"/>
                  </a:cubicBezTo>
                  <a:cubicBezTo>
                    <a:pt x="0" y="3"/>
                    <a:pt x="0" y="4"/>
                    <a:pt x="2" y="6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82" name="Freeform 471">
              <a:extLst>
                <a:ext uri="{FF2B5EF4-FFF2-40B4-BE49-F238E27FC236}">
                  <a16:creationId xmlns:a16="http://schemas.microsoft.com/office/drawing/2014/main" id="{7168C9EA-4AC9-46D3-8A68-A658B8CE1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2418"/>
              <a:ext cx="24" cy="26"/>
            </a:xfrm>
            <a:custGeom>
              <a:avLst/>
              <a:gdLst>
                <a:gd name="T0" fmla="*/ 34 w 15"/>
                <a:gd name="T1" fmla="*/ 68 h 16"/>
                <a:gd name="T2" fmla="*/ 42 w 15"/>
                <a:gd name="T3" fmla="*/ 98 h 16"/>
                <a:gd name="T4" fmla="*/ 42 w 15"/>
                <a:gd name="T5" fmla="*/ 34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6">
                  <a:moveTo>
                    <a:pt x="5" y="10"/>
                  </a:moveTo>
                  <a:cubicBezTo>
                    <a:pt x="8" y="0"/>
                    <a:pt x="15" y="16"/>
                    <a:pt x="6" y="14"/>
                  </a:cubicBezTo>
                  <a:cubicBezTo>
                    <a:pt x="1" y="13"/>
                    <a:pt x="0" y="4"/>
                    <a:pt x="6" y="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83" name="Freeform 472">
              <a:extLst>
                <a:ext uri="{FF2B5EF4-FFF2-40B4-BE49-F238E27FC236}">
                  <a16:creationId xmlns:a16="http://schemas.microsoft.com/office/drawing/2014/main" id="{D4668BAA-EDC9-4062-B24F-F39E0B787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" y="2450"/>
              <a:ext cx="6" cy="5"/>
            </a:xfrm>
            <a:custGeom>
              <a:avLst/>
              <a:gdLst>
                <a:gd name="T0" fmla="*/ 21 w 4"/>
                <a:gd name="T1" fmla="*/ 22 h 3"/>
                <a:gd name="T2" fmla="*/ 8 w 4"/>
                <a:gd name="T3" fmla="*/ 0 h 3"/>
                <a:gd name="T4" fmla="*/ 0 w 4"/>
                <a:gd name="T5" fmla="*/ 22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4" y="1"/>
                    <a:pt x="4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84" name="Freeform 473">
              <a:extLst>
                <a:ext uri="{FF2B5EF4-FFF2-40B4-BE49-F238E27FC236}">
                  <a16:creationId xmlns:a16="http://schemas.microsoft.com/office/drawing/2014/main" id="{43E12D46-6B4F-4D5E-97AC-40653E0C1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2469"/>
              <a:ext cx="13" cy="13"/>
            </a:xfrm>
            <a:custGeom>
              <a:avLst/>
              <a:gdLst>
                <a:gd name="T0" fmla="*/ 21 w 8"/>
                <a:gd name="T1" fmla="*/ 13 h 8"/>
                <a:gd name="T2" fmla="*/ 42 w 8"/>
                <a:gd name="T3" fmla="*/ 55 h 8"/>
                <a:gd name="T4" fmla="*/ 13 w 8"/>
                <a:gd name="T5" fmla="*/ 8 h 8"/>
                <a:gd name="T6" fmla="*/ 13 w 8"/>
                <a:gd name="T7" fmla="*/ 29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3" y="2"/>
                  </a:moveTo>
                  <a:cubicBezTo>
                    <a:pt x="0" y="4"/>
                    <a:pt x="2" y="8"/>
                    <a:pt x="6" y="8"/>
                  </a:cubicBezTo>
                  <a:cubicBezTo>
                    <a:pt x="8" y="4"/>
                    <a:pt x="7" y="0"/>
                    <a:pt x="2" y="1"/>
                  </a:cubicBezTo>
                  <a:cubicBezTo>
                    <a:pt x="2" y="2"/>
                    <a:pt x="2" y="3"/>
                    <a:pt x="2" y="4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85" name="Freeform 474">
              <a:extLst>
                <a:ext uri="{FF2B5EF4-FFF2-40B4-BE49-F238E27FC236}">
                  <a16:creationId xmlns:a16="http://schemas.microsoft.com/office/drawing/2014/main" id="{BD8F74BC-F365-4C71-B012-CF5856B0B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465"/>
              <a:ext cx="21" cy="24"/>
            </a:xfrm>
            <a:custGeom>
              <a:avLst/>
              <a:gdLst>
                <a:gd name="T0" fmla="*/ 42 w 13"/>
                <a:gd name="T1" fmla="*/ 46 h 15"/>
                <a:gd name="T2" fmla="*/ 63 w 13"/>
                <a:gd name="T3" fmla="*/ 86 h 15"/>
                <a:gd name="T4" fmla="*/ 26 w 13"/>
                <a:gd name="T5" fmla="*/ 46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5">
                  <a:moveTo>
                    <a:pt x="6" y="7"/>
                  </a:moveTo>
                  <a:cubicBezTo>
                    <a:pt x="0" y="10"/>
                    <a:pt x="7" y="15"/>
                    <a:pt x="9" y="13"/>
                  </a:cubicBezTo>
                  <a:cubicBezTo>
                    <a:pt x="13" y="10"/>
                    <a:pt x="8" y="0"/>
                    <a:pt x="4" y="7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86" name="Freeform 475">
              <a:extLst>
                <a:ext uri="{FF2B5EF4-FFF2-40B4-BE49-F238E27FC236}">
                  <a16:creationId xmlns:a16="http://schemas.microsoft.com/office/drawing/2014/main" id="{781247E7-3E61-4B53-92FC-D023E683B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2507"/>
              <a:ext cx="9" cy="6"/>
            </a:xfrm>
            <a:custGeom>
              <a:avLst/>
              <a:gdLst>
                <a:gd name="T0" fmla="*/ 32 w 6"/>
                <a:gd name="T1" fmla="*/ 21 h 4"/>
                <a:gd name="T2" fmla="*/ 0 w 6"/>
                <a:gd name="T3" fmla="*/ 21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cubicBezTo>
                    <a:pt x="5" y="0"/>
                    <a:pt x="2" y="0"/>
                    <a:pt x="0" y="4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87" name="Freeform 476">
              <a:extLst>
                <a:ext uri="{FF2B5EF4-FFF2-40B4-BE49-F238E27FC236}">
                  <a16:creationId xmlns:a16="http://schemas.microsoft.com/office/drawing/2014/main" id="{B9E67999-0F0A-4F0E-BA2C-7803D053B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2481"/>
              <a:ext cx="3" cy="6"/>
            </a:xfrm>
            <a:custGeom>
              <a:avLst/>
              <a:gdLst>
                <a:gd name="T0" fmla="*/ 0 w 2"/>
                <a:gd name="T1" fmla="*/ 0 h 4"/>
                <a:gd name="T2" fmla="*/ 12 w 2"/>
                <a:gd name="T3" fmla="*/ 21 h 4"/>
                <a:gd name="T4" fmla="*/ 12 w 2"/>
                <a:gd name="T5" fmla="*/ 8 h 4"/>
                <a:gd name="T6" fmla="*/ 12 w 2"/>
                <a:gd name="T7" fmla="*/ 18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2"/>
                    <a:pt x="0" y="4"/>
                    <a:pt x="2" y="4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2"/>
                    <a:pt x="1" y="2"/>
                    <a:pt x="2" y="3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88" name="Freeform 477">
              <a:extLst>
                <a:ext uri="{FF2B5EF4-FFF2-40B4-BE49-F238E27FC236}">
                  <a16:creationId xmlns:a16="http://schemas.microsoft.com/office/drawing/2014/main" id="{F654C9FC-D8BE-4C4B-9C25-0D207B845E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5" y="725"/>
              <a:ext cx="3090" cy="2079"/>
            </a:xfrm>
            <a:custGeom>
              <a:avLst/>
              <a:gdLst>
                <a:gd name="T0" fmla="*/ 9294 w 1914"/>
                <a:gd name="T1" fmla="*/ 0 h 1288"/>
                <a:gd name="T2" fmla="*/ 10428 w 1914"/>
                <a:gd name="T3" fmla="*/ 3096 h 1288"/>
                <a:gd name="T4" fmla="*/ 9034 w 1914"/>
                <a:gd name="T5" fmla="*/ 2665 h 1288"/>
                <a:gd name="T6" fmla="*/ 7317 w 1914"/>
                <a:gd name="T7" fmla="*/ 1014 h 1288"/>
                <a:gd name="T8" fmla="*/ 5221 w 1914"/>
                <a:gd name="T9" fmla="*/ 794 h 1288"/>
                <a:gd name="T10" fmla="*/ 3547 w 1914"/>
                <a:gd name="T11" fmla="*/ 1821 h 1288"/>
                <a:gd name="T12" fmla="*/ 2512 w 1914"/>
                <a:gd name="T13" fmla="*/ 3177 h 1288"/>
                <a:gd name="T14" fmla="*/ 1692 w 1914"/>
                <a:gd name="T15" fmla="*/ 820 h 1288"/>
                <a:gd name="T16" fmla="*/ 610 w 1914"/>
                <a:gd name="T17" fmla="*/ 3293 h 1288"/>
                <a:gd name="T18" fmla="*/ 1225 w 1914"/>
                <a:gd name="T19" fmla="*/ 8247 h 1288"/>
                <a:gd name="T20" fmla="*/ 2439 w 1914"/>
                <a:gd name="T21" fmla="*/ 5533 h 1288"/>
                <a:gd name="T22" fmla="*/ 4369 w 1914"/>
                <a:gd name="T23" fmla="*/ 7485 h 1288"/>
                <a:gd name="T24" fmla="*/ 6651 w 1914"/>
                <a:gd name="T25" fmla="*/ 7767 h 1288"/>
                <a:gd name="T26" fmla="*/ 8908 w 1914"/>
                <a:gd name="T27" fmla="*/ 6381 h 1288"/>
                <a:gd name="T28" fmla="*/ 12463 w 1914"/>
                <a:gd name="T29" fmla="*/ 8113 h 1288"/>
                <a:gd name="T30" fmla="*/ 11759 w 1914"/>
                <a:gd name="T31" fmla="*/ 4909 h 1288"/>
                <a:gd name="T32" fmla="*/ 6986 w 1914"/>
                <a:gd name="T33" fmla="*/ 2110 h 1288"/>
                <a:gd name="T34" fmla="*/ 7131 w 1914"/>
                <a:gd name="T35" fmla="*/ 1412 h 1288"/>
                <a:gd name="T36" fmla="*/ 6182 w 1914"/>
                <a:gd name="T37" fmla="*/ 5459 h 1288"/>
                <a:gd name="T38" fmla="*/ 6766 w 1914"/>
                <a:gd name="T39" fmla="*/ 4323 h 1288"/>
                <a:gd name="T40" fmla="*/ 6724 w 1914"/>
                <a:gd name="T41" fmla="*/ 3361 h 1288"/>
                <a:gd name="T42" fmla="*/ 6161 w 1914"/>
                <a:gd name="T43" fmla="*/ 3924 h 1288"/>
                <a:gd name="T44" fmla="*/ 6724 w 1914"/>
                <a:gd name="T45" fmla="*/ 3361 h 1288"/>
                <a:gd name="T46" fmla="*/ 6027 w 1914"/>
                <a:gd name="T47" fmla="*/ 1446 h 1288"/>
                <a:gd name="T48" fmla="*/ 5891 w 1914"/>
                <a:gd name="T49" fmla="*/ 2822 h 1288"/>
                <a:gd name="T50" fmla="*/ 5418 w 1914"/>
                <a:gd name="T51" fmla="*/ 1282 h 1288"/>
                <a:gd name="T52" fmla="*/ 5596 w 1914"/>
                <a:gd name="T53" fmla="*/ 3692 h 1288"/>
                <a:gd name="T54" fmla="*/ 5095 w 1914"/>
                <a:gd name="T55" fmla="*/ 4148 h 1288"/>
                <a:gd name="T56" fmla="*/ 5087 w 1914"/>
                <a:gd name="T57" fmla="*/ 3238 h 1288"/>
                <a:gd name="T58" fmla="*/ 4532 w 1914"/>
                <a:gd name="T59" fmla="*/ 1711 h 1288"/>
                <a:gd name="T60" fmla="*/ 4843 w 1914"/>
                <a:gd name="T61" fmla="*/ 2676 h 1288"/>
                <a:gd name="T62" fmla="*/ 4060 w 1914"/>
                <a:gd name="T63" fmla="*/ 2023 h 1288"/>
                <a:gd name="T64" fmla="*/ 3771 w 1914"/>
                <a:gd name="T65" fmla="*/ 2684 h 1288"/>
                <a:gd name="T66" fmla="*/ 3878 w 1914"/>
                <a:gd name="T67" fmla="*/ 3351 h 1288"/>
                <a:gd name="T68" fmla="*/ 2465 w 1914"/>
                <a:gd name="T69" fmla="*/ 4608 h 1288"/>
                <a:gd name="T70" fmla="*/ 3109 w 1914"/>
                <a:gd name="T71" fmla="*/ 3562 h 1288"/>
                <a:gd name="T72" fmla="*/ 3248 w 1914"/>
                <a:gd name="T73" fmla="*/ 4718 h 1288"/>
                <a:gd name="T74" fmla="*/ 3316 w 1914"/>
                <a:gd name="T75" fmla="*/ 5837 h 1288"/>
                <a:gd name="T76" fmla="*/ 4199 w 1914"/>
                <a:gd name="T77" fmla="*/ 4574 h 1288"/>
                <a:gd name="T78" fmla="*/ 5121 w 1914"/>
                <a:gd name="T79" fmla="*/ 4786 h 1288"/>
                <a:gd name="T80" fmla="*/ 3316 w 1914"/>
                <a:gd name="T81" fmla="*/ 5837 h 1288"/>
                <a:gd name="T82" fmla="*/ 4764 w 1914"/>
                <a:gd name="T83" fmla="*/ 7018 h 1288"/>
                <a:gd name="T84" fmla="*/ 4819 w 1914"/>
                <a:gd name="T85" fmla="*/ 6511 h 1288"/>
                <a:gd name="T86" fmla="*/ 5925 w 1914"/>
                <a:gd name="T87" fmla="*/ 6245 h 1288"/>
                <a:gd name="T88" fmla="*/ 6303 w 1914"/>
                <a:gd name="T89" fmla="*/ 7204 h 1288"/>
                <a:gd name="T90" fmla="*/ 6651 w 1914"/>
                <a:gd name="T91" fmla="*/ 6631 h 1288"/>
                <a:gd name="T92" fmla="*/ 6303 w 1914"/>
                <a:gd name="T93" fmla="*/ 7204 h 1288"/>
                <a:gd name="T94" fmla="*/ 7594 w 1914"/>
                <a:gd name="T95" fmla="*/ 6402 h 1288"/>
                <a:gd name="T96" fmla="*/ 8377 w 1914"/>
                <a:gd name="T97" fmla="*/ 5922 h 1288"/>
                <a:gd name="T98" fmla="*/ 7819 w 1914"/>
                <a:gd name="T99" fmla="*/ 3603 h 1288"/>
                <a:gd name="T100" fmla="*/ 7959 w 1914"/>
                <a:gd name="T101" fmla="*/ 4710 h 1288"/>
                <a:gd name="T102" fmla="*/ 7389 w 1914"/>
                <a:gd name="T103" fmla="*/ 4244 h 1288"/>
                <a:gd name="T104" fmla="*/ 8288 w 1914"/>
                <a:gd name="T105" fmla="*/ 3054 h 1288"/>
                <a:gd name="T106" fmla="*/ 7533 w 1914"/>
                <a:gd name="T107" fmla="*/ 2355 h 1288"/>
                <a:gd name="T108" fmla="*/ 8288 w 1914"/>
                <a:gd name="T109" fmla="*/ 3054 h 1288"/>
                <a:gd name="T110" fmla="*/ 8747 w 1914"/>
                <a:gd name="T111" fmla="*/ 5248 h 1288"/>
                <a:gd name="T112" fmla="*/ 9472 w 1914"/>
                <a:gd name="T113" fmla="*/ 4190 h 12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14" h="1288">
                  <a:moveTo>
                    <a:pt x="1731" y="723"/>
                  </a:moveTo>
                  <a:cubicBezTo>
                    <a:pt x="1666" y="433"/>
                    <a:pt x="1508" y="124"/>
                    <a:pt x="1368" y="0"/>
                  </a:cubicBezTo>
                  <a:cubicBezTo>
                    <a:pt x="1282" y="84"/>
                    <a:pt x="1282" y="84"/>
                    <a:pt x="1282" y="84"/>
                  </a:cubicBezTo>
                  <a:cubicBezTo>
                    <a:pt x="1282" y="84"/>
                    <a:pt x="1361" y="117"/>
                    <a:pt x="1535" y="456"/>
                  </a:cubicBezTo>
                  <a:cubicBezTo>
                    <a:pt x="1569" y="522"/>
                    <a:pt x="1570" y="589"/>
                    <a:pt x="1460" y="541"/>
                  </a:cubicBezTo>
                  <a:cubicBezTo>
                    <a:pt x="1349" y="493"/>
                    <a:pt x="1343" y="428"/>
                    <a:pt x="1330" y="393"/>
                  </a:cubicBezTo>
                  <a:cubicBezTo>
                    <a:pt x="1318" y="357"/>
                    <a:pt x="1274" y="270"/>
                    <a:pt x="1182" y="238"/>
                  </a:cubicBezTo>
                  <a:cubicBezTo>
                    <a:pt x="1115" y="215"/>
                    <a:pt x="1130" y="178"/>
                    <a:pt x="1077" y="149"/>
                  </a:cubicBezTo>
                  <a:cubicBezTo>
                    <a:pt x="1016" y="114"/>
                    <a:pt x="1013" y="140"/>
                    <a:pt x="977" y="113"/>
                  </a:cubicBezTo>
                  <a:cubicBezTo>
                    <a:pt x="942" y="86"/>
                    <a:pt x="819" y="88"/>
                    <a:pt x="769" y="117"/>
                  </a:cubicBezTo>
                  <a:cubicBezTo>
                    <a:pt x="718" y="147"/>
                    <a:pt x="693" y="159"/>
                    <a:pt x="666" y="159"/>
                  </a:cubicBezTo>
                  <a:cubicBezTo>
                    <a:pt x="639" y="159"/>
                    <a:pt x="556" y="207"/>
                    <a:pt x="522" y="268"/>
                  </a:cubicBezTo>
                  <a:cubicBezTo>
                    <a:pt x="489" y="328"/>
                    <a:pt x="476" y="339"/>
                    <a:pt x="447" y="357"/>
                  </a:cubicBezTo>
                  <a:cubicBezTo>
                    <a:pt x="418" y="376"/>
                    <a:pt x="382" y="437"/>
                    <a:pt x="370" y="468"/>
                  </a:cubicBezTo>
                  <a:cubicBezTo>
                    <a:pt x="357" y="499"/>
                    <a:pt x="299" y="612"/>
                    <a:pt x="213" y="593"/>
                  </a:cubicBezTo>
                  <a:cubicBezTo>
                    <a:pt x="128" y="574"/>
                    <a:pt x="276" y="493"/>
                    <a:pt x="249" y="121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6"/>
                    <a:pt x="169" y="266"/>
                    <a:pt x="90" y="485"/>
                  </a:cubicBezTo>
                  <a:cubicBezTo>
                    <a:pt x="11" y="704"/>
                    <a:pt x="0" y="894"/>
                    <a:pt x="75" y="1243"/>
                  </a:cubicBezTo>
                  <a:cubicBezTo>
                    <a:pt x="75" y="1243"/>
                    <a:pt x="138" y="1288"/>
                    <a:pt x="180" y="1215"/>
                  </a:cubicBezTo>
                  <a:cubicBezTo>
                    <a:pt x="180" y="1215"/>
                    <a:pt x="103" y="934"/>
                    <a:pt x="140" y="779"/>
                  </a:cubicBezTo>
                  <a:cubicBezTo>
                    <a:pt x="178" y="625"/>
                    <a:pt x="313" y="727"/>
                    <a:pt x="359" y="815"/>
                  </a:cubicBezTo>
                  <a:cubicBezTo>
                    <a:pt x="405" y="902"/>
                    <a:pt x="432" y="934"/>
                    <a:pt x="468" y="944"/>
                  </a:cubicBezTo>
                  <a:cubicBezTo>
                    <a:pt x="503" y="954"/>
                    <a:pt x="499" y="1029"/>
                    <a:pt x="643" y="1103"/>
                  </a:cubicBezTo>
                  <a:cubicBezTo>
                    <a:pt x="733" y="1149"/>
                    <a:pt x="766" y="1124"/>
                    <a:pt x="789" y="1126"/>
                  </a:cubicBezTo>
                  <a:cubicBezTo>
                    <a:pt x="812" y="1128"/>
                    <a:pt x="896" y="1169"/>
                    <a:pt x="979" y="1144"/>
                  </a:cubicBezTo>
                  <a:cubicBezTo>
                    <a:pt x="1165" y="1090"/>
                    <a:pt x="1126" y="1040"/>
                    <a:pt x="1157" y="1023"/>
                  </a:cubicBezTo>
                  <a:cubicBezTo>
                    <a:pt x="1188" y="1007"/>
                    <a:pt x="1251" y="1011"/>
                    <a:pt x="1311" y="940"/>
                  </a:cubicBezTo>
                  <a:cubicBezTo>
                    <a:pt x="1372" y="869"/>
                    <a:pt x="1386" y="763"/>
                    <a:pt x="1497" y="685"/>
                  </a:cubicBezTo>
                  <a:cubicBezTo>
                    <a:pt x="1675" y="562"/>
                    <a:pt x="1593" y="1017"/>
                    <a:pt x="1835" y="1195"/>
                  </a:cubicBezTo>
                  <a:cubicBezTo>
                    <a:pt x="1835" y="1195"/>
                    <a:pt x="1914" y="1197"/>
                    <a:pt x="1914" y="1115"/>
                  </a:cubicBezTo>
                  <a:cubicBezTo>
                    <a:pt x="1914" y="1115"/>
                    <a:pt x="1796" y="1013"/>
                    <a:pt x="1731" y="723"/>
                  </a:cubicBezTo>
                  <a:close/>
                  <a:moveTo>
                    <a:pt x="1050" y="208"/>
                  </a:moveTo>
                  <a:cubicBezTo>
                    <a:pt x="1096" y="251"/>
                    <a:pt x="1028" y="311"/>
                    <a:pt x="1028" y="311"/>
                  </a:cubicBezTo>
                  <a:cubicBezTo>
                    <a:pt x="980" y="370"/>
                    <a:pt x="981" y="271"/>
                    <a:pt x="971" y="232"/>
                  </a:cubicBezTo>
                  <a:cubicBezTo>
                    <a:pt x="961" y="193"/>
                    <a:pt x="1005" y="165"/>
                    <a:pt x="1050" y="208"/>
                  </a:cubicBezTo>
                  <a:close/>
                  <a:moveTo>
                    <a:pt x="1032" y="769"/>
                  </a:moveTo>
                  <a:cubicBezTo>
                    <a:pt x="1003" y="796"/>
                    <a:pt x="951" y="788"/>
                    <a:pt x="910" y="804"/>
                  </a:cubicBezTo>
                  <a:cubicBezTo>
                    <a:pt x="868" y="820"/>
                    <a:pt x="836" y="838"/>
                    <a:pt x="850" y="816"/>
                  </a:cubicBezTo>
                  <a:cubicBezTo>
                    <a:pt x="855" y="808"/>
                    <a:pt x="944" y="634"/>
                    <a:pt x="996" y="637"/>
                  </a:cubicBezTo>
                  <a:cubicBezTo>
                    <a:pt x="1047" y="639"/>
                    <a:pt x="1060" y="742"/>
                    <a:pt x="1032" y="769"/>
                  </a:cubicBezTo>
                  <a:close/>
                  <a:moveTo>
                    <a:pt x="990" y="495"/>
                  </a:moveTo>
                  <a:cubicBezTo>
                    <a:pt x="1015" y="499"/>
                    <a:pt x="1044" y="491"/>
                    <a:pt x="1009" y="512"/>
                  </a:cubicBezTo>
                  <a:cubicBezTo>
                    <a:pt x="973" y="533"/>
                    <a:pt x="920" y="624"/>
                    <a:pt x="907" y="578"/>
                  </a:cubicBezTo>
                  <a:cubicBezTo>
                    <a:pt x="894" y="533"/>
                    <a:pt x="885" y="499"/>
                    <a:pt x="907" y="490"/>
                  </a:cubicBezTo>
                  <a:cubicBezTo>
                    <a:pt x="921" y="484"/>
                    <a:pt x="966" y="491"/>
                    <a:pt x="990" y="495"/>
                  </a:cubicBezTo>
                  <a:close/>
                  <a:moveTo>
                    <a:pt x="798" y="189"/>
                  </a:moveTo>
                  <a:cubicBezTo>
                    <a:pt x="838" y="173"/>
                    <a:pt x="885" y="155"/>
                    <a:pt x="887" y="213"/>
                  </a:cubicBezTo>
                  <a:cubicBezTo>
                    <a:pt x="888" y="272"/>
                    <a:pt x="906" y="329"/>
                    <a:pt x="911" y="347"/>
                  </a:cubicBezTo>
                  <a:cubicBezTo>
                    <a:pt x="916" y="365"/>
                    <a:pt x="936" y="411"/>
                    <a:pt x="867" y="416"/>
                  </a:cubicBezTo>
                  <a:cubicBezTo>
                    <a:pt x="798" y="421"/>
                    <a:pt x="784" y="398"/>
                    <a:pt x="772" y="258"/>
                  </a:cubicBezTo>
                  <a:cubicBezTo>
                    <a:pt x="772" y="258"/>
                    <a:pt x="758" y="204"/>
                    <a:pt x="798" y="189"/>
                  </a:cubicBezTo>
                  <a:close/>
                  <a:moveTo>
                    <a:pt x="749" y="477"/>
                  </a:moveTo>
                  <a:cubicBezTo>
                    <a:pt x="783" y="486"/>
                    <a:pt x="814" y="490"/>
                    <a:pt x="824" y="544"/>
                  </a:cubicBezTo>
                  <a:cubicBezTo>
                    <a:pt x="835" y="599"/>
                    <a:pt x="862" y="653"/>
                    <a:pt x="845" y="665"/>
                  </a:cubicBezTo>
                  <a:cubicBezTo>
                    <a:pt x="828" y="677"/>
                    <a:pt x="788" y="625"/>
                    <a:pt x="750" y="611"/>
                  </a:cubicBezTo>
                  <a:cubicBezTo>
                    <a:pt x="713" y="596"/>
                    <a:pt x="674" y="583"/>
                    <a:pt x="690" y="537"/>
                  </a:cubicBezTo>
                  <a:cubicBezTo>
                    <a:pt x="690" y="537"/>
                    <a:pt x="715" y="468"/>
                    <a:pt x="749" y="477"/>
                  </a:cubicBezTo>
                  <a:close/>
                  <a:moveTo>
                    <a:pt x="598" y="298"/>
                  </a:moveTo>
                  <a:cubicBezTo>
                    <a:pt x="598" y="298"/>
                    <a:pt x="631" y="263"/>
                    <a:pt x="667" y="252"/>
                  </a:cubicBezTo>
                  <a:cubicBezTo>
                    <a:pt x="703" y="242"/>
                    <a:pt x="706" y="259"/>
                    <a:pt x="711" y="286"/>
                  </a:cubicBezTo>
                  <a:cubicBezTo>
                    <a:pt x="716" y="313"/>
                    <a:pt x="729" y="390"/>
                    <a:pt x="713" y="394"/>
                  </a:cubicBezTo>
                  <a:cubicBezTo>
                    <a:pt x="696" y="398"/>
                    <a:pt x="658" y="346"/>
                    <a:pt x="631" y="341"/>
                  </a:cubicBezTo>
                  <a:cubicBezTo>
                    <a:pt x="604" y="335"/>
                    <a:pt x="571" y="326"/>
                    <a:pt x="598" y="298"/>
                  </a:cubicBezTo>
                  <a:close/>
                  <a:moveTo>
                    <a:pt x="481" y="437"/>
                  </a:moveTo>
                  <a:cubicBezTo>
                    <a:pt x="481" y="437"/>
                    <a:pt x="501" y="381"/>
                    <a:pt x="555" y="395"/>
                  </a:cubicBezTo>
                  <a:cubicBezTo>
                    <a:pt x="610" y="409"/>
                    <a:pt x="655" y="425"/>
                    <a:pt x="640" y="450"/>
                  </a:cubicBezTo>
                  <a:cubicBezTo>
                    <a:pt x="624" y="474"/>
                    <a:pt x="633" y="512"/>
                    <a:pt x="571" y="494"/>
                  </a:cubicBezTo>
                  <a:cubicBezTo>
                    <a:pt x="509" y="476"/>
                    <a:pt x="459" y="480"/>
                    <a:pt x="481" y="437"/>
                  </a:cubicBezTo>
                  <a:close/>
                  <a:moveTo>
                    <a:pt x="363" y="679"/>
                  </a:moveTo>
                  <a:cubicBezTo>
                    <a:pt x="340" y="650"/>
                    <a:pt x="376" y="616"/>
                    <a:pt x="400" y="578"/>
                  </a:cubicBezTo>
                  <a:cubicBezTo>
                    <a:pt x="423" y="541"/>
                    <a:pt x="424" y="526"/>
                    <a:pt x="458" y="525"/>
                  </a:cubicBezTo>
                  <a:cubicBezTo>
                    <a:pt x="492" y="524"/>
                    <a:pt x="559" y="551"/>
                    <a:pt x="559" y="551"/>
                  </a:cubicBezTo>
                  <a:cubicBezTo>
                    <a:pt x="620" y="572"/>
                    <a:pt x="548" y="646"/>
                    <a:pt x="478" y="695"/>
                  </a:cubicBezTo>
                  <a:cubicBezTo>
                    <a:pt x="407" y="744"/>
                    <a:pt x="387" y="709"/>
                    <a:pt x="363" y="679"/>
                  </a:cubicBezTo>
                  <a:close/>
                  <a:moveTo>
                    <a:pt x="488" y="860"/>
                  </a:moveTo>
                  <a:cubicBezTo>
                    <a:pt x="446" y="809"/>
                    <a:pt x="481" y="794"/>
                    <a:pt x="494" y="785"/>
                  </a:cubicBezTo>
                  <a:cubicBezTo>
                    <a:pt x="507" y="775"/>
                    <a:pt x="583" y="705"/>
                    <a:pt x="618" y="674"/>
                  </a:cubicBezTo>
                  <a:cubicBezTo>
                    <a:pt x="653" y="643"/>
                    <a:pt x="709" y="679"/>
                    <a:pt x="709" y="679"/>
                  </a:cubicBezTo>
                  <a:cubicBezTo>
                    <a:pt x="709" y="679"/>
                    <a:pt x="715" y="686"/>
                    <a:pt x="754" y="705"/>
                  </a:cubicBezTo>
                  <a:cubicBezTo>
                    <a:pt x="793" y="725"/>
                    <a:pt x="744" y="821"/>
                    <a:pt x="676" y="872"/>
                  </a:cubicBezTo>
                  <a:cubicBezTo>
                    <a:pt x="609" y="922"/>
                    <a:pt x="530" y="910"/>
                    <a:pt x="488" y="860"/>
                  </a:cubicBezTo>
                  <a:close/>
                  <a:moveTo>
                    <a:pt x="789" y="1007"/>
                  </a:moveTo>
                  <a:cubicBezTo>
                    <a:pt x="774" y="1027"/>
                    <a:pt x="767" y="1057"/>
                    <a:pt x="701" y="1034"/>
                  </a:cubicBezTo>
                  <a:cubicBezTo>
                    <a:pt x="635" y="1010"/>
                    <a:pt x="609" y="968"/>
                    <a:pt x="653" y="965"/>
                  </a:cubicBezTo>
                  <a:cubicBezTo>
                    <a:pt x="697" y="962"/>
                    <a:pt x="709" y="959"/>
                    <a:pt x="709" y="959"/>
                  </a:cubicBezTo>
                  <a:cubicBezTo>
                    <a:pt x="709" y="959"/>
                    <a:pt x="796" y="927"/>
                    <a:pt x="826" y="917"/>
                  </a:cubicBezTo>
                  <a:cubicBezTo>
                    <a:pt x="855" y="907"/>
                    <a:pt x="892" y="894"/>
                    <a:pt x="872" y="920"/>
                  </a:cubicBezTo>
                  <a:cubicBezTo>
                    <a:pt x="853" y="946"/>
                    <a:pt x="805" y="986"/>
                    <a:pt x="789" y="1007"/>
                  </a:cubicBezTo>
                  <a:close/>
                  <a:moveTo>
                    <a:pt x="928" y="1061"/>
                  </a:moveTo>
                  <a:cubicBezTo>
                    <a:pt x="811" y="1073"/>
                    <a:pt x="914" y="995"/>
                    <a:pt x="933" y="978"/>
                  </a:cubicBezTo>
                  <a:cubicBezTo>
                    <a:pt x="953" y="961"/>
                    <a:pt x="963" y="960"/>
                    <a:pt x="979" y="977"/>
                  </a:cubicBezTo>
                  <a:cubicBezTo>
                    <a:pt x="994" y="994"/>
                    <a:pt x="1037" y="1001"/>
                    <a:pt x="1040" y="1016"/>
                  </a:cubicBezTo>
                  <a:cubicBezTo>
                    <a:pt x="1046" y="1049"/>
                    <a:pt x="928" y="1061"/>
                    <a:pt x="928" y="1061"/>
                  </a:cubicBezTo>
                  <a:close/>
                  <a:moveTo>
                    <a:pt x="1233" y="872"/>
                  </a:moveTo>
                  <a:cubicBezTo>
                    <a:pt x="1207" y="927"/>
                    <a:pt x="1153" y="962"/>
                    <a:pt x="1118" y="943"/>
                  </a:cubicBezTo>
                  <a:cubicBezTo>
                    <a:pt x="1083" y="923"/>
                    <a:pt x="994" y="891"/>
                    <a:pt x="998" y="866"/>
                  </a:cubicBezTo>
                  <a:cubicBezTo>
                    <a:pt x="1001" y="850"/>
                    <a:pt x="1259" y="816"/>
                    <a:pt x="1233" y="872"/>
                  </a:cubicBezTo>
                  <a:close/>
                  <a:moveTo>
                    <a:pt x="1088" y="577"/>
                  </a:moveTo>
                  <a:cubicBezTo>
                    <a:pt x="1109" y="563"/>
                    <a:pt x="1129" y="529"/>
                    <a:pt x="1151" y="531"/>
                  </a:cubicBezTo>
                  <a:cubicBezTo>
                    <a:pt x="1173" y="534"/>
                    <a:pt x="1225" y="534"/>
                    <a:pt x="1215" y="560"/>
                  </a:cubicBezTo>
                  <a:cubicBezTo>
                    <a:pt x="1205" y="586"/>
                    <a:pt x="1176" y="669"/>
                    <a:pt x="1172" y="694"/>
                  </a:cubicBezTo>
                  <a:cubicBezTo>
                    <a:pt x="1168" y="718"/>
                    <a:pt x="1168" y="756"/>
                    <a:pt x="1145" y="753"/>
                  </a:cubicBezTo>
                  <a:cubicBezTo>
                    <a:pt x="1121" y="751"/>
                    <a:pt x="1124" y="686"/>
                    <a:pt x="1088" y="625"/>
                  </a:cubicBezTo>
                  <a:cubicBezTo>
                    <a:pt x="1088" y="625"/>
                    <a:pt x="1067" y="591"/>
                    <a:pt x="1088" y="577"/>
                  </a:cubicBezTo>
                  <a:close/>
                  <a:moveTo>
                    <a:pt x="1220" y="450"/>
                  </a:moveTo>
                  <a:cubicBezTo>
                    <a:pt x="1154" y="468"/>
                    <a:pt x="1063" y="429"/>
                    <a:pt x="1063" y="429"/>
                  </a:cubicBezTo>
                  <a:cubicBezTo>
                    <a:pt x="1012" y="406"/>
                    <a:pt x="1070" y="406"/>
                    <a:pt x="1109" y="347"/>
                  </a:cubicBezTo>
                  <a:cubicBezTo>
                    <a:pt x="1127" y="320"/>
                    <a:pt x="1136" y="283"/>
                    <a:pt x="1197" y="333"/>
                  </a:cubicBezTo>
                  <a:cubicBezTo>
                    <a:pt x="1258" y="382"/>
                    <a:pt x="1286" y="431"/>
                    <a:pt x="1220" y="450"/>
                  </a:cubicBezTo>
                  <a:close/>
                  <a:moveTo>
                    <a:pt x="1367" y="705"/>
                  </a:moveTo>
                  <a:cubicBezTo>
                    <a:pt x="1345" y="727"/>
                    <a:pt x="1319" y="775"/>
                    <a:pt x="1288" y="773"/>
                  </a:cubicBezTo>
                  <a:cubicBezTo>
                    <a:pt x="1224" y="768"/>
                    <a:pt x="1300" y="567"/>
                    <a:pt x="1319" y="552"/>
                  </a:cubicBezTo>
                  <a:cubicBezTo>
                    <a:pt x="1337" y="538"/>
                    <a:pt x="1362" y="599"/>
                    <a:pt x="1394" y="617"/>
                  </a:cubicBezTo>
                  <a:cubicBezTo>
                    <a:pt x="1427" y="635"/>
                    <a:pt x="1389" y="683"/>
                    <a:pt x="1367" y="705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89" name="Oval 478">
              <a:extLst>
                <a:ext uri="{FF2B5EF4-FFF2-40B4-BE49-F238E27FC236}">
                  <a16:creationId xmlns:a16="http://schemas.microsoft.com/office/drawing/2014/main" id="{4A4A35C0-6DC1-462A-86C4-DCBE985BD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885"/>
              <a:ext cx="193" cy="77"/>
            </a:xfrm>
            <a:prstGeom prst="ellipse">
              <a:avLst/>
            </a:prstGeom>
            <a:solidFill>
              <a:srgbClr val="EF8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790" name="Oval 479">
              <a:extLst>
                <a:ext uri="{FF2B5EF4-FFF2-40B4-BE49-F238E27FC236}">
                  <a16:creationId xmlns:a16="http://schemas.microsoft.com/office/drawing/2014/main" id="{1831F28E-D02E-474B-B80F-E7899D0D6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" y="894"/>
              <a:ext cx="134" cy="54"/>
            </a:xfrm>
            <a:prstGeom prst="ellipse">
              <a:avLst/>
            </a:pr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791" name="Freeform 480">
              <a:extLst>
                <a:ext uri="{FF2B5EF4-FFF2-40B4-BE49-F238E27FC236}">
                  <a16:creationId xmlns:a16="http://schemas.microsoft.com/office/drawing/2014/main" id="{9BA110C8-1D09-4C16-AA13-E4C38A6EB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" y="914"/>
              <a:ext cx="126" cy="34"/>
            </a:xfrm>
            <a:custGeom>
              <a:avLst/>
              <a:gdLst>
                <a:gd name="T0" fmla="*/ 267 w 78"/>
                <a:gd name="T1" fmla="*/ 0 h 21"/>
                <a:gd name="T2" fmla="*/ 0 w 78"/>
                <a:gd name="T3" fmla="*/ 68 h 21"/>
                <a:gd name="T4" fmla="*/ 267 w 78"/>
                <a:gd name="T5" fmla="*/ 144 h 21"/>
                <a:gd name="T6" fmla="*/ 533 w 78"/>
                <a:gd name="T7" fmla="*/ 68 h 21"/>
                <a:gd name="T8" fmla="*/ 267 w 78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21">
                  <a:moveTo>
                    <a:pt x="39" y="0"/>
                  </a:moveTo>
                  <a:cubicBezTo>
                    <a:pt x="22" y="0"/>
                    <a:pt x="7" y="4"/>
                    <a:pt x="0" y="10"/>
                  </a:cubicBezTo>
                  <a:cubicBezTo>
                    <a:pt x="7" y="17"/>
                    <a:pt x="22" y="21"/>
                    <a:pt x="39" y="21"/>
                  </a:cubicBezTo>
                  <a:cubicBezTo>
                    <a:pt x="57" y="21"/>
                    <a:pt x="72" y="17"/>
                    <a:pt x="78" y="10"/>
                  </a:cubicBezTo>
                  <a:cubicBezTo>
                    <a:pt x="72" y="4"/>
                    <a:pt x="57" y="0"/>
                    <a:pt x="39" y="0"/>
                  </a:cubicBezTo>
                  <a:close/>
                </a:path>
              </a:pathLst>
            </a:custGeom>
            <a:solidFill>
              <a:srgbClr val="E13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92" name="Oval 481">
              <a:extLst>
                <a:ext uri="{FF2B5EF4-FFF2-40B4-BE49-F238E27FC236}">
                  <a16:creationId xmlns:a16="http://schemas.microsoft.com/office/drawing/2014/main" id="{7A1727D7-B3D7-43EF-A827-427C34248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885"/>
              <a:ext cx="193" cy="77"/>
            </a:xfrm>
            <a:prstGeom prst="ellipse">
              <a:avLst/>
            </a:prstGeom>
            <a:noFill/>
            <a:ln w="1111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793" name="Oval 482">
              <a:extLst>
                <a:ext uri="{FF2B5EF4-FFF2-40B4-BE49-F238E27FC236}">
                  <a16:creationId xmlns:a16="http://schemas.microsoft.com/office/drawing/2014/main" id="{BD951D12-740E-4F77-BCBB-AFCC35450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" y="894"/>
              <a:ext cx="134" cy="54"/>
            </a:xfrm>
            <a:prstGeom prst="ellipse">
              <a:avLst/>
            </a:prstGeom>
            <a:noFill/>
            <a:ln w="6350">
              <a:solidFill>
                <a:srgbClr val="FAD9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794" name="Freeform 483">
              <a:extLst>
                <a:ext uri="{FF2B5EF4-FFF2-40B4-BE49-F238E27FC236}">
                  <a16:creationId xmlns:a16="http://schemas.microsoft.com/office/drawing/2014/main" id="{A9F8F28B-CDC2-4FD2-9E81-93FD00C29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712"/>
              <a:ext cx="168" cy="163"/>
            </a:xfrm>
            <a:custGeom>
              <a:avLst/>
              <a:gdLst>
                <a:gd name="T0" fmla="*/ 645 w 104"/>
                <a:gd name="T1" fmla="*/ 63 h 101"/>
                <a:gd name="T2" fmla="*/ 454 w 104"/>
                <a:gd name="T3" fmla="*/ 453 h 101"/>
                <a:gd name="T4" fmla="*/ 63 w 104"/>
                <a:gd name="T5" fmla="*/ 623 h 101"/>
                <a:gd name="T6" fmla="*/ 254 w 104"/>
                <a:gd name="T7" fmla="*/ 234 h 101"/>
                <a:gd name="T8" fmla="*/ 645 w 104"/>
                <a:gd name="T9" fmla="*/ 63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101">
                  <a:moveTo>
                    <a:pt x="95" y="9"/>
                  </a:moveTo>
                  <a:cubicBezTo>
                    <a:pt x="104" y="18"/>
                    <a:pt x="91" y="44"/>
                    <a:pt x="67" y="67"/>
                  </a:cubicBezTo>
                  <a:cubicBezTo>
                    <a:pt x="43" y="90"/>
                    <a:pt x="17" y="101"/>
                    <a:pt x="9" y="92"/>
                  </a:cubicBezTo>
                  <a:cubicBezTo>
                    <a:pt x="0" y="83"/>
                    <a:pt x="13" y="58"/>
                    <a:pt x="37" y="35"/>
                  </a:cubicBezTo>
                  <a:cubicBezTo>
                    <a:pt x="61" y="11"/>
                    <a:pt x="87" y="0"/>
                    <a:pt x="95" y="9"/>
                  </a:cubicBezTo>
                  <a:close/>
                </a:path>
              </a:pathLst>
            </a:custGeom>
            <a:solidFill>
              <a:srgbClr val="67C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95" name="Freeform 484">
              <a:extLst>
                <a:ext uri="{FF2B5EF4-FFF2-40B4-BE49-F238E27FC236}">
                  <a16:creationId xmlns:a16="http://schemas.microsoft.com/office/drawing/2014/main" id="{5E54DF33-EDD7-4B72-BA1A-94CDFA070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3" y="730"/>
              <a:ext cx="126" cy="124"/>
            </a:xfrm>
            <a:custGeom>
              <a:avLst/>
              <a:gdLst>
                <a:gd name="T0" fmla="*/ 488 w 78"/>
                <a:gd name="T1" fmla="*/ 47 h 77"/>
                <a:gd name="T2" fmla="*/ 344 w 78"/>
                <a:gd name="T3" fmla="*/ 337 h 77"/>
                <a:gd name="T4" fmla="*/ 42 w 78"/>
                <a:gd name="T5" fmla="*/ 472 h 77"/>
                <a:gd name="T6" fmla="*/ 186 w 78"/>
                <a:gd name="T7" fmla="*/ 177 h 77"/>
                <a:gd name="T8" fmla="*/ 488 w 78"/>
                <a:gd name="T9" fmla="*/ 47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77">
                  <a:moveTo>
                    <a:pt x="72" y="7"/>
                  </a:moveTo>
                  <a:cubicBezTo>
                    <a:pt x="78" y="13"/>
                    <a:pt x="69" y="33"/>
                    <a:pt x="51" y="50"/>
                  </a:cubicBezTo>
                  <a:cubicBezTo>
                    <a:pt x="33" y="68"/>
                    <a:pt x="13" y="77"/>
                    <a:pt x="6" y="70"/>
                  </a:cubicBezTo>
                  <a:cubicBezTo>
                    <a:pt x="0" y="63"/>
                    <a:pt x="9" y="44"/>
                    <a:pt x="27" y="26"/>
                  </a:cubicBezTo>
                  <a:cubicBezTo>
                    <a:pt x="45" y="9"/>
                    <a:pt x="65" y="0"/>
                    <a:pt x="72" y="7"/>
                  </a:cubicBezTo>
                  <a:close/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96" name="Freeform 485">
              <a:extLst>
                <a:ext uri="{FF2B5EF4-FFF2-40B4-BE49-F238E27FC236}">
                  <a16:creationId xmlns:a16="http://schemas.microsoft.com/office/drawing/2014/main" id="{C2E1CFED-101F-4340-8483-39FEC1FB2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748"/>
              <a:ext cx="102" cy="100"/>
            </a:xfrm>
            <a:custGeom>
              <a:avLst/>
              <a:gdLst>
                <a:gd name="T0" fmla="*/ 165 w 63"/>
                <a:gd name="T1" fmla="*/ 156 h 62"/>
                <a:gd name="T2" fmla="*/ 8 w 63"/>
                <a:gd name="T3" fmla="*/ 411 h 62"/>
                <a:gd name="T4" fmla="*/ 275 w 63"/>
                <a:gd name="T5" fmla="*/ 266 h 62"/>
                <a:gd name="T6" fmla="*/ 432 w 63"/>
                <a:gd name="T7" fmla="*/ 8 h 62"/>
                <a:gd name="T8" fmla="*/ 165 w 63"/>
                <a:gd name="T9" fmla="*/ 156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62">
                  <a:moveTo>
                    <a:pt x="24" y="23"/>
                  </a:moveTo>
                  <a:cubicBezTo>
                    <a:pt x="9" y="37"/>
                    <a:pt x="0" y="52"/>
                    <a:pt x="1" y="61"/>
                  </a:cubicBezTo>
                  <a:cubicBezTo>
                    <a:pt x="10" y="62"/>
                    <a:pt x="25" y="53"/>
                    <a:pt x="40" y="39"/>
                  </a:cubicBezTo>
                  <a:cubicBezTo>
                    <a:pt x="54" y="25"/>
                    <a:pt x="63" y="10"/>
                    <a:pt x="63" y="1"/>
                  </a:cubicBezTo>
                  <a:cubicBezTo>
                    <a:pt x="54" y="0"/>
                    <a:pt x="38" y="9"/>
                    <a:pt x="24" y="23"/>
                  </a:cubicBezTo>
                  <a:close/>
                </a:path>
              </a:pathLst>
            </a:custGeom>
            <a:solidFill>
              <a:srgbClr val="468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97" name="Freeform 486">
              <a:extLst>
                <a:ext uri="{FF2B5EF4-FFF2-40B4-BE49-F238E27FC236}">
                  <a16:creationId xmlns:a16="http://schemas.microsoft.com/office/drawing/2014/main" id="{17234F28-252C-497B-A7ED-C9DB3F8E2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3" y="730"/>
              <a:ext cx="126" cy="124"/>
            </a:xfrm>
            <a:custGeom>
              <a:avLst/>
              <a:gdLst>
                <a:gd name="T0" fmla="*/ 488 w 78"/>
                <a:gd name="T1" fmla="*/ 47 h 77"/>
                <a:gd name="T2" fmla="*/ 344 w 78"/>
                <a:gd name="T3" fmla="*/ 337 h 77"/>
                <a:gd name="T4" fmla="*/ 42 w 78"/>
                <a:gd name="T5" fmla="*/ 472 h 77"/>
                <a:gd name="T6" fmla="*/ 186 w 78"/>
                <a:gd name="T7" fmla="*/ 177 h 77"/>
                <a:gd name="T8" fmla="*/ 488 w 78"/>
                <a:gd name="T9" fmla="*/ 47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77">
                  <a:moveTo>
                    <a:pt x="72" y="7"/>
                  </a:moveTo>
                  <a:cubicBezTo>
                    <a:pt x="78" y="13"/>
                    <a:pt x="69" y="33"/>
                    <a:pt x="51" y="50"/>
                  </a:cubicBezTo>
                  <a:cubicBezTo>
                    <a:pt x="33" y="68"/>
                    <a:pt x="13" y="77"/>
                    <a:pt x="6" y="70"/>
                  </a:cubicBezTo>
                  <a:cubicBezTo>
                    <a:pt x="0" y="63"/>
                    <a:pt x="9" y="44"/>
                    <a:pt x="27" y="26"/>
                  </a:cubicBezTo>
                  <a:cubicBezTo>
                    <a:pt x="45" y="9"/>
                    <a:pt x="65" y="0"/>
                    <a:pt x="72" y="7"/>
                  </a:cubicBezTo>
                  <a:close/>
                </a:path>
              </a:pathLst>
            </a:custGeom>
            <a:noFill/>
            <a:ln w="6350" cap="flat">
              <a:solidFill>
                <a:srgbClr val="F0F8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98" name="Freeform 487">
              <a:extLst>
                <a:ext uri="{FF2B5EF4-FFF2-40B4-BE49-F238E27FC236}">
                  <a16:creationId xmlns:a16="http://schemas.microsoft.com/office/drawing/2014/main" id="{B2D8F24E-A53F-479E-9DA0-0800DA88D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" y="990"/>
              <a:ext cx="343" cy="810"/>
            </a:xfrm>
            <a:custGeom>
              <a:avLst/>
              <a:gdLst>
                <a:gd name="T0" fmla="*/ 1354 w 213"/>
                <a:gd name="T1" fmla="*/ 8 h 502"/>
                <a:gd name="T2" fmla="*/ 939 w 213"/>
                <a:gd name="T3" fmla="*/ 0 h 502"/>
                <a:gd name="T4" fmla="*/ 957 w 213"/>
                <a:gd name="T5" fmla="*/ 378 h 502"/>
                <a:gd name="T6" fmla="*/ 905 w 213"/>
                <a:gd name="T7" fmla="*/ 875 h 502"/>
                <a:gd name="T8" fmla="*/ 692 w 213"/>
                <a:gd name="T9" fmla="*/ 1546 h 502"/>
                <a:gd name="T10" fmla="*/ 493 w 213"/>
                <a:gd name="T11" fmla="*/ 2233 h 502"/>
                <a:gd name="T12" fmla="*/ 451 w 213"/>
                <a:gd name="T13" fmla="*/ 3403 h 502"/>
                <a:gd name="T14" fmla="*/ 802 w 213"/>
                <a:gd name="T15" fmla="*/ 2971 h 502"/>
                <a:gd name="T16" fmla="*/ 960 w 213"/>
                <a:gd name="T17" fmla="*/ 2411 h 502"/>
                <a:gd name="T18" fmla="*/ 1301 w 213"/>
                <a:gd name="T19" fmla="*/ 1070 h 502"/>
                <a:gd name="T20" fmla="*/ 1420 w 213"/>
                <a:gd name="T21" fmla="*/ 461 h 502"/>
                <a:gd name="T22" fmla="*/ 1388 w 213"/>
                <a:gd name="T23" fmla="*/ 47 h 5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3" h="502">
                  <a:moveTo>
                    <a:pt x="201" y="1"/>
                  </a:moveTo>
                  <a:cubicBezTo>
                    <a:pt x="179" y="12"/>
                    <a:pt x="161" y="0"/>
                    <a:pt x="140" y="0"/>
                  </a:cubicBezTo>
                  <a:cubicBezTo>
                    <a:pt x="134" y="18"/>
                    <a:pt x="142" y="37"/>
                    <a:pt x="142" y="56"/>
                  </a:cubicBezTo>
                  <a:cubicBezTo>
                    <a:pt x="142" y="79"/>
                    <a:pt x="140" y="106"/>
                    <a:pt x="135" y="129"/>
                  </a:cubicBezTo>
                  <a:cubicBezTo>
                    <a:pt x="128" y="163"/>
                    <a:pt x="111" y="195"/>
                    <a:pt x="103" y="228"/>
                  </a:cubicBezTo>
                  <a:cubicBezTo>
                    <a:pt x="94" y="263"/>
                    <a:pt x="85" y="296"/>
                    <a:pt x="73" y="330"/>
                  </a:cubicBezTo>
                  <a:cubicBezTo>
                    <a:pt x="62" y="359"/>
                    <a:pt x="0" y="501"/>
                    <a:pt x="67" y="502"/>
                  </a:cubicBezTo>
                  <a:cubicBezTo>
                    <a:pt x="99" y="502"/>
                    <a:pt x="110" y="462"/>
                    <a:pt x="119" y="438"/>
                  </a:cubicBezTo>
                  <a:cubicBezTo>
                    <a:pt x="129" y="411"/>
                    <a:pt x="136" y="384"/>
                    <a:pt x="143" y="356"/>
                  </a:cubicBezTo>
                  <a:cubicBezTo>
                    <a:pt x="160" y="290"/>
                    <a:pt x="177" y="224"/>
                    <a:pt x="194" y="158"/>
                  </a:cubicBezTo>
                  <a:cubicBezTo>
                    <a:pt x="201" y="128"/>
                    <a:pt x="209" y="98"/>
                    <a:pt x="211" y="68"/>
                  </a:cubicBezTo>
                  <a:cubicBezTo>
                    <a:pt x="213" y="47"/>
                    <a:pt x="204" y="27"/>
                    <a:pt x="206" y="7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99" name="Freeform 488">
              <a:extLst>
                <a:ext uri="{FF2B5EF4-FFF2-40B4-BE49-F238E27FC236}">
                  <a16:creationId xmlns:a16="http://schemas.microsoft.com/office/drawing/2014/main" id="{AD8627F5-0112-43C1-BEF4-32FCD5933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" y="1461"/>
              <a:ext cx="249" cy="1273"/>
            </a:xfrm>
            <a:custGeom>
              <a:avLst/>
              <a:gdLst>
                <a:gd name="T0" fmla="*/ 301 w 154"/>
                <a:gd name="T1" fmla="*/ 807 h 789"/>
                <a:gd name="T2" fmla="*/ 178 w 154"/>
                <a:gd name="T3" fmla="*/ 1200 h 789"/>
                <a:gd name="T4" fmla="*/ 42 w 154"/>
                <a:gd name="T5" fmla="*/ 1957 h 789"/>
                <a:gd name="T6" fmla="*/ 81 w 154"/>
                <a:gd name="T7" fmla="*/ 2772 h 789"/>
                <a:gd name="T8" fmla="*/ 165 w 154"/>
                <a:gd name="T9" fmla="*/ 3590 h 789"/>
                <a:gd name="T10" fmla="*/ 301 w 154"/>
                <a:gd name="T11" fmla="*/ 4676 h 789"/>
                <a:gd name="T12" fmla="*/ 665 w 154"/>
                <a:gd name="T13" fmla="*/ 5123 h 789"/>
                <a:gd name="T14" fmla="*/ 686 w 154"/>
                <a:gd name="T15" fmla="*/ 4710 h 789"/>
                <a:gd name="T16" fmla="*/ 568 w 154"/>
                <a:gd name="T17" fmla="*/ 3969 h 789"/>
                <a:gd name="T18" fmla="*/ 568 w 154"/>
                <a:gd name="T19" fmla="*/ 2465 h 789"/>
                <a:gd name="T20" fmla="*/ 821 w 154"/>
                <a:gd name="T21" fmla="*/ 1205 h 789"/>
                <a:gd name="T22" fmla="*/ 1054 w 154"/>
                <a:gd name="T23" fmla="*/ 0 h 7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4" h="789">
                  <a:moveTo>
                    <a:pt x="44" y="119"/>
                  </a:moveTo>
                  <a:cubicBezTo>
                    <a:pt x="33" y="131"/>
                    <a:pt x="31" y="162"/>
                    <a:pt x="26" y="177"/>
                  </a:cubicBezTo>
                  <a:cubicBezTo>
                    <a:pt x="16" y="214"/>
                    <a:pt x="12" y="251"/>
                    <a:pt x="6" y="289"/>
                  </a:cubicBezTo>
                  <a:cubicBezTo>
                    <a:pt x="0" y="331"/>
                    <a:pt x="9" y="366"/>
                    <a:pt x="12" y="409"/>
                  </a:cubicBezTo>
                  <a:cubicBezTo>
                    <a:pt x="15" y="449"/>
                    <a:pt x="19" y="489"/>
                    <a:pt x="24" y="530"/>
                  </a:cubicBezTo>
                  <a:cubicBezTo>
                    <a:pt x="30" y="583"/>
                    <a:pt x="30" y="637"/>
                    <a:pt x="44" y="690"/>
                  </a:cubicBezTo>
                  <a:cubicBezTo>
                    <a:pt x="50" y="713"/>
                    <a:pt x="59" y="789"/>
                    <a:pt x="97" y="756"/>
                  </a:cubicBezTo>
                  <a:cubicBezTo>
                    <a:pt x="113" y="742"/>
                    <a:pt x="103" y="715"/>
                    <a:pt x="100" y="695"/>
                  </a:cubicBezTo>
                  <a:cubicBezTo>
                    <a:pt x="94" y="658"/>
                    <a:pt x="85" y="623"/>
                    <a:pt x="83" y="586"/>
                  </a:cubicBezTo>
                  <a:cubicBezTo>
                    <a:pt x="77" y="516"/>
                    <a:pt x="70" y="434"/>
                    <a:pt x="83" y="364"/>
                  </a:cubicBezTo>
                  <a:cubicBezTo>
                    <a:pt x="94" y="302"/>
                    <a:pt x="114" y="241"/>
                    <a:pt x="120" y="178"/>
                  </a:cubicBezTo>
                  <a:cubicBezTo>
                    <a:pt x="126" y="116"/>
                    <a:pt x="134" y="60"/>
                    <a:pt x="154" y="0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00" name="Freeform 489">
              <a:extLst>
                <a:ext uri="{FF2B5EF4-FFF2-40B4-BE49-F238E27FC236}">
                  <a16:creationId xmlns:a16="http://schemas.microsoft.com/office/drawing/2014/main" id="{255D3C21-AD28-4634-9899-217928352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" y="1567"/>
              <a:ext cx="389" cy="360"/>
            </a:xfrm>
            <a:custGeom>
              <a:avLst/>
              <a:gdLst>
                <a:gd name="T0" fmla="*/ 63 w 241"/>
                <a:gd name="T1" fmla="*/ 1434 h 223"/>
                <a:gd name="T2" fmla="*/ 420 w 241"/>
                <a:gd name="T3" fmla="*/ 1095 h 223"/>
                <a:gd name="T4" fmla="*/ 773 w 241"/>
                <a:gd name="T5" fmla="*/ 998 h 223"/>
                <a:gd name="T6" fmla="*/ 1425 w 241"/>
                <a:gd name="T7" fmla="*/ 1403 h 223"/>
                <a:gd name="T8" fmla="*/ 1506 w 241"/>
                <a:gd name="T9" fmla="*/ 1082 h 223"/>
                <a:gd name="T10" fmla="*/ 1561 w 241"/>
                <a:gd name="T11" fmla="*/ 555 h 223"/>
                <a:gd name="T12" fmla="*/ 1446 w 241"/>
                <a:gd name="T13" fmla="*/ 375 h 223"/>
                <a:gd name="T14" fmla="*/ 1136 w 241"/>
                <a:gd name="T15" fmla="*/ 573 h 223"/>
                <a:gd name="T16" fmla="*/ 555 w 241"/>
                <a:gd name="T17" fmla="*/ 639 h 223"/>
                <a:gd name="T18" fmla="*/ 341 w 241"/>
                <a:gd name="T19" fmla="*/ 0 h 223"/>
                <a:gd name="T20" fmla="*/ 0 w 241"/>
                <a:gd name="T21" fmla="*/ 964 h 2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1" h="223">
                  <a:moveTo>
                    <a:pt x="9" y="211"/>
                  </a:moveTo>
                  <a:cubicBezTo>
                    <a:pt x="29" y="197"/>
                    <a:pt x="37" y="173"/>
                    <a:pt x="62" y="161"/>
                  </a:cubicBezTo>
                  <a:cubicBezTo>
                    <a:pt x="77" y="154"/>
                    <a:pt x="96" y="149"/>
                    <a:pt x="114" y="147"/>
                  </a:cubicBezTo>
                  <a:cubicBezTo>
                    <a:pt x="155" y="144"/>
                    <a:pt x="178" y="187"/>
                    <a:pt x="210" y="206"/>
                  </a:cubicBezTo>
                  <a:cubicBezTo>
                    <a:pt x="240" y="223"/>
                    <a:pt x="224" y="176"/>
                    <a:pt x="222" y="159"/>
                  </a:cubicBezTo>
                  <a:cubicBezTo>
                    <a:pt x="218" y="133"/>
                    <a:pt x="223" y="107"/>
                    <a:pt x="230" y="82"/>
                  </a:cubicBezTo>
                  <a:cubicBezTo>
                    <a:pt x="235" y="60"/>
                    <a:pt x="241" y="38"/>
                    <a:pt x="213" y="55"/>
                  </a:cubicBezTo>
                  <a:cubicBezTo>
                    <a:pt x="198" y="64"/>
                    <a:pt x="183" y="77"/>
                    <a:pt x="167" y="84"/>
                  </a:cubicBezTo>
                  <a:cubicBezTo>
                    <a:pt x="141" y="96"/>
                    <a:pt x="109" y="105"/>
                    <a:pt x="82" y="94"/>
                  </a:cubicBezTo>
                  <a:cubicBezTo>
                    <a:pt x="46" y="79"/>
                    <a:pt x="56" y="33"/>
                    <a:pt x="50" y="0"/>
                  </a:cubicBezTo>
                  <a:cubicBezTo>
                    <a:pt x="15" y="6"/>
                    <a:pt x="8" y="121"/>
                    <a:pt x="0" y="142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01" name="Freeform 490">
              <a:extLst>
                <a:ext uri="{FF2B5EF4-FFF2-40B4-BE49-F238E27FC236}">
                  <a16:creationId xmlns:a16="http://schemas.microsoft.com/office/drawing/2014/main" id="{9574BD0B-4140-4D30-8E0A-671D44609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1767"/>
              <a:ext cx="308" cy="436"/>
            </a:xfrm>
            <a:custGeom>
              <a:avLst/>
              <a:gdLst>
                <a:gd name="T0" fmla="*/ 0 w 191"/>
                <a:gd name="T1" fmla="*/ 376 h 270"/>
                <a:gd name="T2" fmla="*/ 331 w 191"/>
                <a:gd name="T3" fmla="*/ 762 h 270"/>
                <a:gd name="T4" fmla="*/ 642 w 191"/>
                <a:gd name="T5" fmla="*/ 1226 h 270"/>
                <a:gd name="T6" fmla="*/ 1258 w 191"/>
                <a:gd name="T7" fmla="*/ 1836 h 270"/>
                <a:gd name="T8" fmla="*/ 1074 w 191"/>
                <a:gd name="T9" fmla="*/ 1369 h 270"/>
                <a:gd name="T10" fmla="*/ 959 w 191"/>
                <a:gd name="T11" fmla="*/ 930 h 270"/>
                <a:gd name="T12" fmla="*/ 587 w 191"/>
                <a:gd name="T13" fmla="*/ 597 h 270"/>
                <a:gd name="T14" fmla="*/ 144 w 191"/>
                <a:gd name="T15" fmla="*/ 0 h 2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1" h="270">
                  <a:moveTo>
                    <a:pt x="0" y="55"/>
                  </a:moveTo>
                  <a:cubicBezTo>
                    <a:pt x="10" y="75"/>
                    <a:pt x="34" y="94"/>
                    <a:pt x="49" y="112"/>
                  </a:cubicBezTo>
                  <a:cubicBezTo>
                    <a:pt x="67" y="134"/>
                    <a:pt x="81" y="156"/>
                    <a:pt x="95" y="180"/>
                  </a:cubicBezTo>
                  <a:cubicBezTo>
                    <a:pt x="120" y="221"/>
                    <a:pt x="138" y="255"/>
                    <a:pt x="186" y="270"/>
                  </a:cubicBezTo>
                  <a:cubicBezTo>
                    <a:pt x="191" y="246"/>
                    <a:pt x="168" y="221"/>
                    <a:pt x="159" y="201"/>
                  </a:cubicBezTo>
                  <a:cubicBezTo>
                    <a:pt x="149" y="181"/>
                    <a:pt x="153" y="155"/>
                    <a:pt x="142" y="137"/>
                  </a:cubicBezTo>
                  <a:cubicBezTo>
                    <a:pt x="131" y="118"/>
                    <a:pt x="102" y="106"/>
                    <a:pt x="87" y="88"/>
                  </a:cubicBezTo>
                  <a:cubicBezTo>
                    <a:pt x="68" y="65"/>
                    <a:pt x="50" y="8"/>
                    <a:pt x="21" y="0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02" name="Freeform 491">
              <a:extLst>
                <a:ext uri="{FF2B5EF4-FFF2-40B4-BE49-F238E27FC236}">
                  <a16:creationId xmlns:a16="http://schemas.microsoft.com/office/drawing/2014/main" id="{BDDE0ABD-6E26-4F81-83AD-218144D6A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" y="1614"/>
              <a:ext cx="438" cy="423"/>
            </a:xfrm>
            <a:custGeom>
              <a:avLst/>
              <a:gdLst>
                <a:gd name="T0" fmla="*/ 0 w 271"/>
                <a:gd name="T1" fmla="*/ 1217 h 262"/>
                <a:gd name="T2" fmla="*/ 486 w 271"/>
                <a:gd name="T3" fmla="*/ 1174 h 262"/>
                <a:gd name="T4" fmla="*/ 933 w 271"/>
                <a:gd name="T5" fmla="*/ 841 h 262"/>
                <a:gd name="T6" fmla="*/ 1330 w 271"/>
                <a:gd name="T7" fmla="*/ 467 h 262"/>
                <a:gd name="T8" fmla="*/ 1508 w 271"/>
                <a:gd name="T9" fmla="*/ 274 h 262"/>
                <a:gd name="T10" fmla="*/ 1713 w 271"/>
                <a:gd name="T11" fmla="*/ 0 h 262"/>
                <a:gd name="T12" fmla="*/ 1734 w 271"/>
                <a:gd name="T13" fmla="*/ 454 h 262"/>
                <a:gd name="T14" fmla="*/ 1296 w 271"/>
                <a:gd name="T15" fmla="*/ 938 h 262"/>
                <a:gd name="T16" fmla="*/ 819 w 271"/>
                <a:gd name="T17" fmla="*/ 1348 h 262"/>
                <a:gd name="T18" fmla="*/ 596 w 271"/>
                <a:gd name="T19" fmla="*/ 1514 h 262"/>
                <a:gd name="T20" fmla="*/ 433 w 271"/>
                <a:gd name="T21" fmla="*/ 1768 h 2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1" h="262">
                  <a:moveTo>
                    <a:pt x="0" y="179"/>
                  </a:moveTo>
                  <a:cubicBezTo>
                    <a:pt x="1" y="203"/>
                    <a:pt x="58" y="182"/>
                    <a:pt x="71" y="173"/>
                  </a:cubicBezTo>
                  <a:cubicBezTo>
                    <a:pt x="94" y="157"/>
                    <a:pt x="116" y="142"/>
                    <a:pt x="137" y="124"/>
                  </a:cubicBezTo>
                  <a:cubicBezTo>
                    <a:pt x="158" y="107"/>
                    <a:pt x="178" y="89"/>
                    <a:pt x="195" y="69"/>
                  </a:cubicBezTo>
                  <a:cubicBezTo>
                    <a:pt x="204" y="59"/>
                    <a:pt x="214" y="51"/>
                    <a:pt x="221" y="40"/>
                  </a:cubicBezTo>
                  <a:cubicBezTo>
                    <a:pt x="230" y="27"/>
                    <a:pt x="233" y="6"/>
                    <a:pt x="251" y="0"/>
                  </a:cubicBezTo>
                  <a:cubicBezTo>
                    <a:pt x="255" y="24"/>
                    <a:pt x="271" y="43"/>
                    <a:pt x="254" y="67"/>
                  </a:cubicBezTo>
                  <a:cubicBezTo>
                    <a:pt x="237" y="92"/>
                    <a:pt x="211" y="116"/>
                    <a:pt x="190" y="138"/>
                  </a:cubicBezTo>
                  <a:cubicBezTo>
                    <a:pt x="169" y="160"/>
                    <a:pt x="145" y="182"/>
                    <a:pt x="120" y="198"/>
                  </a:cubicBezTo>
                  <a:cubicBezTo>
                    <a:pt x="109" y="206"/>
                    <a:pt x="96" y="213"/>
                    <a:pt x="87" y="223"/>
                  </a:cubicBezTo>
                  <a:cubicBezTo>
                    <a:pt x="80" y="230"/>
                    <a:pt x="66" y="262"/>
                    <a:pt x="64" y="260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03" name="Freeform 492">
              <a:extLst>
                <a:ext uri="{FF2B5EF4-FFF2-40B4-BE49-F238E27FC236}">
                  <a16:creationId xmlns:a16="http://schemas.microsoft.com/office/drawing/2014/main" id="{F6AA8BF5-8D09-42DE-954E-6DF5E2F61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" y="1287"/>
              <a:ext cx="325" cy="527"/>
            </a:xfrm>
            <a:custGeom>
              <a:avLst/>
              <a:gdLst>
                <a:gd name="T0" fmla="*/ 385 w 201"/>
                <a:gd name="T1" fmla="*/ 2205 h 327"/>
                <a:gd name="T2" fmla="*/ 745 w 201"/>
                <a:gd name="T3" fmla="*/ 1334 h 327"/>
                <a:gd name="T4" fmla="*/ 1088 w 201"/>
                <a:gd name="T5" fmla="*/ 748 h 327"/>
                <a:gd name="T6" fmla="*/ 1232 w 201"/>
                <a:gd name="T7" fmla="*/ 459 h 327"/>
                <a:gd name="T8" fmla="*/ 1373 w 201"/>
                <a:gd name="T9" fmla="*/ 218 h 327"/>
                <a:gd name="T10" fmla="*/ 1041 w 201"/>
                <a:gd name="T11" fmla="*/ 297 h 327"/>
                <a:gd name="T12" fmla="*/ 732 w 201"/>
                <a:gd name="T13" fmla="*/ 761 h 327"/>
                <a:gd name="T14" fmla="*/ 500 w 201"/>
                <a:gd name="T15" fmla="*/ 1205 h 327"/>
                <a:gd name="T16" fmla="*/ 178 w 201"/>
                <a:gd name="T17" fmla="*/ 1546 h 327"/>
                <a:gd name="T18" fmla="*/ 81 w 201"/>
                <a:gd name="T19" fmla="*/ 1902 h 3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1" h="327">
                  <a:moveTo>
                    <a:pt x="56" y="327"/>
                  </a:moveTo>
                  <a:cubicBezTo>
                    <a:pt x="12" y="274"/>
                    <a:pt x="83" y="237"/>
                    <a:pt x="109" y="198"/>
                  </a:cubicBezTo>
                  <a:cubicBezTo>
                    <a:pt x="127" y="170"/>
                    <a:pt x="146" y="142"/>
                    <a:pt x="159" y="111"/>
                  </a:cubicBezTo>
                  <a:cubicBezTo>
                    <a:pt x="165" y="97"/>
                    <a:pt x="171" y="82"/>
                    <a:pt x="180" y="68"/>
                  </a:cubicBezTo>
                  <a:cubicBezTo>
                    <a:pt x="187" y="58"/>
                    <a:pt x="201" y="45"/>
                    <a:pt x="201" y="32"/>
                  </a:cubicBezTo>
                  <a:cubicBezTo>
                    <a:pt x="201" y="0"/>
                    <a:pt x="161" y="31"/>
                    <a:pt x="152" y="44"/>
                  </a:cubicBezTo>
                  <a:cubicBezTo>
                    <a:pt x="136" y="67"/>
                    <a:pt x="122" y="90"/>
                    <a:pt x="107" y="113"/>
                  </a:cubicBezTo>
                  <a:cubicBezTo>
                    <a:pt x="95" y="134"/>
                    <a:pt x="87" y="159"/>
                    <a:pt x="73" y="179"/>
                  </a:cubicBezTo>
                  <a:cubicBezTo>
                    <a:pt x="61" y="198"/>
                    <a:pt x="40" y="210"/>
                    <a:pt x="26" y="229"/>
                  </a:cubicBezTo>
                  <a:cubicBezTo>
                    <a:pt x="17" y="241"/>
                    <a:pt x="0" y="270"/>
                    <a:pt x="12" y="282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04" name="Freeform 493">
              <a:extLst>
                <a:ext uri="{FF2B5EF4-FFF2-40B4-BE49-F238E27FC236}">
                  <a16:creationId xmlns:a16="http://schemas.microsoft.com/office/drawing/2014/main" id="{58E65731-20AD-4C9F-B96F-004946184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" y="1391"/>
              <a:ext cx="420" cy="305"/>
            </a:xfrm>
            <a:custGeom>
              <a:avLst/>
              <a:gdLst>
                <a:gd name="T0" fmla="*/ 533 w 260"/>
                <a:gd name="T1" fmla="*/ 0 h 189"/>
                <a:gd name="T2" fmla="*/ 519 w 260"/>
                <a:gd name="T3" fmla="*/ 307 h 189"/>
                <a:gd name="T4" fmla="*/ 741 w 260"/>
                <a:gd name="T5" fmla="*/ 542 h 189"/>
                <a:gd name="T6" fmla="*/ 1035 w 260"/>
                <a:gd name="T7" fmla="*/ 589 h 189"/>
                <a:gd name="T8" fmla="*/ 1307 w 260"/>
                <a:gd name="T9" fmla="*/ 644 h 189"/>
                <a:gd name="T10" fmla="*/ 1725 w 260"/>
                <a:gd name="T11" fmla="*/ 820 h 189"/>
                <a:gd name="T12" fmla="*/ 1539 w 260"/>
                <a:gd name="T13" fmla="*/ 1281 h 189"/>
                <a:gd name="T14" fmla="*/ 1496 w 260"/>
                <a:gd name="T15" fmla="*/ 1039 h 189"/>
                <a:gd name="T16" fmla="*/ 1425 w 260"/>
                <a:gd name="T17" fmla="*/ 862 h 189"/>
                <a:gd name="T18" fmla="*/ 926 w 260"/>
                <a:gd name="T19" fmla="*/ 712 h 189"/>
                <a:gd name="T20" fmla="*/ 666 w 260"/>
                <a:gd name="T21" fmla="*/ 671 h 189"/>
                <a:gd name="T22" fmla="*/ 478 w 260"/>
                <a:gd name="T23" fmla="*/ 610 h 189"/>
                <a:gd name="T24" fmla="*/ 110 w 260"/>
                <a:gd name="T25" fmla="*/ 752 h 189"/>
                <a:gd name="T26" fmla="*/ 309 w 260"/>
                <a:gd name="T27" fmla="*/ 310 h 1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0" h="189">
                  <a:moveTo>
                    <a:pt x="78" y="0"/>
                  </a:moveTo>
                  <a:cubicBezTo>
                    <a:pt x="76" y="15"/>
                    <a:pt x="70" y="29"/>
                    <a:pt x="76" y="45"/>
                  </a:cubicBezTo>
                  <a:cubicBezTo>
                    <a:pt x="82" y="59"/>
                    <a:pt x="96" y="72"/>
                    <a:pt x="109" y="80"/>
                  </a:cubicBezTo>
                  <a:cubicBezTo>
                    <a:pt x="122" y="87"/>
                    <a:pt x="138" y="86"/>
                    <a:pt x="152" y="87"/>
                  </a:cubicBezTo>
                  <a:cubicBezTo>
                    <a:pt x="166" y="88"/>
                    <a:pt x="179" y="91"/>
                    <a:pt x="192" y="95"/>
                  </a:cubicBezTo>
                  <a:cubicBezTo>
                    <a:pt x="212" y="101"/>
                    <a:pt x="246" y="98"/>
                    <a:pt x="253" y="121"/>
                  </a:cubicBezTo>
                  <a:cubicBezTo>
                    <a:pt x="260" y="142"/>
                    <a:pt x="244" y="177"/>
                    <a:pt x="226" y="189"/>
                  </a:cubicBezTo>
                  <a:cubicBezTo>
                    <a:pt x="217" y="184"/>
                    <a:pt x="221" y="162"/>
                    <a:pt x="220" y="153"/>
                  </a:cubicBezTo>
                  <a:cubicBezTo>
                    <a:pt x="219" y="142"/>
                    <a:pt x="217" y="135"/>
                    <a:pt x="209" y="127"/>
                  </a:cubicBezTo>
                  <a:cubicBezTo>
                    <a:pt x="191" y="111"/>
                    <a:pt x="160" y="107"/>
                    <a:pt x="136" y="105"/>
                  </a:cubicBezTo>
                  <a:cubicBezTo>
                    <a:pt x="124" y="103"/>
                    <a:pt x="110" y="103"/>
                    <a:pt x="98" y="99"/>
                  </a:cubicBezTo>
                  <a:cubicBezTo>
                    <a:pt x="89" y="95"/>
                    <a:pt x="81" y="90"/>
                    <a:pt x="70" y="90"/>
                  </a:cubicBezTo>
                  <a:cubicBezTo>
                    <a:pt x="57" y="91"/>
                    <a:pt x="27" y="118"/>
                    <a:pt x="16" y="111"/>
                  </a:cubicBezTo>
                  <a:cubicBezTo>
                    <a:pt x="0" y="100"/>
                    <a:pt x="41" y="58"/>
                    <a:pt x="45" y="46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05" name="Freeform 494">
              <a:extLst>
                <a:ext uri="{FF2B5EF4-FFF2-40B4-BE49-F238E27FC236}">
                  <a16:creationId xmlns:a16="http://schemas.microsoft.com/office/drawing/2014/main" id="{97F12FAB-95AD-4834-B464-55548D017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" y="1237"/>
              <a:ext cx="402" cy="248"/>
            </a:xfrm>
            <a:custGeom>
              <a:avLst/>
              <a:gdLst>
                <a:gd name="T0" fmla="*/ 42 w 249"/>
                <a:gd name="T1" fmla="*/ 596 h 154"/>
                <a:gd name="T2" fmla="*/ 253 w 249"/>
                <a:gd name="T3" fmla="*/ 396 h 154"/>
                <a:gd name="T4" fmla="*/ 539 w 249"/>
                <a:gd name="T5" fmla="*/ 356 h 154"/>
                <a:gd name="T6" fmla="*/ 1141 w 249"/>
                <a:gd name="T7" fmla="*/ 577 h 154"/>
                <a:gd name="T8" fmla="*/ 1295 w 249"/>
                <a:gd name="T9" fmla="*/ 752 h 154"/>
                <a:gd name="T10" fmla="*/ 1392 w 249"/>
                <a:gd name="T11" fmla="*/ 990 h 154"/>
                <a:gd name="T12" fmla="*/ 1535 w 249"/>
                <a:gd name="T13" fmla="*/ 882 h 154"/>
                <a:gd name="T14" fmla="*/ 1692 w 249"/>
                <a:gd name="T15" fmla="*/ 726 h 154"/>
                <a:gd name="T16" fmla="*/ 1248 w 249"/>
                <a:gd name="T17" fmla="*/ 343 h 154"/>
                <a:gd name="T18" fmla="*/ 773 w 249"/>
                <a:gd name="T19" fmla="*/ 166 h 154"/>
                <a:gd name="T20" fmla="*/ 429 w 249"/>
                <a:gd name="T21" fmla="*/ 26 h 154"/>
                <a:gd name="T22" fmla="*/ 0 w 249"/>
                <a:gd name="T23" fmla="*/ 438 h 1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154">
                  <a:moveTo>
                    <a:pt x="6" y="89"/>
                  </a:moveTo>
                  <a:cubicBezTo>
                    <a:pt x="6" y="78"/>
                    <a:pt x="27" y="64"/>
                    <a:pt x="37" y="59"/>
                  </a:cubicBezTo>
                  <a:cubicBezTo>
                    <a:pt x="49" y="53"/>
                    <a:pt x="65" y="51"/>
                    <a:pt x="79" y="53"/>
                  </a:cubicBezTo>
                  <a:cubicBezTo>
                    <a:pt x="108" y="59"/>
                    <a:pt x="141" y="72"/>
                    <a:pt x="168" y="86"/>
                  </a:cubicBezTo>
                  <a:cubicBezTo>
                    <a:pt x="179" y="92"/>
                    <a:pt x="186" y="101"/>
                    <a:pt x="191" y="112"/>
                  </a:cubicBezTo>
                  <a:cubicBezTo>
                    <a:pt x="194" y="120"/>
                    <a:pt x="196" y="142"/>
                    <a:pt x="205" y="147"/>
                  </a:cubicBezTo>
                  <a:cubicBezTo>
                    <a:pt x="216" y="154"/>
                    <a:pt x="220" y="138"/>
                    <a:pt x="226" y="131"/>
                  </a:cubicBezTo>
                  <a:cubicBezTo>
                    <a:pt x="234" y="123"/>
                    <a:pt x="243" y="119"/>
                    <a:pt x="249" y="108"/>
                  </a:cubicBezTo>
                  <a:cubicBezTo>
                    <a:pt x="224" y="93"/>
                    <a:pt x="209" y="66"/>
                    <a:pt x="184" y="51"/>
                  </a:cubicBezTo>
                  <a:cubicBezTo>
                    <a:pt x="162" y="37"/>
                    <a:pt x="139" y="33"/>
                    <a:pt x="114" y="25"/>
                  </a:cubicBezTo>
                  <a:cubicBezTo>
                    <a:pt x="99" y="20"/>
                    <a:pt x="80" y="0"/>
                    <a:pt x="63" y="4"/>
                  </a:cubicBezTo>
                  <a:cubicBezTo>
                    <a:pt x="35" y="11"/>
                    <a:pt x="24" y="53"/>
                    <a:pt x="0" y="65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06" name="Freeform 495">
              <a:extLst>
                <a:ext uri="{FF2B5EF4-FFF2-40B4-BE49-F238E27FC236}">
                  <a16:creationId xmlns:a16="http://schemas.microsoft.com/office/drawing/2014/main" id="{52B5E75E-8394-40B1-9BF2-FFF319BF0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1038"/>
              <a:ext cx="315" cy="303"/>
            </a:xfrm>
            <a:custGeom>
              <a:avLst/>
              <a:gdLst>
                <a:gd name="T0" fmla="*/ 0 w 195"/>
                <a:gd name="T1" fmla="*/ 1268 h 188"/>
                <a:gd name="T2" fmla="*/ 321 w 195"/>
                <a:gd name="T3" fmla="*/ 930 h 188"/>
                <a:gd name="T4" fmla="*/ 552 w 195"/>
                <a:gd name="T5" fmla="*/ 653 h 188"/>
                <a:gd name="T6" fmla="*/ 751 w 195"/>
                <a:gd name="T7" fmla="*/ 398 h 188"/>
                <a:gd name="T8" fmla="*/ 947 w 195"/>
                <a:gd name="T9" fmla="*/ 164 h 188"/>
                <a:gd name="T10" fmla="*/ 1178 w 195"/>
                <a:gd name="T11" fmla="*/ 55 h 188"/>
                <a:gd name="T12" fmla="*/ 1231 w 195"/>
                <a:gd name="T13" fmla="*/ 143 h 188"/>
                <a:gd name="T14" fmla="*/ 1320 w 195"/>
                <a:gd name="T15" fmla="*/ 230 h 188"/>
                <a:gd name="T16" fmla="*/ 1095 w 195"/>
                <a:gd name="T17" fmla="*/ 417 h 188"/>
                <a:gd name="T18" fmla="*/ 892 w 195"/>
                <a:gd name="T19" fmla="*/ 595 h 188"/>
                <a:gd name="T20" fmla="*/ 892 w 195"/>
                <a:gd name="T21" fmla="*/ 964 h 188"/>
                <a:gd name="T22" fmla="*/ 898 w 195"/>
                <a:gd name="T23" fmla="*/ 1104 h 188"/>
                <a:gd name="T24" fmla="*/ 552 w 195"/>
                <a:gd name="T25" fmla="*/ 1061 h 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5" h="188">
                  <a:moveTo>
                    <a:pt x="0" y="188"/>
                  </a:moveTo>
                  <a:cubicBezTo>
                    <a:pt x="20" y="184"/>
                    <a:pt x="36" y="154"/>
                    <a:pt x="47" y="138"/>
                  </a:cubicBezTo>
                  <a:cubicBezTo>
                    <a:pt x="57" y="124"/>
                    <a:pt x="70" y="112"/>
                    <a:pt x="81" y="97"/>
                  </a:cubicBezTo>
                  <a:cubicBezTo>
                    <a:pt x="91" y="84"/>
                    <a:pt x="102" y="73"/>
                    <a:pt x="110" y="59"/>
                  </a:cubicBezTo>
                  <a:cubicBezTo>
                    <a:pt x="119" y="45"/>
                    <a:pt x="126" y="34"/>
                    <a:pt x="139" y="24"/>
                  </a:cubicBezTo>
                  <a:cubicBezTo>
                    <a:pt x="147" y="17"/>
                    <a:pt x="161" y="0"/>
                    <a:pt x="173" y="8"/>
                  </a:cubicBezTo>
                  <a:cubicBezTo>
                    <a:pt x="177" y="11"/>
                    <a:pt x="178" y="18"/>
                    <a:pt x="181" y="21"/>
                  </a:cubicBezTo>
                  <a:cubicBezTo>
                    <a:pt x="184" y="25"/>
                    <a:pt x="193" y="30"/>
                    <a:pt x="194" y="34"/>
                  </a:cubicBezTo>
                  <a:cubicBezTo>
                    <a:pt x="195" y="45"/>
                    <a:pt x="169" y="57"/>
                    <a:pt x="161" y="62"/>
                  </a:cubicBezTo>
                  <a:cubicBezTo>
                    <a:pt x="151" y="68"/>
                    <a:pt x="138" y="78"/>
                    <a:pt x="131" y="88"/>
                  </a:cubicBezTo>
                  <a:cubicBezTo>
                    <a:pt x="119" y="104"/>
                    <a:pt x="120" y="127"/>
                    <a:pt x="131" y="143"/>
                  </a:cubicBezTo>
                  <a:cubicBezTo>
                    <a:pt x="136" y="152"/>
                    <a:pt x="146" y="158"/>
                    <a:pt x="132" y="164"/>
                  </a:cubicBezTo>
                  <a:cubicBezTo>
                    <a:pt x="115" y="171"/>
                    <a:pt x="96" y="156"/>
                    <a:pt x="81" y="157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07" name="Freeform 496">
              <a:extLst>
                <a:ext uri="{FF2B5EF4-FFF2-40B4-BE49-F238E27FC236}">
                  <a16:creationId xmlns:a16="http://schemas.microsoft.com/office/drawing/2014/main" id="{C785D55B-3F0D-4DE6-A384-F62D05642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1170"/>
              <a:ext cx="238" cy="384"/>
            </a:xfrm>
            <a:custGeom>
              <a:avLst/>
              <a:gdLst>
                <a:gd name="T0" fmla="*/ 424 w 147"/>
                <a:gd name="T1" fmla="*/ 13 h 238"/>
                <a:gd name="T2" fmla="*/ 602 w 147"/>
                <a:gd name="T3" fmla="*/ 0 h 238"/>
                <a:gd name="T4" fmla="*/ 652 w 147"/>
                <a:gd name="T5" fmla="*/ 219 h 238"/>
                <a:gd name="T6" fmla="*/ 729 w 147"/>
                <a:gd name="T7" fmla="*/ 555 h 238"/>
                <a:gd name="T8" fmla="*/ 842 w 147"/>
                <a:gd name="T9" fmla="*/ 939 h 238"/>
                <a:gd name="T10" fmla="*/ 933 w 147"/>
                <a:gd name="T11" fmla="*/ 1184 h 238"/>
                <a:gd name="T12" fmla="*/ 1001 w 147"/>
                <a:gd name="T13" fmla="*/ 1410 h 238"/>
                <a:gd name="T14" fmla="*/ 788 w 147"/>
                <a:gd name="T15" fmla="*/ 1294 h 238"/>
                <a:gd name="T16" fmla="*/ 563 w 147"/>
                <a:gd name="T17" fmla="*/ 1234 h 238"/>
                <a:gd name="T18" fmla="*/ 207 w 147"/>
                <a:gd name="T19" fmla="*/ 1549 h 238"/>
                <a:gd name="T20" fmla="*/ 76 w 147"/>
                <a:gd name="T21" fmla="*/ 1499 h 238"/>
                <a:gd name="T22" fmla="*/ 0 w 147"/>
                <a:gd name="T23" fmla="*/ 1294 h 238"/>
                <a:gd name="T24" fmla="*/ 34 w 147"/>
                <a:gd name="T25" fmla="*/ 1026 h 238"/>
                <a:gd name="T26" fmla="*/ 8 w 147"/>
                <a:gd name="T27" fmla="*/ 831 h 238"/>
                <a:gd name="T28" fmla="*/ 479 w 147"/>
                <a:gd name="T29" fmla="*/ 874 h 238"/>
                <a:gd name="T30" fmla="*/ 440 w 147"/>
                <a:gd name="T31" fmla="*/ 13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7" h="238">
                  <a:moveTo>
                    <a:pt x="62" y="2"/>
                  </a:moveTo>
                  <a:cubicBezTo>
                    <a:pt x="70" y="14"/>
                    <a:pt x="82" y="10"/>
                    <a:pt x="88" y="0"/>
                  </a:cubicBezTo>
                  <a:cubicBezTo>
                    <a:pt x="97" y="8"/>
                    <a:pt x="94" y="21"/>
                    <a:pt x="95" y="32"/>
                  </a:cubicBezTo>
                  <a:cubicBezTo>
                    <a:pt x="96" y="49"/>
                    <a:pt x="102" y="65"/>
                    <a:pt x="106" y="82"/>
                  </a:cubicBezTo>
                  <a:cubicBezTo>
                    <a:pt x="110" y="101"/>
                    <a:pt x="116" y="120"/>
                    <a:pt x="122" y="139"/>
                  </a:cubicBezTo>
                  <a:cubicBezTo>
                    <a:pt x="126" y="151"/>
                    <a:pt x="127" y="165"/>
                    <a:pt x="136" y="175"/>
                  </a:cubicBezTo>
                  <a:cubicBezTo>
                    <a:pt x="146" y="187"/>
                    <a:pt x="147" y="192"/>
                    <a:pt x="146" y="208"/>
                  </a:cubicBezTo>
                  <a:cubicBezTo>
                    <a:pt x="137" y="209"/>
                    <a:pt x="124" y="195"/>
                    <a:pt x="115" y="191"/>
                  </a:cubicBezTo>
                  <a:cubicBezTo>
                    <a:pt x="105" y="186"/>
                    <a:pt x="93" y="182"/>
                    <a:pt x="82" y="182"/>
                  </a:cubicBezTo>
                  <a:cubicBezTo>
                    <a:pt x="52" y="181"/>
                    <a:pt x="48" y="212"/>
                    <a:pt x="30" y="229"/>
                  </a:cubicBezTo>
                  <a:cubicBezTo>
                    <a:pt x="20" y="238"/>
                    <a:pt x="17" y="232"/>
                    <a:pt x="11" y="221"/>
                  </a:cubicBezTo>
                  <a:cubicBezTo>
                    <a:pt x="4" y="211"/>
                    <a:pt x="0" y="203"/>
                    <a:pt x="0" y="191"/>
                  </a:cubicBezTo>
                  <a:cubicBezTo>
                    <a:pt x="0" y="177"/>
                    <a:pt x="5" y="165"/>
                    <a:pt x="5" y="151"/>
                  </a:cubicBezTo>
                  <a:cubicBezTo>
                    <a:pt x="4" y="142"/>
                    <a:pt x="1" y="133"/>
                    <a:pt x="1" y="123"/>
                  </a:cubicBezTo>
                  <a:cubicBezTo>
                    <a:pt x="26" y="121"/>
                    <a:pt x="48" y="155"/>
                    <a:pt x="70" y="129"/>
                  </a:cubicBezTo>
                  <a:cubicBezTo>
                    <a:pt x="99" y="94"/>
                    <a:pt x="63" y="41"/>
                    <a:pt x="64" y="2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08" name="Freeform 497">
              <a:extLst>
                <a:ext uri="{FF2B5EF4-FFF2-40B4-BE49-F238E27FC236}">
                  <a16:creationId xmlns:a16="http://schemas.microsoft.com/office/drawing/2014/main" id="{7706147C-D0C3-480D-B592-23B6B6212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1416"/>
              <a:ext cx="230" cy="382"/>
            </a:xfrm>
            <a:custGeom>
              <a:avLst/>
              <a:gdLst>
                <a:gd name="T0" fmla="*/ 484 w 143"/>
                <a:gd name="T1" fmla="*/ 0 h 237"/>
                <a:gd name="T2" fmla="*/ 362 w 143"/>
                <a:gd name="T3" fmla="*/ 405 h 237"/>
                <a:gd name="T4" fmla="*/ 196 w 143"/>
                <a:gd name="T5" fmla="*/ 774 h 237"/>
                <a:gd name="T6" fmla="*/ 0 w 143"/>
                <a:gd name="T7" fmla="*/ 1567 h 237"/>
                <a:gd name="T8" fmla="*/ 273 w 143"/>
                <a:gd name="T9" fmla="*/ 1423 h 237"/>
                <a:gd name="T10" fmla="*/ 582 w 143"/>
                <a:gd name="T11" fmla="*/ 1520 h 237"/>
                <a:gd name="T12" fmla="*/ 836 w 143"/>
                <a:gd name="T13" fmla="*/ 1588 h 237"/>
                <a:gd name="T14" fmla="*/ 957 w 143"/>
                <a:gd name="T15" fmla="*/ 1368 h 237"/>
                <a:gd name="T16" fmla="*/ 761 w 143"/>
                <a:gd name="T17" fmla="*/ 1190 h 237"/>
                <a:gd name="T18" fmla="*/ 569 w 143"/>
                <a:gd name="T19" fmla="*/ 904 h 237"/>
                <a:gd name="T20" fmla="*/ 642 w 143"/>
                <a:gd name="T21" fmla="*/ 114 h 2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" h="237">
                  <a:moveTo>
                    <a:pt x="72" y="0"/>
                  </a:moveTo>
                  <a:cubicBezTo>
                    <a:pt x="81" y="23"/>
                    <a:pt x="70" y="43"/>
                    <a:pt x="54" y="60"/>
                  </a:cubicBezTo>
                  <a:cubicBezTo>
                    <a:pt x="37" y="79"/>
                    <a:pt x="28" y="90"/>
                    <a:pt x="29" y="115"/>
                  </a:cubicBezTo>
                  <a:cubicBezTo>
                    <a:pt x="32" y="156"/>
                    <a:pt x="13" y="194"/>
                    <a:pt x="0" y="232"/>
                  </a:cubicBezTo>
                  <a:cubicBezTo>
                    <a:pt x="16" y="228"/>
                    <a:pt x="22" y="211"/>
                    <a:pt x="41" y="211"/>
                  </a:cubicBezTo>
                  <a:cubicBezTo>
                    <a:pt x="58" y="211"/>
                    <a:pt x="72" y="220"/>
                    <a:pt x="87" y="225"/>
                  </a:cubicBezTo>
                  <a:cubicBezTo>
                    <a:pt x="95" y="229"/>
                    <a:pt x="116" y="237"/>
                    <a:pt x="125" y="235"/>
                  </a:cubicBezTo>
                  <a:cubicBezTo>
                    <a:pt x="132" y="233"/>
                    <a:pt x="143" y="211"/>
                    <a:pt x="143" y="203"/>
                  </a:cubicBezTo>
                  <a:cubicBezTo>
                    <a:pt x="142" y="189"/>
                    <a:pt x="124" y="183"/>
                    <a:pt x="114" y="176"/>
                  </a:cubicBezTo>
                  <a:cubicBezTo>
                    <a:pt x="97" y="166"/>
                    <a:pt x="86" y="155"/>
                    <a:pt x="85" y="134"/>
                  </a:cubicBezTo>
                  <a:cubicBezTo>
                    <a:pt x="83" y="94"/>
                    <a:pt x="119" y="56"/>
                    <a:pt x="96" y="17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09" name="Freeform 498">
              <a:extLst>
                <a:ext uri="{FF2B5EF4-FFF2-40B4-BE49-F238E27FC236}">
                  <a16:creationId xmlns:a16="http://schemas.microsoft.com/office/drawing/2014/main" id="{008D7A66-6646-4F91-A56F-14F00DDD3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698"/>
              <a:ext cx="283" cy="320"/>
            </a:xfrm>
            <a:custGeom>
              <a:avLst/>
              <a:gdLst>
                <a:gd name="T0" fmla="*/ 0 w 175"/>
                <a:gd name="T1" fmla="*/ 288 h 198"/>
                <a:gd name="T2" fmla="*/ 665 w 175"/>
                <a:gd name="T3" fmla="*/ 752 h 198"/>
                <a:gd name="T4" fmla="*/ 741 w 175"/>
                <a:gd name="T5" fmla="*/ 1084 h 198"/>
                <a:gd name="T6" fmla="*/ 796 w 175"/>
                <a:gd name="T7" fmla="*/ 1296 h 198"/>
                <a:gd name="T8" fmla="*/ 986 w 175"/>
                <a:gd name="T9" fmla="*/ 1296 h 198"/>
                <a:gd name="T10" fmla="*/ 1143 w 175"/>
                <a:gd name="T11" fmla="*/ 1005 h 198"/>
                <a:gd name="T12" fmla="*/ 720 w 175"/>
                <a:gd name="T13" fmla="*/ 364 h 198"/>
                <a:gd name="T14" fmla="*/ 453 w 175"/>
                <a:gd name="T15" fmla="*/ 157 h 198"/>
                <a:gd name="T16" fmla="*/ 288 w 175"/>
                <a:gd name="T17" fmla="*/ 68 h 198"/>
                <a:gd name="T18" fmla="*/ 21 w 175"/>
                <a:gd name="T19" fmla="*/ 0 h 1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5" h="198">
                  <a:moveTo>
                    <a:pt x="0" y="42"/>
                  </a:moveTo>
                  <a:cubicBezTo>
                    <a:pt x="39" y="48"/>
                    <a:pt x="77" y="76"/>
                    <a:pt x="97" y="110"/>
                  </a:cubicBezTo>
                  <a:cubicBezTo>
                    <a:pt x="106" y="124"/>
                    <a:pt x="112" y="142"/>
                    <a:pt x="108" y="159"/>
                  </a:cubicBezTo>
                  <a:cubicBezTo>
                    <a:pt x="105" y="176"/>
                    <a:pt x="98" y="181"/>
                    <a:pt x="116" y="190"/>
                  </a:cubicBezTo>
                  <a:cubicBezTo>
                    <a:pt x="127" y="196"/>
                    <a:pt x="135" y="198"/>
                    <a:pt x="144" y="190"/>
                  </a:cubicBezTo>
                  <a:cubicBezTo>
                    <a:pt x="155" y="179"/>
                    <a:pt x="164" y="162"/>
                    <a:pt x="167" y="147"/>
                  </a:cubicBezTo>
                  <a:cubicBezTo>
                    <a:pt x="175" y="105"/>
                    <a:pt x="135" y="75"/>
                    <a:pt x="105" y="53"/>
                  </a:cubicBezTo>
                  <a:cubicBezTo>
                    <a:pt x="92" y="43"/>
                    <a:pt x="79" y="32"/>
                    <a:pt x="66" y="23"/>
                  </a:cubicBezTo>
                  <a:cubicBezTo>
                    <a:pt x="58" y="17"/>
                    <a:pt x="51" y="13"/>
                    <a:pt x="42" y="10"/>
                  </a:cubicBezTo>
                  <a:cubicBezTo>
                    <a:pt x="30" y="7"/>
                    <a:pt x="11" y="7"/>
                    <a:pt x="3" y="0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10" name="Freeform 499">
              <a:extLst>
                <a:ext uri="{FF2B5EF4-FFF2-40B4-BE49-F238E27FC236}">
                  <a16:creationId xmlns:a16="http://schemas.microsoft.com/office/drawing/2014/main" id="{F875DED0-CA14-41DF-B6CB-85F0541F1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1743"/>
              <a:ext cx="174" cy="116"/>
            </a:xfrm>
            <a:custGeom>
              <a:avLst/>
              <a:gdLst>
                <a:gd name="T0" fmla="*/ 0 w 108"/>
                <a:gd name="T1" fmla="*/ 102 h 72"/>
                <a:gd name="T2" fmla="*/ 296 w 108"/>
                <a:gd name="T3" fmla="*/ 264 h 72"/>
                <a:gd name="T4" fmla="*/ 451 w 108"/>
                <a:gd name="T5" fmla="*/ 322 h 72"/>
                <a:gd name="T6" fmla="*/ 717 w 108"/>
                <a:gd name="T7" fmla="*/ 472 h 72"/>
                <a:gd name="T8" fmla="*/ 532 w 108"/>
                <a:gd name="T9" fmla="*/ 230 h 72"/>
                <a:gd name="T10" fmla="*/ 166 w 108"/>
                <a:gd name="T11" fmla="*/ 42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" h="72">
                  <a:moveTo>
                    <a:pt x="0" y="15"/>
                  </a:moveTo>
                  <a:cubicBezTo>
                    <a:pt x="12" y="27"/>
                    <a:pt x="28" y="34"/>
                    <a:pt x="44" y="39"/>
                  </a:cubicBezTo>
                  <a:cubicBezTo>
                    <a:pt x="52" y="42"/>
                    <a:pt x="60" y="44"/>
                    <a:pt x="67" y="48"/>
                  </a:cubicBezTo>
                  <a:cubicBezTo>
                    <a:pt x="76" y="54"/>
                    <a:pt x="94" y="72"/>
                    <a:pt x="106" y="70"/>
                  </a:cubicBezTo>
                  <a:cubicBezTo>
                    <a:pt x="108" y="53"/>
                    <a:pt x="92" y="41"/>
                    <a:pt x="79" y="34"/>
                  </a:cubicBezTo>
                  <a:cubicBezTo>
                    <a:pt x="69" y="29"/>
                    <a:pt x="34" y="0"/>
                    <a:pt x="25" y="6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11" name="Freeform 500">
              <a:extLst>
                <a:ext uri="{FF2B5EF4-FFF2-40B4-BE49-F238E27FC236}">
                  <a16:creationId xmlns:a16="http://schemas.microsoft.com/office/drawing/2014/main" id="{58CB9A18-BC29-4747-8124-3FA9F30EB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" y="1924"/>
              <a:ext cx="329" cy="349"/>
            </a:xfrm>
            <a:custGeom>
              <a:avLst/>
              <a:gdLst>
                <a:gd name="T0" fmla="*/ 1381 w 204"/>
                <a:gd name="T1" fmla="*/ 191 h 216"/>
                <a:gd name="T2" fmla="*/ 1251 w 204"/>
                <a:gd name="T3" fmla="*/ 368 h 216"/>
                <a:gd name="T4" fmla="*/ 1124 w 204"/>
                <a:gd name="T5" fmla="*/ 540 h 216"/>
                <a:gd name="T6" fmla="*/ 952 w 204"/>
                <a:gd name="T7" fmla="*/ 953 h 216"/>
                <a:gd name="T8" fmla="*/ 245 w 204"/>
                <a:gd name="T9" fmla="*/ 1446 h 216"/>
                <a:gd name="T10" fmla="*/ 63 w 204"/>
                <a:gd name="T11" fmla="*/ 1336 h 216"/>
                <a:gd name="T12" fmla="*/ 406 w 204"/>
                <a:gd name="T13" fmla="*/ 1016 h 216"/>
                <a:gd name="T14" fmla="*/ 971 w 204"/>
                <a:gd name="T15" fmla="*/ 301 h 216"/>
                <a:gd name="T16" fmla="*/ 1158 w 204"/>
                <a:gd name="T17" fmla="*/ 0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4" h="216">
                  <a:moveTo>
                    <a:pt x="204" y="28"/>
                  </a:moveTo>
                  <a:cubicBezTo>
                    <a:pt x="196" y="33"/>
                    <a:pt x="191" y="46"/>
                    <a:pt x="185" y="54"/>
                  </a:cubicBezTo>
                  <a:cubicBezTo>
                    <a:pt x="178" y="62"/>
                    <a:pt x="172" y="70"/>
                    <a:pt x="166" y="79"/>
                  </a:cubicBezTo>
                  <a:cubicBezTo>
                    <a:pt x="155" y="99"/>
                    <a:pt x="150" y="119"/>
                    <a:pt x="141" y="140"/>
                  </a:cubicBezTo>
                  <a:cubicBezTo>
                    <a:pt x="125" y="179"/>
                    <a:pt x="75" y="205"/>
                    <a:pt x="36" y="212"/>
                  </a:cubicBezTo>
                  <a:cubicBezTo>
                    <a:pt x="21" y="214"/>
                    <a:pt x="0" y="216"/>
                    <a:pt x="9" y="196"/>
                  </a:cubicBezTo>
                  <a:cubicBezTo>
                    <a:pt x="15" y="180"/>
                    <a:pt x="46" y="160"/>
                    <a:pt x="60" y="149"/>
                  </a:cubicBezTo>
                  <a:cubicBezTo>
                    <a:pt x="99" y="119"/>
                    <a:pt x="120" y="85"/>
                    <a:pt x="143" y="44"/>
                  </a:cubicBezTo>
                  <a:cubicBezTo>
                    <a:pt x="151" y="30"/>
                    <a:pt x="160" y="10"/>
                    <a:pt x="171" y="0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12" name="Freeform 501">
              <a:extLst>
                <a:ext uri="{FF2B5EF4-FFF2-40B4-BE49-F238E27FC236}">
                  <a16:creationId xmlns:a16="http://schemas.microsoft.com/office/drawing/2014/main" id="{284CB8AE-4ED3-44EB-B968-6C6FD5FC5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2084"/>
              <a:ext cx="452" cy="303"/>
            </a:xfrm>
            <a:custGeom>
              <a:avLst/>
              <a:gdLst>
                <a:gd name="T0" fmla="*/ 102 w 280"/>
                <a:gd name="T1" fmla="*/ 0 h 188"/>
                <a:gd name="T2" fmla="*/ 754 w 280"/>
                <a:gd name="T3" fmla="*/ 540 h 188"/>
                <a:gd name="T4" fmla="*/ 1350 w 280"/>
                <a:gd name="T5" fmla="*/ 451 h 188"/>
                <a:gd name="T6" fmla="*/ 1726 w 280"/>
                <a:gd name="T7" fmla="*/ 309 h 188"/>
                <a:gd name="T8" fmla="*/ 1868 w 280"/>
                <a:gd name="T9" fmla="*/ 351 h 188"/>
                <a:gd name="T10" fmla="*/ 1752 w 280"/>
                <a:gd name="T11" fmla="*/ 519 h 188"/>
                <a:gd name="T12" fmla="*/ 1535 w 280"/>
                <a:gd name="T13" fmla="*/ 670 h 188"/>
                <a:gd name="T14" fmla="*/ 1404 w 280"/>
                <a:gd name="T15" fmla="*/ 772 h 188"/>
                <a:gd name="T16" fmla="*/ 1193 w 280"/>
                <a:gd name="T17" fmla="*/ 828 h 188"/>
                <a:gd name="T18" fmla="*/ 1183 w 280"/>
                <a:gd name="T19" fmla="*/ 1019 h 188"/>
                <a:gd name="T20" fmla="*/ 985 w 280"/>
                <a:gd name="T21" fmla="*/ 1227 h 188"/>
                <a:gd name="T22" fmla="*/ 767 w 280"/>
                <a:gd name="T23" fmla="*/ 1159 h 188"/>
                <a:gd name="T24" fmla="*/ 442 w 280"/>
                <a:gd name="T25" fmla="*/ 706 h 188"/>
                <a:gd name="T26" fmla="*/ 63 w 280"/>
                <a:gd name="T27" fmla="*/ 330 h 188"/>
                <a:gd name="T28" fmla="*/ 0 w 280"/>
                <a:gd name="T29" fmla="*/ 76 h 1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0" h="188">
                  <a:moveTo>
                    <a:pt x="15" y="0"/>
                  </a:moveTo>
                  <a:cubicBezTo>
                    <a:pt x="43" y="35"/>
                    <a:pt x="65" y="70"/>
                    <a:pt x="111" y="80"/>
                  </a:cubicBezTo>
                  <a:cubicBezTo>
                    <a:pt x="145" y="87"/>
                    <a:pt x="169" y="80"/>
                    <a:pt x="199" y="67"/>
                  </a:cubicBezTo>
                  <a:cubicBezTo>
                    <a:pt x="217" y="60"/>
                    <a:pt x="236" y="50"/>
                    <a:pt x="254" y="46"/>
                  </a:cubicBezTo>
                  <a:cubicBezTo>
                    <a:pt x="264" y="43"/>
                    <a:pt x="271" y="43"/>
                    <a:pt x="275" y="52"/>
                  </a:cubicBezTo>
                  <a:cubicBezTo>
                    <a:pt x="280" y="65"/>
                    <a:pt x="267" y="72"/>
                    <a:pt x="258" y="77"/>
                  </a:cubicBezTo>
                  <a:cubicBezTo>
                    <a:pt x="246" y="83"/>
                    <a:pt x="235" y="91"/>
                    <a:pt x="226" y="99"/>
                  </a:cubicBezTo>
                  <a:cubicBezTo>
                    <a:pt x="218" y="106"/>
                    <a:pt x="217" y="112"/>
                    <a:pt x="207" y="114"/>
                  </a:cubicBezTo>
                  <a:cubicBezTo>
                    <a:pt x="197" y="117"/>
                    <a:pt x="183" y="115"/>
                    <a:pt x="176" y="123"/>
                  </a:cubicBezTo>
                  <a:cubicBezTo>
                    <a:pt x="167" y="132"/>
                    <a:pt x="175" y="141"/>
                    <a:pt x="174" y="151"/>
                  </a:cubicBezTo>
                  <a:cubicBezTo>
                    <a:pt x="172" y="161"/>
                    <a:pt x="155" y="177"/>
                    <a:pt x="145" y="182"/>
                  </a:cubicBezTo>
                  <a:cubicBezTo>
                    <a:pt x="131" y="188"/>
                    <a:pt x="123" y="181"/>
                    <a:pt x="113" y="172"/>
                  </a:cubicBezTo>
                  <a:cubicBezTo>
                    <a:pt x="92" y="153"/>
                    <a:pt x="83" y="126"/>
                    <a:pt x="65" y="105"/>
                  </a:cubicBezTo>
                  <a:cubicBezTo>
                    <a:pt x="48" y="86"/>
                    <a:pt x="20" y="75"/>
                    <a:pt x="9" y="49"/>
                  </a:cubicBezTo>
                  <a:cubicBezTo>
                    <a:pt x="5" y="39"/>
                    <a:pt x="8" y="18"/>
                    <a:pt x="0" y="11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13" name="Freeform 502">
              <a:extLst>
                <a:ext uri="{FF2B5EF4-FFF2-40B4-BE49-F238E27FC236}">
                  <a16:creationId xmlns:a16="http://schemas.microsoft.com/office/drawing/2014/main" id="{E31710F7-3438-4507-9EFA-715086CA0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" y="2256"/>
              <a:ext cx="484" cy="276"/>
            </a:xfrm>
            <a:custGeom>
              <a:avLst/>
              <a:gdLst>
                <a:gd name="T0" fmla="*/ 0 w 300"/>
                <a:gd name="T1" fmla="*/ 386 h 171"/>
                <a:gd name="T2" fmla="*/ 344 w 300"/>
                <a:gd name="T3" fmla="*/ 733 h 171"/>
                <a:gd name="T4" fmla="*/ 705 w 300"/>
                <a:gd name="T5" fmla="*/ 888 h 171"/>
                <a:gd name="T6" fmla="*/ 1268 w 300"/>
                <a:gd name="T7" fmla="*/ 1094 h 171"/>
                <a:gd name="T8" fmla="*/ 1558 w 300"/>
                <a:gd name="T9" fmla="*/ 1073 h 171"/>
                <a:gd name="T10" fmla="*/ 1800 w 300"/>
                <a:gd name="T11" fmla="*/ 1030 h 171"/>
                <a:gd name="T12" fmla="*/ 1821 w 300"/>
                <a:gd name="T13" fmla="*/ 875 h 171"/>
                <a:gd name="T14" fmla="*/ 1868 w 300"/>
                <a:gd name="T15" fmla="*/ 665 h 171"/>
                <a:gd name="T16" fmla="*/ 1970 w 300"/>
                <a:gd name="T17" fmla="*/ 355 h 171"/>
                <a:gd name="T18" fmla="*/ 1830 w 300"/>
                <a:gd name="T19" fmla="*/ 289 h 171"/>
                <a:gd name="T20" fmla="*/ 1600 w 300"/>
                <a:gd name="T21" fmla="*/ 518 h 171"/>
                <a:gd name="T22" fmla="*/ 1239 w 300"/>
                <a:gd name="T23" fmla="*/ 801 h 171"/>
                <a:gd name="T24" fmla="*/ 929 w 300"/>
                <a:gd name="T25" fmla="*/ 699 h 171"/>
                <a:gd name="T26" fmla="*/ 534 w 300"/>
                <a:gd name="T27" fmla="*/ 344 h 171"/>
                <a:gd name="T28" fmla="*/ 353 w 300"/>
                <a:gd name="T29" fmla="*/ 110 h 171"/>
                <a:gd name="T30" fmla="*/ 190 w 300"/>
                <a:gd name="T31" fmla="*/ 8 h 171"/>
                <a:gd name="T32" fmla="*/ 26 w 300"/>
                <a:gd name="T33" fmla="*/ 97 h 1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0" h="171">
                  <a:moveTo>
                    <a:pt x="0" y="57"/>
                  </a:moveTo>
                  <a:cubicBezTo>
                    <a:pt x="4" y="80"/>
                    <a:pt x="33" y="97"/>
                    <a:pt x="51" y="108"/>
                  </a:cubicBezTo>
                  <a:cubicBezTo>
                    <a:pt x="68" y="117"/>
                    <a:pt x="87" y="122"/>
                    <a:pt x="104" y="131"/>
                  </a:cubicBezTo>
                  <a:cubicBezTo>
                    <a:pt x="132" y="145"/>
                    <a:pt x="154" y="158"/>
                    <a:pt x="187" y="161"/>
                  </a:cubicBezTo>
                  <a:cubicBezTo>
                    <a:pt x="202" y="163"/>
                    <a:pt x="215" y="158"/>
                    <a:pt x="230" y="158"/>
                  </a:cubicBezTo>
                  <a:cubicBezTo>
                    <a:pt x="244" y="158"/>
                    <a:pt x="256" y="171"/>
                    <a:pt x="266" y="152"/>
                  </a:cubicBezTo>
                  <a:cubicBezTo>
                    <a:pt x="269" y="146"/>
                    <a:pt x="269" y="136"/>
                    <a:pt x="269" y="129"/>
                  </a:cubicBezTo>
                  <a:cubicBezTo>
                    <a:pt x="269" y="115"/>
                    <a:pt x="268" y="112"/>
                    <a:pt x="276" y="98"/>
                  </a:cubicBezTo>
                  <a:cubicBezTo>
                    <a:pt x="285" y="83"/>
                    <a:pt x="300" y="70"/>
                    <a:pt x="291" y="52"/>
                  </a:cubicBezTo>
                  <a:cubicBezTo>
                    <a:pt x="285" y="41"/>
                    <a:pt x="281" y="37"/>
                    <a:pt x="270" y="43"/>
                  </a:cubicBezTo>
                  <a:cubicBezTo>
                    <a:pt x="258" y="49"/>
                    <a:pt x="243" y="64"/>
                    <a:pt x="236" y="76"/>
                  </a:cubicBezTo>
                  <a:cubicBezTo>
                    <a:pt x="222" y="96"/>
                    <a:pt x="212" y="116"/>
                    <a:pt x="183" y="118"/>
                  </a:cubicBezTo>
                  <a:cubicBezTo>
                    <a:pt x="167" y="119"/>
                    <a:pt x="151" y="110"/>
                    <a:pt x="137" y="103"/>
                  </a:cubicBezTo>
                  <a:cubicBezTo>
                    <a:pt x="114" y="91"/>
                    <a:pt x="97" y="68"/>
                    <a:pt x="79" y="51"/>
                  </a:cubicBezTo>
                  <a:cubicBezTo>
                    <a:pt x="68" y="41"/>
                    <a:pt x="62" y="27"/>
                    <a:pt x="52" y="16"/>
                  </a:cubicBezTo>
                  <a:cubicBezTo>
                    <a:pt x="46" y="9"/>
                    <a:pt x="37" y="3"/>
                    <a:pt x="28" y="1"/>
                  </a:cubicBezTo>
                  <a:cubicBezTo>
                    <a:pt x="14" y="0"/>
                    <a:pt x="14" y="9"/>
                    <a:pt x="4" y="14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14" name="Freeform 503">
              <a:extLst>
                <a:ext uri="{FF2B5EF4-FFF2-40B4-BE49-F238E27FC236}">
                  <a16:creationId xmlns:a16="http://schemas.microsoft.com/office/drawing/2014/main" id="{22BE4476-B837-4463-B959-3802FF8BE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" y="985"/>
              <a:ext cx="254" cy="908"/>
            </a:xfrm>
            <a:custGeom>
              <a:avLst/>
              <a:gdLst>
                <a:gd name="T0" fmla="*/ 843 w 157"/>
                <a:gd name="T1" fmla="*/ 0 h 563"/>
                <a:gd name="T2" fmla="*/ 1034 w 157"/>
                <a:gd name="T3" fmla="*/ 123 h 563"/>
                <a:gd name="T4" fmla="*/ 1042 w 157"/>
                <a:gd name="T5" fmla="*/ 582 h 563"/>
                <a:gd name="T6" fmla="*/ 843 w 157"/>
                <a:gd name="T7" fmla="*/ 1545 h 563"/>
                <a:gd name="T8" fmla="*/ 500 w 157"/>
                <a:gd name="T9" fmla="*/ 2692 h 563"/>
                <a:gd name="T10" fmla="*/ 296 w 157"/>
                <a:gd name="T11" fmla="*/ 3314 h 563"/>
                <a:gd name="T12" fmla="*/ 199 w 157"/>
                <a:gd name="T13" fmla="*/ 3808 h 563"/>
                <a:gd name="T14" fmla="*/ 356 w 157"/>
                <a:gd name="T15" fmla="*/ 2848 h 563"/>
                <a:gd name="T16" fmla="*/ 610 w 157"/>
                <a:gd name="T17" fmla="*/ 1808 h 563"/>
                <a:gd name="T18" fmla="*/ 856 w 157"/>
                <a:gd name="T19" fmla="*/ 34 h 5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7" h="563">
                  <a:moveTo>
                    <a:pt x="123" y="0"/>
                  </a:moveTo>
                  <a:cubicBezTo>
                    <a:pt x="138" y="9"/>
                    <a:pt x="146" y="0"/>
                    <a:pt x="151" y="18"/>
                  </a:cubicBezTo>
                  <a:cubicBezTo>
                    <a:pt x="157" y="37"/>
                    <a:pt x="154" y="66"/>
                    <a:pt x="152" y="86"/>
                  </a:cubicBezTo>
                  <a:cubicBezTo>
                    <a:pt x="148" y="134"/>
                    <a:pt x="134" y="181"/>
                    <a:pt x="123" y="228"/>
                  </a:cubicBezTo>
                  <a:cubicBezTo>
                    <a:pt x="110" y="286"/>
                    <a:pt x="88" y="341"/>
                    <a:pt x="73" y="398"/>
                  </a:cubicBezTo>
                  <a:cubicBezTo>
                    <a:pt x="65" y="429"/>
                    <a:pt x="52" y="459"/>
                    <a:pt x="43" y="490"/>
                  </a:cubicBezTo>
                  <a:cubicBezTo>
                    <a:pt x="37" y="512"/>
                    <a:pt x="38" y="542"/>
                    <a:pt x="29" y="563"/>
                  </a:cubicBezTo>
                  <a:cubicBezTo>
                    <a:pt x="0" y="531"/>
                    <a:pt x="44" y="455"/>
                    <a:pt x="52" y="421"/>
                  </a:cubicBezTo>
                  <a:cubicBezTo>
                    <a:pt x="64" y="369"/>
                    <a:pt x="80" y="319"/>
                    <a:pt x="89" y="267"/>
                  </a:cubicBezTo>
                  <a:cubicBezTo>
                    <a:pt x="105" y="178"/>
                    <a:pt x="125" y="95"/>
                    <a:pt x="125" y="5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15" name="Freeform 504">
              <a:extLst>
                <a:ext uri="{FF2B5EF4-FFF2-40B4-BE49-F238E27FC236}">
                  <a16:creationId xmlns:a16="http://schemas.microsoft.com/office/drawing/2014/main" id="{67D11ECA-2A55-4484-B40B-FE29927EB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1314"/>
              <a:ext cx="189" cy="1343"/>
            </a:xfrm>
            <a:custGeom>
              <a:avLst/>
              <a:gdLst>
                <a:gd name="T0" fmla="*/ 519 w 117"/>
                <a:gd name="T1" fmla="*/ 1417 h 832"/>
                <a:gd name="T2" fmla="*/ 355 w 117"/>
                <a:gd name="T3" fmla="*/ 1968 h 832"/>
                <a:gd name="T4" fmla="*/ 254 w 117"/>
                <a:gd name="T5" fmla="*/ 2655 h 832"/>
                <a:gd name="T6" fmla="*/ 204 w 117"/>
                <a:gd name="T7" fmla="*/ 3950 h 832"/>
                <a:gd name="T8" fmla="*/ 321 w 117"/>
                <a:gd name="T9" fmla="*/ 4985 h 832"/>
                <a:gd name="T10" fmla="*/ 397 w 117"/>
                <a:gd name="T11" fmla="*/ 5430 h 832"/>
                <a:gd name="T12" fmla="*/ 267 w 117"/>
                <a:gd name="T13" fmla="*/ 5464 h 832"/>
                <a:gd name="T14" fmla="*/ 97 w 117"/>
                <a:gd name="T15" fmla="*/ 3123 h 832"/>
                <a:gd name="T16" fmla="*/ 115 w 117"/>
                <a:gd name="T17" fmla="*/ 2090 h 832"/>
                <a:gd name="T18" fmla="*/ 444 w 117"/>
                <a:gd name="T19" fmla="*/ 1064 h 832"/>
                <a:gd name="T20" fmla="*/ 619 w 117"/>
                <a:gd name="T21" fmla="*/ 518 h 832"/>
                <a:gd name="T22" fmla="*/ 751 w 117"/>
                <a:gd name="T23" fmla="*/ 0 h 832"/>
                <a:gd name="T24" fmla="*/ 683 w 117"/>
                <a:gd name="T25" fmla="*/ 518 h 832"/>
                <a:gd name="T26" fmla="*/ 556 w 117"/>
                <a:gd name="T27" fmla="*/ 1098 h 8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7" h="832">
                  <a:moveTo>
                    <a:pt x="76" y="209"/>
                  </a:moveTo>
                  <a:cubicBezTo>
                    <a:pt x="61" y="227"/>
                    <a:pt x="57" y="266"/>
                    <a:pt x="52" y="290"/>
                  </a:cubicBezTo>
                  <a:cubicBezTo>
                    <a:pt x="43" y="323"/>
                    <a:pt x="41" y="357"/>
                    <a:pt x="37" y="391"/>
                  </a:cubicBezTo>
                  <a:cubicBezTo>
                    <a:pt x="31" y="455"/>
                    <a:pt x="31" y="519"/>
                    <a:pt x="30" y="582"/>
                  </a:cubicBezTo>
                  <a:cubicBezTo>
                    <a:pt x="30" y="634"/>
                    <a:pt x="37" y="683"/>
                    <a:pt x="47" y="734"/>
                  </a:cubicBezTo>
                  <a:cubicBezTo>
                    <a:pt x="51" y="755"/>
                    <a:pt x="56" y="779"/>
                    <a:pt x="58" y="800"/>
                  </a:cubicBezTo>
                  <a:cubicBezTo>
                    <a:pt x="60" y="825"/>
                    <a:pt x="49" y="832"/>
                    <a:pt x="39" y="805"/>
                  </a:cubicBezTo>
                  <a:cubicBezTo>
                    <a:pt x="0" y="696"/>
                    <a:pt x="14" y="574"/>
                    <a:pt x="14" y="460"/>
                  </a:cubicBezTo>
                  <a:cubicBezTo>
                    <a:pt x="14" y="410"/>
                    <a:pt x="10" y="357"/>
                    <a:pt x="17" y="308"/>
                  </a:cubicBezTo>
                  <a:cubicBezTo>
                    <a:pt x="25" y="255"/>
                    <a:pt x="47" y="207"/>
                    <a:pt x="65" y="157"/>
                  </a:cubicBezTo>
                  <a:cubicBezTo>
                    <a:pt x="74" y="130"/>
                    <a:pt x="81" y="102"/>
                    <a:pt x="91" y="76"/>
                  </a:cubicBezTo>
                  <a:cubicBezTo>
                    <a:pt x="100" y="52"/>
                    <a:pt x="101" y="23"/>
                    <a:pt x="110" y="0"/>
                  </a:cubicBezTo>
                  <a:cubicBezTo>
                    <a:pt x="117" y="19"/>
                    <a:pt x="104" y="56"/>
                    <a:pt x="100" y="76"/>
                  </a:cubicBezTo>
                  <a:cubicBezTo>
                    <a:pt x="95" y="103"/>
                    <a:pt x="81" y="133"/>
                    <a:pt x="82" y="162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16" name="Freeform 505">
              <a:extLst>
                <a:ext uri="{FF2B5EF4-FFF2-40B4-BE49-F238E27FC236}">
                  <a16:creationId xmlns:a16="http://schemas.microsoft.com/office/drawing/2014/main" id="{625EA406-E6C5-4F32-B91A-D96BBBDFB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" y="1550"/>
              <a:ext cx="270" cy="445"/>
            </a:xfrm>
            <a:custGeom>
              <a:avLst/>
              <a:gdLst>
                <a:gd name="T0" fmla="*/ 21 w 167"/>
                <a:gd name="T1" fmla="*/ 1864 h 276"/>
                <a:gd name="T2" fmla="*/ 466 w 167"/>
                <a:gd name="T3" fmla="*/ 1048 h 276"/>
                <a:gd name="T4" fmla="*/ 821 w 167"/>
                <a:gd name="T5" fmla="*/ 925 h 276"/>
                <a:gd name="T6" fmla="*/ 1143 w 167"/>
                <a:gd name="T7" fmla="*/ 861 h 276"/>
                <a:gd name="T8" fmla="*/ 534 w 167"/>
                <a:gd name="T9" fmla="*/ 738 h 276"/>
                <a:gd name="T10" fmla="*/ 385 w 167"/>
                <a:gd name="T11" fmla="*/ 432 h 276"/>
                <a:gd name="T12" fmla="*/ 377 w 167"/>
                <a:gd name="T13" fmla="*/ 0 h 276"/>
                <a:gd name="T14" fmla="*/ 0 w 167"/>
                <a:gd name="T15" fmla="*/ 1596 h 2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7" h="276">
                  <a:moveTo>
                    <a:pt x="3" y="276"/>
                  </a:moveTo>
                  <a:cubicBezTo>
                    <a:pt x="15" y="228"/>
                    <a:pt x="27" y="187"/>
                    <a:pt x="68" y="155"/>
                  </a:cubicBezTo>
                  <a:cubicBezTo>
                    <a:pt x="83" y="143"/>
                    <a:pt x="102" y="140"/>
                    <a:pt x="120" y="137"/>
                  </a:cubicBezTo>
                  <a:cubicBezTo>
                    <a:pt x="131" y="135"/>
                    <a:pt x="164" y="140"/>
                    <a:pt x="167" y="127"/>
                  </a:cubicBezTo>
                  <a:cubicBezTo>
                    <a:pt x="143" y="110"/>
                    <a:pt x="103" y="128"/>
                    <a:pt x="78" y="109"/>
                  </a:cubicBezTo>
                  <a:cubicBezTo>
                    <a:pt x="65" y="99"/>
                    <a:pt x="58" y="80"/>
                    <a:pt x="56" y="64"/>
                  </a:cubicBezTo>
                  <a:cubicBezTo>
                    <a:pt x="54" y="51"/>
                    <a:pt x="64" y="2"/>
                    <a:pt x="55" y="0"/>
                  </a:cubicBezTo>
                  <a:cubicBezTo>
                    <a:pt x="17" y="76"/>
                    <a:pt x="6" y="151"/>
                    <a:pt x="0" y="236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17" name="Freeform 506">
              <a:extLst>
                <a:ext uri="{FF2B5EF4-FFF2-40B4-BE49-F238E27FC236}">
                  <a16:creationId xmlns:a16="http://schemas.microsoft.com/office/drawing/2014/main" id="{DB9FFC7C-4F83-41F1-A6C5-383EBD17C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" y="1740"/>
              <a:ext cx="376" cy="316"/>
            </a:xfrm>
            <a:custGeom>
              <a:avLst/>
              <a:gdLst>
                <a:gd name="T0" fmla="*/ 89 w 233"/>
                <a:gd name="T1" fmla="*/ 110 h 196"/>
                <a:gd name="T2" fmla="*/ 1170 w 233"/>
                <a:gd name="T3" fmla="*/ 904 h 196"/>
                <a:gd name="T4" fmla="*/ 1383 w 233"/>
                <a:gd name="T5" fmla="*/ 1211 h 196"/>
                <a:gd name="T6" fmla="*/ 1480 w 233"/>
                <a:gd name="T7" fmla="*/ 1137 h 196"/>
                <a:gd name="T8" fmla="*/ 1117 w 233"/>
                <a:gd name="T9" fmla="*/ 708 h 196"/>
                <a:gd name="T10" fmla="*/ 760 w 233"/>
                <a:gd name="T11" fmla="*/ 255 h 196"/>
                <a:gd name="T12" fmla="*/ 420 w 233"/>
                <a:gd name="T13" fmla="*/ 42 h 196"/>
                <a:gd name="T14" fmla="*/ 0 w 233"/>
                <a:gd name="T15" fmla="*/ 63 h 1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3" h="196">
                  <a:moveTo>
                    <a:pt x="13" y="16"/>
                  </a:moveTo>
                  <a:cubicBezTo>
                    <a:pt x="82" y="24"/>
                    <a:pt x="135" y="79"/>
                    <a:pt x="172" y="134"/>
                  </a:cubicBezTo>
                  <a:cubicBezTo>
                    <a:pt x="182" y="149"/>
                    <a:pt x="192" y="165"/>
                    <a:pt x="204" y="179"/>
                  </a:cubicBezTo>
                  <a:cubicBezTo>
                    <a:pt x="218" y="196"/>
                    <a:pt x="233" y="190"/>
                    <a:pt x="218" y="168"/>
                  </a:cubicBezTo>
                  <a:cubicBezTo>
                    <a:pt x="203" y="145"/>
                    <a:pt x="182" y="126"/>
                    <a:pt x="165" y="105"/>
                  </a:cubicBezTo>
                  <a:cubicBezTo>
                    <a:pt x="148" y="82"/>
                    <a:pt x="132" y="58"/>
                    <a:pt x="112" y="38"/>
                  </a:cubicBezTo>
                  <a:cubicBezTo>
                    <a:pt x="96" y="22"/>
                    <a:pt x="83" y="13"/>
                    <a:pt x="62" y="6"/>
                  </a:cubicBezTo>
                  <a:cubicBezTo>
                    <a:pt x="47" y="1"/>
                    <a:pt x="14" y="0"/>
                    <a:pt x="0" y="9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18" name="Freeform 507">
              <a:extLst>
                <a:ext uri="{FF2B5EF4-FFF2-40B4-BE49-F238E27FC236}">
                  <a16:creationId xmlns:a16="http://schemas.microsoft.com/office/drawing/2014/main" id="{C1F024E1-E6DC-45DD-BA71-A0263B187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1477"/>
              <a:ext cx="302" cy="357"/>
            </a:xfrm>
            <a:custGeom>
              <a:avLst/>
              <a:gdLst>
                <a:gd name="T0" fmla="*/ 0 w 187"/>
                <a:gd name="T1" fmla="*/ 1129 h 221"/>
                <a:gd name="T2" fmla="*/ 376 w 187"/>
                <a:gd name="T3" fmla="*/ 987 h 221"/>
                <a:gd name="T4" fmla="*/ 628 w 187"/>
                <a:gd name="T5" fmla="*/ 699 h 221"/>
                <a:gd name="T6" fmla="*/ 775 w 187"/>
                <a:gd name="T7" fmla="*/ 556 h 221"/>
                <a:gd name="T8" fmla="*/ 904 w 187"/>
                <a:gd name="T9" fmla="*/ 355 h 221"/>
                <a:gd name="T10" fmla="*/ 1239 w 187"/>
                <a:gd name="T11" fmla="*/ 0 h 221"/>
                <a:gd name="T12" fmla="*/ 917 w 187"/>
                <a:gd name="T13" fmla="*/ 454 h 221"/>
                <a:gd name="T14" fmla="*/ 678 w 187"/>
                <a:gd name="T15" fmla="*/ 817 h 221"/>
                <a:gd name="T16" fmla="*/ 444 w 187"/>
                <a:gd name="T17" fmla="*/ 1116 h 221"/>
                <a:gd name="T18" fmla="*/ 556 w 187"/>
                <a:gd name="T19" fmla="*/ 1493 h 221"/>
                <a:gd name="T20" fmla="*/ 144 w 187"/>
                <a:gd name="T21" fmla="*/ 1218 h 2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7" h="221">
                  <a:moveTo>
                    <a:pt x="0" y="166"/>
                  </a:moveTo>
                  <a:cubicBezTo>
                    <a:pt x="24" y="164"/>
                    <a:pt x="38" y="162"/>
                    <a:pt x="55" y="145"/>
                  </a:cubicBezTo>
                  <a:cubicBezTo>
                    <a:pt x="68" y="132"/>
                    <a:pt x="79" y="115"/>
                    <a:pt x="92" y="103"/>
                  </a:cubicBezTo>
                  <a:cubicBezTo>
                    <a:pt x="101" y="95"/>
                    <a:pt x="107" y="91"/>
                    <a:pt x="114" y="82"/>
                  </a:cubicBezTo>
                  <a:cubicBezTo>
                    <a:pt x="121" y="73"/>
                    <a:pt x="126" y="62"/>
                    <a:pt x="133" y="52"/>
                  </a:cubicBezTo>
                  <a:cubicBezTo>
                    <a:pt x="142" y="40"/>
                    <a:pt x="168" y="2"/>
                    <a:pt x="182" y="0"/>
                  </a:cubicBezTo>
                  <a:cubicBezTo>
                    <a:pt x="187" y="26"/>
                    <a:pt x="149" y="48"/>
                    <a:pt x="135" y="67"/>
                  </a:cubicBezTo>
                  <a:cubicBezTo>
                    <a:pt x="123" y="84"/>
                    <a:pt x="114" y="104"/>
                    <a:pt x="100" y="120"/>
                  </a:cubicBezTo>
                  <a:cubicBezTo>
                    <a:pt x="89" y="133"/>
                    <a:pt x="68" y="147"/>
                    <a:pt x="65" y="164"/>
                  </a:cubicBezTo>
                  <a:cubicBezTo>
                    <a:pt x="60" y="184"/>
                    <a:pt x="77" y="201"/>
                    <a:pt x="82" y="219"/>
                  </a:cubicBezTo>
                  <a:cubicBezTo>
                    <a:pt x="59" y="221"/>
                    <a:pt x="43" y="183"/>
                    <a:pt x="21" y="179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19" name="Freeform 508">
              <a:extLst>
                <a:ext uri="{FF2B5EF4-FFF2-40B4-BE49-F238E27FC236}">
                  <a16:creationId xmlns:a16="http://schemas.microsoft.com/office/drawing/2014/main" id="{132768B1-7C3A-481F-A324-AC95F9E9C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" y="1225"/>
              <a:ext cx="203" cy="308"/>
            </a:xfrm>
            <a:custGeom>
              <a:avLst/>
              <a:gdLst>
                <a:gd name="T0" fmla="*/ 47 w 126"/>
                <a:gd name="T1" fmla="*/ 1150 h 191"/>
                <a:gd name="T2" fmla="*/ 221 w 126"/>
                <a:gd name="T3" fmla="*/ 848 h 191"/>
                <a:gd name="T4" fmla="*/ 438 w 126"/>
                <a:gd name="T5" fmla="*/ 540 h 191"/>
                <a:gd name="T6" fmla="*/ 828 w 126"/>
                <a:gd name="T7" fmla="*/ 0 h 191"/>
                <a:gd name="T8" fmla="*/ 628 w 126"/>
                <a:gd name="T9" fmla="*/ 306 h 191"/>
                <a:gd name="T10" fmla="*/ 364 w 126"/>
                <a:gd name="T11" fmla="*/ 726 h 191"/>
                <a:gd name="T12" fmla="*/ 0 w 126"/>
                <a:gd name="T13" fmla="*/ 1192 h 1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" h="191">
                  <a:moveTo>
                    <a:pt x="7" y="170"/>
                  </a:moveTo>
                  <a:cubicBezTo>
                    <a:pt x="17" y="156"/>
                    <a:pt x="24" y="139"/>
                    <a:pt x="33" y="125"/>
                  </a:cubicBezTo>
                  <a:cubicBezTo>
                    <a:pt x="43" y="108"/>
                    <a:pt x="54" y="95"/>
                    <a:pt x="65" y="80"/>
                  </a:cubicBezTo>
                  <a:cubicBezTo>
                    <a:pt x="80" y="61"/>
                    <a:pt x="99" y="7"/>
                    <a:pt x="123" y="0"/>
                  </a:cubicBezTo>
                  <a:cubicBezTo>
                    <a:pt x="126" y="14"/>
                    <a:pt x="100" y="34"/>
                    <a:pt x="93" y="45"/>
                  </a:cubicBezTo>
                  <a:cubicBezTo>
                    <a:pt x="80" y="65"/>
                    <a:pt x="67" y="87"/>
                    <a:pt x="54" y="107"/>
                  </a:cubicBezTo>
                  <a:cubicBezTo>
                    <a:pt x="48" y="116"/>
                    <a:pt x="10" y="191"/>
                    <a:pt x="0" y="176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0" name="Freeform 509">
              <a:extLst>
                <a:ext uri="{FF2B5EF4-FFF2-40B4-BE49-F238E27FC236}">
                  <a16:creationId xmlns:a16="http://schemas.microsoft.com/office/drawing/2014/main" id="{D743D3DF-7784-4DD3-97EC-C9095FDAD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" y="1199"/>
              <a:ext cx="261" cy="170"/>
            </a:xfrm>
            <a:custGeom>
              <a:avLst/>
              <a:gdLst>
                <a:gd name="T0" fmla="*/ 0 w 162"/>
                <a:gd name="T1" fmla="*/ 500 h 105"/>
                <a:gd name="T2" fmla="*/ 276 w 162"/>
                <a:gd name="T3" fmla="*/ 309 h 105"/>
                <a:gd name="T4" fmla="*/ 498 w 162"/>
                <a:gd name="T5" fmla="*/ 432 h 105"/>
                <a:gd name="T6" fmla="*/ 802 w 162"/>
                <a:gd name="T7" fmla="*/ 542 h 105"/>
                <a:gd name="T8" fmla="*/ 1092 w 162"/>
                <a:gd name="T9" fmla="*/ 720 h 105"/>
                <a:gd name="T10" fmla="*/ 477 w 162"/>
                <a:gd name="T11" fmla="*/ 343 h 105"/>
                <a:gd name="T12" fmla="*/ 211 w 162"/>
                <a:gd name="T13" fmla="*/ 144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2" h="105">
                  <a:moveTo>
                    <a:pt x="0" y="73"/>
                  </a:moveTo>
                  <a:cubicBezTo>
                    <a:pt x="13" y="69"/>
                    <a:pt x="19" y="43"/>
                    <a:pt x="41" y="45"/>
                  </a:cubicBezTo>
                  <a:cubicBezTo>
                    <a:pt x="53" y="46"/>
                    <a:pt x="63" y="58"/>
                    <a:pt x="74" y="63"/>
                  </a:cubicBezTo>
                  <a:cubicBezTo>
                    <a:pt x="89" y="69"/>
                    <a:pt x="105" y="71"/>
                    <a:pt x="119" y="79"/>
                  </a:cubicBezTo>
                  <a:cubicBezTo>
                    <a:pt x="133" y="87"/>
                    <a:pt x="146" y="102"/>
                    <a:pt x="162" y="105"/>
                  </a:cubicBezTo>
                  <a:cubicBezTo>
                    <a:pt x="161" y="82"/>
                    <a:pt x="88" y="64"/>
                    <a:pt x="71" y="50"/>
                  </a:cubicBezTo>
                  <a:cubicBezTo>
                    <a:pt x="61" y="41"/>
                    <a:pt x="49" y="0"/>
                    <a:pt x="31" y="21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1" name="Freeform 510">
              <a:extLst>
                <a:ext uri="{FF2B5EF4-FFF2-40B4-BE49-F238E27FC236}">
                  <a16:creationId xmlns:a16="http://schemas.microsoft.com/office/drawing/2014/main" id="{5E15CF41-65D7-4271-99A7-E14731B96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8" y="1078"/>
              <a:ext cx="194" cy="194"/>
            </a:xfrm>
            <a:custGeom>
              <a:avLst/>
              <a:gdLst>
                <a:gd name="T0" fmla="*/ 254 w 120"/>
                <a:gd name="T1" fmla="*/ 821 h 120"/>
                <a:gd name="T2" fmla="*/ 390 w 120"/>
                <a:gd name="T3" fmla="*/ 411 h 120"/>
                <a:gd name="T4" fmla="*/ 719 w 120"/>
                <a:gd name="T5" fmla="*/ 0 h 120"/>
                <a:gd name="T6" fmla="*/ 301 w 120"/>
                <a:gd name="T7" fmla="*/ 369 h 120"/>
                <a:gd name="T8" fmla="*/ 165 w 120"/>
                <a:gd name="T9" fmla="*/ 567 h 120"/>
                <a:gd name="T10" fmla="*/ 0 w 120"/>
                <a:gd name="T11" fmla="*/ 745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20">
                  <a:moveTo>
                    <a:pt x="37" y="120"/>
                  </a:moveTo>
                  <a:cubicBezTo>
                    <a:pt x="18" y="99"/>
                    <a:pt x="41" y="75"/>
                    <a:pt x="57" y="60"/>
                  </a:cubicBezTo>
                  <a:cubicBezTo>
                    <a:pt x="66" y="53"/>
                    <a:pt x="120" y="6"/>
                    <a:pt x="105" y="0"/>
                  </a:cubicBezTo>
                  <a:cubicBezTo>
                    <a:pt x="85" y="18"/>
                    <a:pt x="62" y="35"/>
                    <a:pt x="44" y="54"/>
                  </a:cubicBezTo>
                  <a:cubicBezTo>
                    <a:pt x="36" y="62"/>
                    <a:pt x="31" y="74"/>
                    <a:pt x="24" y="83"/>
                  </a:cubicBezTo>
                  <a:cubicBezTo>
                    <a:pt x="16" y="92"/>
                    <a:pt x="6" y="98"/>
                    <a:pt x="0" y="109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2" name="Freeform 511">
              <a:extLst>
                <a:ext uri="{FF2B5EF4-FFF2-40B4-BE49-F238E27FC236}">
                  <a16:creationId xmlns:a16="http://schemas.microsoft.com/office/drawing/2014/main" id="{92EBC963-67DF-4118-8DCF-2AC2F47F7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" y="1659"/>
              <a:ext cx="407" cy="407"/>
            </a:xfrm>
            <a:custGeom>
              <a:avLst/>
              <a:gdLst>
                <a:gd name="T0" fmla="*/ 0 w 252"/>
                <a:gd name="T1" fmla="*/ 1218 h 252"/>
                <a:gd name="T2" fmla="*/ 21 w 252"/>
                <a:gd name="T3" fmla="*/ 1210 h 252"/>
                <a:gd name="T4" fmla="*/ 467 w 252"/>
                <a:gd name="T5" fmla="*/ 1197 h 252"/>
                <a:gd name="T6" fmla="*/ 966 w 252"/>
                <a:gd name="T7" fmla="*/ 754 h 252"/>
                <a:gd name="T8" fmla="*/ 1404 w 252"/>
                <a:gd name="T9" fmla="*/ 321 h 252"/>
                <a:gd name="T10" fmla="*/ 1539 w 252"/>
                <a:gd name="T11" fmla="*/ 165 h 252"/>
                <a:gd name="T12" fmla="*/ 1693 w 252"/>
                <a:gd name="T13" fmla="*/ 0 h 252"/>
                <a:gd name="T14" fmla="*/ 1425 w 252"/>
                <a:gd name="T15" fmla="*/ 410 h 252"/>
                <a:gd name="T16" fmla="*/ 959 w 252"/>
                <a:gd name="T17" fmla="*/ 898 h 252"/>
                <a:gd name="T18" fmla="*/ 518 w 252"/>
                <a:gd name="T19" fmla="*/ 1294 h 252"/>
                <a:gd name="T20" fmla="*/ 342 w 252"/>
                <a:gd name="T21" fmla="*/ 1714 h 252"/>
                <a:gd name="T22" fmla="*/ 204 w 252"/>
                <a:gd name="T23" fmla="*/ 1583 h 252"/>
                <a:gd name="T24" fmla="*/ 115 w 252"/>
                <a:gd name="T25" fmla="*/ 1416 h 2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" h="252">
                  <a:moveTo>
                    <a:pt x="0" y="179"/>
                  </a:moveTo>
                  <a:cubicBezTo>
                    <a:pt x="1" y="178"/>
                    <a:pt x="2" y="178"/>
                    <a:pt x="3" y="178"/>
                  </a:cubicBezTo>
                  <a:cubicBezTo>
                    <a:pt x="23" y="207"/>
                    <a:pt x="49" y="193"/>
                    <a:pt x="69" y="176"/>
                  </a:cubicBezTo>
                  <a:cubicBezTo>
                    <a:pt x="93" y="154"/>
                    <a:pt x="118" y="134"/>
                    <a:pt x="142" y="111"/>
                  </a:cubicBezTo>
                  <a:cubicBezTo>
                    <a:pt x="164" y="90"/>
                    <a:pt x="184" y="69"/>
                    <a:pt x="206" y="47"/>
                  </a:cubicBezTo>
                  <a:cubicBezTo>
                    <a:pt x="213" y="40"/>
                    <a:pt x="220" y="33"/>
                    <a:pt x="226" y="24"/>
                  </a:cubicBezTo>
                  <a:cubicBezTo>
                    <a:pt x="232" y="16"/>
                    <a:pt x="238" y="1"/>
                    <a:pt x="249" y="0"/>
                  </a:cubicBezTo>
                  <a:cubicBezTo>
                    <a:pt x="252" y="20"/>
                    <a:pt x="220" y="45"/>
                    <a:pt x="209" y="60"/>
                  </a:cubicBezTo>
                  <a:cubicBezTo>
                    <a:pt x="189" y="86"/>
                    <a:pt x="166" y="110"/>
                    <a:pt x="141" y="132"/>
                  </a:cubicBezTo>
                  <a:cubicBezTo>
                    <a:pt x="119" y="151"/>
                    <a:pt x="97" y="170"/>
                    <a:pt x="76" y="190"/>
                  </a:cubicBezTo>
                  <a:cubicBezTo>
                    <a:pt x="54" y="210"/>
                    <a:pt x="52" y="223"/>
                    <a:pt x="50" y="252"/>
                  </a:cubicBezTo>
                  <a:cubicBezTo>
                    <a:pt x="38" y="250"/>
                    <a:pt x="40" y="236"/>
                    <a:pt x="30" y="233"/>
                  </a:cubicBezTo>
                  <a:cubicBezTo>
                    <a:pt x="28" y="223"/>
                    <a:pt x="18" y="217"/>
                    <a:pt x="17" y="208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3" name="Freeform 512">
              <a:extLst>
                <a:ext uri="{FF2B5EF4-FFF2-40B4-BE49-F238E27FC236}">
                  <a16:creationId xmlns:a16="http://schemas.microsoft.com/office/drawing/2014/main" id="{CB833BC2-C5B8-467C-9144-FB0F3FD12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1422"/>
              <a:ext cx="145" cy="128"/>
            </a:xfrm>
            <a:custGeom>
              <a:avLst/>
              <a:gdLst>
                <a:gd name="T0" fmla="*/ 356 w 90"/>
                <a:gd name="T1" fmla="*/ 0 h 79"/>
                <a:gd name="T2" fmla="*/ 340 w 90"/>
                <a:gd name="T3" fmla="*/ 165 h 79"/>
                <a:gd name="T4" fmla="*/ 398 w 90"/>
                <a:gd name="T5" fmla="*/ 301 h 79"/>
                <a:gd name="T6" fmla="*/ 607 w 90"/>
                <a:gd name="T7" fmla="*/ 465 h 79"/>
                <a:gd name="T8" fmla="*/ 13 w 90"/>
                <a:gd name="T9" fmla="*/ 543 h 79"/>
                <a:gd name="T10" fmla="*/ 114 w 90"/>
                <a:gd name="T11" fmla="*/ 365 h 79"/>
                <a:gd name="T12" fmla="*/ 255 w 90"/>
                <a:gd name="T13" fmla="*/ 136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79">
                  <a:moveTo>
                    <a:pt x="53" y="0"/>
                  </a:moveTo>
                  <a:cubicBezTo>
                    <a:pt x="56" y="7"/>
                    <a:pt x="50" y="16"/>
                    <a:pt x="50" y="24"/>
                  </a:cubicBezTo>
                  <a:cubicBezTo>
                    <a:pt x="51" y="33"/>
                    <a:pt x="53" y="37"/>
                    <a:pt x="59" y="44"/>
                  </a:cubicBezTo>
                  <a:cubicBezTo>
                    <a:pt x="68" y="54"/>
                    <a:pt x="78" y="60"/>
                    <a:pt x="90" y="67"/>
                  </a:cubicBezTo>
                  <a:cubicBezTo>
                    <a:pt x="59" y="42"/>
                    <a:pt x="29" y="63"/>
                    <a:pt x="2" y="79"/>
                  </a:cubicBezTo>
                  <a:cubicBezTo>
                    <a:pt x="0" y="68"/>
                    <a:pt x="12" y="60"/>
                    <a:pt x="17" y="53"/>
                  </a:cubicBezTo>
                  <a:cubicBezTo>
                    <a:pt x="24" y="42"/>
                    <a:pt x="31" y="30"/>
                    <a:pt x="38" y="20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4" name="Freeform 513">
              <a:extLst>
                <a:ext uri="{FF2B5EF4-FFF2-40B4-BE49-F238E27FC236}">
                  <a16:creationId xmlns:a16="http://schemas.microsoft.com/office/drawing/2014/main" id="{6A644842-09F4-456F-A3B3-CFDED58FD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1430"/>
              <a:ext cx="365" cy="407"/>
            </a:xfrm>
            <a:custGeom>
              <a:avLst/>
              <a:gdLst>
                <a:gd name="T0" fmla="*/ 110 w 226"/>
                <a:gd name="T1" fmla="*/ 573 h 252"/>
                <a:gd name="T2" fmla="*/ 389 w 226"/>
                <a:gd name="T3" fmla="*/ 885 h 252"/>
                <a:gd name="T4" fmla="*/ 321 w 226"/>
                <a:gd name="T5" fmla="*/ 1176 h 252"/>
                <a:gd name="T6" fmla="*/ 0 w 226"/>
                <a:gd name="T7" fmla="*/ 1594 h 252"/>
                <a:gd name="T8" fmla="*/ 509 w 226"/>
                <a:gd name="T9" fmla="*/ 1265 h 252"/>
                <a:gd name="T10" fmla="*/ 1027 w 226"/>
                <a:gd name="T11" fmla="*/ 1437 h 252"/>
                <a:gd name="T12" fmla="*/ 1281 w 226"/>
                <a:gd name="T13" fmla="*/ 1539 h 252"/>
                <a:gd name="T14" fmla="*/ 1441 w 226"/>
                <a:gd name="T15" fmla="*/ 1549 h 252"/>
                <a:gd name="T16" fmla="*/ 1027 w 226"/>
                <a:gd name="T17" fmla="*/ 1281 h 252"/>
                <a:gd name="T18" fmla="*/ 749 w 226"/>
                <a:gd name="T19" fmla="*/ 1069 h 252"/>
                <a:gd name="T20" fmla="*/ 673 w 226"/>
                <a:gd name="T21" fmla="*/ 619 h 252"/>
                <a:gd name="T22" fmla="*/ 985 w 226"/>
                <a:gd name="T23" fmla="*/ 97 h 252"/>
                <a:gd name="T24" fmla="*/ 877 w 226"/>
                <a:gd name="T25" fmla="*/ 0 h 252"/>
                <a:gd name="T26" fmla="*/ 652 w 226"/>
                <a:gd name="T27" fmla="*/ 313 h 252"/>
                <a:gd name="T28" fmla="*/ 478 w 226"/>
                <a:gd name="T29" fmla="*/ 564 h 252"/>
                <a:gd name="T30" fmla="*/ 254 w 226"/>
                <a:gd name="T31" fmla="*/ 611 h 252"/>
                <a:gd name="T32" fmla="*/ 55 w 226"/>
                <a:gd name="T33" fmla="*/ 539 h 2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6" h="252">
                  <a:moveTo>
                    <a:pt x="16" y="84"/>
                  </a:moveTo>
                  <a:cubicBezTo>
                    <a:pt x="35" y="94"/>
                    <a:pt x="54" y="107"/>
                    <a:pt x="57" y="130"/>
                  </a:cubicBezTo>
                  <a:cubicBezTo>
                    <a:pt x="60" y="146"/>
                    <a:pt x="53" y="159"/>
                    <a:pt x="47" y="173"/>
                  </a:cubicBezTo>
                  <a:cubicBezTo>
                    <a:pt x="37" y="199"/>
                    <a:pt x="15" y="211"/>
                    <a:pt x="0" y="234"/>
                  </a:cubicBezTo>
                  <a:cubicBezTo>
                    <a:pt x="24" y="221"/>
                    <a:pt x="45" y="185"/>
                    <a:pt x="75" y="186"/>
                  </a:cubicBezTo>
                  <a:cubicBezTo>
                    <a:pt x="101" y="186"/>
                    <a:pt x="127" y="202"/>
                    <a:pt x="151" y="211"/>
                  </a:cubicBezTo>
                  <a:cubicBezTo>
                    <a:pt x="163" y="216"/>
                    <a:pt x="176" y="220"/>
                    <a:pt x="188" y="226"/>
                  </a:cubicBezTo>
                  <a:cubicBezTo>
                    <a:pt x="197" y="231"/>
                    <a:pt x="226" y="252"/>
                    <a:pt x="212" y="228"/>
                  </a:cubicBezTo>
                  <a:cubicBezTo>
                    <a:pt x="199" y="207"/>
                    <a:pt x="169" y="201"/>
                    <a:pt x="151" y="188"/>
                  </a:cubicBezTo>
                  <a:cubicBezTo>
                    <a:pt x="138" y="179"/>
                    <a:pt x="119" y="169"/>
                    <a:pt x="110" y="157"/>
                  </a:cubicBezTo>
                  <a:cubicBezTo>
                    <a:pt x="95" y="140"/>
                    <a:pt x="92" y="113"/>
                    <a:pt x="99" y="91"/>
                  </a:cubicBezTo>
                  <a:cubicBezTo>
                    <a:pt x="108" y="64"/>
                    <a:pt x="146" y="43"/>
                    <a:pt x="145" y="14"/>
                  </a:cubicBezTo>
                  <a:cubicBezTo>
                    <a:pt x="138" y="11"/>
                    <a:pt x="133" y="6"/>
                    <a:pt x="129" y="0"/>
                  </a:cubicBezTo>
                  <a:cubicBezTo>
                    <a:pt x="121" y="17"/>
                    <a:pt x="106" y="30"/>
                    <a:pt x="96" y="46"/>
                  </a:cubicBezTo>
                  <a:cubicBezTo>
                    <a:pt x="89" y="59"/>
                    <a:pt x="82" y="75"/>
                    <a:pt x="70" y="83"/>
                  </a:cubicBezTo>
                  <a:cubicBezTo>
                    <a:pt x="61" y="88"/>
                    <a:pt x="48" y="92"/>
                    <a:pt x="37" y="90"/>
                  </a:cubicBezTo>
                  <a:cubicBezTo>
                    <a:pt x="30" y="89"/>
                    <a:pt x="10" y="84"/>
                    <a:pt x="8" y="79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" name="Freeform 514">
              <a:extLst>
                <a:ext uri="{FF2B5EF4-FFF2-40B4-BE49-F238E27FC236}">
                  <a16:creationId xmlns:a16="http://schemas.microsoft.com/office/drawing/2014/main" id="{852514C3-49F9-4F8A-90C7-6B6EF7EDA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1391"/>
              <a:ext cx="7" cy="15"/>
            </a:xfrm>
            <a:custGeom>
              <a:avLst/>
              <a:gdLst>
                <a:gd name="T0" fmla="*/ 37 w 4"/>
                <a:gd name="T1" fmla="*/ 0 h 9"/>
                <a:gd name="T2" fmla="*/ 0 w 4"/>
                <a:gd name="T3" fmla="*/ 7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2" y="3"/>
                    <a:pt x="1" y="6"/>
                    <a:pt x="0" y="9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" name="Freeform 515">
              <a:extLst>
                <a:ext uri="{FF2B5EF4-FFF2-40B4-BE49-F238E27FC236}">
                  <a16:creationId xmlns:a16="http://schemas.microsoft.com/office/drawing/2014/main" id="{30A6DCC7-6D72-485D-B16B-4D8C350B0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" y="1338"/>
              <a:ext cx="225" cy="150"/>
            </a:xfrm>
            <a:custGeom>
              <a:avLst/>
              <a:gdLst>
                <a:gd name="T0" fmla="*/ 356 w 139"/>
                <a:gd name="T1" fmla="*/ 540 h 93"/>
                <a:gd name="T2" fmla="*/ 0 w 139"/>
                <a:gd name="T3" fmla="*/ 0 h 93"/>
                <a:gd name="T4" fmla="*/ 233 w 139"/>
                <a:gd name="T5" fmla="*/ 169 h 93"/>
                <a:gd name="T6" fmla="*/ 495 w 139"/>
                <a:gd name="T7" fmla="*/ 331 h 93"/>
                <a:gd name="T8" fmla="*/ 728 w 139"/>
                <a:gd name="T9" fmla="*/ 365 h 93"/>
                <a:gd name="T10" fmla="*/ 940 w 139"/>
                <a:gd name="T11" fmla="*/ 218 h 93"/>
                <a:gd name="T12" fmla="*/ 678 w 139"/>
                <a:gd name="T13" fmla="*/ 398 h 93"/>
                <a:gd name="T14" fmla="*/ 555 w 139"/>
                <a:gd name="T15" fmla="*/ 500 h 93"/>
                <a:gd name="T16" fmla="*/ 440 w 139"/>
                <a:gd name="T17" fmla="*/ 608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9" h="93">
                  <a:moveTo>
                    <a:pt x="52" y="80"/>
                  </a:moveTo>
                  <a:cubicBezTo>
                    <a:pt x="63" y="39"/>
                    <a:pt x="23" y="21"/>
                    <a:pt x="0" y="0"/>
                  </a:cubicBezTo>
                  <a:cubicBezTo>
                    <a:pt x="14" y="3"/>
                    <a:pt x="22" y="17"/>
                    <a:pt x="34" y="25"/>
                  </a:cubicBezTo>
                  <a:cubicBezTo>
                    <a:pt x="47" y="33"/>
                    <a:pt x="59" y="42"/>
                    <a:pt x="72" y="49"/>
                  </a:cubicBezTo>
                  <a:cubicBezTo>
                    <a:pt x="85" y="56"/>
                    <a:pt x="92" y="60"/>
                    <a:pt x="106" y="54"/>
                  </a:cubicBezTo>
                  <a:cubicBezTo>
                    <a:pt x="117" y="48"/>
                    <a:pt x="126" y="38"/>
                    <a:pt x="137" y="32"/>
                  </a:cubicBezTo>
                  <a:cubicBezTo>
                    <a:pt x="139" y="47"/>
                    <a:pt x="109" y="54"/>
                    <a:pt x="99" y="59"/>
                  </a:cubicBezTo>
                  <a:cubicBezTo>
                    <a:pt x="89" y="63"/>
                    <a:pt x="87" y="66"/>
                    <a:pt x="81" y="74"/>
                  </a:cubicBezTo>
                  <a:cubicBezTo>
                    <a:pt x="77" y="79"/>
                    <a:pt x="69" y="93"/>
                    <a:pt x="64" y="90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" name="Freeform 516">
              <a:extLst>
                <a:ext uri="{FF2B5EF4-FFF2-40B4-BE49-F238E27FC236}">
                  <a16:creationId xmlns:a16="http://schemas.microsoft.com/office/drawing/2014/main" id="{5C328A0C-F0A7-4AB3-A937-FFF0E565A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782"/>
              <a:ext cx="164" cy="303"/>
            </a:xfrm>
            <a:custGeom>
              <a:avLst/>
              <a:gdLst>
                <a:gd name="T0" fmla="*/ 21 w 102"/>
                <a:gd name="T1" fmla="*/ 0 h 188"/>
                <a:gd name="T2" fmla="*/ 129 w 102"/>
                <a:gd name="T3" fmla="*/ 81 h 188"/>
                <a:gd name="T4" fmla="*/ 212 w 102"/>
                <a:gd name="T5" fmla="*/ 190 h 188"/>
                <a:gd name="T6" fmla="*/ 396 w 102"/>
                <a:gd name="T7" fmla="*/ 309 h 188"/>
                <a:gd name="T8" fmla="*/ 553 w 102"/>
                <a:gd name="T9" fmla="*/ 343 h 188"/>
                <a:gd name="T10" fmla="*/ 650 w 102"/>
                <a:gd name="T11" fmla="*/ 385 h 188"/>
                <a:gd name="T12" fmla="*/ 527 w 102"/>
                <a:gd name="T13" fmla="*/ 532 h 188"/>
                <a:gd name="T14" fmla="*/ 429 w 102"/>
                <a:gd name="T15" fmla="*/ 748 h 188"/>
                <a:gd name="T16" fmla="*/ 21 w 102"/>
                <a:gd name="T17" fmla="*/ 1268 h 188"/>
                <a:gd name="T18" fmla="*/ 199 w 102"/>
                <a:gd name="T19" fmla="*/ 836 h 188"/>
                <a:gd name="T20" fmla="*/ 286 w 102"/>
                <a:gd name="T21" fmla="*/ 506 h 188"/>
                <a:gd name="T22" fmla="*/ 141 w 102"/>
                <a:gd name="T23" fmla="*/ 230 h 188"/>
                <a:gd name="T24" fmla="*/ 80 w 102"/>
                <a:gd name="T25" fmla="*/ 102 h 188"/>
                <a:gd name="T26" fmla="*/ 8 w 102"/>
                <a:gd name="T27" fmla="*/ 26 h 1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2" h="188">
                  <a:moveTo>
                    <a:pt x="3" y="0"/>
                  </a:moveTo>
                  <a:cubicBezTo>
                    <a:pt x="8" y="6"/>
                    <a:pt x="14" y="8"/>
                    <a:pt x="19" y="12"/>
                  </a:cubicBezTo>
                  <a:cubicBezTo>
                    <a:pt x="24" y="17"/>
                    <a:pt x="27" y="23"/>
                    <a:pt x="32" y="28"/>
                  </a:cubicBezTo>
                  <a:cubicBezTo>
                    <a:pt x="40" y="36"/>
                    <a:pt x="50" y="41"/>
                    <a:pt x="59" y="46"/>
                  </a:cubicBezTo>
                  <a:cubicBezTo>
                    <a:pt x="67" y="50"/>
                    <a:pt x="74" y="53"/>
                    <a:pt x="83" y="51"/>
                  </a:cubicBezTo>
                  <a:cubicBezTo>
                    <a:pt x="92" y="50"/>
                    <a:pt x="102" y="40"/>
                    <a:pt x="97" y="57"/>
                  </a:cubicBezTo>
                  <a:cubicBezTo>
                    <a:pt x="95" y="65"/>
                    <a:pt x="84" y="72"/>
                    <a:pt x="79" y="79"/>
                  </a:cubicBezTo>
                  <a:cubicBezTo>
                    <a:pt x="72" y="89"/>
                    <a:pt x="69" y="100"/>
                    <a:pt x="64" y="111"/>
                  </a:cubicBezTo>
                  <a:cubicBezTo>
                    <a:pt x="50" y="139"/>
                    <a:pt x="21" y="161"/>
                    <a:pt x="3" y="188"/>
                  </a:cubicBezTo>
                  <a:cubicBezTo>
                    <a:pt x="0" y="169"/>
                    <a:pt x="21" y="140"/>
                    <a:pt x="30" y="124"/>
                  </a:cubicBezTo>
                  <a:cubicBezTo>
                    <a:pt x="39" y="107"/>
                    <a:pt x="48" y="94"/>
                    <a:pt x="43" y="75"/>
                  </a:cubicBezTo>
                  <a:cubicBezTo>
                    <a:pt x="39" y="59"/>
                    <a:pt x="30" y="48"/>
                    <a:pt x="21" y="34"/>
                  </a:cubicBezTo>
                  <a:cubicBezTo>
                    <a:pt x="18" y="28"/>
                    <a:pt x="16" y="20"/>
                    <a:pt x="12" y="15"/>
                  </a:cubicBezTo>
                  <a:cubicBezTo>
                    <a:pt x="9" y="10"/>
                    <a:pt x="3" y="8"/>
                    <a:pt x="1" y="4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8" name="Freeform 517">
              <a:extLst>
                <a:ext uri="{FF2B5EF4-FFF2-40B4-BE49-F238E27FC236}">
                  <a16:creationId xmlns:a16="http://schemas.microsoft.com/office/drawing/2014/main" id="{629396C0-3034-4CBF-B8B2-E40A5886B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2034"/>
              <a:ext cx="308" cy="205"/>
            </a:xfrm>
            <a:custGeom>
              <a:avLst/>
              <a:gdLst>
                <a:gd name="T0" fmla="*/ 1258 w 191"/>
                <a:gd name="T1" fmla="*/ 0 h 127"/>
                <a:gd name="T2" fmla="*/ 980 w 191"/>
                <a:gd name="T3" fmla="*/ 454 h 127"/>
                <a:gd name="T4" fmla="*/ 663 w 191"/>
                <a:gd name="T5" fmla="*/ 678 h 127"/>
                <a:gd name="T6" fmla="*/ 0 w 191"/>
                <a:gd name="T7" fmla="*/ 820 h 127"/>
                <a:gd name="T8" fmla="*/ 521 w 191"/>
                <a:gd name="T9" fmla="*/ 773 h 127"/>
                <a:gd name="T10" fmla="*/ 871 w 191"/>
                <a:gd name="T11" fmla="*/ 631 h 127"/>
                <a:gd name="T12" fmla="*/ 1137 w 191"/>
                <a:gd name="T13" fmla="*/ 300 h 127"/>
                <a:gd name="T14" fmla="*/ 1292 w 191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1" h="127">
                  <a:moveTo>
                    <a:pt x="186" y="0"/>
                  </a:moveTo>
                  <a:cubicBezTo>
                    <a:pt x="172" y="21"/>
                    <a:pt x="164" y="48"/>
                    <a:pt x="145" y="67"/>
                  </a:cubicBezTo>
                  <a:cubicBezTo>
                    <a:pt x="133" y="80"/>
                    <a:pt x="115" y="93"/>
                    <a:pt x="98" y="100"/>
                  </a:cubicBezTo>
                  <a:cubicBezTo>
                    <a:pt x="66" y="114"/>
                    <a:pt x="31" y="113"/>
                    <a:pt x="0" y="121"/>
                  </a:cubicBezTo>
                  <a:cubicBezTo>
                    <a:pt x="23" y="127"/>
                    <a:pt x="54" y="119"/>
                    <a:pt x="77" y="114"/>
                  </a:cubicBezTo>
                  <a:cubicBezTo>
                    <a:pt x="97" y="109"/>
                    <a:pt x="112" y="103"/>
                    <a:pt x="129" y="93"/>
                  </a:cubicBezTo>
                  <a:cubicBezTo>
                    <a:pt x="148" y="82"/>
                    <a:pt x="158" y="63"/>
                    <a:pt x="168" y="44"/>
                  </a:cubicBezTo>
                  <a:cubicBezTo>
                    <a:pt x="175" y="32"/>
                    <a:pt x="191" y="16"/>
                    <a:pt x="191" y="4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" name="Freeform 518">
              <a:extLst>
                <a:ext uri="{FF2B5EF4-FFF2-40B4-BE49-F238E27FC236}">
                  <a16:creationId xmlns:a16="http://schemas.microsoft.com/office/drawing/2014/main" id="{6C099294-BC4F-4DAD-B74C-1975026BC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2234"/>
              <a:ext cx="505" cy="256"/>
            </a:xfrm>
            <a:custGeom>
              <a:avLst/>
              <a:gdLst>
                <a:gd name="T0" fmla="*/ 0 w 313"/>
                <a:gd name="T1" fmla="*/ 0 h 159"/>
                <a:gd name="T2" fmla="*/ 629 w 313"/>
                <a:gd name="T3" fmla="*/ 604 h 159"/>
                <a:gd name="T4" fmla="*/ 1005 w 313"/>
                <a:gd name="T5" fmla="*/ 820 h 159"/>
                <a:gd name="T6" fmla="*/ 1349 w 313"/>
                <a:gd name="T7" fmla="*/ 1014 h 159"/>
                <a:gd name="T8" fmla="*/ 1689 w 313"/>
                <a:gd name="T9" fmla="*/ 1061 h 159"/>
                <a:gd name="T10" fmla="*/ 1897 w 313"/>
                <a:gd name="T11" fmla="*/ 1047 h 159"/>
                <a:gd name="T12" fmla="*/ 1999 w 313"/>
                <a:gd name="T13" fmla="*/ 820 h 159"/>
                <a:gd name="T14" fmla="*/ 2080 w 313"/>
                <a:gd name="T15" fmla="*/ 594 h 159"/>
                <a:gd name="T16" fmla="*/ 2122 w 313"/>
                <a:gd name="T17" fmla="*/ 518 h 159"/>
                <a:gd name="T18" fmla="*/ 1957 w 313"/>
                <a:gd name="T19" fmla="*/ 663 h 159"/>
                <a:gd name="T20" fmla="*/ 1710 w 313"/>
                <a:gd name="T21" fmla="*/ 905 h 159"/>
                <a:gd name="T22" fmla="*/ 1081 w 313"/>
                <a:gd name="T23" fmla="*/ 820 h 159"/>
                <a:gd name="T24" fmla="*/ 820 w 313"/>
                <a:gd name="T25" fmla="*/ 615 h 159"/>
                <a:gd name="T26" fmla="*/ 542 w 313"/>
                <a:gd name="T27" fmla="*/ 438 h 159"/>
                <a:gd name="T28" fmla="*/ 307 w 313"/>
                <a:gd name="T29" fmla="*/ 217 h 159"/>
                <a:gd name="T30" fmla="*/ 110 w 313"/>
                <a:gd name="T31" fmla="*/ 47 h 159"/>
                <a:gd name="T32" fmla="*/ 68 w 313"/>
                <a:gd name="T33" fmla="*/ 34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3" h="159">
                  <a:moveTo>
                    <a:pt x="0" y="0"/>
                  </a:moveTo>
                  <a:cubicBezTo>
                    <a:pt x="37" y="25"/>
                    <a:pt x="55" y="66"/>
                    <a:pt x="93" y="90"/>
                  </a:cubicBezTo>
                  <a:cubicBezTo>
                    <a:pt x="111" y="101"/>
                    <a:pt x="131" y="109"/>
                    <a:pt x="148" y="122"/>
                  </a:cubicBezTo>
                  <a:cubicBezTo>
                    <a:pt x="164" y="135"/>
                    <a:pt x="180" y="143"/>
                    <a:pt x="199" y="151"/>
                  </a:cubicBezTo>
                  <a:cubicBezTo>
                    <a:pt x="215" y="158"/>
                    <a:pt x="232" y="159"/>
                    <a:pt x="249" y="158"/>
                  </a:cubicBezTo>
                  <a:cubicBezTo>
                    <a:pt x="257" y="158"/>
                    <a:pt x="274" y="159"/>
                    <a:pt x="280" y="156"/>
                  </a:cubicBezTo>
                  <a:cubicBezTo>
                    <a:pt x="290" y="151"/>
                    <a:pt x="292" y="131"/>
                    <a:pt x="295" y="122"/>
                  </a:cubicBezTo>
                  <a:cubicBezTo>
                    <a:pt x="299" y="110"/>
                    <a:pt x="303" y="99"/>
                    <a:pt x="307" y="88"/>
                  </a:cubicBezTo>
                  <a:cubicBezTo>
                    <a:pt x="309" y="84"/>
                    <a:pt x="311" y="80"/>
                    <a:pt x="313" y="77"/>
                  </a:cubicBezTo>
                  <a:cubicBezTo>
                    <a:pt x="301" y="70"/>
                    <a:pt x="294" y="91"/>
                    <a:pt x="289" y="99"/>
                  </a:cubicBezTo>
                  <a:cubicBezTo>
                    <a:pt x="280" y="114"/>
                    <a:pt x="269" y="129"/>
                    <a:pt x="252" y="135"/>
                  </a:cubicBezTo>
                  <a:cubicBezTo>
                    <a:pt x="223" y="146"/>
                    <a:pt x="185" y="138"/>
                    <a:pt x="159" y="122"/>
                  </a:cubicBezTo>
                  <a:cubicBezTo>
                    <a:pt x="145" y="113"/>
                    <a:pt x="136" y="100"/>
                    <a:pt x="121" y="91"/>
                  </a:cubicBezTo>
                  <a:cubicBezTo>
                    <a:pt x="107" y="83"/>
                    <a:pt x="92" y="77"/>
                    <a:pt x="80" y="65"/>
                  </a:cubicBezTo>
                  <a:cubicBezTo>
                    <a:pt x="68" y="53"/>
                    <a:pt x="58" y="42"/>
                    <a:pt x="45" y="32"/>
                  </a:cubicBezTo>
                  <a:cubicBezTo>
                    <a:pt x="35" y="24"/>
                    <a:pt x="28" y="10"/>
                    <a:pt x="16" y="7"/>
                  </a:cubicBezTo>
                  <a:cubicBezTo>
                    <a:pt x="14" y="6"/>
                    <a:pt x="12" y="6"/>
                    <a:pt x="10" y="5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" name="Freeform 519">
              <a:extLst>
                <a:ext uri="{FF2B5EF4-FFF2-40B4-BE49-F238E27FC236}">
                  <a16:creationId xmlns:a16="http://schemas.microsoft.com/office/drawing/2014/main" id="{843FEB3D-AA30-4E3B-AF69-991FB07B1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2003"/>
              <a:ext cx="259" cy="294"/>
            </a:xfrm>
            <a:custGeom>
              <a:avLst/>
              <a:gdLst>
                <a:gd name="T0" fmla="*/ 0 w 160"/>
                <a:gd name="T1" fmla="*/ 13 h 182"/>
                <a:gd name="T2" fmla="*/ 584 w 160"/>
                <a:gd name="T3" fmla="*/ 762 h 182"/>
                <a:gd name="T4" fmla="*/ 1098 w 160"/>
                <a:gd name="T5" fmla="*/ 1239 h 182"/>
                <a:gd name="T6" fmla="*/ 898 w 160"/>
                <a:gd name="T7" fmla="*/ 1048 h 182"/>
                <a:gd name="T8" fmla="*/ 720 w 160"/>
                <a:gd name="T9" fmla="*/ 892 h 182"/>
                <a:gd name="T10" fmla="*/ 508 w 160"/>
                <a:gd name="T11" fmla="*/ 645 h 182"/>
                <a:gd name="T12" fmla="*/ 207 w 160"/>
                <a:gd name="T13" fmla="*/ 0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" h="182">
                  <a:moveTo>
                    <a:pt x="0" y="2"/>
                  </a:moveTo>
                  <a:cubicBezTo>
                    <a:pt x="25" y="39"/>
                    <a:pt x="52" y="79"/>
                    <a:pt x="85" y="112"/>
                  </a:cubicBezTo>
                  <a:cubicBezTo>
                    <a:pt x="108" y="135"/>
                    <a:pt x="131" y="164"/>
                    <a:pt x="160" y="182"/>
                  </a:cubicBezTo>
                  <a:cubicBezTo>
                    <a:pt x="148" y="177"/>
                    <a:pt x="140" y="163"/>
                    <a:pt x="131" y="154"/>
                  </a:cubicBezTo>
                  <a:cubicBezTo>
                    <a:pt x="122" y="147"/>
                    <a:pt x="114" y="139"/>
                    <a:pt x="105" y="131"/>
                  </a:cubicBezTo>
                  <a:cubicBezTo>
                    <a:pt x="93" y="120"/>
                    <a:pt x="83" y="108"/>
                    <a:pt x="74" y="95"/>
                  </a:cubicBezTo>
                  <a:cubicBezTo>
                    <a:pt x="54" y="68"/>
                    <a:pt x="29" y="35"/>
                    <a:pt x="30" y="0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1" name="Freeform 520">
              <a:extLst>
                <a:ext uri="{FF2B5EF4-FFF2-40B4-BE49-F238E27FC236}">
                  <a16:creationId xmlns:a16="http://schemas.microsoft.com/office/drawing/2014/main" id="{1CCD7C2E-F4AF-4155-BB55-262CD8190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2171"/>
              <a:ext cx="258" cy="206"/>
            </a:xfrm>
            <a:custGeom>
              <a:avLst/>
              <a:gdLst>
                <a:gd name="T0" fmla="*/ 1035 w 160"/>
                <a:gd name="T1" fmla="*/ 196 h 128"/>
                <a:gd name="T2" fmla="*/ 730 w 160"/>
                <a:gd name="T3" fmla="*/ 220 h 128"/>
                <a:gd name="T4" fmla="*/ 453 w 160"/>
                <a:gd name="T5" fmla="*/ 220 h 128"/>
                <a:gd name="T6" fmla="*/ 190 w 160"/>
                <a:gd name="T7" fmla="*/ 156 h 128"/>
                <a:gd name="T8" fmla="*/ 0 w 160"/>
                <a:gd name="T9" fmla="*/ 0 h 128"/>
                <a:gd name="T10" fmla="*/ 479 w 160"/>
                <a:gd name="T11" fmla="*/ 526 h 128"/>
                <a:gd name="T12" fmla="*/ 697 w 160"/>
                <a:gd name="T13" fmla="*/ 713 h 128"/>
                <a:gd name="T14" fmla="*/ 848 w 160"/>
                <a:gd name="T15" fmla="*/ 859 h 128"/>
                <a:gd name="T16" fmla="*/ 759 w 160"/>
                <a:gd name="T17" fmla="*/ 383 h 128"/>
                <a:gd name="T18" fmla="*/ 1082 w 160"/>
                <a:gd name="T19" fmla="*/ 200 h 1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" h="128">
                  <a:moveTo>
                    <a:pt x="153" y="29"/>
                  </a:moveTo>
                  <a:cubicBezTo>
                    <a:pt x="139" y="27"/>
                    <a:pt x="122" y="33"/>
                    <a:pt x="108" y="33"/>
                  </a:cubicBezTo>
                  <a:cubicBezTo>
                    <a:pt x="94" y="34"/>
                    <a:pt x="80" y="35"/>
                    <a:pt x="67" y="33"/>
                  </a:cubicBezTo>
                  <a:cubicBezTo>
                    <a:pt x="53" y="32"/>
                    <a:pt x="40" y="29"/>
                    <a:pt x="28" y="23"/>
                  </a:cubicBezTo>
                  <a:cubicBezTo>
                    <a:pt x="16" y="18"/>
                    <a:pt x="9" y="7"/>
                    <a:pt x="0" y="0"/>
                  </a:cubicBezTo>
                  <a:cubicBezTo>
                    <a:pt x="24" y="26"/>
                    <a:pt x="47" y="53"/>
                    <a:pt x="71" y="78"/>
                  </a:cubicBezTo>
                  <a:cubicBezTo>
                    <a:pt x="81" y="88"/>
                    <a:pt x="92" y="97"/>
                    <a:pt x="103" y="106"/>
                  </a:cubicBezTo>
                  <a:cubicBezTo>
                    <a:pt x="111" y="113"/>
                    <a:pt x="117" y="122"/>
                    <a:pt x="125" y="128"/>
                  </a:cubicBezTo>
                  <a:cubicBezTo>
                    <a:pt x="118" y="100"/>
                    <a:pt x="94" y="86"/>
                    <a:pt x="112" y="57"/>
                  </a:cubicBezTo>
                  <a:cubicBezTo>
                    <a:pt x="122" y="41"/>
                    <a:pt x="142" y="32"/>
                    <a:pt x="160" y="30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2" name="Freeform 521">
              <a:extLst>
                <a:ext uri="{FF2B5EF4-FFF2-40B4-BE49-F238E27FC236}">
                  <a16:creationId xmlns:a16="http://schemas.microsoft.com/office/drawing/2014/main" id="{9E1E4D46-C492-41F2-BDF5-E4C1075CA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" y="1667"/>
              <a:ext cx="93" cy="188"/>
            </a:xfrm>
            <a:custGeom>
              <a:avLst/>
              <a:gdLst>
                <a:gd name="T0" fmla="*/ 152 w 58"/>
                <a:gd name="T1" fmla="*/ 76 h 116"/>
                <a:gd name="T2" fmla="*/ 21 w 58"/>
                <a:gd name="T3" fmla="*/ 634 h 116"/>
                <a:gd name="T4" fmla="*/ 75 w 58"/>
                <a:gd name="T5" fmla="*/ 788 h 116"/>
                <a:gd name="T6" fmla="*/ 178 w 58"/>
                <a:gd name="T7" fmla="*/ 609 h 116"/>
                <a:gd name="T8" fmla="*/ 350 w 58"/>
                <a:gd name="T9" fmla="*/ 344 h 116"/>
                <a:gd name="T10" fmla="*/ 273 w 58"/>
                <a:gd name="T11" fmla="*/ 118 h 116"/>
                <a:gd name="T12" fmla="*/ 197 w 58"/>
                <a:gd name="T13" fmla="*/ 0 h 116"/>
                <a:gd name="T14" fmla="*/ 131 w 58"/>
                <a:gd name="T15" fmla="*/ 157 h 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" h="116">
                  <a:moveTo>
                    <a:pt x="23" y="11"/>
                  </a:moveTo>
                  <a:cubicBezTo>
                    <a:pt x="12" y="35"/>
                    <a:pt x="4" y="65"/>
                    <a:pt x="3" y="92"/>
                  </a:cubicBezTo>
                  <a:cubicBezTo>
                    <a:pt x="3" y="98"/>
                    <a:pt x="0" y="116"/>
                    <a:pt x="11" y="114"/>
                  </a:cubicBezTo>
                  <a:cubicBezTo>
                    <a:pt x="18" y="113"/>
                    <a:pt x="21" y="93"/>
                    <a:pt x="27" y="88"/>
                  </a:cubicBezTo>
                  <a:cubicBezTo>
                    <a:pt x="39" y="76"/>
                    <a:pt x="58" y="72"/>
                    <a:pt x="53" y="50"/>
                  </a:cubicBezTo>
                  <a:cubicBezTo>
                    <a:pt x="50" y="39"/>
                    <a:pt x="44" y="28"/>
                    <a:pt x="41" y="17"/>
                  </a:cubicBezTo>
                  <a:cubicBezTo>
                    <a:pt x="39" y="10"/>
                    <a:pt x="37" y="2"/>
                    <a:pt x="30" y="0"/>
                  </a:cubicBezTo>
                  <a:cubicBezTo>
                    <a:pt x="25" y="7"/>
                    <a:pt x="22" y="15"/>
                    <a:pt x="20" y="23"/>
                  </a:cubicBezTo>
                </a:path>
              </a:pathLst>
            </a:custGeom>
            <a:solidFill>
              <a:srgbClr val="F19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3" name="Freeform 522">
              <a:extLst>
                <a:ext uri="{FF2B5EF4-FFF2-40B4-BE49-F238E27FC236}">
                  <a16:creationId xmlns:a16="http://schemas.microsoft.com/office/drawing/2014/main" id="{1C500808-D94C-4B80-B968-5A5715E53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1722"/>
              <a:ext cx="66" cy="70"/>
            </a:xfrm>
            <a:custGeom>
              <a:avLst/>
              <a:gdLst>
                <a:gd name="T0" fmla="*/ 0 w 41"/>
                <a:gd name="T1" fmla="*/ 132 h 43"/>
                <a:gd name="T2" fmla="*/ 275 w 41"/>
                <a:gd name="T3" fmla="*/ 0 h 43"/>
                <a:gd name="T4" fmla="*/ 230 w 41"/>
                <a:gd name="T5" fmla="*/ 156 h 43"/>
                <a:gd name="T6" fmla="*/ 251 w 41"/>
                <a:gd name="T7" fmla="*/ 303 h 43"/>
                <a:gd name="T8" fmla="*/ 34 w 41"/>
                <a:gd name="T9" fmla="*/ 16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3">
                  <a:moveTo>
                    <a:pt x="0" y="19"/>
                  </a:moveTo>
                  <a:cubicBezTo>
                    <a:pt x="18" y="26"/>
                    <a:pt x="29" y="10"/>
                    <a:pt x="41" y="0"/>
                  </a:cubicBezTo>
                  <a:cubicBezTo>
                    <a:pt x="41" y="8"/>
                    <a:pt x="35" y="14"/>
                    <a:pt x="34" y="22"/>
                  </a:cubicBezTo>
                  <a:cubicBezTo>
                    <a:pt x="34" y="29"/>
                    <a:pt x="38" y="36"/>
                    <a:pt x="37" y="43"/>
                  </a:cubicBezTo>
                  <a:cubicBezTo>
                    <a:pt x="24" y="42"/>
                    <a:pt x="23" y="20"/>
                    <a:pt x="5" y="23"/>
                  </a:cubicBezTo>
                </a:path>
              </a:pathLst>
            </a:custGeom>
            <a:solidFill>
              <a:srgbClr val="F19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4" name="Freeform 523">
              <a:extLst>
                <a:ext uri="{FF2B5EF4-FFF2-40B4-BE49-F238E27FC236}">
                  <a16:creationId xmlns:a16="http://schemas.microsoft.com/office/drawing/2014/main" id="{50721B4D-A278-48F5-85C7-3C59966C8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" y="1972"/>
              <a:ext cx="60" cy="60"/>
            </a:xfrm>
            <a:custGeom>
              <a:avLst/>
              <a:gdLst>
                <a:gd name="T0" fmla="*/ 0 w 37"/>
                <a:gd name="T1" fmla="*/ 55 h 37"/>
                <a:gd name="T2" fmla="*/ 174 w 37"/>
                <a:gd name="T3" fmla="*/ 255 h 37"/>
                <a:gd name="T4" fmla="*/ 221 w 37"/>
                <a:gd name="T5" fmla="*/ 131 h 37"/>
                <a:gd name="T6" fmla="*/ 255 w 37"/>
                <a:gd name="T7" fmla="*/ 34 h 37"/>
                <a:gd name="T8" fmla="*/ 34 w 37"/>
                <a:gd name="T9" fmla="*/ 7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7">
                  <a:moveTo>
                    <a:pt x="0" y="8"/>
                  </a:moveTo>
                  <a:cubicBezTo>
                    <a:pt x="11" y="14"/>
                    <a:pt x="13" y="33"/>
                    <a:pt x="25" y="37"/>
                  </a:cubicBezTo>
                  <a:cubicBezTo>
                    <a:pt x="29" y="32"/>
                    <a:pt x="29" y="25"/>
                    <a:pt x="32" y="19"/>
                  </a:cubicBezTo>
                  <a:cubicBezTo>
                    <a:pt x="34" y="14"/>
                    <a:pt x="36" y="10"/>
                    <a:pt x="37" y="5"/>
                  </a:cubicBezTo>
                  <a:cubicBezTo>
                    <a:pt x="28" y="0"/>
                    <a:pt x="15" y="18"/>
                    <a:pt x="5" y="11"/>
                  </a:cubicBezTo>
                </a:path>
              </a:pathLst>
            </a:custGeom>
            <a:solidFill>
              <a:srgbClr val="F19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5" name="Freeform 524">
              <a:extLst>
                <a:ext uri="{FF2B5EF4-FFF2-40B4-BE49-F238E27FC236}">
                  <a16:creationId xmlns:a16="http://schemas.microsoft.com/office/drawing/2014/main" id="{2BCDC9FA-F9C9-4806-AE3D-7B08D76B4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1582"/>
              <a:ext cx="108" cy="148"/>
            </a:xfrm>
            <a:custGeom>
              <a:avLst/>
              <a:gdLst>
                <a:gd name="T0" fmla="*/ 81 w 67"/>
                <a:gd name="T1" fmla="*/ 68 h 92"/>
                <a:gd name="T2" fmla="*/ 135 w 67"/>
                <a:gd name="T3" fmla="*/ 375 h 92"/>
                <a:gd name="T4" fmla="*/ 0 w 67"/>
                <a:gd name="T5" fmla="*/ 590 h 92"/>
                <a:gd name="T6" fmla="*/ 131 w 67"/>
                <a:gd name="T7" fmla="*/ 539 h 92"/>
                <a:gd name="T8" fmla="*/ 242 w 67"/>
                <a:gd name="T9" fmla="*/ 520 h 92"/>
                <a:gd name="T10" fmla="*/ 451 w 67"/>
                <a:gd name="T11" fmla="*/ 569 h 92"/>
                <a:gd name="T12" fmla="*/ 234 w 67"/>
                <a:gd name="T13" fmla="*/ 341 h 92"/>
                <a:gd name="T14" fmla="*/ 198 w 67"/>
                <a:gd name="T15" fmla="*/ 8 h 92"/>
                <a:gd name="T16" fmla="*/ 114 w 67"/>
                <a:gd name="T17" fmla="*/ 42 h 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7" h="92">
                  <a:moveTo>
                    <a:pt x="12" y="10"/>
                  </a:moveTo>
                  <a:cubicBezTo>
                    <a:pt x="23" y="24"/>
                    <a:pt x="22" y="40"/>
                    <a:pt x="20" y="56"/>
                  </a:cubicBezTo>
                  <a:cubicBezTo>
                    <a:pt x="18" y="71"/>
                    <a:pt x="1" y="74"/>
                    <a:pt x="0" y="88"/>
                  </a:cubicBezTo>
                  <a:cubicBezTo>
                    <a:pt x="7" y="92"/>
                    <a:pt x="13" y="83"/>
                    <a:pt x="19" y="80"/>
                  </a:cubicBezTo>
                  <a:cubicBezTo>
                    <a:pt x="23" y="78"/>
                    <a:pt x="31" y="77"/>
                    <a:pt x="36" y="78"/>
                  </a:cubicBezTo>
                  <a:cubicBezTo>
                    <a:pt x="44" y="80"/>
                    <a:pt x="60" y="91"/>
                    <a:pt x="67" y="85"/>
                  </a:cubicBezTo>
                  <a:cubicBezTo>
                    <a:pt x="59" y="72"/>
                    <a:pt x="41" y="68"/>
                    <a:pt x="35" y="51"/>
                  </a:cubicBezTo>
                  <a:cubicBezTo>
                    <a:pt x="29" y="36"/>
                    <a:pt x="31" y="17"/>
                    <a:pt x="29" y="1"/>
                  </a:cubicBezTo>
                  <a:cubicBezTo>
                    <a:pt x="25" y="0"/>
                    <a:pt x="20" y="4"/>
                    <a:pt x="17" y="6"/>
                  </a:cubicBezTo>
                </a:path>
              </a:pathLst>
            </a:custGeom>
            <a:solidFill>
              <a:srgbClr val="F19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6" name="Freeform 525">
              <a:extLst>
                <a:ext uri="{FF2B5EF4-FFF2-40B4-BE49-F238E27FC236}">
                  <a16:creationId xmlns:a16="http://schemas.microsoft.com/office/drawing/2014/main" id="{6E16F2C5-76EA-4A69-A6B4-3A60FF8AE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" y="1456"/>
              <a:ext cx="45" cy="60"/>
            </a:xfrm>
            <a:custGeom>
              <a:avLst/>
              <a:gdLst>
                <a:gd name="T0" fmla="*/ 162 w 28"/>
                <a:gd name="T1" fmla="*/ 0 h 37"/>
                <a:gd name="T2" fmla="*/ 0 w 28"/>
                <a:gd name="T3" fmla="*/ 246 h 37"/>
                <a:gd name="T4" fmla="*/ 178 w 28"/>
                <a:gd name="T5" fmla="*/ 174 h 37"/>
                <a:gd name="T6" fmla="*/ 162 w 28"/>
                <a:gd name="T7" fmla="*/ 13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37">
                  <a:moveTo>
                    <a:pt x="24" y="0"/>
                  </a:moveTo>
                  <a:cubicBezTo>
                    <a:pt x="19" y="14"/>
                    <a:pt x="3" y="21"/>
                    <a:pt x="0" y="36"/>
                  </a:cubicBezTo>
                  <a:cubicBezTo>
                    <a:pt x="9" y="37"/>
                    <a:pt x="16" y="24"/>
                    <a:pt x="27" y="25"/>
                  </a:cubicBezTo>
                  <a:cubicBezTo>
                    <a:pt x="28" y="17"/>
                    <a:pt x="23" y="11"/>
                    <a:pt x="24" y="2"/>
                  </a:cubicBezTo>
                </a:path>
              </a:pathLst>
            </a:custGeom>
            <a:solidFill>
              <a:srgbClr val="F19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7" name="Freeform 526">
              <a:extLst>
                <a:ext uri="{FF2B5EF4-FFF2-40B4-BE49-F238E27FC236}">
                  <a16:creationId xmlns:a16="http://schemas.microsoft.com/office/drawing/2014/main" id="{4598392B-A045-4285-BE7E-FD042C5EA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1209"/>
              <a:ext cx="47" cy="50"/>
            </a:xfrm>
            <a:custGeom>
              <a:avLst/>
              <a:gdLst>
                <a:gd name="T0" fmla="*/ 0 w 29"/>
                <a:gd name="T1" fmla="*/ 190 h 31"/>
                <a:gd name="T2" fmla="*/ 199 w 29"/>
                <a:gd name="T3" fmla="*/ 13 h 31"/>
                <a:gd name="T4" fmla="*/ 157 w 29"/>
                <a:gd name="T5" fmla="*/ 97 h 31"/>
                <a:gd name="T6" fmla="*/ 173 w 29"/>
                <a:gd name="T7" fmla="*/ 156 h 31"/>
                <a:gd name="T8" fmla="*/ 13 w 29"/>
                <a:gd name="T9" fmla="*/ 19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31">
                  <a:moveTo>
                    <a:pt x="0" y="28"/>
                  </a:moveTo>
                  <a:cubicBezTo>
                    <a:pt x="4" y="22"/>
                    <a:pt x="22" y="0"/>
                    <a:pt x="29" y="2"/>
                  </a:cubicBezTo>
                  <a:cubicBezTo>
                    <a:pt x="27" y="7"/>
                    <a:pt x="24" y="9"/>
                    <a:pt x="23" y="14"/>
                  </a:cubicBezTo>
                  <a:cubicBezTo>
                    <a:pt x="23" y="17"/>
                    <a:pt x="26" y="22"/>
                    <a:pt x="25" y="23"/>
                  </a:cubicBezTo>
                  <a:cubicBezTo>
                    <a:pt x="20" y="31"/>
                    <a:pt x="7" y="17"/>
                    <a:pt x="2" y="28"/>
                  </a:cubicBezTo>
                </a:path>
              </a:pathLst>
            </a:custGeom>
            <a:solidFill>
              <a:srgbClr val="F19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8" name="Freeform 527">
              <a:extLst>
                <a:ext uri="{FF2B5EF4-FFF2-40B4-BE49-F238E27FC236}">
                  <a16:creationId xmlns:a16="http://schemas.microsoft.com/office/drawing/2014/main" id="{9EFC84E3-AA2B-4407-8E3B-C81922B72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1412"/>
              <a:ext cx="65" cy="118"/>
            </a:xfrm>
            <a:custGeom>
              <a:avLst/>
              <a:gdLst>
                <a:gd name="T0" fmla="*/ 124 w 40"/>
                <a:gd name="T1" fmla="*/ 0 h 73"/>
                <a:gd name="T2" fmla="*/ 145 w 40"/>
                <a:gd name="T3" fmla="*/ 212 h 73"/>
                <a:gd name="T4" fmla="*/ 21 w 40"/>
                <a:gd name="T5" fmla="*/ 445 h 73"/>
                <a:gd name="T6" fmla="*/ 111 w 40"/>
                <a:gd name="T7" fmla="*/ 377 h 73"/>
                <a:gd name="T8" fmla="*/ 236 w 40"/>
                <a:gd name="T9" fmla="*/ 186 h 73"/>
                <a:gd name="T10" fmla="*/ 267 w 40"/>
                <a:gd name="T11" fmla="*/ 63 h 73"/>
                <a:gd name="T12" fmla="*/ 159 w 40"/>
                <a:gd name="T13" fmla="*/ 13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73">
                  <a:moveTo>
                    <a:pt x="18" y="0"/>
                  </a:moveTo>
                  <a:cubicBezTo>
                    <a:pt x="25" y="11"/>
                    <a:pt x="28" y="20"/>
                    <a:pt x="21" y="31"/>
                  </a:cubicBezTo>
                  <a:cubicBezTo>
                    <a:pt x="17" y="38"/>
                    <a:pt x="0" y="57"/>
                    <a:pt x="3" y="65"/>
                  </a:cubicBezTo>
                  <a:cubicBezTo>
                    <a:pt x="6" y="73"/>
                    <a:pt x="14" y="59"/>
                    <a:pt x="16" y="55"/>
                  </a:cubicBezTo>
                  <a:cubicBezTo>
                    <a:pt x="22" y="46"/>
                    <a:pt x="28" y="36"/>
                    <a:pt x="34" y="27"/>
                  </a:cubicBezTo>
                  <a:cubicBezTo>
                    <a:pt x="36" y="23"/>
                    <a:pt x="40" y="14"/>
                    <a:pt x="38" y="9"/>
                  </a:cubicBezTo>
                  <a:cubicBezTo>
                    <a:pt x="35" y="1"/>
                    <a:pt x="29" y="7"/>
                    <a:pt x="23" y="2"/>
                  </a:cubicBezTo>
                </a:path>
              </a:pathLst>
            </a:custGeom>
            <a:solidFill>
              <a:srgbClr val="F19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9" name="Freeform 528">
              <a:extLst>
                <a:ext uri="{FF2B5EF4-FFF2-40B4-BE49-F238E27FC236}">
                  <a16:creationId xmlns:a16="http://schemas.microsoft.com/office/drawing/2014/main" id="{ADAC7A6D-48AD-4581-8B0F-00136ED57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2239"/>
              <a:ext cx="71" cy="48"/>
            </a:xfrm>
            <a:custGeom>
              <a:avLst/>
              <a:gdLst>
                <a:gd name="T0" fmla="*/ 0 w 44"/>
                <a:gd name="T1" fmla="*/ 0 h 30"/>
                <a:gd name="T2" fmla="*/ 300 w 44"/>
                <a:gd name="T3" fmla="*/ 8 h 30"/>
                <a:gd name="T4" fmla="*/ 152 w 44"/>
                <a:gd name="T5" fmla="*/ 197 h 30"/>
                <a:gd name="T6" fmla="*/ 26 w 44"/>
                <a:gd name="T7" fmla="*/ 56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30">
                  <a:moveTo>
                    <a:pt x="0" y="0"/>
                  </a:moveTo>
                  <a:cubicBezTo>
                    <a:pt x="9" y="12"/>
                    <a:pt x="30" y="1"/>
                    <a:pt x="44" y="1"/>
                  </a:cubicBezTo>
                  <a:cubicBezTo>
                    <a:pt x="44" y="8"/>
                    <a:pt x="27" y="24"/>
                    <a:pt x="22" y="30"/>
                  </a:cubicBezTo>
                  <a:cubicBezTo>
                    <a:pt x="17" y="24"/>
                    <a:pt x="10" y="16"/>
                    <a:pt x="4" y="9"/>
                  </a:cubicBezTo>
                </a:path>
              </a:pathLst>
            </a:custGeom>
            <a:solidFill>
              <a:srgbClr val="F19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40" name="Freeform 529">
              <a:extLst>
                <a:ext uri="{FF2B5EF4-FFF2-40B4-BE49-F238E27FC236}">
                  <a16:creationId xmlns:a16="http://schemas.microsoft.com/office/drawing/2014/main" id="{9E63E82B-B63A-46FC-9963-C8792A1DE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" y="2437"/>
              <a:ext cx="54" cy="44"/>
            </a:xfrm>
            <a:custGeom>
              <a:avLst/>
              <a:gdLst>
                <a:gd name="T0" fmla="*/ 0 w 33"/>
                <a:gd name="T1" fmla="*/ 104 h 27"/>
                <a:gd name="T2" fmla="*/ 201 w 33"/>
                <a:gd name="T3" fmla="*/ 0 h 27"/>
                <a:gd name="T4" fmla="*/ 47 w 33"/>
                <a:gd name="T5" fmla="*/ 143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27">
                  <a:moveTo>
                    <a:pt x="0" y="15"/>
                  </a:moveTo>
                  <a:cubicBezTo>
                    <a:pt x="13" y="27"/>
                    <a:pt x="19" y="1"/>
                    <a:pt x="28" y="0"/>
                  </a:cubicBezTo>
                  <a:cubicBezTo>
                    <a:pt x="33" y="11"/>
                    <a:pt x="17" y="20"/>
                    <a:pt x="7" y="20"/>
                  </a:cubicBezTo>
                </a:path>
              </a:pathLst>
            </a:custGeom>
            <a:solidFill>
              <a:srgbClr val="F19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41" name="Freeform 530">
              <a:extLst>
                <a:ext uri="{FF2B5EF4-FFF2-40B4-BE49-F238E27FC236}">
                  <a16:creationId xmlns:a16="http://schemas.microsoft.com/office/drawing/2014/main" id="{ED28AC6F-CBE9-4CBE-92DD-BE8B937E2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1869"/>
              <a:ext cx="50" cy="73"/>
            </a:xfrm>
            <a:custGeom>
              <a:avLst/>
              <a:gdLst>
                <a:gd name="T0" fmla="*/ 0 w 31"/>
                <a:gd name="T1" fmla="*/ 0 h 45"/>
                <a:gd name="T2" fmla="*/ 81 w 31"/>
                <a:gd name="T3" fmla="*/ 310 h 45"/>
                <a:gd name="T4" fmla="*/ 211 w 31"/>
                <a:gd name="T5" fmla="*/ 81 h 45"/>
                <a:gd name="T6" fmla="*/ 26 w 31"/>
                <a:gd name="T7" fmla="*/ 55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45">
                  <a:moveTo>
                    <a:pt x="0" y="0"/>
                  </a:moveTo>
                  <a:cubicBezTo>
                    <a:pt x="13" y="13"/>
                    <a:pt x="11" y="29"/>
                    <a:pt x="12" y="45"/>
                  </a:cubicBezTo>
                  <a:cubicBezTo>
                    <a:pt x="21" y="42"/>
                    <a:pt x="25" y="20"/>
                    <a:pt x="31" y="12"/>
                  </a:cubicBezTo>
                  <a:cubicBezTo>
                    <a:pt x="21" y="12"/>
                    <a:pt x="11" y="17"/>
                    <a:pt x="4" y="8"/>
                  </a:cubicBezTo>
                </a:path>
              </a:pathLst>
            </a:custGeom>
            <a:solidFill>
              <a:srgbClr val="F19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42" name="Oval 531">
              <a:extLst>
                <a:ext uri="{FF2B5EF4-FFF2-40B4-BE49-F238E27FC236}">
                  <a16:creationId xmlns:a16="http://schemas.microsoft.com/office/drawing/2014/main" id="{9283A1C8-CBEA-42C6-A82B-459BBDD91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6" y="1740"/>
              <a:ext cx="24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843" name="Oval 532">
              <a:extLst>
                <a:ext uri="{FF2B5EF4-FFF2-40B4-BE49-F238E27FC236}">
                  <a16:creationId xmlns:a16="http://schemas.microsoft.com/office/drawing/2014/main" id="{B60A462E-CD01-4D96-BE7B-E2925937E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5" y="1711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844" name="Oval 533">
              <a:extLst>
                <a:ext uri="{FF2B5EF4-FFF2-40B4-BE49-F238E27FC236}">
                  <a16:creationId xmlns:a16="http://schemas.microsoft.com/office/drawing/2014/main" id="{F1ADECA4-7190-4294-BE33-0B2963198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" y="1797"/>
              <a:ext cx="11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845" name="Oval 534">
              <a:extLst>
                <a:ext uri="{FF2B5EF4-FFF2-40B4-BE49-F238E27FC236}">
                  <a16:creationId xmlns:a16="http://schemas.microsoft.com/office/drawing/2014/main" id="{7639B366-2C08-44B9-94C6-8550E0D3E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5" y="1477"/>
              <a:ext cx="16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846" name="Oval 535">
              <a:extLst>
                <a:ext uri="{FF2B5EF4-FFF2-40B4-BE49-F238E27FC236}">
                  <a16:creationId xmlns:a16="http://schemas.microsoft.com/office/drawing/2014/main" id="{FA93398E-8BF3-4A23-8DF4-B7E56668B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1232"/>
              <a:ext cx="10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847" name="Oval 536">
              <a:extLst>
                <a:ext uri="{FF2B5EF4-FFF2-40B4-BE49-F238E27FC236}">
                  <a16:creationId xmlns:a16="http://schemas.microsoft.com/office/drawing/2014/main" id="{D68FBF6E-66AD-4AB8-B4FB-B80AFDFAA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1759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848" name="Oval 537">
              <a:extLst>
                <a:ext uri="{FF2B5EF4-FFF2-40B4-BE49-F238E27FC236}">
                  <a16:creationId xmlns:a16="http://schemas.microsoft.com/office/drawing/2014/main" id="{74E4B9A6-1A16-40EF-A94F-CC0CD3B30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" y="1724"/>
              <a:ext cx="15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849" name="Oval 538">
              <a:extLst>
                <a:ext uri="{FF2B5EF4-FFF2-40B4-BE49-F238E27FC236}">
                  <a16:creationId xmlns:a16="http://schemas.microsoft.com/office/drawing/2014/main" id="{A3DED273-666C-4C01-8A8D-87BAC80CF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5" y="1993"/>
              <a:ext cx="16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850" name="Oval 539">
              <a:extLst>
                <a:ext uri="{FF2B5EF4-FFF2-40B4-BE49-F238E27FC236}">
                  <a16:creationId xmlns:a16="http://schemas.microsoft.com/office/drawing/2014/main" id="{2A4B848B-B8F2-4D61-B744-C34743E74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" y="1976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851" name="Oval 540">
              <a:extLst>
                <a:ext uri="{FF2B5EF4-FFF2-40B4-BE49-F238E27FC236}">
                  <a16:creationId xmlns:a16="http://schemas.microsoft.com/office/drawing/2014/main" id="{AFCF12A3-9E75-4CDB-BD37-1AD905CF2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2" y="1672"/>
              <a:ext cx="24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852" name="Oval 541">
              <a:extLst>
                <a:ext uri="{FF2B5EF4-FFF2-40B4-BE49-F238E27FC236}">
                  <a16:creationId xmlns:a16="http://schemas.microsoft.com/office/drawing/2014/main" id="{1851FC44-3DEB-4F22-AC41-C05EA4D42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0" y="1634"/>
              <a:ext cx="12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853" name="Oval 542">
              <a:extLst>
                <a:ext uri="{FF2B5EF4-FFF2-40B4-BE49-F238E27FC236}">
                  <a16:creationId xmlns:a16="http://schemas.microsoft.com/office/drawing/2014/main" id="{BA0EF21C-E8A7-42A3-AF66-76E12A5BB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" y="2252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854" name="Oval 543">
              <a:extLst>
                <a:ext uri="{FF2B5EF4-FFF2-40B4-BE49-F238E27FC236}">
                  <a16:creationId xmlns:a16="http://schemas.microsoft.com/office/drawing/2014/main" id="{838C19D5-DC84-423E-A494-4EE2CAEB1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" y="2239"/>
              <a:ext cx="16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855" name="Oval 544">
              <a:extLst>
                <a:ext uri="{FF2B5EF4-FFF2-40B4-BE49-F238E27FC236}">
                  <a16:creationId xmlns:a16="http://schemas.microsoft.com/office/drawing/2014/main" id="{F7284938-7513-4D9B-8E6B-5C8C40D38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8" y="2455"/>
              <a:ext cx="22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856" name="Oval 545">
              <a:extLst>
                <a:ext uri="{FF2B5EF4-FFF2-40B4-BE49-F238E27FC236}">
                  <a16:creationId xmlns:a16="http://schemas.microsoft.com/office/drawing/2014/main" id="{BB57BF64-FA22-4284-8A8A-C391A40F0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2429"/>
              <a:ext cx="9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857" name="Oval 546">
              <a:extLst>
                <a:ext uri="{FF2B5EF4-FFF2-40B4-BE49-F238E27FC236}">
                  <a16:creationId xmlns:a16="http://schemas.microsoft.com/office/drawing/2014/main" id="{F5C576E0-536F-4EA0-97AC-C58E80025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1898"/>
              <a:ext cx="16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858" name="Oval 547">
              <a:extLst>
                <a:ext uri="{FF2B5EF4-FFF2-40B4-BE49-F238E27FC236}">
                  <a16:creationId xmlns:a16="http://schemas.microsoft.com/office/drawing/2014/main" id="{DA826BCD-5B66-42C3-8919-BD46E54F6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0" y="1882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859" name="Oval 548">
              <a:extLst>
                <a:ext uri="{FF2B5EF4-FFF2-40B4-BE49-F238E27FC236}">
                  <a16:creationId xmlns:a16="http://schemas.microsoft.com/office/drawing/2014/main" id="{5E7DD7B1-31CD-4455-A493-452C75E79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1471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860" name="Oval 549">
              <a:extLst>
                <a:ext uri="{FF2B5EF4-FFF2-40B4-BE49-F238E27FC236}">
                  <a16:creationId xmlns:a16="http://schemas.microsoft.com/office/drawing/2014/main" id="{EBC214C9-E3AE-461F-985F-A1140C503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" y="1430"/>
              <a:ext cx="14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861" name="Oval 550">
              <a:extLst>
                <a:ext uri="{FF2B5EF4-FFF2-40B4-BE49-F238E27FC236}">
                  <a16:creationId xmlns:a16="http://schemas.microsoft.com/office/drawing/2014/main" id="{68339F88-0091-40EE-B986-4296BC164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" y="990"/>
              <a:ext cx="31" cy="3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862" name="Oval 551">
              <a:extLst>
                <a:ext uri="{FF2B5EF4-FFF2-40B4-BE49-F238E27FC236}">
                  <a16:creationId xmlns:a16="http://schemas.microsoft.com/office/drawing/2014/main" id="{6A09EE8F-2E68-4567-B7E4-1CE839CD0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" y="993"/>
              <a:ext cx="17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863" name="Oval 552">
              <a:extLst>
                <a:ext uri="{FF2B5EF4-FFF2-40B4-BE49-F238E27FC236}">
                  <a16:creationId xmlns:a16="http://schemas.microsoft.com/office/drawing/2014/main" id="{D136B873-1E2C-41D0-A1EF-C198175F5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5" y="2689"/>
              <a:ext cx="21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864" name="Oval 553">
              <a:extLst>
                <a:ext uri="{FF2B5EF4-FFF2-40B4-BE49-F238E27FC236}">
                  <a16:creationId xmlns:a16="http://schemas.microsoft.com/office/drawing/2014/main" id="{684FE2FD-B410-41D4-965D-24896EF23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623"/>
              <a:ext cx="21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865" name="Freeform 554">
              <a:extLst>
                <a:ext uri="{FF2B5EF4-FFF2-40B4-BE49-F238E27FC236}">
                  <a16:creationId xmlns:a16="http://schemas.microsoft.com/office/drawing/2014/main" id="{8EA409CF-0BA2-4B2B-8B84-B2577972A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785"/>
              <a:ext cx="501" cy="860"/>
            </a:xfrm>
            <a:custGeom>
              <a:avLst/>
              <a:gdLst>
                <a:gd name="T0" fmla="*/ 330 w 310"/>
                <a:gd name="T1" fmla="*/ 0 h 533"/>
                <a:gd name="T2" fmla="*/ 131 w 310"/>
                <a:gd name="T3" fmla="*/ 276 h 533"/>
                <a:gd name="T4" fmla="*/ 131 w 310"/>
                <a:gd name="T5" fmla="*/ 555 h 533"/>
                <a:gd name="T6" fmla="*/ 831 w 310"/>
                <a:gd name="T7" fmla="*/ 1492 h 533"/>
                <a:gd name="T8" fmla="*/ 1173 w 310"/>
                <a:gd name="T9" fmla="*/ 2096 h 533"/>
                <a:gd name="T10" fmla="*/ 1438 w 310"/>
                <a:gd name="T11" fmla="*/ 2575 h 533"/>
                <a:gd name="T12" fmla="*/ 1658 w 310"/>
                <a:gd name="T13" fmla="*/ 3114 h 533"/>
                <a:gd name="T14" fmla="*/ 2001 w 310"/>
                <a:gd name="T15" fmla="*/ 3424 h 533"/>
                <a:gd name="T16" fmla="*/ 1951 w 310"/>
                <a:gd name="T17" fmla="*/ 2793 h 533"/>
                <a:gd name="T18" fmla="*/ 1752 w 310"/>
                <a:gd name="T19" fmla="*/ 2343 h 533"/>
                <a:gd name="T20" fmla="*/ 1283 w 310"/>
                <a:gd name="T21" fmla="*/ 1444 h 533"/>
                <a:gd name="T22" fmla="*/ 819 w 310"/>
                <a:gd name="T23" fmla="*/ 663 h 533"/>
                <a:gd name="T24" fmla="*/ 588 w 310"/>
                <a:gd name="T25" fmla="*/ 323 h 533"/>
                <a:gd name="T26" fmla="*/ 347 w 310"/>
                <a:gd name="T27" fmla="*/ 55 h 5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10" h="533">
                  <a:moveTo>
                    <a:pt x="48" y="0"/>
                  </a:moveTo>
                  <a:cubicBezTo>
                    <a:pt x="48" y="19"/>
                    <a:pt x="32" y="31"/>
                    <a:pt x="19" y="41"/>
                  </a:cubicBezTo>
                  <a:cubicBezTo>
                    <a:pt x="0" y="56"/>
                    <a:pt x="4" y="62"/>
                    <a:pt x="19" y="82"/>
                  </a:cubicBezTo>
                  <a:cubicBezTo>
                    <a:pt x="54" y="127"/>
                    <a:pt x="88" y="173"/>
                    <a:pt x="122" y="220"/>
                  </a:cubicBezTo>
                  <a:cubicBezTo>
                    <a:pt x="142" y="247"/>
                    <a:pt x="155" y="280"/>
                    <a:pt x="172" y="309"/>
                  </a:cubicBezTo>
                  <a:cubicBezTo>
                    <a:pt x="185" y="333"/>
                    <a:pt x="201" y="355"/>
                    <a:pt x="211" y="380"/>
                  </a:cubicBezTo>
                  <a:cubicBezTo>
                    <a:pt x="222" y="406"/>
                    <a:pt x="233" y="433"/>
                    <a:pt x="243" y="459"/>
                  </a:cubicBezTo>
                  <a:cubicBezTo>
                    <a:pt x="250" y="476"/>
                    <a:pt x="272" y="533"/>
                    <a:pt x="293" y="505"/>
                  </a:cubicBezTo>
                  <a:cubicBezTo>
                    <a:pt x="310" y="482"/>
                    <a:pt x="294" y="436"/>
                    <a:pt x="286" y="412"/>
                  </a:cubicBezTo>
                  <a:cubicBezTo>
                    <a:pt x="278" y="390"/>
                    <a:pt x="267" y="367"/>
                    <a:pt x="257" y="346"/>
                  </a:cubicBezTo>
                  <a:cubicBezTo>
                    <a:pt x="235" y="300"/>
                    <a:pt x="213" y="256"/>
                    <a:pt x="188" y="213"/>
                  </a:cubicBezTo>
                  <a:cubicBezTo>
                    <a:pt x="166" y="175"/>
                    <a:pt x="142" y="136"/>
                    <a:pt x="120" y="98"/>
                  </a:cubicBezTo>
                  <a:cubicBezTo>
                    <a:pt x="110" y="80"/>
                    <a:pt x="100" y="63"/>
                    <a:pt x="86" y="48"/>
                  </a:cubicBezTo>
                  <a:cubicBezTo>
                    <a:pt x="74" y="36"/>
                    <a:pt x="57" y="24"/>
                    <a:pt x="51" y="8"/>
                  </a:cubicBezTo>
                </a:path>
              </a:pathLst>
            </a:custGeom>
            <a:solidFill>
              <a:srgbClr val="19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66" name="Freeform 555">
              <a:extLst>
                <a:ext uri="{FF2B5EF4-FFF2-40B4-BE49-F238E27FC236}">
                  <a16:creationId xmlns:a16="http://schemas.microsoft.com/office/drawing/2014/main" id="{8270E9B9-D1F1-43F0-90C0-336F5A224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340"/>
              <a:ext cx="557" cy="1280"/>
            </a:xfrm>
            <a:custGeom>
              <a:avLst/>
              <a:gdLst>
                <a:gd name="T0" fmla="*/ 0 w 345"/>
                <a:gd name="T1" fmla="*/ 253 h 793"/>
                <a:gd name="T2" fmla="*/ 334 w 345"/>
                <a:gd name="T3" fmla="*/ 1185 h 793"/>
                <a:gd name="T4" fmla="*/ 631 w 345"/>
                <a:gd name="T5" fmla="*/ 2261 h 793"/>
                <a:gd name="T6" fmla="*/ 1074 w 345"/>
                <a:gd name="T7" fmla="*/ 3827 h 793"/>
                <a:gd name="T8" fmla="*/ 1295 w 345"/>
                <a:gd name="T9" fmla="*/ 4411 h 793"/>
                <a:gd name="T10" fmla="*/ 1556 w 345"/>
                <a:gd name="T11" fmla="*/ 4812 h 793"/>
                <a:gd name="T12" fmla="*/ 1991 w 345"/>
                <a:gd name="T13" fmla="*/ 5357 h 793"/>
                <a:gd name="T14" fmla="*/ 2255 w 345"/>
                <a:gd name="T15" fmla="*/ 4952 h 793"/>
                <a:gd name="T16" fmla="*/ 1726 w 345"/>
                <a:gd name="T17" fmla="*/ 4021 h 793"/>
                <a:gd name="T18" fmla="*/ 1183 w 345"/>
                <a:gd name="T19" fmla="*/ 2960 h 793"/>
                <a:gd name="T20" fmla="*/ 890 w 345"/>
                <a:gd name="T21" fmla="*/ 1827 h 793"/>
                <a:gd name="T22" fmla="*/ 652 w 345"/>
                <a:gd name="T23" fmla="*/ 938 h 793"/>
                <a:gd name="T24" fmla="*/ 433 w 345"/>
                <a:gd name="T25" fmla="*/ 496 h 793"/>
                <a:gd name="T26" fmla="*/ 178 w 345"/>
                <a:gd name="T27" fmla="*/ 0 h 7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5" h="793">
                  <a:moveTo>
                    <a:pt x="0" y="37"/>
                  </a:moveTo>
                  <a:cubicBezTo>
                    <a:pt x="23" y="80"/>
                    <a:pt x="35" y="129"/>
                    <a:pt x="49" y="175"/>
                  </a:cubicBezTo>
                  <a:cubicBezTo>
                    <a:pt x="65" y="228"/>
                    <a:pt x="80" y="280"/>
                    <a:pt x="93" y="333"/>
                  </a:cubicBezTo>
                  <a:cubicBezTo>
                    <a:pt x="113" y="412"/>
                    <a:pt x="128" y="489"/>
                    <a:pt x="158" y="564"/>
                  </a:cubicBezTo>
                  <a:cubicBezTo>
                    <a:pt x="169" y="593"/>
                    <a:pt x="177" y="622"/>
                    <a:pt x="191" y="650"/>
                  </a:cubicBezTo>
                  <a:cubicBezTo>
                    <a:pt x="201" y="671"/>
                    <a:pt x="216" y="689"/>
                    <a:pt x="229" y="709"/>
                  </a:cubicBezTo>
                  <a:cubicBezTo>
                    <a:pt x="242" y="730"/>
                    <a:pt x="265" y="785"/>
                    <a:pt x="293" y="789"/>
                  </a:cubicBezTo>
                  <a:cubicBezTo>
                    <a:pt x="321" y="793"/>
                    <a:pt x="345" y="754"/>
                    <a:pt x="332" y="730"/>
                  </a:cubicBezTo>
                  <a:cubicBezTo>
                    <a:pt x="307" y="684"/>
                    <a:pt x="282" y="636"/>
                    <a:pt x="254" y="592"/>
                  </a:cubicBezTo>
                  <a:cubicBezTo>
                    <a:pt x="223" y="542"/>
                    <a:pt x="192" y="493"/>
                    <a:pt x="174" y="436"/>
                  </a:cubicBezTo>
                  <a:cubicBezTo>
                    <a:pt x="157" y="381"/>
                    <a:pt x="144" y="325"/>
                    <a:pt x="131" y="269"/>
                  </a:cubicBezTo>
                  <a:cubicBezTo>
                    <a:pt x="120" y="226"/>
                    <a:pt x="116" y="178"/>
                    <a:pt x="96" y="138"/>
                  </a:cubicBezTo>
                  <a:cubicBezTo>
                    <a:pt x="85" y="117"/>
                    <a:pt x="75" y="94"/>
                    <a:pt x="64" y="73"/>
                  </a:cubicBezTo>
                  <a:cubicBezTo>
                    <a:pt x="52" y="51"/>
                    <a:pt x="29" y="25"/>
                    <a:pt x="26" y="0"/>
                  </a:cubicBezTo>
                </a:path>
              </a:pathLst>
            </a:custGeom>
            <a:solidFill>
              <a:srgbClr val="19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67" name="Freeform 556">
              <a:extLst>
                <a:ext uri="{FF2B5EF4-FFF2-40B4-BE49-F238E27FC236}">
                  <a16:creationId xmlns:a16="http://schemas.microsoft.com/office/drawing/2014/main" id="{2538E2F6-218B-4112-8DD3-F986CEF43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3" y="1474"/>
              <a:ext cx="576" cy="624"/>
            </a:xfrm>
            <a:custGeom>
              <a:avLst/>
              <a:gdLst>
                <a:gd name="T0" fmla="*/ 1525 w 357"/>
                <a:gd name="T1" fmla="*/ 0 h 387"/>
                <a:gd name="T2" fmla="*/ 1549 w 357"/>
                <a:gd name="T3" fmla="*/ 519 h 387"/>
                <a:gd name="T4" fmla="*/ 1302 w 357"/>
                <a:gd name="T5" fmla="*/ 793 h 387"/>
                <a:gd name="T6" fmla="*/ 705 w 357"/>
                <a:gd name="T7" fmla="*/ 603 h 387"/>
                <a:gd name="T8" fmla="*/ 408 w 357"/>
                <a:gd name="T9" fmla="*/ 445 h 387"/>
                <a:gd name="T10" fmla="*/ 136 w 357"/>
                <a:gd name="T11" fmla="*/ 514 h 387"/>
                <a:gd name="T12" fmla="*/ 508 w 357"/>
                <a:gd name="T13" fmla="*/ 1056 h 387"/>
                <a:gd name="T14" fmla="*/ 169 w 357"/>
                <a:gd name="T15" fmla="*/ 1745 h 387"/>
                <a:gd name="T16" fmla="*/ 340 w 357"/>
                <a:gd name="T17" fmla="*/ 1898 h 387"/>
                <a:gd name="T18" fmla="*/ 650 w 357"/>
                <a:gd name="T19" fmla="*/ 1601 h 387"/>
                <a:gd name="T20" fmla="*/ 1410 w 357"/>
                <a:gd name="T21" fmla="*/ 1184 h 387"/>
                <a:gd name="T22" fmla="*/ 1855 w 357"/>
                <a:gd name="T23" fmla="*/ 1656 h 387"/>
                <a:gd name="T24" fmla="*/ 2356 w 357"/>
                <a:gd name="T25" fmla="*/ 2615 h 387"/>
                <a:gd name="T26" fmla="*/ 2273 w 357"/>
                <a:gd name="T27" fmla="*/ 1999 h 387"/>
                <a:gd name="T28" fmla="*/ 2185 w 357"/>
                <a:gd name="T29" fmla="*/ 1533 h 387"/>
                <a:gd name="T30" fmla="*/ 2164 w 357"/>
                <a:gd name="T31" fmla="*/ 1248 h 3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7" h="387">
                  <a:moveTo>
                    <a:pt x="225" y="0"/>
                  </a:moveTo>
                  <a:cubicBezTo>
                    <a:pt x="240" y="15"/>
                    <a:pt x="236" y="58"/>
                    <a:pt x="229" y="77"/>
                  </a:cubicBezTo>
                  <a:cubicBezTo>
                    <a:pt x="223" y="95"/>
                    <a:pt x="212" y="112"/>
                    <a:pt x="192" y="117"/>
                  </a:cubicBezTo>
                  <a:cubicBezTo>
                    <a:pt x="160" y="125"/>
                    <a:pt x="130" y="104"/>
                    <a:pt x="104" y="89"/>
                  </a:cubicBezTo>
                  <a:cubicBezTo>
                    <a:pt x="90" y="81"/>
                    <a:pt x="76" y="73"/>
                    <a:pt x="60" y="66"/>
                  </a:cubicBezTo>
                  <a:cubicBezTo>
                    <a:pt x="40" y="58"/>
                    <a:pt x="32" y="55"/>
                    <a:pt x="20" y="76"/>
                  </a:cubicBezTo>
                  <a:cubicBezTo>
                    <a:pt x="0" y="111"/>
                    <a:pt x="65" y="123"/>
                    <a:pt x="75" y="156"/>
                  </a:cubicBezTo>
                  <a:cubicBezTo>
                    <a:pt x="88" y="198"/>
                    <a:pt x="36" y="225"/>
                    <a:pt x="25" y="258"/>
                  </a:cubicBezTo>
                  <a:cubicBezTo>
                    <a:pt x="19" y="277"/>
                    <a:pt x="32" y="288"/>
                    <a:pt x="50" y="281"/>
                  </a:cubicBezTo>
                  <a:cubicBezTo>
                    <a:pt x="67" y="273"/>
                    <a:pt x="83" y="251"/>
                    <a:pt x="96" y="237"/>
                  </a:cubicBezTo>
                  <a:cubicBezTo>
                    <a:pt x="123" y="209"/>
                    <a:pt x="165" y="163"/>
                    <a:pt x="208" y="175"/>
                  </a:cubicBezTo>
                  <a:cubicBezTo>
                    <a:pt x="243" y="184"/>
                    <a:pt x="262" y="214"/>
                    <a:pt x="274" y="245"/>
                  </a:cubicBezTo>
                  <a:cubicBezTo>
                    <a:pt x="293" y="293"/>
                    <a:pt x="313" y="351"/>
                    <a:pt x="348" y="387"/>
                  </a:cubicBezTo>
                  <a:cubicBezTo>
                    <a:pt x="357" y="360"/>
                    <a:pt x="341" y="322"/>
                    <a:pt x="335" y="296"/>
                  </a:cubicBezTo>
                  <a:cubicBezTo>
                    <a:pt x="329" y="273"/>
                    <a:pt x="324" y="251"/>
                    <a:pt x="322" y="227"/>
                  </a:cubicBezTo>
                  <a:cubicBezTo>
                    <a:pt x="321" y="214"/>
                    <a:pt x="323" y="198"/>
                    <a:pt x="319" y="185"/>
                  </a:cubicBezTo>
                </a:path>
              </a:pathLst>
            </a:custGeom>
            <a:solidFill>
              <a:srgbClr val="19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68" name="Freeform 557">
              <a:extLst>
                <a:ext uri="{FF2B5EF4-FFF2-40B4-BE49-F238E27FC236}">
                  <a16:creationId xmlns:a16="http://schemas.microsoft.com/office/drawing/2014/main" id="{C8191195-B911-40FC-8599-1FDA9F726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1893"/>
              <a:ext cx="139" cy="362"/>
            </a:xfrm>
            <a:custGeom>
              <a:avLst/>
              <a:gdLst>
                <a:gd name="T0" fmla="*/ 0 w 86"/>
                <a:gd name="T1" fmla="*/ 0 h 224"/>
                <a:gd name="T2" fmla="*/ 588 w 86"/>
                <a:gd name="T3" fmla="*/ 1527 h 224"/>
                <a:gd name="T4" fmla="*/ 377 w 86"/>
                <a:gd name="T5" fmla="*/ 831 h 224"/>
                <a:gd name="T6" fmla="*/ 165 w 86"/>
                <a:gd name="T7" fmla="*/ 199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224">
                  <a:moveTo>
                    <a:pt x="0" y="0"/>
                  </a:moveTo>
                  <a:cubicBezTo>
                    <a:pt x="19" y="75"/>
                    <a:pt x="37" y="161"/>
                    <a:pt x="86" y="224"/>
                  </a:cubicBezTo>
                  <a:cubicBezTo>
                    <a:pt x="82" y="190"/>
                    <a:pt x="65" y="155"/>
                    <a:pt x="55" y="122"/>
                  </a:cubicBezTo>
                  <a:cubicBezTo>
                    <a:pt x="46" y="90"/>
                    <a:pt x="38" y="60"/>
                    <a:pt x="24" y="29"/>
                  </a:cubicBezTo>
                </a:path>
              </a:pathLst>
            </a:custGeom>
            <a:solidFill>
              <a:srgbClr val="19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69" name="Freeform 558">
              <a:extLst>
                <a:ext uri="{FF2B5EF4-FFF2-40B4-BE49-F238E27FC236}">
                  <a16:creationId xmlns:a16="http://schemas.microsoft.com/office/drawing/2014/main" id="{A16018AB-1B12-48C8-8ADD-B366A93D3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1204"/>
              <a:ext cx="389" cy="504"/>
            </a:xfrm>
            <a:custGeom>
              <a:avLst/>
              <a:gdLst>
                <a:gd name="T0" fmla="*/ 341 w 241"/>
                <a:gd name="T1" fmla="*/ 313 h 312"/>
                <a:gd name="T2" fmla="*/ 539 w 241"/>
                <a:gd name="T3" fmla="*/ 960 h 312"/>
                <a:gd name="T4" fmla="*/ 341 w 241"/>
                <a:gd name="T5" fmla="*/ 1163 h 312"/>
                <a:gd name="T6" fmla="*/ 63 w 241"/>
                <a:gd name="T7" fmla="*/ 1281 h 312"/>
                <a:gd name="T8" fmla="*/ 199 w 241"/>
                <a:gd name="T9" fmla="*/ 1527 h 312"/>
                <a:gd name="T10" fmla="*/ 289 w 241"/>
                <a:gd name="T11" fmla="*/ 1803 h 312"/>
                <a:gd name="T12" fmla="*/ 323 w 241"/>
                <a:gd name="T13" fmla="*/ 2069 h 312"/>
                <a:gd name="T14" fmla="*/ 542 w 241"/>
                <a:gd name="T15" fmla="*/ 2077 h 312"/>
                <a:gd name="T16" fmla="*/ 820 w 241"/>
                <a:gd name="T17" fmla="*/ 1573 h 312"/>
                <a:gd name="T18" fmla="*/ 1048 w 241"/>
                <a:gd name="T19" fmla="*/ 1670 h 312"/>
                <a:gd name="T20" fmla="*/ 1328 w 241"/>
                <a:gd name="T21" fmla="*/ 1926 h 312"/>
                <a:gd name="T22" fmla="*/ 1561 w 241"/>
                <a:gd name="T23" fmla="*/ 1905 h 312"/>
                <a:gd name="T24" fmla="*/ 1561 w 241"/>
                <a:gd name="T25" fmla="*/ 1691 h 312"/>
                <a:gd name="T26" fmla="*/ 1081 w 241"/>
                <a:gd name="T27" fmla="*/ 1281 h 312"/>
                <a:gd name="T28" fmla="*/ 781 w 241"/>
                <a:gd name="T29" fmla="*/ 594 h 312"/>
                <a:gd name="T30" fmla="*/ 378 w 241"/>
                <a:gd name="T31" fmla="*/ 309 h 3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1" h="312">
                  <a:moveTo>
                    <a:pt x="50" y="46"/>
                  </a:moveTo>
                  <a:cubicBezTo>
                    <a:pt x="64" y="72"/>
                    <a:pt x="92" y="110"/>
                    <a:pt x="79" y="141"/>
                  </a:cubicBezTo>
                  <a:cubicBezTo>
                    <a:pt x="75" y="152"/>
                    <a:pt x="61" y="164"/>
                    <a:pt x="50" y="171"/>
                  </a:cubicBezTo>
                  <a:cubicBezTo>
                    <a:pt x="40" y="177"/>
                    <a:pt x="15" y="178"/>
                    <a:pt x="9" y="188"/>
                  </a:cubicBezTo>
                  <a:cubicBezTo>
                    <a:pt x="0" y="203"/>
                    <a:pt x="21" y="216"/>
                    <a:pt x="29" y="224"/>
                  </a:cubicBezTo>
                  <a:cubicBezTo>
                    <a:pt x="41" y="236"/>
                    <a:pt x="43" y="248"/>
                    <a:pt x="43" y="265"/>
                  </a:cubicBezTo>
                  <a:cubicBezTo>
                    <a:pt x="43" y="278"/>
                    <a:pt x="37" y="294"/>
                    <a:pt x="48" y="304"/>
                  </a:cubicBezTo>
                  <a:cubicBezTo>
                    <a:pt x="57" y="312"/>
                    <a:pt x="72" y="312"/>
                    <a:pt x="80" y="305"/>
                  </a:cubicBezTo>
                  <a:cubicBezTo>
                    <a:pt x="99" y="287"/>
                    <a:pt x="95" y="243"/>
                    <a:pt x="121" y="231"/>
                  </a:cubicBezTo>
                  <a:cubicBezTo>
                    <a:pt x="134" y="225"/>
                    <a:pt x="145" y="237"/>
                    <a:pt x="154" y="245"/>
                  </a:cubicBezTo>
                  <a:cubicBezTo>
                    <a:pt x="167" y="259"/>
                    <a:pt x="181" y="271"/>
                    <a:pt x="196" y="283"/>
                  </a:cubicBezTo>
                  <a:cubicBezTo>
                    <a:pt x="216" y="299"/>
                    <a:pt x="218" y="301"/>
                    <a:pt x="230" y="280"/>
                  </a:cubicBezTo>
                  <a:cubicBezTo>
                    <a:pt x="238" y="265"/>
                    <a:pt x="241" y="263"/>
                    <a:pt x="230" y="248"/>
                  </a:cubicBezTo>
                  <a:cubicBezTo>
                    <a:pt x="212" y="224"/>
                    <a:pt x="180" y="210"/>
                    <a:pt x="159" y="188"/>
                  </a:cubicBezTo>
                  <a:cubicBezTo>
                    <a:pt x="133" y="160"/>
                    <a:pt x="125" y="122"/>
                    <a:pt x="115" y="87"/>
                  </a:cubicBezTo>
                  <a:cubicBezTo>
                    <a:pt x="109" y="66"/>
                    <a:pt x="83" y="0"/>
                    <a:pt x="56" y="45"/>
                  </a:cubicBezTo>
                </a:path>
              </a:pathLst>
            </a:custGeom>
            <a:solidFill>
              <a:srgbClr val="19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70" name="Freeform 559">
              <a:extLst>
                <a:ext uri="{FF2B5EF4-FFF2-40B4-BE49-F238E27FC236}">
                  <a16:creationId xmlns:a16="http://schemas.microsoft.com/office/drawing/2014/main" id="{67A41CE1-30A5-4818-BBCC-13D535E46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848"/>
              <a:ext cx="504" cy="554"/>
            </a:xfrm>
            <a:custGeom>
              <a:avLst/>
              <a:gdLst>
                <a:gd name="T0" fmla="*/ 2001 w 312"/>
                <a:gd name="T1" fmla="*/ 0 h 343"/>
                <a:gd name="T2" fmla="*/ 1430 w 312"/>
                <a:gd name="T3" fmla="*/ 733 h 343"/>
                <a:gd name="T4" fmla="*/ 1213 w 312"/>
                <a:gd name="T5" fmla="*/ 1103 h 343"/>
                <a:gd name="T6" fmla="*/ 966 w 312"/>
                <a:gd name="T7" fmla="*/ 1441 h 343"/>
                <a:gd name="T8" fmla="*/ 499 w 312"/>
                <a:gd name="T9" fmla="*/ 1828 h 343"/>
                <a:gd name="T10" fmla="*/ 186 w 312"/>
                <a:gd name="T11" fmla="*/ 1870 h 343"/>
                <a:gd name="T12" fmla="*/ 8 w 312"/>
                <a:gd name="T13" fmla="*/ 1904 h 343"/>
                <a:gd name="T14" fmla="*/ 110 w 312"/>
                <a:gd name="T15" fmla="*/ 2171 h 343"/>
                <a:gd name="T16" fmla="*/ 254 w 312"/>
                <a:gd name="T17" fmla="*/ 2205 h 343"/>
                <a:gd name="T18" fmla="*/ 885 w 312"/>
                <a:gd name="T19" fmla="*/ 1938 h 343"/>
                <a:gd name="T20" fmla="*/ 1602 w 312"/>
                <a:gd name="T21" fmla="*/ 1265 h 343"/>
                <a:gd name="T22" fmla="*/ 2014 w 312"/>
                <a:gd name="T23" fmla="*/ 334 h 343"/>
                <a:gd name="T24" fmla="*/ 2124 w 312"/>
                <a:gd name="T25" fmla="*/ 225 h 3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2" h="343">
                  <a:moveTo>
                    <a:pt x="294" y="0"/>
                  </a:moveTo>
                  <a:cubicBezTo>
                    <a:pt x="264" y="31"/>
                    <a:pt x="236" y="73"/>
                    <a:pt x="210" y="108"/>
                  </a:cubicBezTo>
                  <a:cubicBezTo>
                    <a:pt x="197" y="124"/>
                    <a:pt x="188" y="143"/>
                    <a:pt x="178" y="162"/>
                  </a:cubicBezTo>
                  <a:cubicBezTo>
                    <a:pt x="169" y="181"/>
                    <a:pt x="156" y="195"/>
                    <a:pt x="142" y="212"/>
                  </a:cubicBezTo>
                  <a:cubicBezTo>
                    <a:pt x="121" y="236"/>
                    <a:pt x="104" y="256"/>
                    <a:pt x="73" y="269"/>
                  </a:cubicBezTo>
                  <a:cubicBezTo>
                    <a:pt x="60" y="275"/>
                    <a:pt x="42" y="278"/>
                    <a:pt x="27" y="275"/>
                  </a:cubicBezTo>
                  <a:cubicBezTo>
                    <a:pt x="14" y="272"/>
                    <a:pt x="0" y="258"/>
                    <a:pt x="1" y="280"/>
                  </a:cubicBezTo>
                  <a:cubicBezTo>
                    <a:pt x="2" y="294"/>
                    <a:pt x="12" y="306"/>
                    <a:pt x="16" y="319"/>
                  </a:cubicBezTo>
                  <a:cubicBezTo>
                    <a:pt x="22" y="343"/>
                    <a:pt x="20" y="337"/>
                    <a:pt x="37" y="324"/>
                  </a:cubicBezTo>
                  <a:cubicBezTo>
                    <a:pt x="62" y="304"/>
                    <a:pt x="101" y="300"/>
                    <a:pt x="130" y="285"/>
                  </a:cubicBezTo>
                  <a:cubicBezTo>
                    <a:pt x="172" y="263"/>
                    <a:pt x="212" y="227"/>
                    <a:pt x="235" y="186"/>
                  </a:cubicBezTo>
                  <a:cubicBezTo>
                    <a:pt x="258" y="142"/>
                    <a:pt x="267" y="91"/>
                    <a:pt x="296" y="49"/>
                  </a:cubicBezTo>
                  <a:cubicBezTo>
                    <a:pt x="300" y="43"/>
                    <a:pt x="308" y="37"/>
                    <a:pt x="312" y="33"/>
                  </a:cubicBezTo>
                </a:path>
              </a:pathLst>
            </a:custGeom>
            <a:solidFill>
              <a:srgbClr val="19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71" name="Freeform 560">
              <a:extLst>
                <a:ext uri="{FF2B5EF4-FFF2-40B4-BE49-F238E27FC236}">
                  <a16:creationId xmlns:a16="http://schemas.microsoft.com/office/drawing/2014/main" id="{EF421D4B-958C-457A-962F-7B2707379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1564"/>
              <a:ext cx="452" cy="623"/>
            </a:xfrm>
            <a:custGeom>
              <a:avLst/>
              <a:gdLst>
                <a:gd name="T0" fmla="*/ 1616 w 280"/>
                <a:gd name="T1" fmla="*/ 186 h 386"/>
                <a:gd name="T2" fmla="*/ 1295 w 280"/>
                <a:gd name="T3" fmla="*/ 1104 h 386"/>
                <a:gd name="T4" fmla="*/ 1438 w 280"/>
                <a:gd name="T5" fmla="*/ 1769 h 386"/>
                <a:gd name="T6" fmla="*/ 1705 w 280"/>
                <a:gd name="T7" fmla="*/ 1769 h 386"/>
                <a:gd name="T8" fmla="*/ 1806 w 280"/>
                <a:gd name="T9" fmla="*/ 1913 h 386"/>
                <a:gd name="T10" fmla="*/ 1540 w 280"/>
                <a:gd name="T11" fmla="*/ 2334 h 386"/>
                <a:gd name="T12" fmla="*/ 1316 w 280"/>
                <a:gd name="T13" fmla="*/ 2621 h 386"/>
                <a:gd name="T14" fmla="*/ 1295 w 280"/>
                <a:gd name="T15" fmla="*/ 2164 h 386"/>
                <a:gd name="T16" fmla="*/ 1040 w 280"/>
                <a:gd name="T17" fmla="*/ 2001 h 386"/>
                <a:gd name="T18" fmla="*/ 420 w 280"/>
                <a:gd name="T19" fmla="*/ 2014 h 386"/>
                <a:gd name="T20" fmla="*/ 190 w 280"/>
                <a:gd name="T21" fmla="*/ 2001 h 386"/>
                <a:gd name="T22" fmla="*/ 200 w 280"/>
                <a:gd name="T23" fmla="*/ 1824 h 386"/>
                <a:gd name="T24" fmla="*/ 115 w 280"/>
                <a:gd name="T25" fmla="*/ 1704 h 386"/>
                <a:gd name="T26" fmla="*/ 362 w 280"/>
                <a:gd name="T27" fmla="*/ 1459 h 386"/>
                <a:gd name="T28" fmla="*/ 652 w 280"/>
                <a:gd name="T29" fmla="*/ 1748 h 386"/>
                <a:gd name="T30" fmla="*/ 977 w 280"/>
                <a:gd name="T31" fmla="*/ 1282 h 386"/>
                <a:gd name="T32" fmla="*/ 1362 w 280"/>
                <a:gd name="T33" fmla="*/ 0 h 3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0" h="386">
                  <a:moveTo>
                    <a:pt x="238" y="27"/>
                  </a:moveTo>
                  <a:cubicBezTo>
                    <a:pt x="219" y="71"/>
                    <a:pt x="202" y="117"/>
                    <a:pt x="191" y="163"/>
                  </a:cubicBezTo>
                  <a:cubicBezTo>
                    <a:pt x="183" y="199"/>
                    <a:pt x="172" y="241"/>
                    <a:pt x="212" y="261"/>
                  </a:cubicBezTo>
                  <a:cubicBezTo>
                    <a:pt x="226" y="268"/>
                    <a:pt x="235" y="265"/>
                    <a:pt x="251" y="261"/>
                  </a:cubicBezTo>
                  <a:cubicBezTo>
                    <a:pt x="275" y="254"/>
                    <a:pt x="280" y="259"/>
                    <a:pt x="266" y="282"/>
                  </a:cubicBezTo>
                  <a:cubicBezTo>
                    <a:pt x="253" y="303"/>
                    <a:pt x="239" y="323"/>
                    <a:pt x="227" y="344"/>
                  </a:cubicBezTo>
                  <a:cubicBezTo>
                    <a:pt x="218" y="358"/>
                    <a:pt x="210" y="378"/>
                    <a:pt x="194" y="386"/>
                  </a:cubicBezTo>
                  <a:cubicBezTo>
                    <a:pt x="190" y="362"/>
                    <a:pt x="207" y="344"/>
                    <a:pt x="191" y="319"/>
                  </a:cubicBezTo>
                  <a:cubicBezTo>
                    <a:pt x="182" y="305"/>
                    <a:pt x="170" y="299"/>
                    <a:pt x="153" y="295"/>
                  </a:cubicBezTo>
                  <a:cubicBezTo>
                    <a:pt x="123" y="287"/>
                    <a:pt x="92" y="293"/>
                    <a:pt x="62" y="297"/>
                  </a:cubicBezTo>
                  <a:cubicBezTo>
                    <a:pt x="49" y="298"/>
                    <a:pt x="33" y="309"/>
                    <a:pt x="28" y="295"/>
                  </a:cubicBezTo>
                  <a:cubicBezTo>
                    <a:pt x="25" y="288"/>
                    <a:pt x="32" y="277"/>
                    <a:pt x="30" y="269"/>
                  </a:cubicBezTo>
                  <a:cubicBezTo>
                    <a:pt x="27" y="259"/>
                    <a:pt x="22" y="259"/>
                    <a:pt x="17" y="251"/>
                  </a:cubicBezTo>
                  <a:cubicBezTo>
                    <a:pt x="0" y="224"/>
                    <a:pt x="27" y="186"/>
                    <a:pt x="53" y="215"/>
                  </a:cubicBezTo>
                  <a:cubicBezTo>
                    <a:pt x="66" y="231"/>
                    <a:pt x="71" y="255"/>
                    <a:pt x="96" y="258"/>
                  </a:cubicBezTo>
                  <a:cubicBezTo>
                    <a:pt x="129" y="260"/>
                    <a:pt x="140" y="213"/>
                    <a:pt x="144" y="189"/>
                  </a:cubicBezTo>
                  <a:cubicBezTo>
                    <a:pt x="155" y="131"/>
                    <a:pt x="154" y="43"/>
                    <a:pt x="201" y="0"/>
                  </a:cubicBezTo>
                </a:path>
              </a:pathLst>
            </a:custGeom>
            <a:solidFill>
              <a:srgbClr val="19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72" name="Freeform 561">
              <a:extLst>
                <a:ext uri="{FF2B5EF4-FFF2-40B4-BE49-F238E27FC236}">
                  <a16:creationId xmlns:a16="http://schemas.microsoft.com/office/drawing/2014/main" id="{878FA7E8-7331-46CC-A506-526F90263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795"/>
              <a:ext cx="103" cy="198"/>
            </a:xfrm>
            <a:custGeom>
              <a:avLst/>
              <a:gdLst>
                <a:gd name="T0" fmla="*/ 430 w 64"/>
                <a:gd name="T1" fmla="*/ 505 h 123"/>
                <a:gd name="T2" fmla="*/ 208 w 64"/>
                <a:gd name="T3" fmla="*/ 42 h 123"/>
                <a:gd name="T4" fmla="*/ 80 w 64"/>
                <a:gd name="T5" fmla="*/ 388 h 123"/>
                <a:gd name="T6" fmla="*/ 322 w 64"/>
                <a:gd name="T7" fmla="*/ 739 h 1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123">
                  <a:moveTo>
                    <a:pt x="64" y="75"/>
                  </a:moveTo>
                  <a:cubicBezTo>
                    <a:pt x="51" y="53"/>
                    <a:pt x="38" y="30"/>
                    <a:pt x="31" y="6"/>
                  </a:cubicBezTo>
                  <a:cubicBezTo>
                    <a:pt x="0" y="0"/>
                    <a:pt x="8" y="40"/>
                    <a:pt x="12" y="58"/>
                  </a:cubicBezTo>
                  <a:cubicBezTo>
                    <a:pt x="14" y="71"/>
                    <a:pt x="23" y="123"/>
                    <a:pt x="48" y="110"/>
                  </a:cubicBezTo>
                </a:path>
              </a:pathLst>
            </a:custGeom>
            <a:solidFill>
              <a:srgbClr val="19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73" name="Freeform 562">
              <a:extLst>
                <a:ext uri="{FF2B5EF4-FFF2-40B4-BE49-F238E27FC236}">
                  <a16:creationId xmlns:a16="http://schemas.microsoft.com/office/drawing/2014/main" id="{2AA2955A-E81B-49EE-8DD9-0B2D8D915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450"/>
              <a:ext cx="326" cy="184"/>
            </a:xfrm>
            <a:custGeom>
              <a:avLst/>
              <a:gdLst>
                <a:gd name="T0" fmla="*/ 0 w 202"/>
                <a:gd name="T1" fmla="*/ 0 h 114"/>
                <a:gd name="T2" fmla="*/ 68 w 202"/>
                <a:gd name="T3" fmla="*/ 110 h 114"/>
                <a:gd name="T4" fmla="*/ 76 w 202"/>
                <a:gd name="T5" fmla="*/ 365 h 114"/>
                <a:gd name="T6" fmla="*/ 68 w 202"/>
                <a:gd name="T7" fmla="*/ 529 h 114"/>
                <a:gd name="T8" fmla="*/ 211 w 202"/>
                <a:gd name="T9" fmla="*/ 773 h 114"/>
                <a:gd name="T10" fmla="*/ 495 w 202"/>
                <a:gd name="T11" fmla="*/ 463 h 114"/>
                <a:gd name="T12" fmla="*/ 896 w 202"/>
                <a:gd name="T13" fmla="*/ 429 h 114"/>
                <a:gd name="T14" fmla="*/ 1073 w 202"/>
                <a:gd name="T15" fmla="*/ 450 h 114"/>
                <a:gd name="T16" fmla="*/ 1218 w 202"/>
                <a:gd name="T17" fmla="*/ 518 h 114"/>
                <a:gd name="T18" fmla="*/ 1362 w 202"/>
                <a:gd name="T19" fmla="*/ 287 h 114"/>
                <a:gd name="T20" fmla="*/ 1193 w 202"/>
                <a:gd name="T21" fmla="*/ 178 h 114"/>
                <a:gd name="T22" fmla="*/ 718 w 202"/>
                <a:gd name="T23" fmla="*/ 152 h 114"/>
                <a:gd name="T24" fmla="*/ 76 w 202"/>
                <a:gd name="T25" fmla="*/ 34 h 114"/>
                <a:gd name="T26" fmla="*/ 21 w 202"/>
                <a:gd name="T27" fmla="*/ 0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2" h="114">
                  <a:moveTo>
                    <a:pt x="0" y="0"/>
                  </a:moveTo>
                  <a:cubicBezTo>
                    <a:pt x="2" y="6"/>
                    <a:pt x="8" y="10"/>
                    <a:pt x="10" y="16"/>
                  </a:cubicBezTo>
                  <a:cubicBezTo>
                    <a:pt x="14" y="28"/>
                    <a:pt x="12" y="42"/>
                    <a:pt x="11" y="54"/>
                  </a:cubicBezTo>
                  <a:cubicBezTo>
                    <a:pt x="11" y="61"/>
                    <a:pt x="8" y="70"/>
                    <a:pt x="10" y="78"/>
                  </a:cubicBezTo>
                  <a:cubicBezTo>
                    <a:pt x="13" y="87"/>
                    <a:pt x="24" y="109"/>
                    <a:pt x="31" y="114"/>
                  </a:cubicBezTo>
                  <a:cubicBezTo>
                    <a:pt x="43" y="99"/>
                    <a:pt x="55" y="77"/>
                    <a:pt x="73" y="68"/>
                  </a:cubicBezTo>
                  <a:cubicBezTo>
                    <a:pt x="88" y="61"/>
                    <a:pt x="116" y="64"/>
                    <a:pt x="132" y="63"/>
                  </a:cubicBezTo>
                  <a:cubicBezTo>
                    <a:pt x="142" y="63"/>
                    <a:pt x="149" y="64"/>
                    <a:pt x="158" y="66"/>
                  </a:cubicBezTo>
                  <a:cubicBezTo>
                    <a:pt x="164" y="68"/>
                    <a:pt x="174" y="76"/>
                    <a:pt x="180" y="76"/>
                  </a:cubicBezTo>
                  <a:cubicBezTo>
                    <a:pt x="194" y="77"/>
                    <a:pt x="201" y="56"/>
                    <a:pt x="201" y="42"/>
                  </a:cubicBezTo>
                  <a:cubicBezTo>
                    <a:pt x="202" y="24"/>
                    <a:pt x="192" y="27"/>
                    <a:pt x="176" y="26"/>
                  </a:cubicBezTo>
                  <a:cubicBezTo>
                    <a:pt x="152" y="25"/>
                    <a:pt x="130" y="26"/>
                    <a:pt x="106" y="22"/>
                  </a:cubicBezTo>
                  <a:cubicBezTo>
                    <a:pt x="76" y="18"/>
                    <a:pt x="40" y="14"/>
                    <a:pt x="11" y="5"/>
                  </a:cubicBezTo>
                  <a:cubicBezTo>
                    <a:pt x="9" y="4"/>
                    <a:pt x="5" y="1"/>
                    <a:pt x="3" y="0"/>
                  </a:cubicBezTo>
                </a:path>
              </a:pathLst>
            </a:custGeom>
            <a:solidFill>
              <a:srgbClr val="19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74" name="Freeform 563">
              <a:extLst>
                <a:ext uri="{FF2B5EF4-FFF2-40B4-BE49-F238E27FC236}">
                  <a16:creationId xmlns:a16="http://schemas.microsoft.com/office/drawing/2014/main" id="{3DEE9FB3-FCC4-47F4-9A2F-E4B0F3275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1020"/>
              <a:ext cx="533" cy="352"/>
            </a:xfrm>
            <a:custGeom>
              <a:avLst/>
              <a:gdLst>
                <a:gd name="T0" fmla="*/ 1912 w 330"/>
                <a:gd name="T1" fmla="*/ 1295 h 218"/>
                <a:gd name="T2" fmla="*/ 1602 w 330"/>
                <a:gd name="T3" fmla="*/ 972 h 218"/>
                <a:gd name="T4" fmla="*/ 1226 w 330"/>
                <a:gd name="T5" fmla="*/ 767 h 218"/>
                <a:gd name="T6" fmla="*/ 619 w 330"/>
                <a:gd name="T7" fmla="*/ 1171 h 218"/>
                <a:gd name="T8" fmla="*/ 355 w 330"/>
                <a:gd name="T9" fmla="*/ 1403 h 218"/>
                <a:gd name="T10" fmla="*/ 123 w 330"/>
                <a:gd name="T11" fmla="*/ 1384 h 218"/>
                <a:gd name="T12" fmla="*/ 186 w 330"/>
                <a:gd name="T13" fmla="*/ 1137 h 218"/>
                <a:gd name="T14" fmla="*/ 531 w 330"/>
                <a:gd name="T15" fmla="*/ 836 h 218"/>
                <a:gd name="T16" fmla="*/ 683 w 330"/>
                <a:gd name="T17" fmla="*/ 224 h 218"/>
                <a:gd name="T18" fmla="*/ 762 w 330"/>
                <a:gd name="T19" fmla="*/ 26 h 218"/>
                <a:gd name="T20" fmla="*/ 987 w 330"/>
                <a:gd name="T21" fmla="*/ 254 h 218"/>
                <a:gd name="T22" fmla="*/ 1562 w 330"/>
                <a:gd name="T23" fmla="*/ 518 h 218"/>
                <a:gd name="T24" fmla="*/ 1993 w 330"/>
                <a:gd name="T25" fmla="*/ 959 h 218"/>
                <a:gd name="T26" fmla="*/ 2247 w 330"/>
                <a:gd name="T27" fmla="*/ 1314 h 2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0" h="218">
                  <a:moveTo>
                    <a:pt x="281" y="191"/>
                  </a:moveTo>
                  <a:cubicBezTo>
                    <a:pt x="278" y="174"/>
                    <a:pt x="248" y="153"/>
                    <a:pt x="235" y="143"/>
                  </a:cubicBezTo>
                  <a:cubicBezTo>
                    <a:pt x="221" y="132"/>
                    <a:pt x="197" y="118"/>
                    <a:pt x="180" y="113"/>
                  </a:cubicBezTo>
                  <a:cubicBezTo>
                    <a:pt x="140" y="102"/>
                    <a:pt x="117" y="150"/>
                    <a:pt x="91" y="172"/>
                  </a:cubicBezTo>
                  <a:cubicBezTo>
                    <a:pt x="78" y="183"/>
                    <a:pt x="65" y="194"/>
                    <a:pt x="52" y="206"/>
                  </a:cubicBezTo>
                  <a:cubicBezTo>
                    <a:pt x="40" y="217"/>
                    <a:pt x="31" y="218"/>
                    <a:pt x="18" y="204"/>
                  </a:cubicBezTo>
                  <a:cubicBezTo>
                    <a:pt x="0" y="187"/>
                    <a:pt x="10" y="179"/>
                    <a:pt x="27" y="167"/>
                  </a:cubicBezTo>
                  <a:cubicBezTo>
                    <a:pt x="46" y="153"/>
                    <a:pt x="64" y="143"/>
                    <a:pt x="78" y="123"/>
                  </a:cubicBezTo>
                  <a:cubicBezTo>
                    <a:pt x="97" y="95"/>
                    <a:pt x="107" y="67"/>
                    <a:pt x="100" y="33"/>
                  </a:cubicBezTo>
                  <a:cubicBezTo>
                    <a:pt x="98" y="21"/>
                    <a:pt x="91" y="0"/>
                    <a:pt x="112" y="4"/>
                  </a:cubicBezTo>
                  <a:cubicBezTo>
                    <a:pt x="124" y="6"/>
                    <a:pt x="135" y="28"/>
                    <a:pt x="145" y="37"/>
                  </a:cubicBezTo>
                  <a:cubicBezTo>
                    <a:pt x="167" y="58"/>
                    <a:pt x="203" y="61"/>
                    <a:pt x="230" y="76"/>
                  </a:cubicBezTo>
                  <a:cubicBezTo>
                    <a:pt x="255" y="90"/>
                    <a:pt x="278" y="116"/>
                    <a:pt x="293" y="141"/>
                  </a:cubicBezTo>
                  <a:cubicBezTo>
                    <a:pt x="302" y="156"/>
                    <a:pt x="326" y="176"/>
                    <a:pt x="330" y="193"/>
                  </a:cubicBezTo>
                </a:path>
              </a:pathLst>
            </a:custGeom>
            <a:solidFill>
              <a:srgbClr val="19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75" name="Freeform 564">
              <a:extLst>
                <a:ext uri="{FF2B5EF4-FFF2-40B4-BE49-F238E27FC236}">
                  <a16:creationId xmlns:a16="http://schemas.microsoft.com/office/drawing/2014/main" id="{A4D19D81-8BA0-4A31-B442-FCD746EDF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909"/>
              <a:ext cx="359" cy="386"/>
            </a:xfrm>
            <a:custGeom>
              <a:avLst/>
              <a:gdLst>
                <a:gd name="T0" fmla="*/ 1266 w 222"/>
                <a:gd name="T1" fmla="*/ 783 h 239"/>
                <a:gd name="T2" fmla="*/ 631 w 222"/>
                <a:gd name="T3" fmla="*/ 376 h 239"/>
                <a:gd name="T4" fmla="*/ 385 w 222"/>
                <a:gd name="T5" fmla="*/ 607 h 239"/>
                <a:gd name="T6" fmla="*/ 445 w 222"/>
                <a:gd name="T7" fmla="*/ 972 h 239"/>
                <a:gd name="T8" fmla="*/ 474 w 222"/>
                <a:gd name="T9" fmla="*/ 1581 h 239"/>
                <a:gd name="T10" fmla="*/ 157 w 222"/>
                <a:gd name="T11" fmla="*/ 1492 h 239"/>
                <a:gd name="T12" fmla="*/ 68 w 222"/>
                <a:gd name="T13" fmla="*/ 985 h 239"/>
                <a:gd name="T14" fmla="*/ 63 w 222"/>
                <a:gd name="T15" fmla="*/ 607 h 239"/>
                <a:gd name="T16" fmla="*/ 267 w 222"/>
                <a:gd name="T17" fmla="*/ 275 h 239"/>
                <a:gd name="T18" fmla="*/ 385 w 222"/>
                <a:gd name="T19" fmla="*/ 0 h 239"/>
                <a:gd name="T20" fmla="*/ 669 w 222"/>
                <a:gd name="T21" fmla="*/ 102 h 239"/>
                <a:gd name="T22" fmla="*/ 1177 w 222"/>
                <a:gd name="T23" fmla="*/ 321 h 239"/>
                <a:gd name="T24" fmla="*/ 1376 w 222"/>
                <a:gd name="T25" fmla="*/ 464 h 239"/>
                <a:gd name="T26" fmla="*/ 1506 w 222"/>
                <a:gd name="T27" fmla="*/ 707 h 239"/>
                <a:gd name="T28" fmla="*/ 1520 w 222"/>
                <a:gd name="T29" fmla="*/ 707 h 2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2" h="239">
                  <a:moveTo>
                    <a:pt x="185" y="115"/>
                  </a:moveTo>
                  <a:cubicBezTo>
                    <a:pt x="168" y="80"/>
                    <a:pt x="133" y="48"/>
                    <a:pt x="92" y="55"/>
                  </a:cubicBezTo>
                  <a:cubicBezTo>
                    <a:pt x="72" y="59"/>
                    <a:pt x="61" y="71"/>
                    <a:pt x="56" y="89"/>
                  </a:cubicBezTo>
                  <a:cubicBezTo>
                    <a:pt x="50" y="110"/>
                    <a:pt x="60" y="123"/>
                    <a:pt x="65" y="143"/>
                  </a:cubicBezTo>
                  <a:cubicBezTo>
                    <a:pt x="71" y="162"/>
                    <a:pt x="93" y="218"/>
                    <a:pt x="69" y="232"/>
                  </a:cubicBezTo>
                  <a:cubicBezTo>
                    <a:pt x="56" y="239"/>
                    <a:pt x="31" y="231"/>
                    <a:pt x="23" y="219"/>
                  </a:cubicBezTo>
                  <a:cubicBezTo>
                    <a:pt x="10" y="200"/>
                    <a:pt x="12" y="168"/>
                    <a:pt x="10" y="145"/>
                  </a:cubicBezTo>
                  <a:cubicBezTo>
                    <a:pt x="9" y="128"/>
                    <a:pt x="0" y="104"/>
                    <a:pt x="9" y="89"/>
                  </a:cubicBezTo>
                  <a:cubicBezTo>
                    <a:pt x="19" y="71"/>
                    <a:pt x="33" y="63"/>
                    <a:pt x="39" y="40"/>
                  </a:cubicBezTo>
                  <a:cubicBezTo>
                    <a:pt x="42" y="26"/>
                    <a:pt x="35" y="0"/>
                    <a:pt x="56" y="0"/>
                  </a:cubicBezTo>
                  <a:cubicBezTo>
                    <a:pt x="67" y="0"/>
                    <a:pt x="88" y="11"/>
                    <a:pt x="98" y="15"/>
                  </a:cubicBezTo>
                  <a:cubicBezTo>
                    <a:pt x="125" y="23"/>
                    <a:pt x="149" y="31"/>
                    <a:pt x="172" y="47"/>
                  </a:cubicBezTo>
                  <a:cubicBezTo>
                    <a:pt x="181" y="53"/>
                    <a:pt x="193" y="59"/>
                    <a:pt x="201" y="68"/>
                  </a:cubicBezTo>
                  <a:cubicBezTo>
                    <a:pt x="209" y="77"/>
                    <a:pt x="212" y="94"/>
                    <a:pt x="220" y="104"/>
                  </a:cubicBezTo>
                  <a:cubicBezTo>
                    <a:pt x="221" y="104"/>
                    <a:pt x="221" y="104"/>
                    <a:pt x="222" y="104"/>
                  </a:cubicBezTo>
                </a:path>
              </a:pathLst>
            </a:custGeom>
            <a:solidFill>
              <a:srgbClr val="19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76" name="Freeform 565">
              <a:extLst>
                <a:ext uri="{FF2B5EF4-FFF2-40B4-BE49-F238E27FC236}">
                  <a16:creationId xmlns:a16="http://schemas.microsoft.com/office/drawing/2014/main" id="{757BB790-3B79-4AED-B9A7-6A14074F5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5" y="851"/>
              <a:ext cx="487" cy="789"/>
            </a:xfrm>
            <a:custGeom>
              <a:avLst/>
              <a:gdLst>
                <a:gd name="T0" fmla="*/ 289 w 302"/>
                <a:gd name="T1" fmla="*/ 0 h 489"/>
                <a:gd name="T2" fmla="*/ 493 w 302"/>
                <a:gd name="T3" fmla="*/ 610 h 489"/>
                <a:gd name="T4" fmla="*/ 1163 w 302"/>
                <a:gd name="T5" fmla="*/ 1549 h 489"/>
                <a:gd name="T6" fmla="*/ 1698 w 302"/>
                <a:gd name="T7" fmla="*/ 2562 h 489"/>
                <a:gd name="T8" fmla="*/ 1996 w 302"/>
                <a:gd name="T9" fmla="*/ 3288 h 489"/>
                <a:gd name="T10" fmla="*/ 1877 w 302"/>
                <a:gd name="T11" fmla="*/ 2882 h 489"/>
                <a:gd name="T12" fmla="*/ 1555 w 302"/>
                <a:gd name="T13" fmla="*/ 2177 h 489"/>
                <a:gd name="T14" fmla="*/ 1108 w 302"/>
                <a:gd name="T15" fmla="*/ 1252 h 489"/>
                <a:gd name="T16" fmla="*/ 684 w 302"/>
                <a:gd name="T17" fmla="*/ 466 h 489"/>
                <a:gd name="T18" fmla="*/ 252 w 302"/>
                <a:gd name="T19" fmla="*/ 13 h 4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2" h="489">
                  <a:moveTo>
                    <a:pt x="43" y="0"/>
                  </a:moveTo>
                  <a:cubicBezTo>
                    <a:pt x="0" y="7"/>
                    <a:pt x="62" y="76"/>
                    <a:pt x="73" y="90"/>
                  </a:cubicBezTo>
                  <a:cubicBezTo>
                    <a:pt x="108" y="134"/>
                    <a:pt x="142" y="181"/>
                    <a:pt x="172" y="229"/>
                  </a:cubicBezTo>
                  <a:cubicBezTo>
                    <a:pt x="201" y="276"/>
                    <a:pt x="232" y="326"/>
                    <a:pt x="251" y="378"/>
                  </a:cubicBezTo>
                  <a:cubicBezTo>
                    <a:pt x="259" y="400"/>
                    <a:pt x="262" y="489"/>
                    <a:pt x="295" y="485"/>
                  </a:cubicBezTo>
                  <a:cubicBezTo>
                    <a:pt x="302" y="469"/>
                    <a:pt x="284" y="441"/>
                    <a:pt x="278" y="425"/>
                  </a:cubicBezTo>
                  <a:cubicBezTo>
                    <a:pt x="264" y="390"/>
                    <a:pt x="246" y="356"/>
                    <a:pt x="230" y="321"/>
                  </a:cubicBezTo>
                  <a:cubicBezTo>
                    <a:pt x="210" y="275"/>
                    <a:pt x="186" y="230"/>
                    <a:pt x="164" y="185"/>
                  </a:cubicBezTo>
                  <a:cubicBezTo>
                    <a:pt x="145" y="146"/>
                    <a:pt x="124" y="106"/>
                    <a:pt x="101" y="69"/>
                  </a:cubicBezTo>
                  <a:cubicBezTo>
                    <a:pt x="83" y="41"/>
                    <a:pt x="59" y="26"/>
                    <a:pt x="37" y="2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77" name="Freeform 566">
              <a:extLst>
                <a:ext uri="{FF2B5EF4-FFF2-40B4-BE49-F238E27FC236}">
                  <a16:creationId xmlns:a16="http://schemas.microsoft.com/office/drawing/2014/main" id="{8FAD6C8B-D5AA-4236-AE25-C78CAF70F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" y="1004"/>
              <a:ext cx="416" cy="967"/>
            </a:xfrm>
            <a:custGeom>
              <a:avLst/>
              <a:gdLst>
                <a:gd name="T0" fmla="*/ 297 w 258"/>
                <a:gd name="T1" fmla="*/ 618 h 599"/>
                <a:gd name="T2" fmla="*/ 738 w 258"/>
                <a:gd name="T3" fmla="*/ 1459 h 599"/>
                <a:gd name="T4" fmla="*/ 1019 w 258"/>
                <a:gd name="T5" fmla="*/ 2241 h 599"/>
                <a:gd name="T6" fmla="*/ 896 w 258"/>
                <a:gd name="T7" fmla="*/ 2754 h 599"/>
                <a:gd name="T8" fmla="*/ 500 w 258"/>
                <a:gd name="T9" fmla="*/ 2885 h 599"/>
                <a:gd name="T10" fmla="*/ 863 w 258"/>
                <a:gd name="T11" fmla="*/ 3050 h 599"/>
                <a:gd name="T12" fmla="*/ 1142 w 258"/>
                <a:gd name="T13" fmla="*/ 3397 h 599"/>
                <a:gd name="T14" fmla="*/ 1379 w 258"/>
                <a:gd name="T15" fmla="*/ 3768 h 599"/>
                <a:gd name="T16" fmla="*/ 1580 w 258"/>
                <a:gd name="T17" fmla="*/ 4047 h 599"/>
                <a:gd name="T18" fmla="*/ 1656 w 258"/>
                <a:gd name="T19" fmla="*/ 3724 h 599"/>
                <a:gd name="T20" fmla="*/ 1500 w 258"/>
                <a:gd name="T21" fmla="*/ 3075 h 599"/>
                <a:gd name="T22" fmla="*/ 1129 w 258"/>
                <a:gd name="T23" fmla="*/ 1910 h 599"/>
                <a:gd name="T24" fmla="*/ 871 w 258"/>
                <a:gd name="T25" fmla="*/ 1348 h 599"/>
                <a:gd name="T26" fmla="*/ 540 w 258"/>
                <a:gd name="T27" fmla="*/ 720 h 599"/>
                <a:gd name="T28" fmla="*/ 0 w 258"/>
                <a:gd name="T29" fmla="*/ 0 h 5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8" h="599">
                  <a:moveTo>
                    <a:pt x="44" y="91"/>
                  </a:moveTo>
                  <a:cubicBezTo>
                    <a:pt x="71" y="125"/>
                    <a:pt x="92" y="175"/>
                    <a:pt x="109" y="215"/>
                  </a:cubicBezTo>
                  <a:cubicBezTo>
                    <a:pt x="125" y="253"/>
                    <a:pt x="141" y="289"/>
                    <a:pt x="151" y="330"/>
                  </a:cubicBezTo>
                  <a:cubicBezTo>
                    <a:pt x="158" y="358"/>
                    <a:pt x="158" y="386"/>
                    <a:pt x="133" y="406"/>
                  </a:cubicBezTo>
                  <a:cubicBezTo>
                    <a:pt x="115" y="420"/>
                    <a:pt x="95" y="419"/>
                    <a:pt x="74" y="425"/>
                  </a:cubicBezTo>
                  <a:cubicBezTo>
                    <a:pt x="89" y="438"/>
                    <a:pt x="111" y="438"/>
                    <a:pt x="128" y="449"/>
                  </a:cubicBezTo>
                  <a:cubicBezTo>
                    <a:pt x="146" y="462"/>
                    <a:pt x="158" y="481"/>
                    <a:pt x="169" y="500"/>
                  </a:cubicBezTo>
                  <a:cubicBezTo>
                    <a:pt x="181" y="519"/>
                    <a:pt x="192" y="537"/>
                    <a:pt x="204" y="555"/>
                  </a:cubicBezTo>
                  <a:cubicBezTo>
                    <a:pt x="211" y="568"/>
                    <a:pt x="215" y="599"/>
                    <a:pt x="234" y="596"/>
                  </a:cubicBezTo>
                  <a:cubicBezTo>
                    <a:pt x="258" y="591"/>
                    <a:pt x="249" y="563"/>
                    <a:pt x="245" y="548"/>
                  </a:cubicBezTo>
                  <a:cubicBezTo>
                    <a:pt x="236" y="516"/>
                    <a:pt x="227" y="485"/>
                    <a:pt x="222" y="453"/>
                  </a:cubicBezTo>
                  <a:cubicBezTo>
                    <a:pt x="212" y="394"/>
                    <a:pt x="201" y="331"/>
                    <a:pt x="167" y="281"/>
                  </a:cubicBezTo>
                  <a:cubicBezTo>
                    <a:pt x="148" y="255"/>
                    <a:pt x="142" y="227"/>
                    <a:pt x="129" y="198"/>
                  </a:cubicBezTo>
                  <a:cubicBezTo>
                    <a:pt x="114" y="167"/>
                    <a:pt x="95" y="136"/>
                    <a:pt x="80" y="106"/>
                  </a:cubicBezTo>
                  <a:cubicBezTo>
                    <a:pt x="59" y="67"/>
                    <a:pt x="16" y="39"/>
                    <a:pt x="0" y="0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78" name="Freeform 567">
              <a:extLst>
                <a:ext uri="{FF2B5EF4-FFF2-40B4-BE49-F238E27FC236}">
                  <a16:creationId xmlns:a16="http://schemas.microsoft.com/office/drawing/2014/main" id="{2567E29E-8D97-4CB4-9E34-42A2C6A83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793"/>
              <a:ext cx="379" cy="780"/>
            </a:xfrm>
            <a:custGeom>
              <a:avLst/>
              <a:gdLst>
                <a:gd name="T0" fmla="*/ 0 w 235"/>
                <a:gd name="T1" fmla="*/ 203 h 483"/>
                <a:gd name="T2" fmla="*/ 266 w 235"/>
                <a:gd name="T3" fmla="*/ 993 h 483"/>
                <a:gd name="T4" fmla="*/ 548 w 235"/>
                <a:gd name="T5" fmla="*/ 1768 h 483"/>
                <a:gd name="T6" fmla="*/ 1124 w 235"/>
                <a:gd name="T7" fmla="*/ 2923 h 483"/>
                <a:gd name="T8" fmla="*/ 1360 w 235"/>
                <a:gd name="T9" fmla="*/ 3220 h 483"/>
                <a:gd name="T10" fmla="*/ 1582 w 235"/>
                <a:gd name="T11" fmla="*/ 3185 h 483"/>
                <a:gd name="T12" fmla="*/ 1468 w 235"/>
                <a:gd name="T13" fmla="*/ 2957 h 483"/>
                <a:gd name="T14" fmla="*/ 1279 w 235"/>
                <a:gd name="T15" fmla="*/ 2642 h 483"/>
                <a:gd name="T16" fmla="*/ 1002 w 235"/>
                <a:gd name="T17" fmla="*/ 2183 h 483"/>
                <a:gd name="T18" fmla="*/ 521 w 235"/>
                <a:gd name="T19" fmla="*/ 1019 h 483"/>
                <a:gd name="T20" fmla="*/ 411 w 235"/>
                <a:gd name="T21" fmla="*/ 652 h 483"/>
                <a:gd name="T22" fmla="*/ 190 w 235"/>
                <a:gd name="T23" fmla="*/ 0 h 4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5" h="483">
                  <a:moveTo>
                    <a:pt x="0" y="30"/>
                  </a:moveTo>
                  <a:cubicBezTo>
                    <a:pt x="19" y="65"/>
                    <a:pt x="27" y="108"/>
                    <a:pt x="39" y="146"/>
                  </a:cubicBezTo>
                  <a:cubicBezTo>
                    <a:pt x="51" y="185"/>
                    <a:pt x="64" y="222"/>
                    <a:pt x="81" y="260"/>
                  </a:cubicBezTo>
                  <a:cubicBezTo>
                    <a:pt x="107" y="317"/>
                    <a:pt x="129" y="378"/>
                    <a:pt x="166" y="430"/>
                  </a:cubicBezTo>
                  <a:cubicBezTo>
                    <a:pt x="176" y="444"/>
                    <a:pt x="186" y="465"/>
                    <a:pt x="201" y="474"/>
                  </a:cubicBezTo>
                  <a:cubicBezTo>
                    <a:pt x="212" y="480"/>
                    <a:pt x="231" y="483"/>
                    <a:pt x="234" y="468"/>
                  </a:cubicBezTo>
                  <a:cubicBezTo>
                    <a:pt x="235" y="457"/>
                    <a:pt x="223" y="444"/>
                    <a:pt x="217" y="435"/>
                  </a:cubicBezTo>
                  <a:cubicBezTo>
                    <a:pt x="208" y="419"/>
                    <a:pt x="198" y="404"/>
                    <a:pt x="189" y="388"/>
                  </a:cubicBezTo>
                  <a:cubicBezTo>
                    <a:pt x="175" y="366"/>
                    <a:pt x="160" y="344"/>
                    <a:pt x="148" y="321"/>
                  </a:cubicBezTo>
                  <a:cubicBezTo>
                    <a:pt x="121" y="266"/>
                    <a:pt x="96" y="208"/>
                    <a:pt x="77" y="150"/>
                  </a:cubicBezTo>
                  <a:cubicBezTo>
                    <a:pt x="71" y="132"/>
                    <a:pt x="65" y="114"/>
                    <a:pt x="61" y="96"/>
                  </a:cubicBezTo>
                  <a:cubicBezTo>
                    <a:pt x="55" y="66"/>
                    <a:pt x="52" y="23"/>
                    <a:pt x="28" y="0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79" name="Freeform 568">
              <a:extLst>
                <a:ext uri="{FF2B5EF4-FFF2-40B4-BE49-F238E27FC236}">
                  <a16:creationId xmlns:a16="http://schemas.microsoft.com/office/drawing/2014/main" id="{4EC4611D-3BB7-4D34-838A-A27B3005B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1585"/>
              <a:ext cx="340" cy="373"/>
            </a:xfrm>
            <a:custGeom>
              <a:avLst/>
              <a:gdLst>
                <a:gd name="T0" fmla="*/ 1423 w 211"/>
                <a:gd name="T1" fmla="*/ 552 h 231"/>
                <a:gd name="T2" fmla="*/ 1213 w 211"/>
                <a:gd name="T3" fmla="*/ 543 h 231"/>
                <a:gd name="T4" fmla="*/ 972 w 211"/>
                <a:gd name="T5" fmla="*/ 585 h 231"/>
                <a:gd name="T6" fmla="*/ 566 w 211"/>
                <a:gd name="T7" fmla="*/ 809 h 231"/>
                <a:gd name="T8" fmla="*/ 264 w 211"/>
                <a:gd name="T9" fmla="*/ 1150 h 231"/>
                <a:gd name="T10" fmla="*/ 0 w 211"/>
                <a:gd name="T11" fmla="*/ 1570 h 231"/>
                <a:gd name="T12" fmla="*/ 218 w 211"/>
                <a:gd name="T13" fmla="*/ 1048 h 231"/>
                <a:gd name="T14" fmla="*/ 425 w 211"/>
                <a:gd name="T15" fmla="*/ 717 h 231"/>
                <a:gd name="T16" fmla="*/ 200 w 211"/>
                <a:gd name="T17" fmla="*/ 157 h 231"/>
                <a:gd name="T18" fmla="*/ 177 w 211"/>
                <a:gd name="T19" fmla="*/ 34 h 231"/>
                <a:gd name="T20" fmla="*/ 306 w 211"/>
                <a:gd name="T21" fmla="*/ 115 h 231"/>
                <a:gd name="T22" fmla="*/ 628 w 211"/>
                <a:gd name="T23" fmla="*/ 289 h 231"/>
                <a:gd name="T24" fmla="*/ 1233 w 211"/>
                <a:gd name="T25" fmla="*/ 412 h 231"/>
                <a:gd name="T26" fmla="*/ 1355 w 211"/>
                <a:gd name="T27" fmla="*/ 412 h 2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1" h="231">
                  <a:moveTo>
                    <a:pt x="211" y="81"/>
                  </a:moveTo>
                  <a:cubicBezTo>
                    <a:pt x="201" y="85"/>
                    <a:pt x="191" y="81"/>
                    <a:pt x="180" y="80"/>
                  </a:cubicBezTo>
                  <a:cubicBezTo>
                    <a:pt x="167" y="79"/>
                    <a:pt x="157" y="82"/>
                    <a:pt x="144" y="86"/>
                  </a:cubicBezTo>
                  <a:cubicBezTo>
                    <a:pt x="123" y="93"/>
                    <a:pt x="102" y="105"/>
                    <a:pt x="84" y="119"/>
                  </a:cubicBezTo>
                  <a:cubicBezTo>
                    <a:pt x="67" y="131"/>
                    <a:pt x="51" y="152"/>
                    <a:pt x="39" y="169"/>
                  </a:cubicBezTo>
                  <a:cubicBezTo>
                    <a:pt x="29" y="185"/>
                    <a:pt x="15" y="224"/>
                    <a:pt x="0" y="231"/>
                  </a:cubicBezTo>
                  <a:cubicBezTo>
                    <a:pt x="5" y="203"/>
                    <a:pt x="19" y="179"/>
                    <a:pt x="32" y="154"/>
                  </a:cubicBezTo>
                  <a:cubicBezTo>
                    <a:pt x="41" y="137"/>
                    <a:pt x="55" y="123"/>
                    <a:pt x="63" y="105"/>
                  </a:cubicBezTo>
                  <a:cubicBezTo>
                    <a:pt x="80" y="65"/>
                    <a:pt x="54" y="49"/>
                    <a:pt x="30" y="23"/>
                  </a:cubicBezTo>
                  <a:cubicBezTo>
                    <a:pt x="26" y="18"/>
                    <a:pt x="17" y="10"/>
                    <a:pt x="26" y="5"/>
                  </a:cubicBezTo>
                  <a:cubicBezTo>
                    <a:pt x="34" y="0"/>
                    <a:pt x="41" y="13"/>
                    <a:pt x="45" y="17"/>
                  </a:cubicBezTo>
                  <a:cubicBezTo>
                    <a:pt x="59" y="30"/>
                    <a:pt x="76" y="37"/>
                    <a:pt x="93" y="43"/>
                  </a:cubicBezTo>
                  <a:cubicBezTo>
                    <a:pt x="123" y="54"/>
                    <a:pt x="151" y="61"/>
                    <a:pt x="183" y="61"/>
                  </a:cubicBezTo>
                  <a:cubicBezTo>
                    <a:pt x="189" y="61"/>
                    <a:pt x="195" y="61"/>
                    <a:pt x="201" y="61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80" name="Freeform 569">
              <a:extLst>
                <a:ext uri="{FF2B5EF4-FFF2-40B4-BE49-F238E27FC236}">
                  <a16:creationId xmlns:a16="http://schemas.microsoft.com/office/drawing/2014/main" id="{57F9A183-C938-4317-97A7-7DC3ACE5B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1374"/>
              <a:ext cx="373" cy="310"/>
            </a:xfrm>
            <a:custGeom>
              <a:avLst/>
              <a:gdLst>
                <a:gd name="T0" fmla="*/ 1570 w 231"/>
                <a:gd name="T1" fmla="*/ 1150 h 192"/>
                <a:gd name="T2" fmla="*/ 1251 w 231"/>
                <a:gd name="T3" fmla="*/ 904 h 192"/>
                <a:gd name="T4" fmla="*/ 883 w 231"/>
                <a:gd name="T5" fmla="*/ 628 h 192"/>
                <a:gd name="T6" fmla="*/ 430 w 231"/>
                <a:gd name="T7" fmla="*/ 0 h 192"/>
                <a:gd name="T8" fmla="*/ 433 w 231"/>
                <a:gd name="T9" fmla="*/ 224 h 192"/>
                <a:gd name="T10" fmla="*/ 378 w 231"/>
                <a:gd name="T11" fmla="*/ 450 h 192"/>
                <a:gd name="T12" fmla="*/ 0 w 231"/>
                <a:gd name="T13" fmla="*/ 652 h 192"/>
                <a:gd name="T14" fmla="*/ 186 w 231"/>
                <a:gd name="T15" fmla="*/ 862 h 192"/>
                <a:gd name="T16" fmla="*/ 199 w 231"/>
                <a:gd name="T17" fmla="*/ 1108 h 192"/>
                <a:gd name="T18" fmla="*/ 344 w 231"/>
                <a:gd name="T19" fmla="*/ 1064 h 192"/>
                <a:gd name="T20" fmla="*/ 518 w 231"/>
                <a:gd name="T21" fmla="*/ 802 h 192"/>
                <a:gd name="T22" fmla="*/ 945 w 231"/>
                <a:gd name="T23" fmla="*/ 767 h 192"/>
                <a:gd name="T24" fmla="*/ 1197 w 231"/>
                <a:gd name="T25" fmla="*/ 1014 h 192"/>
                <a:gd name="T26" fmla="*/ 1471 w 231"/>
                <a:gd name="T27" fmla="*/ 1306 h 1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1" h="192">
                  <a:moveTo>
                    <a:pt x="231" y="169"/>
                  </a:moveTo>
                  <a:cubicBezTo>
                    <a:pt x="218" y="155"/>
                    <a:pt x="198" y="146"/>
                    <a:pt x="184" y="133"/>
                  </a:cubicBezTo>
                  <a:cubicBezTo>
                    <a:pt x="167" y="117"/>
                    <a:pt x="148" y="106"/>
                    <a:pt x="130" y="92"/>
                  </a:cubicBezTo>
                  <a:cubicBezTo>
                    <a:pt x="99" y="68"/>
                    <a:pt x="83" y="32"/>
                    <a:pt x="63" y="0"/>
                  </a:cubicBezTo>
                  <a:cubicBezTo>
                    <a:pt x="59" y="11"/>
                    <a:pt x="65" y="22"/>
                    <a:pt x="64" y="33"/>
                  </a:cubicBezTo>
                  <a:cubicBezTo>
                    <a:pt x="64" y="44"/>
                    <a:pt x="60" y="56"/>
                    <a:pt x="56" y="66"/>
                  </a:cubicBezTo>
                  <a:cubicBezTo>
                    <a:pt x="45" y="91"/>
                    <a:pt x="22" y="91"/>
                    <a:pt x="0" y="96"/>
                  </a:cubicBezTo>
                  <a:cubicBezTo>
                    <a:pt x="9" y="107"/>
                    <a:pt x="22" y="113"/>
                    <a:pt x="27" y="127"/>
                  </a:cubicBezTo>
                  <a:cubicBezTo>
                    <a:pt x="30" y="138"/>
                    <a:pt x="25" y="152"/>
                    <a:pt x="29" y="163"/>
                  </a:cubicBezTo>
                  <a:cubicBezTo>
                    <a:pt x="37" y="187"/>
                    <a:pt x="46" y="170"/>
                    <a:pt x="51" y="157"/>
                  </a:cubicBezTo>
                  <a:cubicBezTo>
                    <a:pt x="58" y="142"/>
                    <a:pt x="65" y="130"/>
                    <a:pt x="76" y="118"/>
                  </a:cubicBezTo>
                  <a:cubicBezTo>
                    <a:pt x="94" y="100"/>
                    <a:pt x="118" y="100"/>
                    <a:pt x="139" y="113"/>
                  </a:cubicBezTo>
                  <a:cubicBezTo>
                    <a:pt x="154" y="123"/>
                    <a:pt x="165" y="135"/>
                    <a:pt x="176" y="149"/>
                  </a:cubicBezTo>
                  <a:cubicBezTo>
                    <a:pt x="183" y="157"/>
                    <a:pt x="217" y="186"/>
                    <a:pt x="216" y="192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81" name="Freeform 570">
              <a:extLst>
                <a:ext uri="{FF2B5EF4-FFF2-40B4-BE49-F238E27FC236}">
                  <a16:creationId xmlns:a16="http://schemas.microsoft.com/office/drawing/2014/main" id="{8407B12F-9F4D-4C24-964F-AEF50EFF7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1143"/>
              <a:ext cx="278" cy="332"/>
            </a:xfrm>
            <a:custGeom>
              <a:avLst/>
              <a:gdLst>
                <a:gd name="T0" fmla="*/ 988 w 172"/>
                <a:gd name="T1" fmla="*/ 1267 h 206"/>
                <a:gd name="T2" fmla="*/ 666 w 172"/>
                <a:gd name="T3" fmla="*/ 519 h 206"/>
                <a:gd name="T4" fmla="*/ 398 w 172"/>
                <a:gd name="T5" fmla="*/ 264 h 206"/>
                <a:gd name="T6" fmla="*/ 110 w 172"/>
                <a:gd name="T7" fmla="*/ 156 h 206"/>
                <a:gd name="T8" fmla="*/ 170 w 172"/>
                <a:gd name="T9" fmla="*/ 8 h 206"/>
                <a:gd name="T10" fmla="*/ 457 w 172"/>
                <a:gd name="T11" fmla="*/ 131 h 206"/>
                <a:gd name="T12" fmla="*/ 865 w 172"/>
                <a:gd name="T13" fmla="*/ 566 h 206"/>
                <a:gd name="T14" fmla="*/ 1030 w 172"/>
                <a:gd name="T15" fmla="*/ 972 h 206"/>
                <a:gd name="T16" fmla="*/ 1173 w 172"/>
                <a:gd name="T17" fmla="*/ 1389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" h="206">
                  <a:moveTo>
                    <a:pt x="145" y="188"/>
                  </a:moveTo>
                  <a:cubicBezTo>
                    <a:pt x="143" y="150"/>
                    <a:pt x="123" y="105"/>
                    <a:pt x="98" y="77"/>
                  </a:cubicBezTo>
                  <a:cubicBezTo>
                    <a:pt x="86" y="64"/>
                    <a:pt x="72" y="51"/>
                    <a:pt x="58" y="39"/>
                  </a:cubicBezTo>
                  <a:cubicBezTo>
                    <a:pt x="44" y="28"/>
                    <a:pt x="30" y="31"/>
                    <a:pt x="16" y="23"/>
                  </a:cubicBezTo>
                  <a:cubicBezTo>
                    <a:pt x="0" y="14"/>
                    <a:pt x="9" y="1"/>
                    <a:pt x="25" y="1"/>
                  </a:cubicBezTo>
                  <a:cubicBezTo>
                    <a:pt x="40" y="0"/>
                    <a:pt x="56" y="12"/>
                    <a:pt x="67" y="19"/>
                  </a:cubicBezTo>
                  <a:cubicBezTo>
                    <a:pt x="91" y="33"/>
                    <a:pt x="113" y="60"/>
                    <a:pt x="127" y="84"/>
                  </a:cubicBezTo>
                  <a:cubicBezTo>
                    <a:pt x="138" y="104"/>
                    <a:pt x="144" y="123"/>
                    <a:pt x="151" y="144"/>
                  </a:cubicBezTo>
                  <a:cubicBezTo>
                    <a:pt x="158" y="163"/>
                    <a:pt x="171" y="187"/>
                    <a:pt x="172" y="206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82" name="Freeform 571">
              <a:extLst>
                <a:ext uri="{FF2B5EF4-FFF2-40B4-BE49-F238E27FC236}">
                  <a16:creationId xmlns:a16="http://schemas.microsoft.com/office/drawing/2014/main" id="{66A2FD59-7029-49FF-A824-0A3DFA8E0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462"/>
              <a:ext cx="347" cy="130"/>
            </a:xfrm>
            <a:custGeom>
              <a:avLst/>
              <a:gdLst>
                <a:gd name="T0" fmla="*/ 1451 w 215"/>
                <a:gd name="T1" fmla="*/ 0 h 80"/>
                <a:gd name="T2" fmla="*/ 904 w 215"/>
                <a:gd name="T3" fmla="*/ 143 h 80"/>
                <a:gd name="T4" fmla="*/ 289 w 215"/>
                <a:gd name="T5" fmla="*/ 143 h 80"/>
                <a:gd name="T6" fmla="*/ 68 w 215"/>
                <a:gd name="T7" fmla="*/ 63 h 80"/>
                <a:gd name="T8" fmla="*/ 8 w 215"/>
                <a:gd name="T9" fmla="*/ 371 h 80"/>
                <a:gd name="T10" fmla="*/ 200 w 215"/>
                <a:gd name="T11" fmla="*/ 364 h 80"/>
                <a:gd name="T12" fmla="*/ 454 w 215"/>
                <a:gd name="T13" fmla="*/ 328 h 80"/>
                <a:gd name="T14" fmla="*/ 883 w 215"/>
                <a:gd name="T15" fmla="*/ 335 h 80"/>
                <a:gd name="T16" fmla="*/ 1459 w 215"/>
                <a:gd name="T17" fmla="*/ 398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5" h="80">
                  <a:moveTo>
                    <a:pt x="214" y="0"/>
                  </a:moveTo>
                  <a:cubicBezTo>
                    <a:pt x="198" y="23"/>
                    <a:pt x="157" y="17"/>
                    <a:pt x="133" y="20"/>
                  </a:cubicBezTo>
                  <a:cubicBezTo>
                    <a:pt x="105" y="23"/>
                    <a:pt x="72" y="26"/>
                    <a:pt x="43" y="20"/>
                  </a:cubicBezTo>
                  <a:cubicBezTo>
                    <a:pt x="35" y="18"/>
                    <a:pt x="17" y="8"/>
                    <a:pt x="10" y="9"/>
                  </a:cubicBezTo>
                  <a:cubicBezTo>
                    <a:pt x="0" y="11"/>
                    <a:pt x="0" y="43"/>
                    <a:pt x="1" y="53"/>
                  </a:cubicBezTo>
                  <a:cubicBezTo>
                    <a:pt x="5" y="80"/>
                    <a:pt x="17" y="58"/>
                    <a:pt x="30" y="52"/>
                  </a:cubicBezTo>
                  <a:cubicBezTo>
                    <a:pt x="41" y="46"/>
                    <a:pt x="55" y="47"/>
                    <a:pt x="67" y="47"/>
                  </a:cubicBezTo>
                  <a:cubicBezTo>
                    <a:pt x="88" y="46"/>
                    <a:pt x="109" y="47"/>
                    <a:pt x="130" y="48"/>
                  </a:cubicBezTo>
                  <a:cubicBezTo>
                    <a:pt x="160" y="49"/>
                    <a:pt x="183" y="73"/>
                    <a:pt x="215" y="57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83" name="Freeform 572">
              <a:extLst>
                <a:ext uri="{FF2B5EF4-FFF2-40B4-BE49-F238E27FC236}">
                  <a16:creationId xmlns:a16="http://schemas.microsoft.com/office/drawing/2014/main" id="{3AFFBF33-E0AA-40A6-9127-ADBE17E04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051"/>
              <a:ext cx="321" cy="284"/>
            </a:xfrm>
            <a:custGeom>
              <a:avLst/>
              <a:gdLst>
                <a:gd name="T0" fmla="*/ 1268 w 199"/>
                <a:gd name="T1" fmla="*/ 583 h 176"/>
                <a:gd name="T2" fmla="*/ 939 w 199"/>
                <a:gd name="T3" fmla="*/ 563 h 176"/>
                <a:gd name="T4" fmla="*/ 589 w 199"/>
                <a:gd name="T5" fmla="*/ 705 h 176"/>
                <a:gd name="T6" fmla="*/ 266 w 199"/>
                <a:gd name="T7" fmla="*/ 994 h 176"/>
                <a:gd name="T8" fmla="*/ 76 w 199"/>
                <a:gd name="T9" fmla="*/ 1192 h 176"/>
                <a:gd name="T10" fmla="*/ 255 w 199"/>
                <a:gd name="T11" fmla="*/ 917 h 176"/>
                <a:gd name="T12" fmla="*/ 555 w 199"/>
                <a:gd name="T13" fmla="*/ 563 h 176"/>
                <a:gd name="T14" fmla="*/ 608 w 199"/>
                <a:gd name="T15" fmla="*/ 289 h 176"/>
                <a:gd name="T16" fmla="*/ 527 w 199"/>
                <a:gd name="T17" fmla="*/ 13 h 176"/>
                <a:gd name="T18" fmla="*/ 697 w 199"/>
                <a:gd name="T19" fmla="*/ 169 h 176"/>
                <a:gd name="T20" fmla="*/ 882 w 199"/>
                <a:gd name="T21" fmla="*/ 279 h 176"/>
                <a:gd name="T22" fmla="*/ 1061 w 199"/>
                <a:gd name="T23" fmla="*/ 331 h 176"/>
                <a:gd name="T24" fmla="*/ 1349 w 199"/>
                <a:gd name="T25" fmla="*/ 484 h 1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9" h="176">
                  <a:moveTo>
                    <a:pt x="187" y="86"/>
                  </a:moveTo>
                  <a:cubicBezTo>
                    <a:pt x="182" y="94"/>
                    <a:pt x="150" y="82"/>
                    <a:pt x="139" y="83"/>
                  </a:cubicBezTo>
                  <a:cubicBezTo>
                    <a:pt x="123" y="84"/>
                    <a:pt x="100" y="94"/>
                    <a:pt x="87" y="104"/>
                  </a:cubicBezTo>
                  <a:cubicBezTo>
                    <a:pt x="70" y="116"/>
                    <a:pt x="54" y="133"/>
                    <a:pt x="39" y="147"/>
                  </a:cubicBezTo>
                  <a:cubicBezTo>
                    <a:pt x="33" y="154"/>
                    <a:pt x="18" y="176"/>
                    <a:pt x="11" y="176"/>
                  </a:cubicBezTo>
                  <a:cubicBezTo>
                    <a:pt x="0" y="161"/>
                    <a:pt x="29" y="144"/>
                    <a:pt x="38" y="135"/>
                  </a:cubicBezTo>
                  <a:cubicBezTo>
                    <a:pt x="55" y="121"/>
                    <a:pt x="73" y="104"/>
                    <a:pt x="82" y="83"/>
                  </a:cubicBezTo>
                  <a:cubicBezTo>
                    <a:pt x="88" y="70"/>
                    <a:pt x="90" y="57"/>
                    <a:pt x="90" y="43"/>
                  </a:cubicBezTo>
                  <a:cubicBezTo>
                    <a:pt x="89" y="27"/>
                    <a:pt x="81" y="16"/>
                    <a:pt x="78" y="2"/>
                  </a:cubicBezTo>
                  <a:cubicBezTo>
                    <a:pt x="89" y="0"/>
                    <a:pt x="97" y="18"/>
                    <a:pt x="103" y="25"/>
                  </a:cubicBezTo>
                  <a:cubicBezTo>
                    <a:pt x="110" y="33"/>
                    <a:pt x="119" y="38"/>
                    <a:pt x="130" y="41"/>
                  </a:cubicBezTo>
                  <a:cubicBezTo>
                    <a:pt x="140" y="43"/>
                    <a:pt x="148" y="45"/>
                    <a:pt x="157" y="49"/>
                  </a:cubicBezTo>
                  <a:cubicBezTo>
                    <a:pt x="171" y="55"/>
                    <a:pt x="185" y="69"/>
                    <a:pt x="199" y="71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84" name="Freeform 573">
              <a:extLst>
                <a:ext uri="{FF2B5EF4-FFF2-40B4-BE49-F238E27FC236}">
                  <a16:creationId xmlns:a16="http://schemas.microsoft.com/office/drawing/2014/main" id="{1A04FC50-4683-4FA2-B139-A2114DAE3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936"/>
              <a:ext cx="272" cy="189"/>
            </a:xfrm>
            <a:custGeom>
              <a:avLst/>
              <a:gdLst>
                <a:gd name="T0" fmla="*/ 988 w 168"/>
                <a:gd name="T1" fmla="*/ 696 h 117"/>
                <a:gd name="T2" fmla="*/ 555 w 168"/>
                <a:gd name="T3" fmla="*/ 279 h 117"/>
                <a:gd name="T4" fmla="*/ 34 w 168"/>
                <a:gd name="T5" fmla="*/ 246 h 117"/>
                <a:gd name="T6" fmla="*/ 665 w 168"/>
                <a:gd name="T7" fmla="*/ 157 h 117"/>
                <a:gd name="T8" fmla="*/ 1153 w 168"/>
                <a:gd name="T9" fmla="*/ 796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" h="117">
                  <a:moveTo>
                    <a:pt x="144" y="102"/>
                  </a:moveTo>
                  <a:cubicBezTo>
                    <a:pt x="147" y="70"/>
                    <a:pt x="102" y="51"/>
                    <a:pt x="81" y="41"/>
                  </a:cubicBezTo>
                  <a:cubicBezTo>
                    <a:pt x="55" y="28"/>
                    <a:pt x="31" y="19"/>
                    <a:pt x="5" y="36"/>
                  </a:cubicBezTo>
                  <a:cubicBezTo>
                    <a:pt x="0" y="0"/>
                    <a:pt x="80" y="14"/>
                    <a:pt x="97" y="23"/>
                  </a:cubicBezTo>
                  <a:cubicBezTo>
                    <a:pt x="127" y="39"/>
                    <a:pt x="158" y="85"/>
                    <a:pt x="168" y="117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85" name="Freeform 574">
              <a:extLst>
                <a:ext uri="{FF2B5EF4-FFF2-40B4-BE49-F238E27FC236}">
                  <a16:creationId xmlns:a16="http://schemas.microsoft.com/office/drawing/2014/main" id="{C0A585D0-DCE7-466F-AD26-E27C12CD9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909"/>
              <a:ext cx="165" cy="355"/>
            </a:xfrm>
            <a:custGeom>
              <a:avLst/>
              <a:gdLst>
                <a:gd name="T0" fmla="*/ 547 w 102"/>
                <a:gd name="T1" fmla="*/ 287 h 220"/>
                <a:gd name="T2" fmla="*/ 157 w 102"/>
                <a:gd name="T3" fmla="*/ 712 h 220"/>
                <a:gd name="T4" fmla="*/ 207 w 102"/>
                <a:gd name="T5" fmla="*/ 1062 h 220"/>
                <a:gd name="T6" fmla="*/ 330 w 102"/>
                <a:gd name="T7" fmla="*/ 1412 h 220"/>
                <a:gd name="T8" fmla="*/ 131 w 102"/>
                <a:gd name="T9" fmla="*/ 1465 h 220"/>
                <a:gd name="T10" fmla="*/ 76 w 102"/>
                <a:gd name="T11" fmla="*/ 1151 h 220"/>
                <a:gd name="T12" fmla="*/ 13 w 102"/>
                <a:gd name="T13" fmla="*/ 849 h 220"/>
                <a:gd name="T14" fmla="*/ 97 w 102"/>
                <a:gd name="T15" fmla="*/ 542 h 220"/>
                <a:gd name="T16" fmla="*/ 212 w 102"/>
                <a:gd name="T17" fmla="*/ 323 h 220"/>
                <a:gd name="T18" fmla="*/ 220 w 102"/>
                <a:gd name="T19" fmla="*/ 115 h 220"/>
                <a:gd name="T20" fmla="*/ 699 w 102"/>
                <a:gd name="T21" fmla="*/ 198 h 2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2" h="220">
                  <a:moveTo>
                    <a:pt x="80" y="42"/>
                  </a:moveTo>
                  <a:cubicBezTo>
                    <a:pt x="43" y="28"/>
                    <a:pt x="27" y="81"/>
                    <a:pt x="23" y="105"/>
                  </a:cubicBezTo>
                  <a:cubicBezTo>
                    <a:pt x="21" y="125"/>
                    <a:pt x="22" y="139"/>
                    <a:pt x="30" y="157"/>
                  </a:cubicBezTo>
                  <a:cubicBezTo>
                    <a:pt x="37" y="172"/>
                    <a:pt x="50" y="192"/>
                    <a:pt x="48" y="208"/>
                  </a:cubicBezTo>
                  <a:cubicBezTo>
                    <a:pt x="44" y="211"/>
                    <a:pt x="25" y="220"/>
                    <a:pt x="19" y="216"/>
                  </a:cubicBezTo>
                  <a:cubicBezTo>
                    <a:pt x="11" y="211"/>
                    <a:pt x="13" y="178"/>
                    <a:pt x="11" y="170"/>
                  </a:cubicBezTo>
                  <a:cubicBezTo>
                    <a:pt x="7" y="153"/>
                    <a:pt x="0" y="142"/>
                    <a:pt x="2" y="125"/>
                  </a:cubicBezTo>
                  <a:cubicBezTo>
                    <a:pt x="5" y="109"/>
                    <a:pt x="7" y="94"/>
                    <a:pt x="14" y="80"/>
                  </a:cubicBezTo>
                  <a:cubicBezTo>
                    <a:pt x="19" y="69"/>
                    <a:pt x="27" y="59"/>
                    <a:pt x="31" y="48"/>
                  </a:cubicBezTo>
                  <a:cubicBezTo>
                    <a:pt x="34" y="40"/>
                    <a:pt x="28" y="22"/>
                    <a:pt x="32" y="17"/>
                  </a:cubicBezTo>
                  <a:cubicBezTo>
                    <a:pt x="43" y="0"/>
                    <a:pt x="85" y="33"/>
                    <a:pt x="102" y="29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86" name="Freeform 575">
              <a:extLst>
                <a:ext uri="{FF2B5EF4-FFF2-40B4-BE49-F238E27FC236}">
                  <a16:creationId xmlns:a16="http://schemas.microsoft.com/office/drawing/2014/main" id="{F70D37ED-4CAB-4B7A-8801-8A49A0F53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" y="1559"/>
              <a:ext cx="131" cy="420"/>
            </a:xfrm>
            <a:custGeom>
              <a:avLst/>
              <a:gdLst>
                <a:gd name="T0" fmla="*/ 364 w 81"/>
                <a:gd name="T1" fmla="*/ 76 h 260"/>
                <a:gd name="T2" fmla="*/ 309 w 81"/>
                <a:gd name="T3" fmla="*/ 543 h 260"/>
                <a:gd name="T4" fmla="*/ 165 w 81"/>
                <a:gd name="T5" fmla="*/ 960 h 260"/>
                <a:gd name="T6" fmla="*/ 102 w 81"/>
                <a:gd name="T7" fmla="*/ 1383 h 260"/>
                <a:gd name="T8" fmla="*/ 68 w 81"/>
                <a:gd name="T9" fmla="*/ 1761 h 260"/>
                <a:gd name="T10" fmla="*/ 186 w 81"/>
                <a:gd name="T11" fmla="*/ 1759 h 260"/>
                <a:gd name="T12" fmla="*/ 186 w 81"/>
                <a:gd name="T13" fmla="*/ 1506 h 260"/>
                <a:gd name="T14" fmla="*/ 259 w 81"/>
                <a:gd name="T15" fmla="*/ 877 h 260"/>
                <a:gd name="T16" fmla="*/ 555 w 81"/>
                <a:gd name="T17" fmla="*/ 0 h 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" h="260">
                  <a:moveTo>
                    <a:pt x="53" y="11"/>
                  </a:moveTo>
                  <a:cubicBezTo>
                    <a:pt x="55" y="36"/>
                    <a:pt x="54" y="56"/>
                    <a:pt x="45" y="80"/>
                  </a:cubicBezTo>
                  <a:cubicBezTo>
                    <a:pt x="37" y="100"/>
                    <a:pt x="30" y="120"/>
                    <a:pt x="24" y="141"/>
                  </a:cubicBezTo>
                  <a:cubicBezTo>
                    <a:pt x="19" y="162"/>
                    <a:pt x="18" y="182"/>
                    <a:pt x="15" y="203"/>
                  </a:cubicBezTo>
                  <a:cubicBezTo>
                    <a:pt x="14" y="215"/>
                    <a:pt x="0" y="251"/>
                    <a:pt x="10" y="259"/>
                  </a:cubicBezTo>
                  <a:cubicBezTo>
                    <a:pt x="12" y="260"/>
                    <a:pt x="26" y="259"/>
                    <a:pt x="27" y="258"/>
                  </a:cubicBezTo>
                  <a:cubicBezTo>
                    <a:pt x="31" y="254"/>
                    <a:pt x="27" y="229"/>
                    <a:pt x="27" y="221"/>
                  </a:cubicBezTo>
                  <a:cubicBezTo>
                    <a:pt x="30" y="190"/>
                    <a:pt x="29" y="160"/>
                    <a:pt x="38" y="129"/>
                  </a:cubicBezTo>
                  <a:cubicBezTo>
                    <a:pt x="50" y="86"/>
                    <a:pt x="72" y="44"/>
                    <a:pt x="81" y="0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87" name="Freeform 576">
              <a:extLst>
                <a:ext uri="{FF2B5EF4-FFF2-40B4-BE49-F238E27FC236}">
                  <a16:creationId xmlns:a16="http://schemas.microsoft.com/office/drawing/2014/main" id="{9362B7F5-4397-4CF6-860F-4A5FFF048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1866"/>
              <a:ext cx="434" cy="332"/>
            </a:xfrm>
            <a:custGeom>
              <a:avLst/>
              <a:gdLst>
                <a:gd name="T0" fmla="*/ 939 w 269"/>
                <a:gd name="T1" fmla="*/ 197 h 206"/>
                <a:gd name="T2" fmla="*/ 461 w 269"/>
                <a:gd name="T3" fmla="*/ 527 h 206"/>
                <a:gd name="T4" fmla="*/ 200 w 269"/>
                <a:gd name="T5" fmla="*/ 356 h 206"/>
                <a:gd name="T6" fmla="*/ 0 w 269"/>
                <a:gd name="T7" fmla="*/ 0 h 206"/>
                <a:gd name="T8" fmla="*/ 186 w 269"/>
                <a:gd name="T9" fmla="*/ 445 h 206"/>
                <a:gd name="T10" fmla="*/ 310 w 269"/>
                <a:gd name="T11" fmla="*/ 653 h 206"/>
                <a:gd name="T12" fmla="*/ 950 w 269"/>
                <a:gd name="T13" fmla="*/ 616 h 206"/>
                <a:gd name="T14" fmla="*/ 1357 w 269"/>
                <a:gd name="T15" fmla="*/ 1073 h 206"/>
                <a:gd name="T16" fmla="*/ 1525 w 269"/>
                <a:gd name="T17" fmla="*/ 1294 h 206"/>
                <a:gd name="T18" fmla="*/ 1710 w 269"/>
                <a:gd name="T19" fmla="*/ 815 h 206"/>
                <a:gd name="T20" fmla="*/ 1801 w 269"/>
                <a:gd name="T21" fmla="*/ 377 h 206"/>
                <a:gd name="T22" fmla="*/ 1621 w 269"/>
                <a:gd name="T23" fmla="*/ 548 h 206"/>
                <a:gd name="T24" fmla="*/ 1357 w 269"/>
                <a:gd name="T25" fmla="*/ 574 h 206"/>
                <a:gd name="T26" fmla="*/ 1091 w 269"/>
                <a:gd name="T27" fmla="*/ 464 h 206"/>
                <a:gd name="T28" fmla="*/ 1005 w 269"/>
                <a:gd name="T29" fmla="*/ 221 h 2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9" h="206">
                  <a:moveTo>
                    <a:pt x="139" y="29"/>
                  </a:moveTo>
                  <a:cubicBezTo>
                    <a:pt x="128" y="63"/>
                    <a:pt x="104" y="79"/>
                    <a:pt x="68" y="78"/>
                  </a:cubicBezTo>
                  <a:cubicBezTo>
                    <a:pt x="50" y="78"/>
                    <a:pt x="39" y="67"/>
                    <a:pt x="30" y="53"/>
                  </a:cubicBezTo>
                  <a:cubicBezTo>
                    <a:pt x="22" y="40"/>
                    <a:pt x="13" y="6"/>
                    <a:pt x="0" y="0"/>
                  </a:cubicBezTo>
                  <a:cubicBezTo>
                    <a:pt x="2" y="23"/>
                    <a:pt x="20" y="44"/>
                    <a:pt x="27" y="66"/>
                  </a:cubicBezTo>
                  <a:cubicBezTo>
                    <a:pt x="31" y="81"/>
                    <a:pt x="28" y="95"/>
                    <a:pt x="46" y="97"/>
                  </a:cubicBezTo>
                  <a:cubicBezTo>
                    <a:pt x="78" y="100"/>
                    <a:pt x="107" y="84"/>
                    <a:pt x="140" y="91"/>
                  </a:cubicBezTo>
                  <a:cubicBezTo>
                    <a:pt x="175" y="100"/>
                    <a:pt x="192" y="125"/>
                    <a:pt x="200" y="159"/>
                  </a:cubicBezTo>
                  <a:cubicBezTo>
                    <a:pt x="204" y="172"/>
                    <a:pt x="205" y="206"/>
                    <a:pt x="225" y="192"/>
                  </a:cubicBezTo>
                  <a:cubicBezTo>
                    <a:pt x="242" y="181"/>
                    <a:pt x="246" y="140"/>
                    <a:pt x="252" y="121"/>
                  </a:cubicBezTo>
                  <a:cubicBezTo>
                    <a:pt x="259" y="102"/>
                    <a:pt x="269" y="76"/>
                    <a:pt x="266" y="56"/>
                  </a:cubicBezTo>
                  <a:cubicBezTo>
                    <a:pt x="256" y="62"/>
                    <a:pt x="250" y="75"/>
                    <a:pt x="239" y="81"/>
                  </a:cubicBezTo>
                  <a:cubicBezTo>
                    <a:pt x="227" y="88"/>
                    <a:pt x="214" y="88"/>
                    <a:pt x="200" y="85"/>
                  </a:cubicBezTo>
                  <a:cubicBezTo>
                    <a:pt x="185" y="83"/>
                    <a:pt x="172" y="81"/>
                    <a:pt x="161" y="69"/>
                  </a:cubicBezTo>
                  <a:cubicBezTo>
                    <a:pt x="150" y="57"/>
                    <a:pt x="155" y="46"/>
                    <a:pt x="148" y="33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88" name="Freeform 577">
              <a:extLst>
                <a:ext uri="{FF2B5EF4-FFF2-40B4-BE49-F238E27FC236}">
                  <a16:creationId xmlns:a16="http://schemas.microsoft.com/office/drawing/2014/main" id="{FFF4F5FE-3A78-4C3D-BB32-6D2FD0253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1876"/>
              <a:ext cx="138" cy="190"/>
            </a:xfrm>
            <a:custGeom>
              <a:avLst/>
              <a:gdLst>
                <a:gd name="T0" fmla="*/ 512 w 86"/>
                <a:gd name="T1" fmla="*/ 0 h 118"/>
                <a:gd name="T2" fmla="*/ 193 w 86"/>
                <a:gd name="T3" fmla="*/ 356 h 118"/>
                <a:gd name="T4" fmla="*/ 132 w 86"/>
                <a:gd name="T5" fmla="*/ 794 h 118"/>
                <a:gd name="T6" fmla="*/ 392 w 86"/>
                <a:gd name="T7" fmla="*/ 349 h 118"/>
                <a:gd name="T8" fmla="*/ 570 w 86"/>
                <a:gd name="T9" fmla="*/ 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118">
                  <a:moveTo>
                    <a:pt x="77" y="0"/>
                  </a:moveTo>
                  <a:cubicBezTo>
                    <a:pt x="60" y="8"/>
                    <a:pt x="39" y="36"/>
                    <a:pt x="29" y="53"/>
                  </a:cubicBezTo>
                  <a:cubicBezTo>
                    <a:pt x="18" y="72"/>
                    <a:pt x="0" y="99"/>
                    <a:pt x="20" y="118"/>
                  </a:cubicBezTo>
                  <a:cubicBezTo>
                    <a:pt x="33" y="96"/>
                    <a:pt x="45" y="73"/>
                    <a:pt x="59" y="52"/>
                  </a:cubicBezTo>
                  <a:cubicBezTo>
                    <a:pt x="70" y="36"/>
                    <a:pt x="83" y="19"/>
                    <a:pt x="86" y="0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89" name="Freeform 578">
              <a:extLst>
                <a:ext uri="{FF2B5EF4-FFF2-40B4-BE49-F238E27FC236}">
                  <a16:creationId xmlns:a16="http://schemas.microsoft.com/office/drawing/2014/main" id="{1967A718-3079-4F2C-9A58-036998A7F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" y="2087"/>
              <a:ext cx="204" cy="226"/>
            </a:xfrm>
            <a:custGeom>
              <a:avLst/>
              <a:gdLst>
                <a:gd name="T0" fmla="*/ 597 w 126"/>
                <a:gd name="T1" fmla="*/ 42 h 140"/>
                <a:gd name="T2" fmla="*/ 351 w 126"/>
                <a:gd name="T3" fmla="*/ 563 h 140"/>
                <a:gd name="T4" fmla="*/ 220 w 126"/>
                <a:gd name="T5" fmla="*/ 686 h 140"/>
                <a:gd name="T6" fmla="*/ 42 w 126"/>
                <a:gd name="T7" fmla="*/ 807 h 140"/>
                <a:gd name="T8" fmla="*/ 262 w 126"/>
                <a:gd name="T9" fmla="*/ 781 h 140"/>
                <a:gd name="T10" fmla="*/ 563 w 126"/>
                <a:gd name="T11" fmla="*/ 563 h 140"/>
                <a:gd name="T12" fmla="*/ 767 w 126"/>
                <a:gd name="T13" fmla="*/ 375 h 140"/>
                <a:gd name="T14" fmla="*/ 865 w 126"/>
                <a:gd name="T15" fmla="*/ 0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" h="140">
                  <a:moveTo>
                    <a:pt x="87" y="6"/>
                  </a:moveTo>
                  <a:cubicBezTo>
                    <a:pt x="89" y="36"/>
                    <a:pt x="71" y="63"/>
                    <a:pt x="51" y="83"/>
                  </a:cubicBezTo>
                  <a:cubicBezTo>
                    <a:pt x="45" y="90"/>
                    <a:pt x="39" y="96"/>
                    <a:pt x="32" y="101"/>
                  </a:cubicBezTo>
                  <a:cubicBezTo>
                    <a:pt x="26" y="105"/>
                    <a:pt x="8" y="113"/>
                    <a:pt x="6" y="119"/>
                  </a:cubicBezTo>
                  <a:cubicBezTo>
                    <a:pt x="0" y="140"/>
                    <a:pt x="32" y="119"/>
                    <a:pt x="38" y="115"/>
                  </a:cubicBezTo>
                  <a:cubicBezTo>
                    <a:pt x="52" y="104"/>
                    <a:pt x="68" y="96"/>
                    <a:pt x="82" y="83"/>
                  </a:cubicBezTo>
                  <a:cubicBezTo>
                    <a:pt x="92" y="75"/>
                    <a:pt x="105" y="66"/>
                    <a:pt x="112" y="55"/>
                  </a:cubicBezTo>
                  <a:cubicBezTo>
                    <a:pt x="123" y="39"/>
                    <a:pt x="123" y="18"/>
                    <a:pt x="126" y="0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90" name="Freeform 579">
              <a:extLst>
                <a:ext uri="{FF2B5EF4-FFF2-40B4-BE49-F238E27FC236}">
                  <a16:creationId xmlns:a16="http://schemas.microsoft.com/office/drawing/2014/main" id="{91E45C16-E086-4BA1-B961-3376FDC6C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1617"/>
              <a:ext cx="141" cy="233"/>
            </a:xfrm>
            <a:custGeom>
              <a:avLst/>
              <a:gdLst>
                <a:gd name="T0" fmla="*/ 263 w 87"/>
                <a:gd name="T1" fmla="*/ 0 h 144"/>
                <a:gd name="T2" fmla="*/ 173 w 87"/>
                <a:gd name="T3" fmla="*/ 178 h 144"/>
                <a:gd name="T4" fmla="*/ 0 w 87"/>
                <a:gd name="T5" fmla="*/ 309 h 144"/>
                <a:gd name="T6" fmla="*/ 178 w 87"/>
                <a:gd name="T7" fmla="*/ 474 h 144"/>
                <a:gd name="T8" fmla="*/ 344 w 87"/>
                <a:gd name="T9" fmla="*/ 762 h 144"/>
                <a:gd name="T10" fmla="*/ 499 w 87"/>
                <a:gd name="T11" fmla="*/ 979 h 144"/>
                <a:gd name="T12" fmla="*/ 444 w 87"/>
                <a:gd name="T13" fmla="*/ 623 h 144"/>
                <a:gd name="T14" fmla="*/ 297 w 87"/>
                <a:gd name="T15" fmla="*/ 68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" h="144">
                  <a:moveTo>
                    <a:pt x="38" y="0"/>
                  </a:moveTo>
                  <a:cubicBezTo>
                    <a:pt x="38" y="11"/>
                    <a:pt x="32" y="19"/>
                    <a:pt x="25" y="26"/>
                  </a:cubicBezTo>
                  <a:cubicBezTo>
                    <a:pt x="21" y="30"/>
                    <a:pt x="0" y="41"/>
                    <a:pt x="0" y="45"/>
                  </a:cubicBezTo>
                  <a:cubicBezTo>
                    <a:pt x="0" y="49"/>
                    <a:pt x="22" y="64"/>
                    <a:pt x="26" y="69"/>
                  </a:cubicBezTo>
                  <a:cubicBezTo>
                    <a:pt x="37" y="81"/>
                    <a:pt x="43" y="96"/>
                    <a:pt x="50" y="111"/>
                  </a:cubicBezTo>
                  <a:cubicBezTo>
                    <a:pt x="54" y="120"/>
                    <a:pt x="59" y="144"/>
                    <a:pt x="72" y="143"/>
                  </a:cubicBezTo>
                  <a:cubicBezTo>
                    <a:pt x="87" y="142"/>
                    <a:pt x="66" y="102"/>
                    <a:pt x="64" y="91"/>
                  </a:cubicBezTo>
                  <a:cubicBezTo>
                    <a:pt x="58" y="64"/>
                    <a:pt x="47" y="37"/>
                    <a:pt x="43" y="10"/>
                  </a:cubicBezTo>
                </a:path>
              </a:pathLst>
            </a:custGeom>
            <a:solidFill>
              <a:srgbClr val="64C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91" name="Freeform 580">
              <a:extLst>
                <a:ext uri="{FF2B5EF4-FFF2-40B4-BE49-F238E27FC236}">
                  <a16:creationId xmlns:a16="http://schemas.microsoft.com/office/drawing/2014/main" id="{2DA38938-7BDE-4544-ABFF-9F4AA436D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" y="1671"/>
              <a:ext cx="65" cy="92"/>
            </a:xfrm>
            <a:custGeom>
              <a:avLst/>
              <a:gdLst>
                <a:gd name="T0" fmla="*/ 267 w 40"/>
                <a:gd name="T1" fmla="*/ 63 h 57"/>
                <a:gd name="T2" fmla="*/ 8 w 40"/>
                <a:gd name="T3" fmla="*/ 0 h 57"/>
                <a:gd name="T4" fmla="*/ 42 w 40"/>
                <a:gd name="T5" fmla="*/ 220 h 57"/>
                <a:gd name="T6" fmla="*/ 13 w 40"/>
                <a:gd name="T7" fmla="*/ 378 h 57"/>
                <a:gd name="T8" fmla="*/ 280 w 40"/>
                <a:gd name="T9" fmla="*/ 81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57">
                  <a:moveTo>
                    <a:pt x="38" y="9"/>
                  </a:moveTo>
                  <a:cubicBezTo>
                    <a:pt x="24" y="9"/>
                    <a:pt x="13" y="9"/>
                    <a:pt x="1" y="0"/>
                  </a:cubicBezTo>
                  <a:cubicBezTo>
                    <a:pt x="1" y="11"/>
                    <a:pt x="6" y="21"/>
                    <a:pt x="6" y="32"/>
                  </a:cubicBezTo>
                  <a:cubicBezTo>
                    <a:pt x="6" y="41"/>
                    <a:pt x="0" y="47"/>
                    <a:pt x="2" y="56"/>
                  </a:cubicBezTo>
                  <a:cubicBezTo>
                    <a:pt x="17" y="57"/>
                    <a:pt x="29" y="23"/>
                    <a:pt x="40" y="12"/>
                  </a:cubicBezTo>
                </a:path>
              </a:pathLst>
            </a:custGeom>
            <a:solidFill>
              <a:srgbClr val="64C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92" name="Freeform 581">
              <a:extLst>
                <a:ext uri="{FF2B5EF4-FFF2-40B4-BE49-F238E27FC236}">
                  <a16:creationId xmlns:a16="http://schemas.microsoft.com/office/drawing/2014/main" id="{AF66D641-D3E9-4C14-833B-2149ED75A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1464"/>
              <a:ext cx="122" cy="128"/>
            </a:xfrm>
            <a:custGeom>
              <a:avLst/>
              <a:gdLst>
                <a:gd name="T0" fmla="*/ 0 w 76"/>
                <a:gd name="T1" fmla="*/ 275 h 79"/>
                <a:gd name="T2" fmla="*/ 178 w 76"/>
                <a:gd name="T3" fmla="*/ 543 h 79"/>
                <a:gd name="T4" fmla="*/ 506 w 76"/>
                <a:gd name="T5" fmla="*/ 199 h 79"/>
                <a:gd name="T6" fmla="*/ 417 w 76"/>
                <a:gd name="T7" fmla="*/ 0 h 79"/>
                <a:gd name="T8" fmla="*/ 90 w 76"/>
                <a:gd name="T9" fmla="*/ 262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79">
                  <a:moveTo>
                    <a:pt x="0" y="40"/>
                  </a:moveTo>
                  <a:cubicBezTo>
                    <a:pt x="21" y="45"/>
                    <a:pt x="21" y="62"/>
                    <a:pt x="27" y="79"/>
                  </a:cubicBezTo>
                  <a:cubicBezTo>
                    <a:pt x="42" y="60"/>
                    <a:pt x="50" y="38"/>
                    <a:pt x="76" y="29"/>
                  </a:cubicBezTo>
                  <a:cubicBezTo>
                    <a:pt x="71" y="20"/>
                    <a:pt x="68" y="8"/>
                    <a:pt x="63" y="0"/>
                  </a:cubicBezTo>
                  <a:cubicBezTo>
                    <a:pt x="53" y="13"/>
                    <a:pt x="39" y="51"/>
                    <a:pt x="14" y="38"/>
                  </a:cubicBezTo>
                </a:path>
              </a:pathLst>
            </a:custGeom>
            <a:solidFill>
              <a:srgbClr val="64C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93" name="Freeform 582">
              <a:extLst>
                <a:ext uri="{FF2B5EF4-FFF2-40B4-BE49-F238E27FC236}">
                  <a16:creationId xmlns:a16="http://schemas.microsoft.com/office/drawing/2014/main" id="{6F2E538F-E259-4EAB-9035-CBBFD87FA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018"/>
              <a:ext cx="75" cy="109"/>
            </a:xfrm>
            <a:custGeom>
              <a:avLst/>
              <a:gdLst>
                <a:gd name="T0" fmla="*/ 0 w 46"/>
                <a:gd name="T1" fmla="*/ 98 h 68"/>
                <a:gd name="T2" fmla="*/ 143 w 46"/>
                <a:gd name="T3" fmla="*/ 450 h 68"/>
                <a:gd name="T4" fmla="*/ 233 w 46"/>
                <a:gd name="T5" fmla="*/ 210 h 68"/>
                <a:gd name="T6" fmla="*/ 324 w 46"/>
                <a:gd name="T7" fmla="*/ 0 h 68"/>
                <a:gd name="T8" fmla="*/ 64 w 46"/>
                <a:gd name="T9" fmla="*/ 107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68">
                  <a:moveTo>
                    <a:pt x="0" y="15"/>
                  </a:moveTo>
                  <a:cubicBezTo>
                    <a:pt x="20" y="21"/>
                    <a:pt x="10" y="68"/>
                    <a:pt x="20" y="68"/>
                  </a:cubicBezTo>
                  <a:cubicBezTo>
                    <a:pt x="31" y="68"/>
                    <a:pt x="31" y="39"/>
                    <a:pt x="33" y="32"/>
                  </a:cubicBezTo>
                  <a:cubicBezTo>
                    <a:pt x="36" y="21"/>
                    <a:pt x="46" y="12"/>
                    <a:pt x="46" y="0"/>
                  </a:cubicBezTo>
                  <a:cubicBezTo>
                    <a:pt x="34" y="5"/>
                    <a:pt x="24" y="23"/>
                    <a:pt x="9" y="16"/>
                  </a:cubicBezTo>
                </a:path>
              </a:pathLst>
            </a:custGeom>
            <a:solidFill>
              <a:srgbClr val="64C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94" name="Freeform 583">
              <a:extLst>
                <a:ext uri="{FF2B5EF4-FFF2-40B4-BE49-F238E27FC236}">
                  <a16:creationId xmlns:a16="http://schemas.microsoft.com/office/drawing/2014/main" id="{90A58448-9B9A-4D06-B121-4103BBAFD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" y="1112"/>
              <a:ext cx="96" cy="83"/>
            </a:xfrm>
            <a:custGeom>
              <a:avLst/>
              <a:gdLst>
                <a:gd name="T0" fmla="*/ 76 w 59"/>
                <a:gd name="T1" fmla="*/ 13 h 51"/>
                <a:gd name="T2" fmla="*/ 88 w 59"/>
                <a:gd name="T3" fmla="*/ 199 h 51"/>
                <a:gd name="T4" fmla="*/ 8 w 59"/>
                <a:gd name="T5" fmla="*/ 358 h 51"/>
                <a:gd name="T6" fmla="*/ 215 w 59"/>
                <a:gd name="T7" fmla="*/ 202 h 51"/>
                <a:gd name="T8" fmla="*/ 413 w 59"/>
                <a:gd name="T9" fmla="*/ 215 h 51"/>
                <a:gd name="T10" fmla="*/ 88 w 59"/>
                <a:gd name="T11" fmla="*/ 5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51">
                  <a:moveTo>
                    <a:pt x="11" y="2"/>
                  </a:moveTo>
                  <a:cubicBezTo>
                    <a:pt x="12" y="11"/>
                    <a:pt x="15" y="18"/>
                    <a:pt x="12" y="28"/>
                  </a:cubicBezTo>
                  <a:cubicBezTo>
                    <a:pt x="10" y="36"/>
                    <a:pt x="0" y="41"/>
                    <a:pt x="1" y="51"/>
                  </a:cubicBezTo>
                  <a:cubicBezTo>
                    <a:pt x="13" y="48"/>
                    <a:pt x="19" y="33"/>
                    <a:pt x="31" y="29"/>
                  </a:cubicBezTo>
                  <a:cubicBezTo>
                    <a:pt x="39" y="26"/>
                    <a:pt x="52" y="29"/>
                    <a:pt x="59" y="31"/>
                  </a:cubicBezTo>
                  <a:cubicBezTo>
                    <a:pt x="51" y="24"/>
                    <a:pt x="17" y="0"/>
                    <a:pt x="12" y="8"/>
                  </a:cubicBezTo>
                </a:path>
              </a:pathLst>
            </a:custGeom>
            <a:solidFill>
              <a:srgbClr val="64C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95" name="Oval 584">
              <a:extLst>
                <a:ext uri="{FF2B5EF4-FFF2-40B4-BE49-F238E27FC236}">
                  <a16:creationId xmlns:a16="http://schemas.microsoft.com/office/drawing/2014/main" id="{18BE39AC-ED41-480C-B572-02B367C18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9" y="1124"/>
              <a:ext cx="22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896" name="Oval 585">
              <a:extLst>
                <a:ext uri="{FF2B5EF4-FFF2-40B4-BE49-F238E27FC236}">
                  <a16:creationId xmlns:a16="http://schemas.microsoft.com/office/drawing/2014/main" id="{34210A9F-3C87-4C82-B2DA-73D5C4D5D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9" y="1143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897" name="Oval 586">
              <a:extLst>
                <a:ext uri="{FF2B5EF4-FFF2-40B4-BE49-F238E27FC236}">
                  <a16:creationId xmlns:a16="http://schemas.microsoft.com/office/drawing/2014/main" id="{D23CD82D-EC8D-41A7-A68A-A77289E3A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4" y="1527"/>
              <a:ext cx="19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898" name="Oval 587">
              <a:extLst>
                <a:ext uri="{FF2B5EF4-FFF2-40B4-BE49-F238E27FC236}">
                  <a16:creationId xmlns:a16="http://schemas.microsoft.com/office/drawing/2014/main" id="{BDC247F5-BAD1-4192-A76E-BEBD657E8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1508"/>
              <a:ext cx="7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899" name="Oval 588">
              <a:extLst>
                <a:ext uri="{FF2B5EF4-FFF2-40B4-BE49-F238E27FC236}">
                  <a16:creationId xmlns:a16="http://schemas.microsoft.com/office/drawing/2014/main" id="{CEC60577-C3E0-44DB-98A9-75F8FAB09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" y="1960"/>
              <a:ext cx="32" cy="3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900" name="Oval 589">
              <a:extLst>
                <a:ext uri="{FF2B5EF4-FFF2-40B4-BE49-F238E27FC236}">
                  <a16:creationId xmlns:a16="http://schemas.microsoft.com/office/drawing/2014/main" id="{1EB9DC4D-D06D-41AD-B498-F91ABD431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" y="2072"/>
              <a:ext cx="26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901" name="Oval 590">
              <a:extLst>
                <a:ext uri="{FF2B5EF4-FFF2-40B4-BE49-F238E27FC236}">
                  <a16:creationId xmlns:a16="http://schemas.microsoft.com/office/drawing/2014/main" id="{761CC104-3610-47D2-A680-CCF6F3298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0" y="2034"/>
              <a:ext cx="21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902" name="Oval 591">
              <a:extLst>
                <a:ext uri="{FF2B5EF4-FFF2-40B4-BE49-F238E27FC236}">
                  <a16:creationId xmlns:a16="http://schemas.microsoft.com/office/drawing/2014/main" id="{C3DAF399-3F3B-4556-89AB-D5B0EE405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4" y="1690"/>
              <a:ext cx="28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903" name="Oval 592">
              <a:extLst>
                <a:ext uri="{FF2B5EF4-FFF2-40B4-BE49-F238E27FC236}">
                  <a16:creationId xmlns:a16="http://schemas.microsoft.com/office/drawing/2014/main" id="{31723E4A-C8AF-4DE7-BE43-0F2CBC475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" y="1690"/>
              <a:ext cx="14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904" name="Oval 593">
              <a:extLst>
                <a:ext uri="{FF2B5EF4-FFF2-40B4-BE49-F238E27FC236}">
                  <a16:creationId xmlns:a16="http://schemas.microsoft.com/office/drawing/2014/main" id="{91189F51-8ACA-4F17-83ED-355E9857E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" y="1656"/>
              <a:ext cx="47" cy="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905" name="Oval 594">
              <a:extLst>
                <a:ext uri="{FF2B5EF4-FFF2-40B4-BE49-F238E27FC236}">
                  <a16:creationId xmlns:a16="http://schemas.microsoft.com/office/drawing/2014/main" id="{5C17CEDB-852D-4F8A-8CBC-940B994B6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" y="1743"/>
              <a:ext cx="26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906" name="Oval 595">
              <a:extLst>
                <a:ext uri="{FF2B5EF4-FFF2-40B4-BE49-F238E27FC236}">
                  <a16:creationId xmlns:a16="http://schemas.microsoft.com/office/drawing/2014/main" id="{3965F634-E2F6-4B6A-B05B-B2536231F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" y="2511"/>
              <a:ext cx="26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907" name="Oval 596">
              <a:extLst>
                <a:ext uri="{FF2B5EF4-FFF2-40B4-BE49-F238E27FC236}">
                  <a16:creationId xmlns:a16="http://schemas.microsoft.com/office/drawing/2014/main" id="{F980EA9C-1917-41EC-BB62-9CB4D076C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" y="2557"/>
              <a:ext cx="29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908" name="Oval 597">
              <a:extLst>
                <a:ext uri="{FF2B5EF4-FFF2-40B4-BE49-F238E27FC236}">
                  <a16:creationId xmlns:a16="http://schemas.microsoft.com/office/drawing/2014/main" id="{26391233-9289-4F25-8704-E7CDDCC48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" y="875"/>
              <a:ext cx="26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909" name="Oval 598">
              <a:extLst>
                <a:ext uri="{FF2B5EF4-FFF2-40B4-BE49-F238E27FC236}">
                  <a16:creationId xmlns:a16="http://schemas.microsoft.com/office/drawing/2014/main" id="{0DDD240B-975E-45B6-A923-4019199AB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846"/>
              <a:ext cx="16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910" name="Oval 599">
              <a:extLst>
                <a:ext uri="{FF2B5EF4-FFF2-40B4-BE49-F238E27FC236}">
                  <a16:creationId xmlns:a16="http://schemas.microsoft.com/office/drawing/2014/main" id="{31B73135-9BD2-454A-A6D1-A7C72989B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1511"/>
              <a:ext cx="20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911" name="Freeform 600">
              <a:extLst>
                <a:ext uri="{FF2B5EF4-FFF2-40B4-BE49-F238E27FC236}">
                  <a16:creationId xmlns:a16="http://schemas.microsoft.com/office/drawing/2014/main" id="{72979C98-D9D3-4A0B-9EEB-D27AE0B4BC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5" y="2602"/>
              <a:ext cx="2060" cy="860"/>
            </a:xfrm>
            <a:custGeom>
              <a:avLst/>
              <a:gdLst>
                <a:gd name="T0" fmla="*/ 1027 w 1276"/>
                <a:gd name="T1" fmla="*/ 2962 h 533"/>
                <a:gd name="T2" fmla="*/ 42 w 1276"/>
                <a:gd name="T3" fmla="*/ 2096 h 533"/>
                <a:gd name="T4" fmla="*/ 191 w 1276"/>
                <a:gd name="T5" fmla="*/ 2046 h 533"/>
                <a:gd name="T6" fmla="*/ 1095 w 1276"/>
                <a:gd name="T7" fmla="*/ 2244 h 533"/>
                <a:gd name="T8" fmla="*/ 1337 w 1276"/>
                <a:gd name="T9" fmla="*/ 2643 h 533"/>
                <a:gd name="T10" fmla="*/ 1027 w 1276"/>
                <a:gd name="T11" fmla="*/ 2962 h 533"/>
                <a:gd name="T12" fmla="*/ 760 w 1276"/>
                <a:gd name="T13" fmla="*/ 1559 h 533"/>
                <a:gd name="T14" fmla="*/ 610 w 1276"/>
                <a:gd name="T15" fmla="*/ 1150 h 533"/>
                <a:gd name="T16" fmla="*/ 1295 w 1276"/>
                <a:gd name="T17" fmla="*/ 224 h 533"/>
                <a:gd name="T18" fmla="*/ 1991 w 1276"/>
                <a:gd name="T19" fmla="*/ 144 h 533"/>
                <a:gd name="T20" fmla="*/ 2740 w 1276"/>
                <a:gd name="T21" fmla="*/ 671 h 533"/>
                <a:gd name="T22" fmla="*/ 2397 w 1276"/>
                <a:gd name="T23" fmla="*/ 1622 h 533"/>
                <a:gd name="T24" fmla="*/ 1876 w 1276"/>
                <a:gd name="T25" fmla="*/ 1918 h 533"/>
                <a:gd name="T26" fmla="*/ 760 w 1276"/>
                <a:gd name="T27" fmla="*/ 1559 h 533"/>
                <a:gd name="T28" fmla="*/ 3227 w 1276"/>
                <a:gd name="T29" fmla="*/ 2869 h 533"/>
                <a:gd name="T30" fmla="*/ 1892 w 1276"/>
                <a:gd name="T31" fmla="*/ 3204 h 533"/>
                <a:gd name="T32" fmla="*/ 2158 w 1276"/>
                <a:gd name="T33" fmla="*/ 2562 h 533"/>
                <a:gd name="T34" fmla="*/ 2971 w 1276"/>
                <a:gd name="T35" fmla="*/ 2609 h 533"/>
                <a:gd name="T36" fmla="*/ 3227 w 1276"/>
                <a:gd name="T37" fmla="*/ 2869 h 533"/>
                <a:gd name="T38" fmla="*/ 3172 w 1276"/>
                <a:gd name="T39" fmla="*/ 2033 h 533"/>
                <a:gd name="T40" fmla="*/ 2919 w 1276"/>
                <a:gd name="T41" fmla="*/ 1205 h 533"/>
                <a:gd name="T42" fmla="*/ 3547 w 1276"/>
                <a:gd name="T43" fmla="*/ 841 h 533"/>
                <a:gd name="T44" fmla="*/ 4964 w 1276"/>
                <a:gd name="T45" fmla="*/ 1125 h 533"/>
                <a:gd name="T46" fmla="*/ 5150 w 1276"/>
                <a:gd name="T47" fmla="*/ 1412 h 533"/>
                <a:gd name="T48" fmla="*/ 3172 w 1276"/>
                <a:gd name="T49" fmla="*/ 2033 h 533"/>
                <a:gd name="T50" fmla="*/ 5726 w 1276"/>
                <a:gd name="T51" fmla="*/ 2609 h 533"/>
                <a:gd name="T52" fmla="*/ 4525 w 1276"/>
                <a:gd name="T53" fmla="*/ 3095 h 533"/>
                <a:gd name="T54" fmla="*/ 4157 w 1276"/>
                <a:gd name="T55" fmla="*/ 2444 h 533"/>
                <a:gd name="T56" fmla="*/ 5027 w 1276"/>
                <a:gd name="T57" fmla="*/ 2177 h 533"/>
                <a:gd name="T58" fmla="*/ 5494 w 1276"/>
                <a:gd name="T59" fmla="*/ 2223 h 533"/>
                <a:gd name="T60" fmla="*/ 5726 w 1276"/>
                <a:gd name="T61" fmla="*/ 2609 h 533"/>
                <a:gd name="T62" fmla="*/ 7216 w 1276"/>
                <a:gd name="T63" fmla="*/ 2219 h 533"/>
                <a:gd name="T64" fmla="*/ 5739 w 1276"/>
                <a:gd name="T65" fmla="*/ 1638 h 533"/>
                <a:gd name="T66" fmla="*/ 5959 w 1276"/>
                <a:gd name="T67" fmla="*/ 1234 h 533"/>
                <a:gd name="T68" fmla="*/ 7162 w 1276"/>
                <a:gd name="T69" fmla="*/ 831 h 533"/>
                <a:gd name="T70" fmla="*/ 8669 w 1276"/>
                <a:gd name="T71" fmla="*/ 1559 h 533"/>
                <a:gd name="T72" fmla="*/ 7216 w 1276"/>
                <a:gd name="T73" fmla="*/ 2219 h 5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76" h="533">
                  <a:moveTo>
                    <a:pt x="151" y="437"/>
                  </a:moveTo>
                  <a:cubicBezTo>
                    <a:pt x="90" y="408"/>
                    <a:pt x="0" y="335"/>
                    <a:pt x="6" y="309"/>
                  </a:cubicBezTo>
                  <a:cubicBezTo>
                    <a:pt x="9" y="296"/>
                    <a:pt x="28" y="302"/>
                    <a:pt x="28" y="302"/>
                  </a:cubicBezTo>
                  <a:cubicBezTo>
                    <a:pt x="28" y="302"/>
                    <a:pt x="136" y="321"/>
                    <a:pt x="161" y="331"/>
                  </a:cubicBezTo>
                  <a:cubicBezTo>
                    <a:pt x="187" y="342"/>
                    <a:pt x="197" y="354"/>
                    <a:pt x="197" y="390"/>
                  </a:cubicBezTo>
                  <a:cubicBezTo>
                    <a:pt x="197" y="425"/>
                    <a:pt x="212" y="467"/>
                    <a:pt x="151" y="437"/>
                  </a:cubicBezTo>
                  <a:close/>
                  <a:moveTo>
                    <a:pt x="112" y="230"/>
                  </a:moveTo>
                  <a:cubicBezTo>
                    <a:pt x="112" y="230"/>
                    <a:pt x="64" y="221"/>
                    <a:pt x="90" y="170"/>
                  </a:cubicBezTo>
                  <a:cubicBezTo>
                    <a:pt x="90" y="170"/>
                    <a:pt x="149" y="64"/>
                    <a:pt x="191" y="33"/>
                  </a:cubicBezTo>
                  <a:cubicBezTo>
                    <a:pt x="233" y="2"/>
                    <a:pt x="248" y="0"/>
                    <a:pt x="293" y="21"/>
                  </a:cubicBezTo>
                  <a:cubicBezTo>
                    <a:pt x="337" y="42"/>
                    <a:pt x="413" y="72"/>
                    <a:pt x="403" y="99"/>
                  </a:cubicBezTo>
                  <a:cubicBezTo>
                    <a:pt x="392" y="126"/>
                    <a:pt x="357" y="201"/>
                    <a:pt x="353" y="239"/>
                  </a:cubicBezTo>
                  <a:cubicBezTo>
                    <a:pt x="349" y="276"/>
                    <a:pt x="336" y="299"/>
                    <a:pt x="276" y="283"/>
                  </a:cubicBezTo>
                  <a:cubicBezTo>
                    <a:pt x="216" y="266"/>
                    <a:pt x="112" y="230"/>
                    <a:pt x="112" y="230"/>
                  </a:cubicBezTo>
                  <a:close/>
                  <a:moveTo>
                    <a:pt x="475" y="423"/>
                  </a:moveTo>
                  <a:cubicBezTo>
                    <a:pt x="452" y="449"/>
                    <a:pt x="297" y="533"/>
                    <a:pt x="279" y="473"/>
                  </a:cubicBezTo>
                  <a:cubicBezTo>
                    <a:pt x="261" y="414"/>
                    <a:pt x="255" y="354"/>
                    <a:pt x="318" y="378"/>
                  </a:cubicBezTo>
                  <a:cubicBezTo>
                    <a:pt x="318" y="378"/>
                    <a:pt x="403" y="388"/>
                    <a:pt x="437" y="385"/>
                  </a:cubicBezTo>
                  <a:cubicBezTo>
                    <a:pt x="472" y="382"/>
                    <a:pt x="497" y="396"/>
                    <a:pt x="475" y="423"/>
                  </a:cubicBezTo>
                  <a:close/>
                  <a:moveTo>
                    <a:pt x="467" y="300"/>
                  </a:moveTo>
                  <a:cubicBezTo>
                    <a:pt x="400" y="302"/>
                    <a:pt x="407" y="220"/>
                    <a:pt x="430" y="178"/>
                  </a:cubicBezTo>
                  <a:cubicBezTo>
                    <a:pt x="452" y="136"/>
                    <a:pt x="481" y="111"/>
                    <a:pt x="522" y="124"/>
                  </a:cubicBezTo>
                  <a:cubicBezTo>
                    <a:pt x="522" y="124"/>
                    <a:pt x="678" y="166"/>
                    <a:pt x="731" y="166"/>
                  </a:cubicBezTo>
                  <a:cubicBezTo>
                    <a:pt x="785" y="166"/>
                    <a:pt x="782" y="196"/>
                    <a:pt x="758" y="208"/>
                  </a:cubicBezTo>
                  <a:cubicBezTo>
                    <a:pt x="734" y="220"/>
                    <a:pt x="637" y="296"/>
                    <a:pt x="467" y="300"/>
                  </a:cubicBezTo>
                  <a:close/>
                  <a:moveTo>
                    <a:pt x="843" y="385"/>
                  </a:moveTo>
                  <a:cubicBezTo>
                    <a:pt x="818" y="415"/>
                    <a:pt x="751" y="487"/>
                    <a:pt x="666" y="457"/>
                  </a:cubicBezTo>
                  <a:cubicBezTo>
                    <a:pt x="581" y="427"/>
                    <a:pt x="560" y="369"/>
                    <a:pt x="612" y="361"/>
                  </a:cubicBezTo>
                  <a:cubicBezTo>
                    <a:pt x="612" y="361"/>
                    <a:pt x="721" y="339"/>
                    <a:pt x="740" y="321"/>
                  </a:cubicBezTo>
                  <a:cubicBezTo>
                    <a:pt x="760" y="303"/>
                    <a:pt x="783" y="306"/>
                    <a:pt x="809" y="328"/>
                  </a:cubicBezTo>
                  <a:cubicBezTo>
                    <a:pt x="834" y="351"/>
                    <a:pt x="869" y="355"/>
                    <a:pt x="843" y="385"/>
                  </a:cubicBezTo>
                  <a:close/>
                  <a:moveTo>
                    <a:pt x="1062" y="327"/>
                  </a:moveTo>
                  <a:cubicBezTo>
                    <a:pt x="997" y="328"/>
                    <a:pt x="900" y="302"/>
                    <a:pt x="845" y="242"/>
                  </a:cubicBezTo>
                  <a:cubicBezTo>
                    <a:pt x="845" y="242"/>
                    <a:pt x="861" y="211"/>
                    <a:pt x="877" y="182"/>
                  </a:cubicBezTo>
                  <a:cubicBezTo>
                    <a:pt x="894" y="154"/>
                    <a:pt x="967" y="115"/>
                    <a:pt x="1054" y="123"/>
                  </a:cubicBezTo>
                  <a:cubicBezTo>
                    <a:pt x="1140" y="130"/>
                    <a:pt x="1276" y="175"/>
                    <a:pt x="1276" y="230"/>
                  </a:cubicBezTo>
                  <a:cubicBezTo>
                    <a:pt x="1276" y="285"/>
                    <a:pt x="1128" y="326"/>
                    <a:pt x="1062" y="327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12" name="Freeform 601">
              <a:extLst>
                <a:ext uri="{FF2B5EF4-FFF2-40B4-BE49-F238E27FC236}">
                  <a16:creationId xmlns:a16="http://schemas.microsoft.com/office/drawing/2014/main" id="{2194A702-B003-4FB3-88AE-5E2E084B6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1816"/>
              <a:ext cx="418" cy="613"/>
            </a:xfrm>
            <a:custGeom>
              <a:avLst/>
              <a:gdLst>
                <a:gd name="T0" fmla="*/ 1758 w 259"/>
                <a:gd name="T1" fmla="*/ 2486 h 380"/>
                <a:gd name="T2" fmla="*/ 1328 w 259"/>
                <a:gd name="T3" fmla="*/ 1686 h 380"/>
                <a:gd name="T4" fmla="*/ 474 w 259"/>
                <a:gd name="T5" fmla="*/ 102 h 380"/>
                <a:gd name="T6" fmla="*/ 671 w 259"/>
                <a:gd name="T7" fmla="*/ 1218 h 380"/>
                <a:gd name="T8" fmla="*/ 815 w 259"/>
                <a:gd name="T9" fmla="*/ 1658 h 380"/>
                <a:gd name="T10" fmla="*/ 157 w 259"/>
                <a:gd name="T11" fmla="*/ 1179 h 380"/>
                <a:gd name="T12" fmla="*/ 97 w 259"/>
                <a:gd name="T13" fmla="*/ 1450 h 380"/>
                <a:gd name="T14" fmla="*/ 1260 w 259"/>
                <a:gd name="T15" fmla="*/ 2316 h 380"/>
                <a:gd name="T16" fmla="*/ 1383 w 259"/>
                <a:gd name="T17" fmla="*/ 2573 h 380"/>
                <a:gd name="T18" fmla="*/ 1758 w 259"/>
                <a:gd name="T19" fmla="*/ 2486 h 3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9" h="380">
                  <a:moveTo>
                    <a:pt x="259" y="367"/>
                  </a:moveTo>
                  <a:cubicBezTo>
                    <a:pt x="247" y="324"/>
                    <a:pt x="225" y="282"/>
                    <a:pt x="196" y="249"/>
                  </a:cubicBezTo>
                  <a:cubicBezTo>
                    <a:pt x="155" y="203"/>
                    <a:pt x="100" y="23"/>
                    <a:pt x="70" y="15"/>
                  </a:cubicBezTo>
                  <a:cubicBezTo>
                    <a:pt x="15" y="0"/>
                    <a:pt x="82" y="151"/>
                    <a:pt x="99" y="180"/>
                  </a:cubicBezTo>
                  <a:cubicBezTo>
                    <a:pt x="137" y="246"/>
                    <a:pt x="130" y="247"/>
                    <a:pt x="120" y="245"/>
                  </a:cubicBezTo>
                  <a:cubicBezTo>
                    <a:pt x="42" y="201"/>
                    <a:pt x="47" y="172"/>
                    <a:pt x="23" y="174"/>
                  </a:cubicBezTo>
                  <a:cubicBezTo>
                    <a:pt x="14" y="174"/>
                    <a:pt x="0" y="189"/>
                    <a:pt x="14" y="214"/>
                  </a:cubicBezTo>
                  <a:cubicBezTo>
                    <a:pt x="60" y="302"/>
                    <a:pt x="147" y="289"/>
                    <a:pt x="186" y="342"/>
                  </a:cubicBezTo>
                  <a:cubicBezTo>
                    <a:pt x="195" y="354"/>
                    <a:pt x="201" y="366"/>
                    <a:pt x="204" y="380"/>
                  </a:cubicBezTo>
                  <a:cubicBezTo>
                    <a:pt x="204" y="380"/>
                    <a:pt x="232" y="377"/>
                    <a:pt x="259" y="367"/>
                  </a:cubicBezTo>
                  <a:close/>
                </a:path>
              </a:pathLst>
            </a:custGeom>
            <a:solidFill>
              <a:srgbClr val="CD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13" name="Freeform 602">
              <a:extLst>
                <a:ext uri="{FF2B5EF4-FFF2-40B4-BE49-F238E27FC236}">
                  <a16:creationId xmlns:a16="http://schemas.microsoft.com/office/drawing/2014/main" id="{33F53B0E-EB55-4C99-A253-9B211053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1816"/>
              <a:ext cx="418" cy="613"/>
            </a:xfrm>
            <a:custGeom>
              <a:avLst/>
              <a:gdLst>
                <a:gd name="T0" fmla="*/ 1758 w 259"/>
                <a:gd name="T1" fmla="*/ 2486 h 380"/>
                <a:gd name="T2" fmla="*/ 1328 w 259"/>
                <a:gd name="T3" fmla="*/ 1686 h 380"/>
                <a:gd name="T4" fmla="*/ 474 w 259"/>
                <a:gd name="T5" fmla="*/ 102 h 380"/>
                <a:gd name="T6" fmla="*/ 671 w 259"/>
                <a:gd name="T7" fmla="*/ 1218 h 380"/>
                <a:gd name="T8" fmla="*/ 815 w 259"/>
                <a:gd name="T9" fmla="*/ 1658 h 380"/>
                <a:gd name="T10" fmla="*/ 157 w 259"/>
                <a:gd name="T11" fmla="*/ 1179 h 380"/>
                <a:gd name="T12" fmla="*/ 97 w 259"/>
                <a:gd name="T13" fmla="*/ 1450 h 380"/>
                <a:gd name="T14" fmla="*/ 1260 w 259"/>
                <a:gd name="T15" fmla="*/ 2316 h 380"/>
                <a:gd name="T16" fmla="*/ 1383 w 259"/>
                <a:gd name="T17" fmla="*/ 2573 h 3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9" h="380">
                  <a:moveTo>
                    <a:pt x="259" y="367"/>
                  </a:moveTo>
                  <a:cubicBezTo>
                    <a:pt x="247" y="324"/>
                    <a:pt x="225" y="282"/>
                    <a:pt x="196" y="249"/>
                  </a:cubicBezTo>
                  <a:cubicBezTo>
                    <a:pt x="155" y="203"/>
                    <a:pt x="100" y="23"/>
                    <a:pt x="70" y="15"/>
                  </a:cubicBezTo>
                  <a:cubicBezTo>
                    <a:pt x="15" y="0"/>
                    <a:pt x="82" y="151"/>
                    <a:pt x="99" y="180"/>
                  </a:cubicBezTo>
                  <a:cubicBezTo>
                    <a:pt x="137" y="246"/>
                    <a:pt x="130" y="247"/>
                    <a:pt x="120" y="245"/>
                  </a:cubicBezTo>
                  <a:cubicBezTo>
                    <a:pt x="42" y="201"/>
                    <a:pt x="47" y="172"/>
                    <a:pt x="23" y="174"/>
                  </a:cubicBezTo>
                  <a:cubicBezTo>
                    <a:pt x="14" y="174"/>
                    <a:pt x="0" y="189"/>
                    <a:pt x="14" y="214"/>
                  </a:cubicBezTo>
                  <a:cubicBezTo>
                    <a:pt x="60" y="302"/>
                    <a:pt x="147" y="289"/>
                    <a:pt x="186" y="342"/>
                  </a:cubicBezTo>
                  <a:cubicBezTo>
                    <a:pt x="195" y="354"/>
                    <a:pt x="201" y="366"/>
                    <a:pt x="204" y="38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14" name="Freeform 603">
              <a:extLst>
                <a:ext uri="{FF2B5EF4-FFF2-40B4-BE49-F238E27FC236}">
                  <a16:creationId xmlns:a16="http://schemas.microsoft.com/office/drawing/2014/main" id="{29364AF9-6045-4E36-9D68-A5B75BB25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2447"/>
              <a:ext cx="439" cy="631"/>
            </a:xfrm>
            <a:custGeom>
              <a:avLst/>
              <a:gdLst>
                <a:gd name="T0" fmla="*/ 1717 w 272"/>
                <a:gd name="T1" fmla="*/ 466 h 391"/>
                <a:gd name="T2" fmla="*/ 1569 w 272"/>
                <a:gd name="T3" fmla="*/ 1039 h 391"/>
                <a:gd name="T4" fmla="*/ 1846 w 272"/>
                <a:gd name="T5" fmla="*/ 2130 h 391"/>
                <a:gd name="T6" fmla="*/ 807 w 272"/>
                <a:gd name="T7" fmla="*/ 2576 h 391"/>
                <a:gd name="T8" fmla="*/ 993 w 272"/>
                <a:gd name="T9" fmla="*/ 2308 h 391"/>
                <a:gd name="T10" fmla="*/ 841 w 272"/>
                <a:gd name="T11" fmla="*/ 1433 h 391"/>
                <a:gd name="T12" fmla="*/ 550 w 272"/>
                <a:gd name="T13" fmla="*/ 671 h 391"/>
                <a:gd name="T14" fmla="*/ 89 w 272"/>
                <a:gd name="T15" fmla="*/ 123 h 391"/>
                <a:gd name="T16" fmla="*/ 321 w 272"/>
                <a:gd name="T17" fmla="*/ 63 h 391"/>
                <a:gd name="T18" fmla="*/ 573 w 272"/>
                <a:gd name="T19" fmla="*/ 253 h 391"/>
                <a:gd name="T20" fmla="*/ 964 w 272"/>
                <a:gd name="T21" fmla="*/ 637 h 391"/>
                <a:gd name="T22" fmla="*/ 1185 w 272"/>
                <a:gd name="T23" fmla="*/ 678 h 391"/>
                <a:gd name="T24" fmla="*/ 1225 w 272"/>
                <a:gd name="T25" fmla="*/ 583 h 391"/>
                <a:gd name="T26" fmla="*/ 1717 w 272"/>
                <a:gd name="T27" fmla="*/ 466 h 3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2" h="391">
                  <a:moveTo>
                    <a:pt x="253" y="69"/>
                  </a:moveTo>
                  <a:cubicBezTo>
                    <a:pt x="249" y="101"/>
                    <a:pt x="240" y="130"/>
                    <a:pt x="231" y="153"/>
                  </a:cubicBezTo>
                  <a:cubicBezTo>
                    <a:pt x="210" y="203"/>
                    <a:pt x="165" y="320"/>
                    <a:pt x="272" y="314"/>
                  </a:cubicBezTo>
                  <a:cubicBezTo>
                    <a:pt x="272" y="314"/>
                    <a:pt x="225" y="391"/>
                    <a:pt x="119" y="380"/>
                  </a:cubicBezTo>
                  <a:cubicBezTo>
                    <a:pt x="119" y="380"/>
                    <a:pt x="154" y="372"/>
                    <a:pt x="146" y="340"/>
                  </a:cubicBezTo>
                  <a:cubicBezTo>
                    <a:pt x="137" y="309"/>
                    <a:pt x="115" y="257"/>
                    <a:pt x="124" y="211"/>
                  </a:cubicBezTo>
                  <a:cubicBezTo>
                    <a:pt x="132" y="165"/>
                    <a:pt x="114" y="127"/>
                    <a:pt x="81" y="99"/>
                  </a:cubicBezTo>
                  <a:cubicBezTo>
                    <a:pt x="49" y="71"/>
                    <a:pt x="0" y="57"/>
                    <a:pt x="13" y="18"/>
                  </a:cubicBezTo>
                  <a:cubicBezTo>
                    <a:pt x="19" y="0"/>
                    <a:pt x="34" y="0"/>
                    <a:pt x="47" y="9"/>
                  </a:cubicBezTo>
                  <a:cubicBezTo>
                    <a:pt x="57" y="18"/>
                    <a:pt x="75" y="31"/>
                    <a:pt x="84" y="37"/>
                  </a:cubicBezTo>
                  <a:cubicBezTo>
                    <a:pt x="104" y="52"/>
                    <a:pt x="124" y="77"/>
                    <a:pt x="142" y="94"/>
                  </a:cubicBezTo>
                  <a:cubicBezTo>
                    <a:pt x="160" y="111"/>
                    <a:pt x="166" y="123"/>
                    <a:pt x="175" y="100"/>
                  </a:cubicBezTo>
                  <a:cubicBezTo>
                    <a:pt x="176" y="97"/>
                    <a:pt x="178" y="92"/>
                    <a:pt x="180" y="86"/>
                  </a:cubicBezTo>
                  <a:cubicBezTo>
                    <a:pt x="180" y="86"/>
                    <a:pt x="199" y="88"/>
                    <a:pt x="253" y="69"/>
                  </a:cubicBezTo>
                  <a:close/>
                </a:path>
              </a:pathLst>
            </a:custGeom>
            <a:solidFill>
              <a:srgbClr val="CD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15" name="Freeform 604">
              <a:extLst>
                <a:ext uri="{FF2B5EF4-FFF2-40B4-BE49-F238E27FC236}">
                  <a16:creationId xmlns:a16="http://schemas.microsoft.com/office/drawing/2014/main" id="{46292FE4-D17E-44AD-8BAC-CC108C579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2447"/>
              <a:ext cx="290" cy="613"/>
            </a:xfrm>
            <a:custGeom>
              <a:avLst/>
              <a:gdLst>
                <a:gd name="T0" fmla="*/ 802 w 180"/>
                <a:gd name="T1" fmla="*/ 2573 h 380"/>
                <a:gd name="T2" fmla="*/ 984 w 180"/>
                <a:gd name="T3" fmla="*/ 2300 h 380"/>
                <a:gd name="T4" fmla="*/ 836 w 180"/>
                <a:gd name="T5" fmla="*/ 1426 h 380"/>
                <a:gd name="T6" fmla="*/ 548 w 180"/>
                <a:gd name="T7" fmla="*/ 671 h 380"/>
                <a:gd name="T8" fmla="*/ 89 w 180"/>
                <a:gd name="T9" fmla="*/ 123 h 380"/>
                <a:gd name="T10" fmla="*/ 317 w 180"/>
                <a:gd name="T11" fmla="*/ 63 h 380"/>
                <a:gd name="T12" fmla="*/ 566 w 180"/>
                <a:gd name="T13" fmla="*/ 252 h 380"/>
                <a:gd name="T14" fmla="*/ 959 w 180"/>
                <a:gd name="T15" fmla="*/ 637 h 380"/>
                <a:gd name="T16" fmla="*/ 1178 w 180"/>
                <a:gd name="T17" fmla="*/ 676 h 380"/>
                <a:gd name="T18" fmla="*/ 1212 w 180"/>
                <a:gd name="T19" fmla="*/ 582 h 3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380">
                  <a:moveTo>
                    <a:pt x="119" y="380"/>
                  </a:moveTo>
                  <a:cubicBezTo>
                    <a:pt x="119" y="380"/>
                    <a:pt x="154" y="372"/>
                    <a:pt x="146" y="340"/>
                  </a:cubicBezTo>
                  <a:cubicBezTo>
                    <a:pt x="137" y="309"/>
                    <a:pt x="115" y="257"/>
                    <a:pt x="124" y="211"/>
                  </a:cubicBezTo>
                  <a:cubicBezTo>
                    <a:pt x="132" y="165"/>
                    <a:pt x="114" y="127"/>
                    <a:pt x="81" y="99"/>
                  </a:cubicBezTo>
                  <a:cubicBezTo>
                    <a:pt x="49" y="71"/>
                    <a:pt x="0" y="57"/>
                    <a:pt x="13" y="18"/>
                  </a:cubicBezTo>
                  <a:cubicBezTo>
                    <a:pt x="19" y="0"/>
                    <a:pt x="34" y="0"/>
                    <a:pt x="47" y="9"/>
                  </a:cubicBezTo>
                  <a:cubicBezTo>
                    <a:pt x="57" y="18"/>
                    <a:pt x="75" y="31"/>
                    <a:pt x="84" y="37"/>
                  </a:cubicBezTo>
                  <a:cubicBezTo>
                    <a:pt x="104" y="52"/>
                    <a:pt x="124" y="77"/>
                    <a:pt x="142" y="94"/>
                  </a:cubicBezTo>
                  <a:cubicBezTo>
                    <a:pt x="160" y="111"/>
                    <a:pt x="166" y="123"/>
                    <a:pt x="175" y="100"/>
                  </a:cubicBezTo>
                  <a:cubicBezTo>
                    <a:pt x="176" y="97"/>
                    <a:pt x="178" y="92"/>
                    <a:pt x="180" y="8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16" name="Freeform 605">
              <a:extLst>
                <a:ext uri="{FF2B5EF4-FFF2-40B4-BE49-F238E27FC236}">
                  <a16:creationId xmlns:a16="http://schemas.microsoft.com/office/drawing/2014/main" id="{7C7FA28A-ABC1-4970-A13C-A5B717AB2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2558"/>
              <a:ext cx="173" cy="405"/>
            </a:xfrm>
            <a:custGeom>
              <a:avLst/>
              <a:gdLst>
                <a:gd name="T0" fmla="*/ 601 w 107"/>
                <a:gd name="T1" fmla="*/ 0 h 251"/>
                <a:gd name="T2" fmla="*/ 453 w 107"/>
                <a:gd name="T3" fmla="*/ 570 h 251"/>
                <a:gd name="T4" fmla="*/ 732 w 107"/>
                <a:gd name="T5" fmla="*/ 1659 h 2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251">
                  <a:moveTo>
                    <a:pt x="88" y="0"/>
                  </a:moveTo>
                  <a:cubicBezTo>
                    <a:pt x="84" y="32"/>
                    <a:pt x="75" y="61"/>
                    <a:pt x="66" y="84"/>
                  </a:cubicBezTo>
                  <a:cubicBezTo>
                    <a:pt x="45" y="134"/>
                    <a:pt x="0" y="251"/>
                    <a:pt x="107" y="24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17" name="Oval 606">
              <a:extLst>
                <a:ext uri="{FF2B5EF4-FFF2-40B4-BE49-F238E27FC236}">
                  <a16:creationId xmlns:a16="http://schemas.microsoft.com/office/drawing/2014/main" id="{5EFD02BD-DBF7-48FE-A998-FE2C4C1C1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" y="2357"/>
              <a:ext cx="45" cy="109"/>
            </a:xfrm>
            <a:prstGeom prst="ellipse">
              <a:avLst/>
            </a:prstGeom>
            <a:solidFill>
              <a:srgbClr val="E1E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918" name="Oval 607">
              <a:extLst>
                <a:ext uri="{FF2B5EF4-FFF2-40B4-BE49-F238E27FC236}">
                  <a16:creationId xmlns:a16="http://schemas.microsoft.com/office/drawing/2014/main" id="{BFED9B2A-946F-40E3-82D5-B79C7E293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" y="2373"/>
              <a:ext cx="30" cy="74"/>
            </a:xfrm>
            <a:prstGeom prst="ellipse">
              <a:avLst/>
            </a:prstGeom>
            <a:solidFill>
              <a:srgbClr val="B0C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919" name="Freeform 608">
              <a:extLst>
                <a:ext uri="{FF2B5EF4-FFF2-40B4-BE49-F238E27FC236}">
                  <a16:creationId xmlns:a16="http://schemas.microsoft.com/office/drawing/2014/main" id="{BD23EE9A-DBC4-4B9D-8505-CEC1D7DBA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2377"/>
              <a:ext cx="16" cy="67"/>
            </a:xfrm>
            <a:custGeom>
              <a:avLst/>
              <a:gdLst>
                <a:gd name="T0" fmla="*/ 0 w 10"/>
                <a:gd name="T1" fmla="*/ 150 h 41"/>
                <a:gd name="T2" fmla="*/ 34 w 10"/>
                <a:gd name="T3" fmla="*/ 291 h 41"/>
                <a:gd name="T4" fmla="*/ 67 w 10"/>
                <a:gd name="T5" fmla="*/ 144 h 41"/>
                <a:gd name="T6" fmla="*/ 42 w 10"/>
                <a:gd name="T7" fmla="*/ 0 h 41"/>
                <a:gd name="T8" fmla="*/ 0 w 10"/>
                <a:gd name="T9" fmla="*/ 15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41">
                  <a:moveTo>
                    <a:pt x="0" y="21"/>
                  </a:moveTo>
                  <a:cubicBezTo>
                    <a:pt x="0" y="30"/>
                    <a:pt x="2" y="37"/>
                    <a:pt x="5" y="41"/>
                  </a:cubicBezTo>
                  <a:cubicBezTo>
                    <a:pt x="8" y="37"/>
                    <a:pt x="10" y="30"/>
                    <a:pt x="10" y="20"/>
                  </a:cubicBezTo>
                  <a:cubicBezTo>
                    <a:pt x="10" y="12"/>
                    <a:pt x="8" y="4"/>
                    <a:pt x="6" y="0"/>
                  </a:cubicBezTo>
                  <a:cubicBezTo>
                    <a:pt x="2" y="4"/>
                    <a:pt x="0" y="12"/>
                    <a:pt x="0" y="21"/>
                  </a:cubicBezTo>
                  <a:close/>
                </a:path>
              </a:pathLst>
            </a:custGeom>
            <a:solidFill>
              <a:srgbClr val="99A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0" name="Oval 609">
              <a:extLst>
                <a:ext uri="{FF2B5EF4-FFF2-40B4-BE49-F238E27FC236}">
                  <a16:creationId xmlns:a16="http://schemas.microsoft.com/office/drawing/2014/main" id="{65109A5C-897D-4053-A2ED-17006DC33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" y="2357"/>
              <a:ext cx="45" cy="109"/>
            </a:xfrm>
            <a:prstGeom prst="ellipse">
              <a:avLst/>
            </a:prstGeom>
            <a:noFill/>
            <a:ln w="1111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921" name="Oval 610">
              <a:extLst>
                <a:ext uri="{FF2B5EF4-FFF2-40B4-BE49-F238E27FC236}">
                  <a16:creationId xmlns:a16="http://schemas.microsoft.com/office/drawing/2014/main" id="{92004D0E-C741-45B2-9C99-B59E92F87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" y="2373"/>
              <a:ext cx="30" cy="74"/>
            </a:xfrm>
            <a:prstGeom prst="ellipse">
              <a:avLst/>
            </a:prstGeom>
            <a:noFill/>
            <a:ln w="6350">
              <a:solidFill>
                <a:srgbClr val="ECF5E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922" name="Freeform 611">
              <a:extLst>
                <a:ext uri="{FF2B5EF4-FFF2-40B4-BE49-F238E27FC236}">
                  <a16:creationId xmlns:a16="http://schemas.microsoft.com/office/drawing/2014/main" id="{E5218FA5-9825-4A6E-BE59-C57822645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" y="2958"/>
              <a:ext cx="74" cy="155"/>
            </a:xfrm>
            <a:custGeom>
              <a:avLst/>
              <a:gdLst>
                <a:gd name="T0" fmla="*/ 261 w 46"/>
                <a:gd name="T1" fmla="*/ 300 h 96"/>
                <a:gd name="T2" fmla="*/ 233 w 46"/>
                <a:gd name="T3" fmla="*/ 639 h 96"/>
                <a:gd name="T4" fmla="*/ 47 w 46"/>
                <a:gd name="T5" fmla="*/ 362 h 96"/>
                <a:gd name="T6" fmla="*/ 76 w 46"/>
                <a:gd name="T7" fmla="*/ 13 h 96"/>
                <a:gd name="T8" fmla="*/ 261 w 46"/>
                <a:gd name="T9" fmla="*/ 30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96">
                  <a:moveTo>
                    <a:pt x="39" y="44"/>
                  </a:moveTo>
                  <a:cubicBezTo>
                    <a:pt x="46" y="69"/>
                    <a:pt x="44" y="92"/>
                    <a:pt x="35" y="94"/>
                  </a:cubicBezTo>
                  <a:cubicBezTo>
                    <a:pt x="26" y="96"/>
                    <a:pt x="13" y="78"/>
                    <a:pt x="7" y="53"/>
                  </a:cubicBezTo>
                  <a:cubicBezTo>
                    <a:pt x="0" y="27"/>
                    <a:pt x="2" y="5"/>
                    <a:pt x="11" y="2"/>
                  </a:cubicBezTo>
                  <a:cubicBezTo>
                    <a:pt x="19" y="0"/>
                    <a:pt x="32" y="19"/>
                    <a:pt x="39" y="44"/>
                  </a:cubicBezTo>
                  <a:close/>
                </a:path>
              </a:pathLst>
            </a:custGeom>
            <a:solidFill>
              <a:srgbClr val="E1E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3" name="Freeform 612">
              <a:extLst>
                <a:ext uri="{FF2B5EF4-FFF2-40B4-BE49-F238E27FC236}">
                  <a16:creationId xmlns:a16="http://schemas.microsoft.com/office/drawing/2014/main" id="{70CD4C7F-1434-48A5-97E8-F41954E76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2975"/>
              <a:ext cx="52" cy="122"/>
            </a:xfrm>
            <a:custGeom>
              <a:avLst/>
              <a:gdLst>
                <a:gd name="T0" fmla="*/ 190 w 32"/>
                <a:gd name="T1" fmla="*/ 231 h 76"/>
                <a:gd name="T2" fmla="*/ 180 w 32"/>
                <a:gd name="T3" fmla="*/ 493 h 76"/>
                <a:gd name="T4" fmla="*/ 34 w 32"/>
                <a:gd name="T5" fmla="*/ 273 h 76"/>
                <a:gd name="T6" fmla="*/ 42 w 32"/>
                <a:gd name="T7" fmla="*/ 13 h 76"/>
                <a:gd name="T8" fmla="*/ 190 w 32"/>
                <a:gd name="T9" fmla="*/ 23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76">
                  <a:moveTo>
                    <a:pt x="27" y="35"/>
                  </a:moveTo>
                  <a:cubicBezTo>
                    <a:pt x="32" y="55"/>
                    <a:pt x="32" y="72"/>
                    <a:pt x="26" y="74"/>
                  </a:cubicBezTo>
                  <a:cubicBezTo>
                    <a:pt x="20" y="76"/>
                    <a:pt x="11" y="61"/>
                    <a:pt x="5" y="41"/>
                  </a:cubicBezTo>
                  <a:cubicBezTo>
                    <a:pt x="0" y="21"/>
                    <a:pt x="0" y="3"/>
                    <a:pt x="6" y="2"/>
                  </a:cubicBezTo>
                  <a:cubicBezTo>
                    <a:pt x="12" y="0"/>
                    <a:pt x="21" y="15"/>
                    <a:pt x="27" y="35"/>
                  </a:cubicBezTo>
                  <a:close/>
                </a:path>
              </a:pathLst>
            </a:custGeom>
            <a:solidFill>
              <a:srgbClr val="B0C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4" name="Freeform 613">
              <a:extLst>
                <a:ext uri="{FF2B5EF4-FFF2-40B4-BE49-F238E27FC236}">
                  <a16:creationId xmlns:a16="http://schemas.microsoft.com/office/drawing/2014/main" id="{E66295CC-836D-4186-B731-FDE6A3A9B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2979"/>
              <a:ext cx="35" cy="107"/>
            </a:xfrm>
            <a:custGeom>
              <a:avLst/>
              <a:gdLst>
                <a:gd name="T0" fmla="*/ 13 w 22"/>
                <a:gd name="T1" fmla="*/ 0 h 66"/>
                <a:gd name="T2" fmla="*/ 25 w 22"/>
                <a:gd name="T3" fmla="*/ 233 h 66"/>
                <a:gd name="T4" fmla="*/ 129 w 22"/>
                <a:gd name="T5" fmla="*/ 454 h 66"/>
                <a:gd name="T6" fmla="*/ 108 w 22"/>
                <a:gd name="T7" fmla="*/ 220 h 66"/>
                <a:gd name="T8" fmla="*/ 13 w 22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66">
                  <a:moveTo>
                    <a:pt x="2" y="0"/>
                  </a:moveTo>
                  <a:cubicBezTo>
                    <a:pt x="0" y="7"/>
                    <a:pt x="1" y="20"/>
                    <a:pt x="4" y="34"/>
                  </a:cubicBezTo>
                  <a:cubicBezTo>
                    <a:pt x="9" y="49"/>
                    <a:pt x="15" y="61"/>
                    <a:pt x="20" y="66"/>
                  </a:cubicBezTo>
                  <a:cubicBezTo>
                    <a:pt x="22" y="59"/>
                    <a:pt x="21" y="46"/>
                    <a:pt x="17" y="32"/>
                  </a:cubicBezTo>
                  <a:cubicBezTo>
                    <a:pt x="13" y="16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99A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5" name="Freeform 614">
              <a:extLst>
                <a:ext uri="{FF2B5EF4-FFF2-40B4-BE49-F238E27FC236}">
                  <a16:creationId xmlns:a16="http://schemas.microsoft.com/office/drawing/2014/main" id="{DA8A6942-E08D-4FBF-BBDA-CFBC02D83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" y="2958"/>
              <a:ext cx="74" cy="155"/>
            </a:xfrm>
            <a:custGeom>
              <a:avLst/>
              <a:gdLst>
                <a:gd name="T0" fmla="*/ 261 w 46"/>
                <a:gd name="T1" fmla="*/ 300 h 96"/>
                <a:gd name="T2" fmla="*/ 233 w 46"/>
                <a:gd name="T3" fmla="*/ 639 h 96"/>
                <a:gd name="T4" fmla="*/ 47 w 46"/>
                <a:gd name="T5" fmla="*/ 355 h 96"/>
                <a:gd name="T6" fmla="*/ 76 w 46"/>
                <a:gd name="T7" fmla="*/ 13 h 96"/>
                <a:gd name="T8" fmla="*/ 261 w 46"/>
                <a:gd name="T9" fmla="*/ 30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96">
                  <a:moveTo>
                    <a:pt x="39" y="44"/>
                  </a:moveTo>
                  <a:cubicBezTo>
                    <a:pt x="46" y="69"/>
                    <a:pt x="44" y="92"/>
                    <a:pt x="35" y="94"/>
                  </a:cubicBezTo>
                  <a:cubicBezTo>
                    <a:pt x="26" y="96"/>
                    <a:pt x="13" y="78"/>
                    <a:pt x="7" y="52"/>
                  </a:cubicBezTo>
                  <a:cubicBezTo>
                    <a:pt x="0" y="27"/>
                    <a:pt x="2" y="5"/>
                    <a:pt x="11" y="2"/>
                  </a:cubicBezTo>
                  <a:cubicBezTo>
                    <a:pt x="19" y="0"/>
                    <a:pt x="32" y="18"/>
                    <a:pt x="39" y="44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6" name="Freeform 615">
              <a:extLst>
                <a:ext uri="{FF2B5EF4-FFF2-40B4-BE49-F238E27FC236}">
                  <a16:creationId xmlns:a16="http://schemas.microsoft.com/office/drawing/2014/main" id="{C7F4421C-B7FB-4FE5-9291-01177995F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2975"/>
              <a:ext cx="52" cy="121"/>
            </a:xfrm>
            <a:custGeom>
              <a:avLst/>
              <a:gdLst>
                <a:gd name="T0" fmla="*/ 190 w 32"/>
                <a:gd name="T1" fmla="*/ 234 h 75"/>
                <a:gd name="T2" fmla="*/ 180 w 32"/>
                <a:gd name="T3" fmla="*/ 500 h 75"/>
                <a:gd name="T4" fmla="*/ 34 w 32"/>
                <a:gd name="T5" fmla="*/ 276 h 75"/>
                <a:gd name="T6" fmla="*/ 42 w 32"/>
                <a:gd name="T7" fmla="*/ 8 h 75"/>
                <a:gd name="T8" fmla="*/ 190 w 32"/>
                <a:gd name="T9" fmla="*/ 234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75">
                  <a:moveTo>
                    <a:pt x="27" y="35"/>
                  </a:moveTo>
                  <a:cubicBezTo>
                    <a:pt x="32" y="55"/>
                    <a:pt x="32" y="72"/>
                    <a:pt x="26" y="74"/>
                  </a:cubicBezTo>
                  <a:cubicBezTo>
                    <a:pt x="20" y="75"/>
                    <a:pt x="11" y="61"/>
                    <a:pt x="5" y="41"/>
                  </a:cubicBezTo>
                  <a:cubicBezTo>
                    <a:pt x="0" y="21"/>
                    <a:pt x="0" y="3"/>
                    <a:pt x="6" y="1"/>
                  </a:cubicBezTo>
                  <a:cubicBezTo>
                    <a:pt x="12" y="0"/>
                    <a:pt x="21" y="15"/>
                    <a:pt x="27" y="35"/>
                  </a:cubicBezTo>
                  <a:close/>
                </a:path>
              </a:pathLst>
            </a:custGeom>
            <a:noFill/>
            <a:ln w="6350" cap="flat">
              <a:solidFill>
                <a:srgbClr val="ECF5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7" name="Freeform 616">
              <a:extLst>
                <a:ext uri="{FF2B5EF4-FFF2-40B4-BE49-F238E27FC236}">
                  <a16:creationId xmlns:a16="http://schemas.microsoft.com/office/drawing/2014/main" id="{45D0CA66-8C06-45F8-B9E3-B8DB1ABACF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8" y="1320"/>
              <a:ext cx="960" cy="1004"/>
            </a:xfrm>
            <a:custGeom>
              <a:avLst/>
              <a:gdLst>
                <a:gd name="T0" fmla="*/ 3903 w 595"/>
                <a:gd name="T1" fmla="*/ 1960 h 622"/>
                <a:gd name="T2" fmla="*/ 3964 w 595"/>
                <a:gd name="T3" fmla="*/ 1717 h 622"/>
                <a:gd name="T4" fmla="*/ 3725 w 595"/>
                <a:gd name="T5" fmla="*/ 1540 h 622"/>
                <a:gd name="T6" fmla="*/ 3621 w 595"/>
                <a:gd name="T7" fmla="*/ 1821 h 622"/>
                <a:gd name="T8" fmla="*/ 3903 w 595"/>
                <a:gd name="T9" fmla="*/ 1960 h 622"/>
                <a:gd name="T10" fmla="*/ 0 w 595"/>
                <a:gd name="T11" fmla="*/ 3877 h 622"/>
                <a:gd name="T12" fmla="*/ 81 w 595"/>
                <a:gd name="T13" fmla="*/ 3924 h 622"/>
                <a:gd name="T14" fmla="*/ 340 w 595"/>
                <a:gd name="T15" fmla="*/ 4224 h 622"/>
                <a:gd name="T16" fmla="*/ 841 w 595"/>
                <a:gd name="T17" fmla="*/ 3603 h 622"/>
                <a:gd name="T18" fmla="*/ 365 w 595"/>
                <a:gd name="T19" fmla="*/ 3437 h 622"/>
                <a:gd name="T20" fmla="*/ 0 w 595"/>
                <a:gd name="T21" fmla="*/ 3877 h 622"/>
                <a:gd name="T22" fmla="*/ 920 w 595"/>
                <a:gd name="T23" fmla="*/ 1438 h 622"/>
                <a:gd name="T24" fmla="*/ 1146 w 595"/>
                <a:gd name="T25" fmla="*/ 2076 h 622"/>
                <a:gd name="T26" fmla="*/ 1499 w 595"/>
                <a:gd name="T27" fmla="*/ 2032 h 622"/>
                <a:gd name="T28" fmla="*/ 1115 w 595"/>
                <a:gd name="T29" fmla="*/ 1204 h 622"/>
                <a:gd name="T30" fmla="*/ 920 w 595"/>
                <a:gd name="T31" fmla="*/ 1438 h 622"/>
                <a:gd name="T32" fmla="*/ 2970 w 595"/>
                <a:gd name="T33" fmla="*/ 255 h 622"/>
                <a:gd name="T34" fmla="*/ 2617 w 595"/>
                <a:gd name="T35" fmla="*/ 300 h 622"/>
                <a:gd name="T36" fmla="*/ 2617 w 595"/>
                <a:gd name="T37" fmla="*/ 321 h 622"/>
                <a:gd name="T38" fmla="*/ 2465 w 595"/>
                <a:gd name="T39" fmla="*/ 975 h 622"/>
                <a:gd name="T40" fmla="*/ 2428 w 595"/>
                <a:gd name="T41" fmla="*/ 820 h 622"/>
                <a:gd name="T42" fmla="*/ 2428 w 595"/>
                <a:gd name="T43" fmla="*/ 807 h 622"/>
                <a:gd name="T44" fmla="*/ 2356 w 595"/>
                <a:gd name="T45" fmla="*/ 508 h 622"/>
                <a:gd name="T46" fmla="*/ 2067 w 595"/>
                <a:gd name="T47" fmla="*/ 63 h 622"/>
                <a:gd name="T48" fmla="*/ 2144 w 595"/>
                <a:gd name="T49" fmla="*/ 794 h 622"/>
                <a:gd name="T50" fmla="*/ 2486 w 595"/>
                <a:gd name="T51" fmla="*/ 1206 h 622"/>
                <a:gd name="T52" fmla="*/ 2630 w 595"/>
                <a:gd name="T53" fmla="*/ 1732 h 622"/>
                <a:gd name="T54" fmla="*/ 2974 w 595"/>
                <a:gd name="T55" fmla="*/ 828 h 622"/>
                <a:gd name="T56" fmla="*/ 2970 w 595"/>
                <a:gd name="T57" fmla="*/ 287 h 622"/>
                <a:gd name="T58" fmla="*/ 2970 w 595"/>
                <a:gd name="T59" fmla="*/ 255 h 6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5" h="622">
                  <a:moveTo>
                    <a:pt x="576" y="289"/>
                  </a:moveTo>
                  <a:cubicBezTo>
                    <a:pt x="578" y="278"/>
                    <a:pt x="581" y="265"/>
                    <a:pt x="585" y="253"/>
                  </a:cubicBezTo>
                  <a:cubicBezTo>
                    <a:pt x="595" y="224"/>
                    <a:pt x="562" y="206"/>
                    <a:pt x="550" y="227"/>
                  </a:cubicBezTo>
                  <a:cubicBezTo>
                    <a:pt x="546" y="234"/>
                    <a:pt x="539" y="248"/>
                    <a:pt x="534" y="268"/>
                  </a:cubicBezTo>
                  <a:cubicBezTo>
                    <a:pt x="545" y="276"/>
                    <a:pt x="567" y="293"/>
                    <a:pt x="576" y="289"/>
                  </a:cubicBezTo>
                  <a:close/>
                  <a:moveTo>
                    <a:pt x="0" y="571"/>
                  </a:moveTo>
                  <a:cubicBezTo>
                    <a:pt x="4" y="574"/>
                    <a:pt x="7" y="576"/>
                    <a:pt x="12" y="578"/>
                  </a:cubicBezTo>
                  <a:cubicBezTo>
                    <a:pt x="27" y="582"/>
                    <a:pt x="35" y="599"/>
                    <a:pt x="50" y="622"/>
                  </a:cubicBezTo>
                  <a:cubicBezTo>
                    <a:pt x="65" y="595"/>
                    <a:pt x="96" y="558"/>
                    <a:pt x="124" y="531"/>
                  </a:cubicBezTo>
                  <a:cubicBezTo>
                    <a:pt x="98" y="529"/>
                    <a:pt x="73" y="521"/>
                    <a:pt x="54" y="506"/>
                  </a:cubicBezTo>
                  <a:cubicBezTo>
                    <a:pt x="37" y="521"/>
                    <a:pt x="16" y="545"/>
                    <a:pt x="0" y="571"/>
                  </a:cubicBezTo>
                  <a:close/>
                  <a:moveTo>
                    <a:pt x="136" y="212"/>
                  </a:moveTo>
                  <a:cubicBezTo>
                    <a:pt x="148" y="240"/>
                    <a:pt x="161" y="274"/>
                    <a:pt x="169" y="306"/>
                  </a:cubicBezTo>
                  <a:cubicBezTo>
                    <a:pt x="185" y="294"/>
                    <a:pt x="204" y="295"/>
                    <a:pt x="221" y="299"/>
                  </a:cubicBezTo>
                  <a:cubicBezTo>
                    <a:pt x="212" y="262"/>
                    <a:pt x="193" y="216"/>
                    <a:pt x="164" y="177"/>
                  </a:cubicBezTo>
                  <a:cubicBezTo>
                    <a:pt x="147" y="156"/>
                    <a:pt x="123" y="183"/>
                    <a:pt x="136" y="212"/>
                  </a:cubicBezTo>
                  <a:close/>
                  <a:moveTo>
                    <a:pt x="438" y="38"/>
                  </a:moveTo>
                  <a:cubicBezTo>
                    <a:pt x="386" y="44"/>
                    <a:pt x="386" y="44"/>
                    <a:pt x="386" y="44"/>
                  </a:cubicBezTo>
                  <a:cubicBezTo>
                    <a:pt x="386" y="47"/>
                    <a:pt x="386" y="47"/>
                    <a:pt x="386" y="47"/>
                  </a:cubicBezTo>
                  <a:cubicBezTo>
                    <a:pt x="399" y="197"/>
                    <a:pt x="364" y="144"/>
                    <a:pt x="364" y="144"/>
                  </a:cubicBezTo>
                  <a:cubicBezTo>
                    <a:pt x="364" y="144"/>
                    <a:pt x="361" y="140"/>
                    <a:pt x="358" y="121"/>
                  </a:cubicBezTo>
                  <a:cubicBezTo>
                    <a:pt x="358" y="121"/>
                    <a:pt x="358" y="120"/>
                    <a:pt x="358" y="119"/>
                  </a:cubicBezTo>
                  <a:cubicBezTo>
                    <a:pt x="356" y="105"/>
                    <a:pt x="352" y="90"/>
                    <a:pt x="348" y="75"/>
                  </a:cubicBezTo>
                  <a:cubicBezTo>
                    <a:pt x="348" y="75"/>
                    <a:pt x="328" y="0"/>
                    <a:pt x="305" y="9"/>
                  </a:cubicBezTo>
                  <a:cubicBezTo>
                    <a:pt x="273" y="22"/>
                    <a:pt x="302" y="62"/>
                    <a:pt x="317" y="117"/>
                  </a:cubicBezTo>
                  <a:cubicBezTo>
                    <a:pt x="342" y="124"/>
                    <a:pt x="359" y="135"/>
                    <a:pt x="367" y="178"/>
                  </a:cubicBezTo>
                  <a:cubicBezTo>
                    <a:pt x="372" y="205"/>
                    <a:pt x="382" y="233"/>
                    <a:pt x="388" y="255"/>
                  </a:cubicBezTo>
                  <a:cubicBezTo>
                    <a:pt x="420" y="201"/>
                    <a:pt x="437" y="153"/>
                    <a:pt x="439" y="122"/>
                  </a:cubicBezTo>
                  <a:cubicBezTo>
                    <a:pt x="440" y="102"/>
                    <a:pt x="440" y="74"/>
                    <a:pt x="438" y="42"/>
                  </a:cubicBezTo>
                  <a:lnTo>
                    <a:pt x="438" y="38"/>
                  </a:lnTo>
                  <a:close/>
                </a:path>
              </a:pathLst>
            </a:custGeom>
            <a:solidFill>
              <a:srgbClr val="CD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8" name="Freeform 617">
              <a:extLst>
                <a:ext uri="{FF2B5EF4-FFF2-40B4-BE49-F238E27FC236}">
                  <a16:creationId xmlns:a16="http://schemas.microsoft.com/office/drawing/2014/main" id="{FF4FC725-5378-4FDA-AF61-C1301C892F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8" y="1320"/>
              <a:ext cx="960" cy="1004"/>
            </a:xfrm>
            <a:custGeom>
              <a:avLst/>
              <a:gdLst>
                <a:gd name="T0" fmla="*/ 3903 w 595"/>
                <a:gd name="T1" fmla="*/ 1960 h 622"/>
                <a:gd name="T2" fmla="*/ 3964 w 595"/>
                <a:gd name="T3" fmla="*/ 1717 h 622"/>
                <a:gd name="T4" fmla="*/ 3725 w 595"/>
                <a:gd name="T5" fmla="*/ 1540 h 622"/>
                <a:gd name="T6" fmla="*/ 3621 w 595"/>
                <a:gd name="T7" fmla="*/ 1821 h 622"/>
                <a:gd name="T8" fmla="*/ 0 w 595"/>
                <a:gd name="T9" fmla="*/ 3877 h 622"/>
                <a:gd name="T10" fmla="*/ 81 w 595"/>
                <a:gd name="T11" fmla="*/ 3924 h 622"/>
                <a:gd name="T12" fmla="*/ 340 w 595"/>
                <a:gd name="T13" fmla="*/ 4224 h 622"/>
                <a:gd name="T14" fmla="*/ 841 w 595"/>
                <a:gd name="T15" fmla="*/ 3603 h 622"/>
                <a:gd name="T16" fmla="*/ 365 w 595"/>
                <a:gd name="T17" fmla="*/ 3437 h 622"/>
                <a:gd name="T18" fmla="*/ 0 w 595"/>
                <a:gd name="T19" fmla="*/ 3877 h 622"/>
                <a:gd name="T20" fmla="*/ 920 w 595"/>
                <a:gd name="T21" fmla="*/ 1438 h 622"/>
                <a:gd name="T22" fmla="*/ 1146 w 595"/>
                <a:gd name="T23" fmla="*/ 2076 h 622"/>
                <a:gd name="T24" fmla="*/ 1499 w 595"/>
                <a:gd name="T25" fmla="*/ 2032 h 622"/>
                <a:gd name="T26" fmla="*/ 1115 w 595"/>
                <a:gd name="T27" fmla="*/ 1204 h 622"/>
                <a:gd name="T28" fmla="*/ 920 w 595"/>
                <a:gd name="T29" fmla="*/ 1438 h 622"/>
                <a:gd name="T30" fmla="*/ 2970 w 595"/>
                <a:gd name="T31" fmla="*/ 255 h 622"/>
                <a:gd name="T32" fmla="*/ 2617 w 595"/>
                <a:gd name="T33" fmla="*/ 300 h 622"/>
                <a:gd name="T34" fmla="*/ 2617 w 595"/>
                <a:gd name="T35" fmla="*/ 321 h 622"/>
                <a:gd name="T36" fmla="*/ 2465 w 595"/>
                <a:gd name="T37" fmla="*/ 975 h 622"/>
                <a:gd name="T38" fmla="*/ 2428 w 595"/>
                <a:gd name="T39" fmla="*/ 820 h 622"/>
                <a:gd name="T40" fmla="*/ 2428 w 595"/>
                <a:gd name="T41" fmla="*/ 807 h 622"/>
                <a:gd name="T42" fmla="*/ 2356 w 595"/>
                <a:gd name="T43" fmla="*/ 508 h 622"/>
                <a:gd name="T44" fmla="*/ 2067 w 595"/>
                <a:gd name="T45" fmla="*/ 63 h 622"/>
                <a:gd name="T46" fmla="*/ 2144 w 595"/>
                <a:gd name="T47" fmla="*/ 794 h 622"/>
                <a:gd name="T48" fmla="*/ 2486 w 595"/>
                <a:gd name="T49" fmla="*/ 1206 h 622"/>
                <a:gd name="T50" fmla="*/ 2630 w 595"/>
                <a:gd name="T51" fmla="*/ 1732 h 622"/>
                <a:gd name="T52" fmla="*/ 2974 w 595"/>
                <a:gd name="T53" fmla="*/ 828 h 622"/>
                <a:gd name="T54" fmla="*/ 2970 w 595"/>
                <a:gd name="T55" fmla="*/ 287 h 622"/>
                <a:gd name="T56" fmla="*/ 2970 w 595"/>
                <a:gd name="T57" fmla="*/ 255 h 6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5" h="622">
                  <a:moveTo>
                    <a:pt x="576" y="289"/>
                  </a:moveTo>
                  <a:cubicBezTo>
                    <a:pt x="578" y="278"/>
                    <a:pt x="581" y="265"/>
                    <a:pt x="585" y="253"/>
                  </a:cubicBezTo>
                  <a:cubicBezTo>
                    <a:pt x="595" y="224"/>
                    <a:pt x="562" y="206"/>
                    <a:pt x="550" y="227"/>
                  </a:cubicBezTo>
                  <a:cubicBezTo>
                    <a:pt x="546" y="234"/>
                    <a:pt x="539" y="248"/>
                    <a:pt x="534" y="268"/>
                  </a:cubicBezTo>
                  <a:moveTo>
                    <a:pt x="0" y="571"/>
                  </a:moveTo>
                  <a:cubicBezTo>
                    <a:pt x="4" y="574"/>
                    <a:pt x="7" y="576"/>
                    <a:pt x="12" y="578"/>
                  </a:cubicBezTo>
                  <a:cubicBezTo>
                    <a:pt x="27" y="582"/>
                    <a:pt x="35" y="599"/>
                    <a:pt x="50" y="622"/>
                  </a:cubicBezTo>
                  <a:cubicBezTo>
                    <a:pt x="65" y="595"/>
                    <a:pt x="96" y="558"/>
                    <a:pt x="124" y="531"/>
                  </a:cubicBezTo>
                  <a:cubicBezTo>
                    <a:pt x="98" y="529"/>
                    <a:pt x="73" y="521"/>
                    <a:pt x="54" y="506"/>
                  </a:cubicBezTo>
                  <a:cubicBezTo>
                    <a:pt x="37" y="521"/>
                    <a:pt x="16" y="545"/>
                    <a:pt x="0" y="571"/>
                  </a:cubicBezTo>
                  <a:close/>
                  <a:moveTo>
                    <a:pt x="136" y="212"/>
                  </a:moveTo>
                  <a:cubicBezTo>
                    <a:pt x="148" y="240"/>
                    <a:pt x="161" y="274"/>
                    <a:pt x="169" y="306"/>
                  </a:cubicBezTo>
                  <a:cubicBezTo>
                    <a:pt x="185" y="294"/>
                    <a:pt x="204" y="295"/>
                    <a:pt x="221" y="299"/>
                  </a:cubicBezTo>
                  <a:cubicBezTo>
                    <a:pt x="212" y="262"/>
                    <a:pt x="193" y="216"/>
                    <a:pt x="164" y="177"/>
                  </a:cubicBezTo>
                  <a:cubicBezTo>
                    <a:pt x="147" y="156"/>
                    <a:pt x="123" y="183"/>
                    <a:pt x="136" y="212"/>
                  </a:cubicBezTo>
                  <a:close/>
                  <a:moveTo>
                    <a:pt x="438" y="38"/>
                  </a:moveTo>
                  <a:cubicBezTo>
                    <a:pt x="386" y="44"/>
                    <a:pt x="386" y="44"/>
                    <a:pt x="386" y="44"/>
                  </a:cubicBezTo>
                  <a:cubicBezTo>
                    <a:pt x="386" y="47"/>
                    <a:pt x="386" y="47"/>
                    <a:pt x="386" y="47"/>
                  </a:cubicBezTo>
                  <a:cubicBezTo>
                    <a:pt x="399" y="197"/>
                    <a:pt x="364" y="144"/>
                    <a:pt x="364" y="144"/>
                  </a:cubicBezTo>
                  <a:cubicBezTo>
                    <a:pt x="364" y="144"/>
                    <a:pt x="361" y="140"/>
                    <a:pt x="358" y="121"/>
                  </a:cubicBezTo>
                  <a:cubicBezTo>
                    <a:pt x="358" y="121"/>
                    <a:pt x="358" y="120"/>
                    <a:pt x="358" y="119"/>
                  </a:cubicBezTo>
                  <a:cubicBezTo>
                    <a:pt x="356" y="105"/>
                    <a:pt x="352" y="90"/>
                    <a:pt x="348" y="75"/>
                  </a:cubicBezTo>
                  <a:cubicBezTo>
                    <a:pt x="348" y="75"/>
                    <a:pt x="328" y="0"/>
                    <a:pt x="305" y="9"/>
                  </a:cubicBezTo>
                  <a:cubicBezTo>
                    <a:pt x="273" y="22"/>
                    <a:pt x="302" y="62"/>
                    <a:pt x="317" y="117"/>
                  </a:cubicBezTo>
                  <a:cubicBezTo>
                    <a:pt x="342" y="124"/>
                    <a:pt x="359" y="135"/>
                    <a:pt x="367" y="178"/>
                  </a:cubicBezTo>
                  <a:cubicBezTo>
                    <a:pt x="372" y="205"/>
                    <a:pt x="382" y="233"/>
                    <a:pt x="388" y="255"/>
                  </a:cubicBezTo>
                  <a:cubicBezTo>
                    <a:pt x="420" y="201"/>
                    <a:pt x="437" y="153"/>
                    <a:pt x="439" y="122"/>
                  </a:cubicBezTo>
                  <a:cubicBezTo>
                    <a:pt x="440" y="102"/>
                    <a:pt x="440" y="74"/>
                    <a:pt x="438" y="42"/>
                  </a:cubicBezTo>
                  <a:lnTo>
                    <a:pt x="438" y="38"/>
                  </a:lnTo>
                  <a:close/>
                </a:path>
              </a:pathLst>
            </a:custGeom>
            <a:solidFill>
              <a:srgbClr val="CD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" name="Freeform 618">
              <a:extLst>
                <a:ext uri="{FF2B5EF4-FFF2-40B4-BE49-F238E27FC236}">
                  <a16:creationId xmlns:a16="http://schemas.microsoft.com/office/drawing/2014/main" id="{38FB11F3-23B6-44DB-B93E-6CD3D47A17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8" y="1320"/>
              <a:ext cx="960" cy="1004"/>
            </a:xfrm>
            <a:custGeom>
              <a:avLst/>
              <a:gdLst>
                <a:gd name="T0" fmla="*/ 3903 w 595"/>
                <a:gd name="T1" fmla="*/ 1960 h 622"/>
                <a:gd name="T2" fmla="*/ 3964 w 595"/>
                <a:gd name="T3" fmla="*/ 1717 h 622"/>
                <a:gd name="T4" fmla="*/ 3725 w 595"/>
                <a:gd name="T5" fmla="*/ 1540 h 622"/>
                <a:gd name="T6" fmla="*/ 3621 w 595"/>
                <a:gd name="T7" fmla="*/ 1821 h 622"/>
                <a:gd name="T8" fmla="*/ 340 w 595"/>
                <a:gd name="T9" fmla="*/ 4224 h 622"/>
                <a:gd name="T10" fmla="*/ 841 w 595"/>
                <a:gd name="T11" fmla="*/ 3603 h 622"/>
                <a:gd name="T12" fmla="*/ 365 w 595"/>
                <a:gd name="T13" fmla="*/ 3437 h 622"/>
                <a:gd name="T14" fmla="*/ 0 w 595"/>
                <a:gd name="T15" fmla="*/ 3877 h 622"/>
                <a:gd name="T16" fmla="*/ 1499 w 595"/>
                <a:gd name="T17" fmla="*/ 2032 h 622"/>
                <a:gd name="T18" fmla="*/ 1115 w 595"/>
                <a:gd name="T19" fmla="*/ 1204 h 622"/>
                <a:gd name="T20" fmla="*/ 920 w 595"/>
                <a:gd name="T21" fmla="*/ 1438 h 622"/>
                <a:gd name="T22" fmla="*/ 1146 w 595"/>
                <a:gd name="T23" fmla="*/ 2076 h 622"/>
                <a:gd name="T24" fmla="*/ 2630 w 595"/>
                <a:gd name="T25" fmla="*/ 1732 h 622"/>
                <a:gd name="T26" fmla="*/ 2974 w 595"/>
                <a:gd name="T27" fmla="*/ 828 h 622"/>
                <a:gd name="T28" fmla="*/ 2970 w 595"/>
                <a:gd name="T29" fmla="*/ 287 h 622"/>
                <a:gd name="T30" fmla="*/ 2970 w 595"/>
                <a:gd name="T31" fmla="*/ 255 h 622"/>
                <a:gd name="T32" fmla="*/ 2617 w 595"/>
                <a:gd name="T33" fmla="*/ 300 h 622"/>
                <a:gd name="T34" fmla="*/ 2617 w 595"/>
                <a:gd name="T35" fmla="*/ 321 h 622"/>
                <a:gd name="T36" fmla="*/ 2465 w 595"/>
                <a:gd name="T37" fmla="*/ 975 h 622"/>
                <a:gd name="T38" fmla="*/ 2428 w 595"/>
                <a:gd name="T39" fmla="*/ 820 h 622"/>
                <a:gd name="T40" fmla="*/ 2428 w 595"/>
                <a:gd name="T41" fmla="*/ 807 h 622"/>
                <a:gd name="T42" fmla="*/ 2356 w 595"/>
                <a:gd name="T43" fmla="*/ 508 h 622"/>
                <a:gd name="T44" fmla="*/ 2067 w 595"/>
                <a:gd name="T45" fmla="*/ 63 h 622"/>
                <a:gd name="T46" fmla="*/ 2144 w 595"/>
                <a:gd name="T47" fmla="*/ 794 h 6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622">
                  <a:moveTo>
                    <a:pt x="576" y="289"/>
                  </a:moveTo>
                  <a:cubicBezTo>
                    <a:pt x="578" y="278"/>
                    <a:pt x="581" y="265"/>
                    <a:pt x="585" y="253"/>
                  </a:cubicBezTo>
                  <a:cubicBezTo>
                    <a:pt x="595" y="224"/>
                    <a:pt x="562" y="206"/>
                    <a:pt x="550" y="227"/>
                  </a:cubicBezTo>
                  <a:cubicBezTo>
                    <a:pt x="546" y="234"/>
                    <a:pt x="539" y="248"/>
                    <a:pt x="534" y="268"/>
                  </a:cubicBezTo>
                  <a:moveTo>
                    <a:pt x="50" y="622"/>
                  </a:moveTo>
                  <a:cubicBezTo>
                    <a:pt x="65" y="595"/>
                    <a:pt x="96" y="558"/>
                    <a:pt x="124" y="531"/>
                  </a:cubicBezTo>
                  <a:moveTo>
                    <a:pt x="54" y="506"/>
                  </a:moveTo>
                  <a:cubicBezTo>
                    <a:pt x="37" y="521"/>
                    <a:pt x="16" y="545"/>
                    <a:pt x="0" y="571"/>
                  </a:cubicBezTo>
                  <a:moveTo>
                    <a:pt x="221" y="299"/>
                  </a:moveTo>
                  <a:cubicBezTo>
                    <a:pt x="212" y="262"/>
                    <a:pt x="193" y="216"/>
                    <a:pt x="164" y="177"/>
                  </a:cubicBezTo>
                  <a:cubicBezTo>
                    <a:pt x="147" y="156"/>
                    <a:pt x="123" y="183"/>
                    <a:pt x="136" y="212"/>
                  </a:cubicBezTo>
                  <a:cubicBezTo>
                    <a:pt x="148" y="240"/>
                    <a:pt x="161" y="274"/>
                    <a:pt x="169" y="306"/>
                  </a:cubicBezTo>
                  <a:moveTo>
                    <a:pt x="388" y="255"/>
                  </a:moveTo>
                  <a:cubicBezTo>
                    <a:pt x="420" y="201"/>
                    <a:pt x="437" y="153"/>
                    <a:pt x="439" y="122"/>
                  </a:cubicBezTo>
                  <a:cubicBezTo>
                    <a:pt x="440" y="102"/>
                    <a:pt x="440" y="74"/>
                    <a:pt x="438" y="42"/>
                  </a:cubicBezTo>
                  <a:cubicBezTo>
                    <a:pt x="438" y="38"/>
                    <a:pt x="438" y="38"/>
                    <a:pt x="438" y="38"/>
                  </a:cubicBezTo>
                  <a:moveTo>
                    <a:pt x="386" y="44"/>
                  </a:moveTo>
                  <a:cubicBezTo>
                    <a:pt x="386" y="47"/>
                    <a:pt x="386" y="47"/>
                    <a:pt x="386" y="47"/>
                  </a:cubicBezTo>
                  <a:cubicBezTo>
                    <a:pt x="399" y="197"/>
                    <a:pt x="364" y="144"/>
                    <a:pt x="364" y="144"/>
                  </a:cubicBezTo>
                  <a:cubicBezTo>
                    <a:pt x="364" y="144"/>
                    <a:pt x="361" y="140"/>
                    <a:pt x="358" y="121"/>
                  </a:cubicBezTo>
                  <a:cubicBezTo>
                    <a:pt x="358" y="121"/>
                    <a:pt x="358" y="120"/>
                    <a:pt x="358" y="119"/>
                  </a:cubicBezTo>
                  <a:cubicBezTo>
                    <a:pt x="356" y="105"/>
                    <a:pt x="352" y="90"/>
                    <a:pt x="348" y="75"/>
                  </a:cubicBezTo>
                  <a:cubicBezTo>
                    <a:pt x="348" y="75"/>
                    <a:pt x="328" y="0"/>
                    <a:pt x="305" y="9"/>
                  </a:cubicBezTo>
                  <a:cubicBezTo>
                    <a:pt x="273" y="22"/>
                    <a:pt x="302" y="62"/>
                    <a:pt x="317" y="11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" name="Freeform 619">
              <a:extLst>
                <a:ext uri="{FF2B5EF4-FFF2-40B4-BE49-F238E27FC236}">
                  <a16:creationId xmlns:a16="http://schemas.microsoft.com/office/drawing/2014/main" id="{4D4645DB-0A98-466C-94E2-09C2F626E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" y="1262"/>
              <a:ext cx="234" cy="825"/>
            </a:xfrm>
            <a:custGeom>
              <a:avLst/>
              <a:gdLst>
                <a:gd name="T0" fmla="*/ 495 w 145"/>
                <a:gd name="T1" fmla="*/ 3471 h 511"/>
                <a:gd name="T2" fmla="*/ 529 w 145"/>
                <a:gd name="T3" fmla="*/ 3269 h 511"/>
                <a:gd name="T4" fmla="*/ 542 w 145"/>
                <a:gd name="T5" fmla="*/ 3182 h 511"/>
                <a:gd name="T6" fmla="*/ 576 w 145"/>
                <a:gd name="T7" fmla="*/ 3063 h 511"/>
                <a:gd name="T8" fmla="*/ 841 w 145"/>
                <a:gd name="T9" fmla="*/ 1540 h 511"/>
                <a:gd name="T10" fmla="*/ 650 w 145"/>
                <a:gd name="T11" fmla="*/ 42 h 511"/>
                <a:gd name="T12" fmla="*/ 521 w 145"/>
                <a:gd name="T13" fmla="*/ 699 h 511"/>
                <a:gd name="T14" fmla="*/ 534 w 145"/>
                <a:gd name="T15" fmla="*/ 1755 h 511"/>
                <a:gd name="T16" fmla="*/ 529 w 145"/>
                <a:gd name="T17" fmla="*/ 1713 h 511"/>
                <a:gd name="T18" fmla="*/ 529 w 145"/>
                <a:gd name="T19" fmla="*/ 1705 h 511"/>
                <a:gd name="T20" fmla="*/ 521 w 145"/>
                <a:gd name="T21" fmla="*/ 1666 h 511"/>
                <a:gd name="T22" fmla="*/ 521 w 145"/>
                <a:gd name="T23" fmla="*/ 1658 h 511"/>
                <a:gd name="T24" fmla="*/ 516 w 145"/>
                <a:gd name="T25" fmla="*/ 1616 h 511"/>
                <a:gd name="T26" fmla="*/ 516 w 145"/>
                <a:gd name="T27" fmla="*/ 1616 h 511"/>
                <a:gd name="T28" fmla="*/ 474 w 145"/>
                <a:gd name="T29" fmla="*/ 1369 h 511"/>
                <a:gd name="T30" fmla="*/ 453 w 145"/>
                <a:gd name="T31" fmla="*/ 1208 h 511"/>
                <a:gd name="T32" fmla="*/ 408 w 145"/>
                <a:gd name="T33" fmla="*/ 639 h 511"/>
                <a:gd name="T34" fmla="*/ 287 w 145"/>
                <a:gd name="T35" fmla="*/ 412 h 511"/>
                <a:gd name="T36" fmla="*/ 131 w 145"/>
                <a:gd name="T37" fmla="*/ 1439 h 511"/>
                <a:gd name="T38" fmla="*/ 198 w 145"/>
                <a:gd name="T39" fmla="*/ 1836 h 511"/>
                <a:gd name="T40" fmla="*/ 300 w 145"/>
                <a:gd name="T41" fmla="*/ 2820 h 511"/>
                <a:gd name="T42" fmla="*/ 169 w 145"/>
                <a:gd name="T43" fmla="*/ 3471 h 511"/>
                <a:gd name="T44" fmla="*/ 487 w 145"/>
                <a:gd name="T45" fmla="*/ 3471 h 511"/>
                <a:gd name="T46" fmla="*/ 495 w 145"/>
                <a:gd name="T47" fmla="*/ 3471 h 5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5" h="511">
                  <a:moveTo>
                    <a:pt x="73" y="511"/>
                  </a:moveTo>
                  <a:cubicBezTo>
                    <a:pt x="74" y="503"/>
                    <a:pt x="76" y="491"/>
                    <a:pt x="78" y="481"/>
                  </a:cubicBezTo>
                  <a:cubicBezTo>
                    <a:pt x="79" y="476"/>
                    <a:pt x="79" y="472"/>
                    <a:pt x="80" y="468"/>
                  </a:cubicBezTo>
                  <a:cubicBezTo>
                    <a:pt x="82" y="462"/>
                    <a:pt x="83" y="456"/>
                    <a:pt x="85" y="451"/>
                  </a:cubicBezTo>
                  <a:cubicBezTo>
                    <a:pt x="91" y="429"/>
                    <a:pt x="115" y="269"/>
                    <a:pt x="124" y="227"/>
                  </a:cubicBezTo>
                  <a:cubicBezTo>
                    <a:pt x="145" y="135"/>
                    <a:pt x="115" y="9"/>
                    <a:pt x="96" y="6"/>
                  </a:cubicBezTo>
                  <a:cubicBezTo>
                    <a:pt x="65" y="0"/>
                    <a:pt x="67" y="41"/>
                    <a:pt x="77" y="103"/>
                  </a:cubicBezTo>
                  <a:cubicBezTo>
                    <a:pt x="92" y="192"/>
                    <a:pt x="79" y="258"/>
                    <a:pt x="79" y="258"/>
                  </a:cubicBezTo>
                  <a:cubicBezTo>
                    <a:pt x="79" y="256"/>
                    <a:pt x="79" y="254"/>
                    <a:pt x="78" y="252"/>
                  </a:cubicBezTo>
                  <a:cubicBezTo>
                    <a:pt x="78" y="251"/>
                    <a:pt x="78" y="251"/>
                    <a:pt x="78" y="251"/>
                  </a:cubicBezTo>
                  <a:cubicBezTo>
                    <a:pt x="78" y="249"/>
                    <a:pt x="77" y="247"/>
                    <a:pt x="77" y="245"/>
                  </a:cubicBezTo>
                  <a:cubicBezTo>
                    <a:pt x="77" y="245"/>
                    <a:pt x="77" y="245"/>
                    <a:pt x="77" y="244"/>
                  </a:cubicBezTo>
                  <a:cubicBezTo>
                    <a:pt x="77" y="242"/>
                    <a:pt x="76" y="240"/>
                    <a:pt x="76" y="238"/>
                  </a:cubicBezTo>
                  <a:cubicBezTo>
                    <a:pt x="76" y="238"/>
                    <a:pt x="76" y="238"/>
                    <a:pt x="76" y="238"/>
                  </a:cubicBezTo>
                  <a:cubicBezTo>
                    <a:pt x="74" y="226"/>
                    <a:pt x="72" y="214"/>
                    <a:pt x="70" y="201"/>
                  </a:cubicBezTo>
                  <a:cubicBezTo>
                    <a:pt x="69" y="193"/>
                    <a:pt x="68" y="186"/>
                    <a:pt x="67" y="178"/>
                  </a:cubicBezTo>
                  <a:cubicBezTo>
                    <a:pt x="63" y="142"/>
                    <a:pt x="60" y="102"/>
                    <a:pt x="60" y="94"/>
                  </a:cubicBezTo>
                  <a:cubicBezTo>
                    <a:pt x="59" y="81"/>
                    <a:pt x="59" y="62"/>
                    <a:pt x="42" y="61"/>
                  </a:cubicBezTo>
                  <a:cubicBezTo>
                    <a:pt x="0" y="58"/>
                    <a:pt x="12" y="171"/>
                    <a:pt x="19" y="212"/>
                  </a:cubicBezTo>
                  <a:cubicBezTo>
                    <a:pt x="23" y="241"/>
                    <a:pt x="26" y="254"/>
                    <a:pt x="29" y="270"/>
                  </a:cubicBezTo>
                  <a:cubicBezTo>
                    <a:pt x="37" y="318"/>
                    <a:pt x="61" y="357"/>
                    <a:pt x="44" y="415"/>
                  </a:cubicBezTo>
                  <a:cubicBezTo>
                    <a:pt x="25" y="511"/>
                    <a:pt x="25" y="511"/>
                    <a:pt x="25" y="511"/>
                  </a:cubicBezTo>
                  <a:cubicBezTo>
                    <a:pt x="72" y="511"/>
                    <a:pt x="72" y="511"/>
                    <a:pt x="72" y="511"/>
                  </a:cubicBezTo>
                  <a:cubicBezTo>
                    <a:pt x="72" y="511"/>
                    <a:pt x="73" y="511"/>
                    <a:pt x="73" y="511"/>
                  </a:cubicBezTo>
                  <a:close/>
                </a:path>
              </a:pathLst>
            </a:custGeom>
            <a:solidFill>
              <a:srgbClr val="CD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1" name="Freeform 620">
              <a:extLst>
                <a:ext uri="{FF2B5EF4-FFF2-40B4-BE49-F238E27FC236}">
                  <a16:creationId xmlns:a16="http://schemas.microsoft.com/office/drawing/2014/main" id="{70FB0B80-3659-41CE-8E65-C2E25E1AE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" y="1262"/>
              <a:ext cx="234" cy="825"/>
            </a:xfrm>
            <a:custGeom>
              <a:avLst/>
              <a:gdLst>
                <a:gd name="T0" fmla="*/ 487 w 145"/>
                <a:gd name="T1" fmla="*/ 3471 h 511"/>
                <a:gd name="T2" fmla="*/ 495 w 145"/>
                <a:gd name="T3" fmla="*/ 3471 h 511"/>
                <a:gd name="T4" fmla="*/ 529 w 145"/>
                <a:gd name="T5" fmla="*/ 3269 h 511"/>
                <a:gd name="T6" fmla="*/ 542 w 145"/>
                <a:gd name="T7" fmla="*/ 3182 h 511"/>
                <a:gd name="T8" fmla="*/ 576 w 145"/>
                <a:gd name="T9" fmla="*/ 3063 h 511"/>
                <a:gd name="T10" fmla="*/ 841 w 145"/>
                <a:gd name="T11" fmla="*/ 1540 h 511"/>
                <a:gd name="T12" fmla="*/ 650 w 145"/>
                <a:gd name="T13" fmla="*/ 42 h 511"/>
                <a:gd name="T14" fmla="*/ 521 w 145"/>
                <a:gd name="T15" fmla="*/ 699 h 511"/>
                <a:gd name="T16" fmla="*/ 534 w 145"/>
                <a:gd name="T17" fmla="*/ 1755 h 511"/>
                <a:gd name="T18" fmla="*/ 529 w 145"/>
                <a:gd name="T19" fmla="*/ 1713 h 511"/>
                <a:gd name="T20" fmla="*/ 529 w 145"/>
                <a:gd name="T21" fmla="*/ 1705 h 511"/>
                <a:gd name="T22" fmla="*/ 521 w 145"/>
                <a:gd name="T23" fmla="*/ 1666 h 511"/>
                <a:gd name="T24" fmla="*/ 521 w 145"/>
                <a:gd name="T25" fmla="*/ 1658 h 511"/>
                <a:gd name="T26" fmla="*/ 516 w 145"/>
                <a:gd name="T27" fmla="*/ 1616 h 511"/>
                <a:gd name="T28" fmla="*/ 516 w 145"/>
                <a:gd name="T29" fmla="*/ 1616 h 511"/>
                <a:gd name="T30" fmla="*/ 474 w 145"/>
                <a:gd name="T31" fmla="*/ 1369 h 511"/>
                <a:gd name="T32" fmla="*/ 453 w 145"/>
                <a:gd name="T33" fmla="*/ 1208 h 511"/>
                <a:gd name="T34" fmla="*/ 408 w 145"/>
                <a:gd name="T35" fmla="*/ 639 h 511"/>
                <a:gd name="T36" fmla="*/ 287 w 145"/>
                <a:gd name="T37" fmla="*/ 412 h 511"/>
                <a:gd name="T38" fmla="*/ 131 w 145"/>
                <a:gd name="T39" fmla="*/ 1439 h 511"/>
                <a:gd name="T40" fmla="*/ 198 w 145"/>
                <a:gd name="T41" fmla="*/ 1836 h 511"/>
                <a:gd name="T42" fmla="*/ 300 w 145"/>
                <a:gd name="T43" fmla="*/ 2820 h 511"/>
                <a:gd name="T44" fmla="*/ 169 w 145"/>
                <a:gd name="T45" fmla="*/ 3471 h 5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5" h="511">
                  <a:moveTo>
                    <a:pt x="72" y="511"/>
                  </a:moveTo>
                  <a:cubicBezTo>
                    <a:pt x="72" y="511"/>
                    <a:pt x="73" y="511"/>
                    <a:pt x="73" y="511"/>
                  </a:cubicBezTo>
                  <a:cubicBezTo>
                    <a:pt x="74" y="503"/>
                    <a:pt x="76" y="491"/>
                    <a:pt x="78" y="481"/>
                  </a:cubicBezTo>
                  <a:cubicBezTo>
                    <a:pt x="79" y="476"/>
                    <a:pt x="79" y="472"/>
                    <a:pt x="80" y="468"/>
                  </a:cubicBezTo>
                  <a:cubicBezTo>
                    <a:pt x="82" y="462"/>
                    <a:pt x="83" y="456"/>
                    <a:pt x="85" y="451"/>
                  </a:cubicBezTo>
                  <a:cubicBezTo>
                    <a:pt x="91" y="429"/>
                    <a:pt x="115" y="269"/>
                    <a:pt x="124" y="227"/>
                  </a:cubicBezTo>
                  <a:cubicBezTo>
                    <a:pt x="145" y="135"/>
                    <a:pt x="115" y="9"/>
                    <a:pt x="96" y="6"/>
                  </a:cubicBezTo>
                  <a:cubicBezTo>
                    <a:pt x="65" y="0"/>
                    <a:pt x="67" y="41"/>
                    <a:pt x="77" y="103"/>
                  </a:cubicBezTo>
                  <a:cubicBezTo>
                    <a:pt x="92" y="192"/>
                    <a:pt x="79" y="258"/>
                    <a:pt x="79" y="258"/>
                  </a:cubicBezTo>
                  <a:cubicBezTo>
                    <a:pt x="79" y="256"/>
                    <a:pt x="79" y="254"/>
                    <a:pt x="78" y="252"/>
                  </a:cubicBezTo>
                  <a:cubicBezTo>
                    <a:pt x="78" y="251"/>
                    <a:pt x="78" y="251"/>
                    <a:pt x="78" y="251"/>
                  </a:cubicBezTo>
                  <a:cubicBezTo>
                    <a:pt x="78" y="249"/>
                    <a:pt x="77" y="247"/>
                    <a:pt x="77" y="245"/>
                  </a:cubicBezTo>
                  <a:cubicBezTo>
                    <a:pt x="77" y="245"/>
                    <a:pt x="77" y="245"/>
                    <a:pt x="77" y="244"/>
                  </a:cubicBezTo>
                  <a:cubicBezTo>
                    <a:pt x="77" y="242"/>
                    <a:pt x="76" y="240"/>
                    <a:pt x="76" y="238"/>
                  </a:cubicBezTo>
                  <a:cubicBezTo>
                    <a:pt x="76" y="238"/>
                    <a:pt x="76" y="238"/>
                    <a:pt x="76" y="238"/>
                  </a:cubicBezTo>
                  <a:cubicBezTo>
                    <a:pt x="74" y="226"/>
                    <a:pt x="72" y="214"/>
                    <a:pt x="70" y="201"/>
                  </a:cubicBezTo>
                  <a:cubicBezTo>
                    <a:pt x="69" y="193"/>
                    <a:pt x="68" y="186"/>
                    <a:pt x="67" y="178"/>
                  </a:cubicBezTo>
                  <a:cubicBezTo>
                    <a:pt x="63" y="142"/>
                    <a:pt x="60" y="102"/>
                    <a:pt x="60" y="94"/>
                  </a:cubicBezTo>
                  <a:cubicBezTo>
                    <a:pt x="59" y="81"/>
                    <a:pt x="59" y="62"/>
                    <a:pt x="42" y="61"/>
                  </a:cubicBezTo>
                  <a:cubicBezTo>
                    <a:pt x="0" y="58"/>
                    <a:pt x="12" y="171"/>
                    <a:pt x="19" y="212"/>
                  </a:cubicBezTo>
                  <a:cubicBezTo>
                    <a:pt x="23" y="241"/>
                    <a:pt x="26" y="254"/>
                    <a:pt x="29" y="270"/>
                  </a:cubicBezTo>
                  <a:cubicBezTo>
                    <a:pt x="37" y="318"/>
                    <a:pt x="61" y="357"/>
                    <a:pt x="44" y="415"/>
                  </a:cubicBezTo>
                  <a:cubicBezTo>
                    <a:pt x="25" y="511"/>
                    <a:pt x="25" y="511"/>
                    <a:pt x="25" y="511"/>
                  </a:cubicBezTo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2" name="Freeform 621">
              <a:extLst>
                <a:ext uri="{FF2B5EF4-FFF2-40B4-BE49-F238E27FC236}">
                  <a16:creationId xmlns:a16="http://schemas.microsoft.com/office/drawing/2014/main" id="{F3F034B6-38C2-414B-AFAC-2A69CF6E4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1072"/>
              <a:ext cx="112" cy="520"/>
            </a:xfrm>
            <a:custGeom>
              <a:avLst/>
              <a:gdLst>
                <a:gd name="T0" fmla="*/ 187 w 69"/>
                <a:gd name="T1" fmla="*/ 0 h 322"/>
                <a:gd name="T2" fmla="*/ 213 w 69"/>
                <a:gd name="T3" fmla="*/ 1082 h 322"/>
                <a:gd name="T4" fmla="*/ 325 w 69"/>
                <a:gd name="T5" fmla="*/ 1747 h 322"/>
                <a:gd name="T6" fmla="*/ 255 w 69"/>
                <a:gd name="T7" fmla="*/ 2027 h 322"/>
                <a:gd name="T8" fmla="*/ 414 w 69"/>
                <a:gd name="T9" fmla="*/ 2035 h 322"/>
                <a:gd name="T10" fmla="*/ 403 w 69"/>
                <a:gd name="T11" fmla="*/ 1403 h 322"/>
                <a:gd name="T12" fmla="*/ 377 w 69"/>
                <a:gd name="T13" fmla="*/ 830 h 322"/>
                <a:gd name="T14" fmla="*/ 312 w 69"/>
                <a:gd name="T15" fmla="*/ 328 h 322"/>
                <a:gd name="T16" fmla="*/ 213 w 69"/>
                <a:gd name="T17" fmla="*/ 63 h 3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322">
                  <a:moveTo>
                    <a:pt x="27" y="0"/>
                  </a:moveTo>
                  <a:cubicBezTo>
                    <a:pt x="0" y="0"/>
                    <a:pt x="27" y="138"/>
                    <a:pt x="31" y="159"/>
                  </a:cubicBezTo>
                  <a:cubicBezTo>
                    <a:pt x="37" y="191"/>
                    <a:pt x="51" y="222"/>
                    <a:pt x="47" y="257"/>
                  </a:cubicBezTo>
                  <a:cubicBezTo>
                    <a:pt x="46" y="271"/>
                    <a:pt x="39" y="284"/>
                    <a:pt x="37" y="298"/>
                  </a:cubicBezTo>
                  <a:cubicBezTo>
                    <a:pt x="31" y="322"/>
                    <a:pt x="53" y="320"/>
                    <a:pt x="60" y="299"/>
                  </a:cubicBezTo>
                  <a:cubicBezTo>
                    <a:pt x="69" y="268"/>
                    <a:pt x="61" y="236"/>
                    <a:pt x="58" y="206"/>
                  </a:cubicBezTo>
                  <a:cubicBezTo>
                    <a:pt x="56" y="178"/>
                    <a:pt x="55" y="150"/>
                    <a:pt x="54" y="122"/>
                  </a:cubicBezTo>
                  <a:cubicBezTo>
                    <a:pt x="52" y="96"/>
                    <a:pt x="46" y="73"/>
                    <a:pt x="45" y="48"/>
                  </a:cubicBezTo>
                  <a:cubicBezTo>
                    <a:pt x="44" y="32"/>
                    <a:pt x="40" y="21"/>
                    <a:pt x="31" y="9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3" name="Freeform 622">
              <a:extLst>
                <a:ext uri="{FF2B5EF4-FFF2-40B4-BE49-F238E27FC236}">
                  <a16:creationId xmlns:a16="http://schemas.microsoft.com/office/drawing/2014/main" id="{45411B0A-3489-4AFA-A4E4-BA9180869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1614"/>
              <a:ext cx="142" cy="418"/>
            </a:xfrm>
            <a:custGeom>
              <a:avLst/>
              <a:gdLst>
                <a:gd name="T0" fmla="*/ 136 w 88"/>
                <a:gd name="T1" fmla="*/ 34 h 259"/>
                <a:gd name="T2" fmla="*/ 178 w 88"/>
                <a:gd name="T3" fmla="*/ 310 h 259"/>
                <a:gd name="T4" fmla="*/ 273 w 88"/>
                <a:gd name="T5" fmla="*/ 631 h 259"/>
                <a:gd name="T6" fmla="*/ 429 w 88"/>
                <a:gd name="T7" fmla="*/ 1323 h 259"/>
                <a:gd name="T8" fmla="*/ 408 w 88"/>
                <a:gd name="T9" fmla="*/ 1636 h 259"/>
                <a:gd name="T10" fmla="*/ 597 w 88"/>
                <a:gd name="T11" fmla="*/ 1446 h 259"/>
                <a:gd name="T12" fmla="*/ 529 w 88"/>
                <a:gd name="T13" fmla="*/ 1083 h 259"/>
                <a:gd name="T14" fmla="*/ 453 w 88"/>
                <a:gd name="T15" fmla="*/ 726 h 259"/>
                <a:gd name="T16" fmla="*/ 123 w 88"/>
                <a:gd name="T17" fmla="*/ 42 h 2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" h="259">
                  <a:moveTo>
                    <a:pt x="20" y="5"/>
                  </a:moveTo>
                  <a:cubicBezTo>
                    <a:pt x="0" y="0"/>
                    <a:pt x="23" y="40"/>
                    <a:pt x="26" y="46"/>
                  </a:cubicBezTo>
                  <a:cubicBezTo>
                    <a:pt x="32" y="61"/>
                    <a:pt x="36" y="77"/>
                    <a:pt x="40" y="93"/>
                  </a:cubicBezTo>
                  <a:cubicBezTo>
                    <a:pt x="50" y="126"/>
                    <a:pt x="60" y="160"/>
                    <a:pt x="63" y="195"/>
                  </a:cubicBezTo>
                  <a:cubicBezTo>
                    <a:pt x="64" y="207"/>
                    <a:pt x="55" y="231"/>
                    <a:pt x="60" y="241"/>
                  </a:cubicBezTo>
                  <a:cubicBezTo>
                    <a:pt x="69" y="259"/>
                    <a:pt x="88" y="225"/>
                    <a:pt x="88" y="213"/>
                  </a:cubicBezTo>
                  <a:cubicBezTo>
                    <a:pt x="87" y="196"/>
                    <a:pt x="80" y="177"/>
                    <a:pt x="78" y="160"/>
                  </a:cubicBezTo>
                  <a:cubicBezTo>
                    <a:pt x="76" y="142"/>
                    <a:pt x="71" y="125"/>
                    <a:pt x="67" y="107"/>
                  </a:cubicBezTo>
                  <a:cubicBezTo>
                    <a:pt x="58" y="72"/>
                    <a:pt x="52" y="24"/>
                    <a:pt x="18" y="6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4" name="Freeform 623">
              <a:extLst>
                <a:ext uri="{FF2B5EF4-FFF2-40B4-BE49-F238E27FC236}">
                  <a16:creationId xmlns:a16="http://schemas.microsoft.com/office/drawing/2014/main" id="{B703231B-CF96-4E21-8747-80D5454D1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1353"/>
              <a:ext cx="242" cy="392"/>
            </a:xfrm>
            <a:custGeom>
              <a:avLst/>
              <a:gdLst>
                <a:gd name="T0" fmla="*/ 81 w 150"/>
                <a:gd name="T1" fmla="*/ 42 h 243"/>
                <a:gd name="T2" fmla="*/ 34 w 150"/>
                <a:gd name="T3" fmla="*/ 34 h 243"/>
                <a:gd name="T4" fmla="*/ 177 w 150"/>
                <a:gd name="T5" fmla="*/ 555 h 243"/>
                <a:gd name="T6" fmla="*/ 245 w 150"/>
                <a:gd name="T7" fmla="*/ 1070 h 243"/>
                <a:gd name="T8" fmla="*/ 232 w 150"/>
                <a:gd name="T9" fmla="*/ 1307 h 243"/>
                <a:gd name="T10" fmla="*/ 165 w 150"/>
                <a:gd name="T11" fmla="*/ 1524 h 243"/>
                <a:gd name="T12" fmla="*/ 361 w 150"/>
                <a:gd name="T13" fmla="*/ 1624 h 243"/>
                <a:gd name="T14" fmla="*/ 542 w 150"/>
                <a:gd name="T15" fmla="*/ 1533 h 243"/>
                <a:gd name="T16" fmla="*/ 849 w 150"/>
                <a:gd name="T17" fmla="*/ 521 h 243"/>
                <a:gd name="T18" fmla="*/ 697 w 150"/>
                <a:gd name="T19" fmla="*/ 684 h 243"/>
                <a:gd name="T20" fmla="*/ 616 w 150"/>
                <a:gd name="T21" fmla="*/ 939 h 243"/>
                <a:gd name="T22" fmla="*/ 323 w 150"/>
                <a:gd name="T23" fmla="*/ 629 h 243"/>
                <a:gd name="T24" fmla="*/ 89 w 150"/>
                <a:gd name="T25" fmla="*/ 0 h 2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0" h="243">
                  <a:moveTo>
                    <a:pt x="12" y="6"/>
                  </a:moveTo>
                  <a:cubicBezTo>
                    <a:pt x="10" y="5"/>
                    <a:pt x="8" y="4"/>
                    <a:pt x="5" y="5"/>
                  </a:cubicBezTo>
                  <a:cubicBezTo>
                    <a:pt x="0" y="27"/>
                    <a:pt x="22" y="60"/>
                    <a:pt x="26" y="82"/>
                  </a:cubicBezTo>
                  <a:cubicBezTo>
                    <a:pt x="31" y="108"/>
                    <a:pt x="35" y="132"/>
                    <a:pt x="36" y="158"/>
                  </a:cubicBezTo>
                  <a:cubicBezTo>
                    <a:pt x="37" y="171"/>
                    <a:pt x="37" y="181"/>
                    <a:pt x="34" y="193"/>
                  </a:cubicBezTo>
                  <a:cubicBezTo>
                    <a:pt x="32" y="201"/>
                    <a:pt x="20" y="219"/>
                    <a:pt x="24" y="225"/>
                  </a:cubicBezTo>
                  <a:cubicBezTo>
                    <a:pt x="26" y="230"/>
                    <a:pt x="49" y="239"/>
                    <a:pt x="53" y="240"/>
                  </a:cubicBezTo>
                  <a:cubicBezTo>
                    <a:pt x="65" y="243"/>
                    <a:pt x="74" y="234"/>
                    <a:pt x="80" y="226"/>
                  </a:cubicBezTo>
                  <a:cubicBezTo>
                    <a:pt x="109" y="193"/>
                    <a:pt x="150" y="122"/>
                    <a:pt x="125" y="77"/>
                  </a:cubicBezTo>
                  <a:cubicBezTo>
                    <a:pt x="113" y="56"/>
                    <a:pt x="107" y="89"/>
                    <a:pt x="103" y="101"/>
                  </a:cubicBezTo>
                  <a:cubicBezTo>
                    <a:pt x="100" y="114"/>
                    <a:pt x="100" y="128"/>
                    <a:pt x="91" y="139"/>
                  </a:cubicBezTo>
                  <a:cubicBezTo>
                    <a:pt x="64" y="167"/>
                    <a:pt x="52" y="110"/>
                    <a:pt x="48" y="93"/>
                  </a:cubicBezTo>
                  <a:cubicBezTo>
                    <a:pt x="40" y="64"/>
                    <a:pt x="35" y="23"/>
                    <a:pt x="13" y="0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5" name="Freeform 624">
              <a:extLst>
                <a:ext uri="{FF2B5EF4-FFF2-40B4-BE49-F238E27FC236}">
                  <a16:creationId xmlns:a16="http://schemas.microsoft.com/office/drawing/2014/main" id="{39D74EB0-51EF-490F-B6E7-27E91773B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1856"/>
              <a:ext cx="488" cy="446"/>
            </a:xfrm>
            <a:custGeom>
              <a:avLst/>
              <a:gdLst>
                <a:gd name="T0" fmla="*/ 1904 w 302"/>
                <a:gd name="T1" fmla="*/ 21 h 276"/>
                <a:gd name="T2" fmla="*/ 1818 w 302"/>
                <a:gd name="T3" fmla="*/ 89 h 276"/>
                <a:gd name="T4" fmla="*/ 1697 w 302"/>
                <a:gd name="T5" fmla="*/ 157 h 276"/>
                <a:gd name="T6" fmla="*/ 1485 w 302"/>
                <a:gd name="T7" fmla="*/ 110 h 276"/>
                <a:gd name="T8" fmla="*/ 1383 w 302"/>
                <a:gd name="T9" fmla="*/ 136 h 276"/>
                <a:gd name="T10" fmla="*/ 1139 w 302"/>
                <a:gd name="T11" fmla="*/ 650 h 276"/>
                <a:gd name="T12" fmla="*/ 700 w 302"/>
                <a:gd name="T13" fmla="*/ 1063 h 276"/>
                <a:gd name="T14" fmla="*/ 212 w 302"/>
                <a:gd name="T15" fmla="*/ 1535 h 276"/>
                <a:gd name="T16" fmla="*/ 102 w 302"/>
                <a:gd name="T17" fmla="*/ 1836 h 276"/>
                <a:gd name="T18" fmla="*/ 347 w 302"/>
                <a:gd name="T19" fmla="*/ 1773 h 276"/>
                <a:gd name="T20" fmla="*/ 895 w 302"/>
                <a:gd name="T21" fmla="*/ 1199 h 276"/>
                <a:gd name="T22" fmla="*/ 1377 w 302"/>
                <a:gd name="T23" fmla="*/ 797 h 276"/>
                <a:gd name="T24" fmla="*/ 1527 w 302"/>
                <a:gd name="T25" fmla="*/ 609 h 276"/>
                <a:gd name="T26" fmla="*/ 1752 w 302"/>
                <a:gd name="T27" fmla="*/ 419 h 276"/>
                <a:gd name="T28" fmla="*/ 2060 w 302"/>
                <a:gd name="T29" fmla="*/ 136 h 276"/>
                <a:gd name="T30" fmla="*/ 1925 w 302"/>
                <a:gd name="T31" fmla="*/ 21 h 2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2" h="276">
                  <a:moveTo>
                    <a:pt x="279" y="3"/>
                  </a:moveTo>
                  <a:cubicBezTo>
                    <a:pt x="278" y="0"/>
                    <a:pt x="272" y="9"/>
                    <a:pt x="267" y="13"/>
                  </a:cubicBezTo>
                  <a:cubicBezTo>
                    <a:pt x="261" y="18"/>
                    <a:pt x="257" y="20"/>
                    <a:pt x="249" y="23"/>
                  </a:cubicBezTo>
                  <a:cubicBezTo>
                    <a:pt x="236" y="27"/>
                    <a:pt x="227" y="29"/>
                    <a:pt x="218" y="16"/>
                  </a:cubicBezTo>
                  <a:cubicBezTo>
                    <a:pt x="213" y="17"/>
                    <a:pt x="209" y="19"/>
                    <a:pt x="203" y="20"/>
                  </a:cubicBezTo>
                  <a:cubicBezTo>
                    <a:pt x="204" y="45"/>
                    <a:pt x="181" y="75"/>
                    <a:pt x="167" y="95"/>
                  </a:cubicBezTo>
                  <a:cubicBezTo>
                    <a:pt x="151" y="119"/>
                    <a:pt x="127" y="138"/>
                    <a:pt x="103" y="156"/>
                  </a:cubicBezTo>
                  <a:cubicBezTo>
                    <a:pt x="77" y="175"/>
                    <a:pt x="52" y="198"/>
                    <a:pt x="31" y="225"/>
                  </a:cubicBezTo>
                  <a:cubicBezTo>
                    <a:pt x="24" y="234"/>
                    <a:pt x="0" y="260"/>
                    <a:pt x="15" y="269"/>
                  </a:cubicBezTo>
                  <a:cubicBezTo>
                    <a:pt x="25" y="276"/>
                    <a:pt x="44" y="266"/>
                    <a:pt x="51" y="260"/>
                  </a:cubicBezTo>
                  <a:cubicBezTo>
                    <a:pt x="78" y="232"/>
                    <a:pt x="102" y="202"/>
                    <a:pt x="131" y="176"/>
                  </a:cubicBezTo>
                  <a:cubicBezTo>
                    <a:pt x="154" y="156"/>
                    <a:pt x="181" y="138"/>
                    <a:pt x="202" y="117"/>
                  </a:cubicBezTo>
                  <a:cubicBezTo>
                    <a:pt x="210" y="108"/>
                    <a:pt x="216" y="97"/>
                    <a:pt x="224" y="89"/>
                  </a:cubicBezTo>
                  <a:cubicBezTo>
                    <a:pt x="233" y="79"/>
                    <a:pt x="247" y="71"/>
                    <a:pt x="257" y="61"/>
                  </a:cubicBezTo>
                  <a:cubicBezTo>
                    <a:pt x="272" y="48"/>
                    <a:pt x="291" y="37"/>
                    <a:pt x="302" y="20"/>
                  </a:cubicBezTo>
                  <a:cubicBezTo>
                    <a:pt x="296" y="14"/>
                    <a:pt x="288" y="9"/>
                    <a:pt x="282" y="3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6" name="Freeform 625">
              <a:extLst>
                <a:ext uri="{FF2B5EF4-FFF2-40B4-BE49-F238E27FC236}">
                  <a16:creationId xmlns:a16="http://schemas.microsoft.com/office/drawing/2014/main" id="{BCBDD494-AF1C-460D-A639-38754DD06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" y="2197"/>
              <a:ext cx="453" cy="373"/>
            </a:xfrm>
            <a:custGeom>
              <a:avLst/>
              <a:gdLst>
                <a:gd name="T0" fmla="*/ 1630 w 281"/>
                <a:gd name="T1" fmla="*/ 0 h 231"/>
                <a:gd name="T2" fmla="*/ 1336 w 281"/>
                <a:gd name="T3" fmla="*/ 530 h 231"/>
                <a:gd name="T4" fmla="*/ 1006 w 281"/>
                <a:gd name="T5" fmla="*/ 862 h 231"/>
                <a:gd name="T6" fmla="*/ 493 w 281"/>
                <a:gd name="T7" fmla="*/ 728 h 231"/>
                <a:gd name="T8" fmla="*/ 26 w 281"/>
                <a:gd name="T9" fmla="*/ 728 h 231"/>
                <a:gd name="T10" fmla="*/ 13 w 281"/>
                <a:gd name="T11" fmla="*/ 930 h 231"/>
                <a:gd name="T12" fmla="*/ 1053 w 281"/>
                <a:gd name="T13" fmla="*/ 1129 h 231"/>
                <a:gd name="T14" fmla="*/ 1444 w 281"/>
                <a:gd name="T15" fmla="*/ 1306 h 231"/>
                <a:gd name="T16" fmla="*/ 1835 w 281"/>
                <a:gd name="T17" fmla="*/ 1337 h 231"/>
                <a:gd name="T18" fmla="*/ 1559 w 281"/>
                <a:gd name="T19" fmla="*/ 998 h 231"/>
                <a:gd name="T20" fmla="*/ 1588 w 281"/>
                <a:gd name="T21" fmla="*/ 686 h 231"/>
                <a:gd name="T22" fmla="*/ 1897 w 281"/>
                <a:gd name="T23" fmla="*/ 0 h 2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231">
                  <a:moveTo>
                    <a:pt x="241" y="0"/>
                  </a:moveTo>
                  <a:cubicBezTo>
                    <a:pt x="221" y="26"/>
                    <a:pt x="210" y="49"/>
                    <a:pt x="198" y="78"/>
                  </a:cubicBezTo>
                  <a:cubicBezTo>
                    <a:pt x="187" y="103"/>
                    <a:pt x="182" y="137"/>
                    <a:pt x="149" y="127"/>
                  </a:cubicBezTo>
                  <a:cubicBezTo>
                    <a:pt x="123" y="118"/>
                    <a:pt x="102" y="107"/>
                    <a:pt x="73" y="107"/>
                  </a:cubicBezTo>
                  <a:cubicBezTo>
                    <a:pt x="52" y="107"/>
                    <a:pt x="23" y="113"/>
                    <a:pt x="4" y="107"/>
                  </a:cubicBezTo>
                  <a:cubicBezTo>
                    <a:pt x="0" y="115"/>
                    <a:pt x="2" y="128"/>
                    <a:pt x="2" y="137"/>
                  </a:cubicBezTo>
                  <a:cubicBezTo>
                    <a:pt x="55" y="135"/>
                    <a:pt x="108" y="149"/>
                    <a:pt x="156" y="166"/>
                  </a:cubicBezTo>
                  <a:cubicBezTo>
                    <a:pt x="178" y="173"/>
                    <a:pt x="194" y="181"/>
                    <a:pt x="214" y="192"/>
                  </a:cubicBezTo>
                  <a:cubicBezTo>
                    <a:pt x="237" y="206"/>
                    <a:pt x="256" y="231"/>
                    <a:pt x="272" y="197"/>
                  </a:cubicBezTo>
                  <a:cubicBezTo>
                    <a:pt x="257" y="180"/>
                    <a:pt x="238" y="169"/>
                    <a:pt x="231" y="147"/>
                  </a:cubicBezTo>
                  <a:cubicBezTo>
                    <a:pt x="226" y="130"/>
                    <a:pt x="229" y="117"/>
                    <a:pt x="235" y="101"/>
                  </a:cubicBezTo>
                  <a:cubicBezTo>
                    <a:pt x="248" y="68"/>
                    <a:pt x="276" y="35"/>
                    <a:pt x="281" y="0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7" name="Freeform 626">
              <a:extLst>
                <a:ext uri="{FF2B5EF4-FFF2-40B4-BE49-F238E27FC236}">
                  <a16:creationId xmlns:a16="http://schemas.microsoft.com/office/drawing/2014/main" id="{2F065FC0-446D-4F5D-BA4E-0BA98EE60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436"/>
              <a:ext cx="454" cy="631"/>
            </a:xfrm>
            <a:custGeom>
              <a:avLst/>
              <a:gdLst>
                <a:gd name="T0" fmla="*/ 1349 w 281"/>
                <a:gd name="T1" fmla="*/ 219 h 391"/>
                <a:gd name="T2" fmla="*/ 1328 w 281"/>
                <a:gd name="T3" fmla="*/ 232 h 391"/>
                <a:gd name="T4" fmla="*/ 1192 w 281"/>
                <a:gd name="T5" fmla="*/ 684 h 391"/>
                <a:gd name="T6" fmla="*/ 708 w 281"/>
                <a:gd name="T7" fmla="*/ 1138 h 391"/>
                <a:gd name="T8" fmla="*/ 301 w 281"/>
                <a:gd name="T9" fmla="*/ 1766 h 391"/>
                <a:gd name="T10" fmla="*/ 178 w 281"/>
                <a:gd name="T11" fmla="*/ 2041 h 391"/>
                <a:gd name="T12" fmla="*/ 63 w 281"/>
                <a:gd name="T13" fmla="*/ 2376 h 391"/>
                <a:gd name="T14" fmla="*/ 241 w 281"/>
                <a:gd name="T15" fmla="*/ 2508 h 391"/>
                <a:gd name="T16" fmla="*/ 399 w 281"/>
                <a:gd name="T17" fmla="*/ 2606 h 391"/>
                <a:gd name="T18" fmla="*/ 488 w 281"/>
                <a:gd name="T19" fmla="*/ 2245 h 391"/>
                <a:gd name="T20" fmla="*/ 742 w 281"/>
                <a:gd name="T21" fmla="*/ 1711 h 391"/>
                <a:gd name="T22" fmla="*/ 940 w 281"/>
                <a:gd name="T23" fmla="*/ 1370 h 391"/>
                <a:gd name="T24" fmla="*/ 1506 w 281"/>
                <a:gd name="T25" fmla="*/ 726 h 391"/>
                <a:gd name="T26" fmla="*/ 1717 w 281"/>
                <a:gd name="T27" fmla="*/ 234 h 391"/>
                <a:gd name="T28" fmla="*/ 1315 w 281"/>
                <a:gd name="T29" fmla="*/ 0 h 39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1" h="391">
                  <a:moveTo>
                    <a:pt x="198" y="32"/>
                  </a:moveTo>
                  <a:cubicBezTo>
                    <a:pt x="195" y="32"/>
                    <a:pt x="194" y="32"/>
                    <a:pt x="195" y="34"/>
                  </a:cubicBezTo>
                  <a:cubicBezTo>
                    <a:pt x="226" y="59"/>
                    <a:pt x="194" y="83"/>
                    <a:pt x="175" y="101"/>
                  </a:cubicBezTo>
                  <a:cubicBezTo>
                    <a:pt x="152" y="124"/>
                    <a:pt x="127" y="145"/>
                    <a:pt x="104" y="168"/>
                  </a:cubicBezTo>
                  <a:cubicBezTo>
                    <a:pt x="76" y="196"/>
                    <a:pt x="58" y="223"/>
                    <a:pt x="44" y="260"/>
                  </a:cubicBezTo>
                  <a:cubicBezTo>
                    <a:pt x="39" y="274"/>
                    <a:pt x="33" y="288"/>
                    <a:pt x="26" y="301"/>
                  </a:cubicBezTo>
                  <a:cubicBezTo>
                    <a:pt x="17" y="316"/>
                    <a:pt x="0" y="332"/>
                    <a:pt x="9" y="350"/>
                  </a:cubicBezTo>
                  <a:cubicBezTo>
                    <a:pt x="14" y="361"/>
                    <a:pt x="26" y="365"/>
                    <a:pt x="35" y="370"/>
                  </a:cubicBezTo>
                  <a:cubicBezTo>
                    <a:pt x="43" y="374"/>
                    <a:pt x="51" y="381"/>
                    <a:pt x="59" y="384"/>
                  </a:cubicBezTo>
                  <a:cubicBezTo>
                    <a:pt x="82" y="391"/>
                    <a:pt x="69" y="347"/>
                    <a:pt x="72" y="331"/>
                  </a:cubicBezTo>
                  <a:cubicBezTo>
                    <a:pt x="76" y="301"/>
                    <a:pt x="95" y="278"/>
                    <a:pt x="109" y="252"/>
                  </a:cubicBezTo>
                  <a:cubicBezTo>
                    <a:pt x="118" y="234"/>
                    <a:pt x="127" y="218"/>
                    <a:pt x="138" y="202"/>
                  </a:cubicBezTo>
                  <a:cubicBezTo>
                    <a:pt x="162" y="166"/>
                    <a:pt x="189" y="136"/>
                    <a:pt x="221" y="107"/>
                  </a:cubicBezTo>
                  <a:cubicBezTo>
                    <a:pt x="245" y="85"/>
                    <a:pt x="281" y="67"/>
                    <a:pt x="252" y="35"/>
                  </a:cubicBezTo>
                  <a:cubicBezTo>
                    <a:pt x="237" y="19"/>
                    <a:pt x="205" y="16"/>
                    <a:pt x="193" y="0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8" name="Freeform 627">
              <a:extLst>
                <a:ext uri="{FF2B5EF4-FFF2-40B4-BE49-F238E27FC236}">
                  <a16:creationId xmlns:a16="http://schemas.microsoft.com/office/drawing/2014/main" id="{D8B1CF10-6AB4-4F52-BEA6-71239CF7D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" y="2886"/>
              <a:ext cx="453" cy="465"/>
            </a:xfrm>
            <a:custGeom>
              <a:avLst/>
              <a:gdLst>
                <a:gd name="T0" fmla="*/ 1432 w 281"/>
                <a:gd name="T1" fmla="*/ 0 h 288"/>
                <a:gd name="T2" fmla="*/ 1027 w 281"/>
                <a:gd name="T3" fmla="*/ 224 h 288"/>
                <a:gd name="T4" fmla="*/ 704 w 281"/>
                <a:gd name="T5" fmla="*/ 287 h 288"/>
                <a:gd name="T6" fmla="*/ 89 w 281"/>
                <a:gd name="T7" fmla="*/ 344 h 288"/>
                <a:gd name="T8" fmla="*/ 89 w 281"/>
                <a:gd name="T9" fmla="*/ 539 h 288"/>
                <a:gd name="T10" fmla="*/ 211 w 281"/>
                <a:gd name="T11" fmla="*/ 720 h 288"/>
                <a:gd name="T12" fmla="*/ 637 w 281"/>
                <a:gd name="T13" fmla="*/ 836 h 288"/>
                <a:gd name="T14" fmla="*/ 1006 w 281"/>
                <a:gd name="T15" fmla="*/ 1306 h 288"/>
                <a:gd name="T16" fmla="*/ 1398 w 281"/>
                <a:gd name="T17" fmla="*/ 1705 h 288"/>
                <a:gd name="T18" fmla="*/ 1710 w 281"/>
                <a:gd name="T19" fmla="*/ 1950 h 288"/>
                <a:gd name="T20" fmla="*/ 1889 w 281"/>
                <a:gd name="T21" fmla="*/ 1760 h 288"/>
                <a:gd name="T22" fmla="*/ 1809 w 281"/>
                <a:gd name="T23" fmla="*/ 1650 h 288"/>
                <a:gd name="T24" fmla="*/ 1664 w 281"/>
                <a:gd name="T25" fmla="*/ 1473 h 288"/>
                <a:gd name="T26" fmla="*/ 1383 w 281"/>
                <a:gd name="T27" fmla="*/ 1204 h 288"/>
                <a:gd name="T28" fmla="*/ 1357 w 281"/>
                <a:gd name="T29" fmla="*/ 754 h 288"/>
                <a:gd name="T30" fmla="*/ 1678 w 281"/>
                <a:gd name="T31" fmla="*/ 727 h 288"/>
                <a:gd name="T32" fmla="*/ 1630 w 281"/>
                <a:gd name="T33" fmla="*/ 501 h 288"/>
                <a:gd name="T34" fmla="*/ 1601 w 281"/>
                <a:gd name="T35" fmla="*/ 191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1" h="288">
                  <a:moveTo>
                    <a:pt x="212" y="0"/>
                  </a:moveTo>
                  <a:cubicBezTo>
                    <a:pt x="194" y="15"/>
                    <a:pt x="175" y="30"/>
                    <a:pt x="152" y="33"/>
                  </a:cubicBezTo>
                  <a:cubicBezTo>
                    <a:pt x="136" y="36"/>
                    <a:pt x="120" y="39"/>
                    <a:pt x="104" y="42"/>
                  </a:cubicBezTo>
                  <a:cubicBezTo>
                    <a:pt x="77" y="46"/>
                    <a:pt x="38" y="38"/>
                    <a:pt x="13" y="51"/>
                  </a:cubicBezTo>
                  <a:cubicBezTo>
                    <a:pt x="0" y="59"/>
                    <a:pt x="9" y="67"/>
                    <a:pt x="13" y="79"/>
                  </a:cubicBezTo>
                  <a:cubicBezTo>
                    <a:pt x="19" y="94"/>
                    <a:pt x="15" y="102"/>
                    <a:pt x="31" y="106"/>
                  </a:cubicBezTo>
                  <a:cubicBezTo>
                    <a:pt x="54" y="110"/>
                    <a:pt x="76" y="105"/>
                    <a:pt x="94" y="123"/>
                  </a:cubicBezTo>
                  <a:cubicBezTo>
                    <a:pt x="114" y="143"/>
                    <a:pt x="129" y="171"/>
                    <a:pt x="149" y="192"/>
                  </a:cubicBezTo>
                  <a:cubicBezTo>
                    <a:pt x="168" y="211"/>
                    <a:pt x="190" y="231"/>
                    <a:pt x="207" y="251"/>
                  </a:cubicBezTo>
                  <a:cubicBezTo>
                    <a:pt x="219" y="265"/>
                    <a:pt x="232" y="286"/>
                    <a:pt x="253" y="287"/>
                  </a:cubicBezTo>
                  <a:cubicBezTo>
                    <a:pt x="266" y="288"/>
                    <a:pt x="281" y="273"/>
                    <a:pt x="280" y="259"/>
                  </a:cubicBezTo>
                  <a:cubicBezTo>
                    <a:pt x="279" y="251"/>
                    <a:pt x="273" y="249"/>
                    <a:pt x="268" y="243"/>
                  </a:cubicBezTo>
                  <a:cubicBezTo>
                    <a:pt x="261" y="235"/>
                    <a:pt x="254" y="225"/>
                    <a:pt x="246" y="217"/>
                  </a:cubicBezTo>
                  <a:cubicBezTo>
                    <a:pt x="234" y="203"/>
                    <a:pt x="217" y="192"/>
                    <a:pt x="205" y="177"/>
                  </a:cubicBezTo>
                  <a:cubicBezTo>
                    <a:pt x="189" y="160"/>
                    <a:pt x="162" y="118"/>
                    <a:pt x="201" y="111"/>
                  </a:cubicBezTo>
                  <a:cubicBezTo>
                    <a:pt x="214" y="109"/>
                    <a:pt x="245" y="124"/>
                    <a:pt x="249" y="107"/>
                  </a:cubicBezTo>
                  <a:cubicBezTo>
                    <a:pt x="251" y="100"/>
                    <a:pt x="242" y="81"/>
                    <a:pt x="241" y="74"/>
                  </a:cubicBezTo>
                  <a:cubicBezTo>
                    <a:pt x="239" y="59"/>
                    <a:pt x="237" y="43"/>
                    <a:pt x="237" y="28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9" name="Freeform 628">
              <a:extLst>
                <a:ext uri="{FF2B5EF4-FFF2-40B4-BE49-F238E27FC236}">
                  <a16:creationId xmlns:a16="http://schemas.microsoft.com/office/drawing/2014/main" id="{052A0D2A-3B16-423F-B836-517097923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2875"/>
              <a:ext cx="449" cy="1168"/>
            </a:xfrm>
            <a:custGeom>
              <a:avLst/>
              <a:gdLst>
                <a:gd name="T0" fmla="*/ 47 w 278"/>
                <a:gd name="T1" fmla="*/ 1787 h 724"/>
                <a:gd name="T2" fmla="*/ 843 w 278"/>
                <a:gd name="T3" fmla="*/ 2321 h 724"/>
                <a:gd name="T4" fmla="*/ 1129 w 278"/>
                <a:gd name="T5" fmla="*/ 2917 h 724"/>
                <a:gd name="T6" fmla="*/ 843 w 278"/>
                <a:gd name="T7" fmla="*/ 3731 h 724"/>
                <a:gd name="T8" fmla="*/ 598 w 278"/>
                <a:gd name="T9" fmla="*/ 4525 h 724"/>
                <a:gd name="T10" fmla="*/ 573 w 278"/>
                <a:gd name="T11" fmla="*/ 4770 h 724"/>
                <a:gd name="T12" fmla="*/ 851 w 278"/>
                <a:gd name="T13" fmla="*/ 4896 h 724"/>
                <a:gd name="T14" fmla="*/ 1089 w 278"/>
                <a:gd name="T15" fmla="*/ 4706 h 724"/>
                <a:gd name="T16" fmla="*/ 1192 w 278"/>
                <a:gd name="T17" fmla="*/ 4409 h 724"/>
                <a:gd name="T18" fmla="*/ 1281 w 278"/>
                <a:gd name="T19" fmla="*/ 4053 h 724"/>
                <a:gd name="T20" fmla="*/ 1735 w 278"/>
                <a:gd name="T21" fmla="*/ 3039 h 724"/>
                <a:gd name="T22" fmla="*/ 1857 w 278"/>
                <a:gd name="T23" fmla="*/ 2830 h 724"/>
                <a:gd name="T24" fmla="*/ 1811 w 278"/>
                <a:gd name="T25" fmla="*/ 2554 h 724"/>
                <a:gd name="T26" fmla="*/ 1649 w 278"/>
                <a:gd name="T27" fmla="*/ 2233 h 724"/>
                <a:gd name="T28" fmla="*/ 1604 w 278"/>
                <a:gd name="T29" fmla="*/ 2020 h 724"/>
                <a:gd name="T30" fmla="*/ 1615 w 278"/>
                <a:gd name="T31" fmla="*/ 1213 h 724"/>
                <a:gd name="T32" fmla="*/ 1370 w 278"/>
                <a:gd name="T33" fmla="*/ 831 h 724"/>
                <a:gd name="T34" fmla="*/ 993 w 278"/>
                <a:gd name="T35" fmla="*/ 610 h 724"/>
                <a:gd name="T36" fmla="*/ 368 w 278"/>
                <a:gd name="T37" fmla="*/ 395 h 724"/>
                <a:gd name="T38" fmla="*/ 212 w 278"/>
                <a:gd name="T39" fmla="*/ 42 h 724"/>
                <a:gd name="T40" fmla="*/ 115 w 278"/>
                <a:gd name="T41" fmla="*/ 361 h 724"/>
                <a:gd name="T42" fmla="*/ 55 w 278"/>
                <a:gd name="T43" fmla="*/ 610 h 724"/>
                <a:gd name="T44" fmla="*/ 275 w 278"/>
                <a:gd name="T45" fmla="*/ 799 h 724"/>
                <a:gd name="T46" fmla="*/ 809 w 278"/>
                <a:gd name="T47" fmla="*/ 971 h 724"/>
                <a:gd name="T48" fmla="*/ 1197 w 278"/>
                <a:gd name="T49" fmla="*/ 1163 h 724"/>
                <a:gd name="T50" fmla="*/ 1352 w 278"/>
                <a:gd name="T51" fmla="*/ 1855 h 724"/>
                <a:gd name="T52" fmla="*/ 987 w 278"/>
                <a:gd name="T53" fmla="*/ 2012 h 724"/>
                <a:gd name="T54" fmla="*/ 754 w 278"/>
                <a:gd name="T55" fmla="*/ 1876 h 724"/>
                <a:gd name="T56" fmla="*/ 518 w 278"/>
                <a:gd name="T57" fmla="*/ 1744 h 724"/>
                <a:gd name="T58" fmla="*/ 0 w 278"/>
                <a:gd name="T59" fmla="*/ 1404 h 7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78" h="724">
                  <a:moveTo>
                    <a:pt x="7" y="264"/>
                  </a:moveTo>
                  <a:cubicBezTo>
                    <a:pt x="24" y="302"/>
                    <a:pt x="89" y="323"/>
                    <a:pt x="124" y="343"/>
                  </a:cubicBezTo>
                  <a:cubicBezTo>
                    <a:pt x="160" y="363"/>
                    <a:pt x="177" y="389"/>
                    <a:pt x="166" y="431"/>
                  </a:cubicBezTo>
                  <a:cubicBezTo>
                    <a:pt x="156" y="471"/>
                    <a:pt x="139" y="512"/>
                    <a:pt x="124" y="551"/>
                  </a:cubicBezTo>
                  <a:cubicBezTo>
                    <a:pt x="110" y="588"/>
                    <a:pt x="98" y="629"/>
                    <a:pt x="88" y="668"/>
                  </a:cubicBezTo>
                  <a:cubicBezTo>
                    <a:pt x="86" y="678"/>
                    <a:pt x="79" y="694"/>
                    <a:pt x="84" y="704"/>
                  </a:cubicBezTo>
                  <a:cubicBezTo>
                    <a:pt x="91" y="717"/>
                    <a:pt x="113" y="722"/>
                    <a:pt x="125" y="723"/>
                  </a:cubicBezTo>
                  <a:cubicBezTo>
                    <a:pt x="151" y="724"/>
                    <a:pt x="155" y="720"/>
                    <a:pt x="160" y="695"/>
                  </a:cubicBezTo>
                  <a:cubicBezTo>
                    <a:pt x="164" y="679"/>
                    <a:pt x="171" y="666"/>
                    <a:pt x="175" y="651"/>
                  </a:cubicBezTo>
                  <a:cubicBezTo>
                    <a:pt x="178" y="633"/>
                    <a:pt x="182" y="615"/>
                    <a:pt x="188" y="598"/>
                  </a:cubicBezTo>
                  <a:cubicBezTo>
                    <a:pt x="209" y="548"/>
                    <a:pt x="227" y="495"/>
                    <a:pt x="255" y="449"/>
                  </a:cubicBezTo>
                  <a:cubicBezTo>
                    <a:pt x="261" y="439"/>
                    <a:pt x="269" y="428"/>
                    <a:pt x="273" y="418"/>
                  </a:cubicBezTo>
                  <a:cubicBezTo>
                    <a:pt x="278" y="403"/>
                    <a:pt x="273" y="392"/>
                    <a:pt x="266" y="377"/>
                  </a:cubicBezTo>
                  <a:cubicBezTo>
                    <a:pt x="258" y="360"/>
                    <a:pt x="247" y="349"/>
                    <a:pt x="242" y="330"/>
                  </a:cubicBezTo>
                  <a:cubicBezTo>
                    <a:pt x="240" y="320"/>
                    <a:pt x="237" y="308"/>
                    <a:pt x="236" y="298"/>
                  </a:cubicBezTo>
                  <a:cubicBezTo>
                    <a:pt x="231" y="258"/>
                    <a:pt x="235" y="220"/>
                    <a:pt x="237" y="179"/>
                  </a:cubicBezTo>
                  <a:cubicBezTo>
                    <a:pt x="238" y="150"/>
                    <a:pt x="223" y="138"/>
                    <a:pt x="201" y="123"/>
                  </a:cubicBezTo>
                  <a:cubicBezTo>
                    <a:pt x="183" y="110"/>
                    <a:pt x="165" y="99"/>
                    <a:pt x="146" y="90"/>
                  </a:cubicBezTo>
                  <a:cubicBezTo>
                    <a:pt x="121" y="79"/>
                    <a:pt x="70" y="82"/>
                    <a:pt x="54" y="58"/>
                  </a:cubicBezTo>
                  <a:cubicBezTo>
                    <a:pt x="49" y="50"/>
                    <a:pt x="45" y="0"/>
                    <a:pt x="31" y="6"/>
                  </a:cubicBezTo>
                  <a:cubicBezTo>
                    <a:pt x="23" y="9"/>
                    <a:pt x="19" y="46"/>
                    <a:pt x="17" y="53"/>
                  </a:cubicBezTo>
                  <a:cubicBezTo>
                    <a:pt x="15" y="65"/>
                    <a:pt x="9" y="78"/>
                    <a:pt x="8" y="90"/>
                  </a:cubicBezTo>
                  <a:cubicBezTo>
                    <a:pt x="7" y="109"/>
                    <a:pt x="25" y="114"/>
                    <a:pt x="40" y="118"/>
                  </a:cubicBezTo>
                  <a:cubicBezTo>
                    <a:pt x="67" y="125"/>
                    <a:pt x="92" y="135"/>
                    <a:pt x="119" y="143"/>
                  </a:cubicBezTo>
                  <a:cubicBezTo>
                    <a:pt x="139" y="149"/>
                    <a:pt x="162" y="157"/>
                    <a:pt x="176" y="172"/>
                  </a:cubicBezTo>
                  <a:cubicBezTo>
                    <a:pt x="203" y="202"/>
                    <a:pt x="189" y="239"/>
                    <a:pt x="199" y="274"/>
                  </a:cubicBezTo>
                  <a:cubicBezTo>
                    <a:pt x="182" y="283"/>
                    <a:pt x="164" y="291"/>
                    <a:pt x="145" y="297"/>
                  </a:cubicBezTo>
                  <a:cubicBezTo>
                    <a:pt x="140" y="288"/>
                    <a:pt x="120" y="284"/>
                    <a:pt x="111" y="277"/>
                  </a:cubicBezTo>
                  <a:cubicBezTo>
                    <a:pt x="100" y="269"/>
                    <a:pt x="88" y="263"/>
                    <a:pt x="76" y="257"/>
                  </a:cubicBezTo>
                  <a:cubicBezTo>
                    <a:pt x="48" y="243"/>
                    <a:pt x="25" y="225"/>
                    <a:pt x="0" y="207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0" name="Freeform 629">
              <a:extLst>
                <a:ext uri="{FF2B5EF4-FFF2-40B4-BE49-F238E27FC236}">
                  <a16:creationId xmlns:a16="http://schemas.microsoft.com/office/drawing/2014/main" id="{758DB905-2192-4F7D-8519-0EF0827D8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3233"/>
              <a:ext cx="554" cy="457"/>
            </a:xfrm>
            <a:custGeom>
              <a:avLst/>
              <a:gdLst>
                <a:gd name="T0" fmla="*/ 123 w 343"/>
                <a:gd name="T1" fmla="*/ 1925 h 283"/>
                <a:gd name="T2" fmla="*/ 1281 w 343"/>
                <a:gd name="T3" fmla="*/ 864 h 283"/>
                <a:gd name="T4" fmla="*/ 1972 w 343"/>
                <a:gd name="T5" fmla="*/ 552 h 283"/>
                <a:gd name="T6" fmla="*/ 2336 w 343"/>
                <a:gd name="T7" fmla="*/ 389 h 283"/>
                <a:gd name="T8" fmla="*/ 2221 w 343"/>
                <a:gd name="T9" fmla="*/ 170 h 283"/>
                <a:gd name="T10" fmla="*/ 2124 w 343"/>
                <a:gd name="T11" fmla="*/ 21 h 283"/>
                <a:gd name="T12" fmla="*/ 1790 w 343"/>
                <a:gd name="T13" fmla="*/ 258 h 283"/>
                <a:gd name="T14" fmla="*/ 1089 w 343"/>
                <a:gd name="T15" fmla="*/ 639 h 283"/>
                <a:gd name="T16" fmla="*/ 417 w 343"/>
                <a:gd name="T17" fmla="*/ 796 h 283"/>
                <a:gd name="T18" fmla="*/ 144 w 343"/>
                <a:gd name="T19" fmla="*/ 628 h 283"/>
                <a:gd name="T20" fmla="*/ 26 w 343"/>
                <a:gd name="T21" fmla="*/ 631 h 283"/>
                <a:gd name="T22" fmla="*/ 76 w 343"/>
                <a:gd name="T23" fmla="*/ 898 h 283"/>
                <a:gd name="T24" fmla="*/ 115 w 343"/>
                <a:gd name="T25" fmla="*/ 1208 h 2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3" h="283">
                  <a:moveTo>
                    <a:pt x="18" y="283"/>
                  </a:moveTo>
                  <a:cubicBezTo>
                    <a:pt x="56" y="209"/>
                    <a:pt x="116" y="163"/>
                    <a:pt x="188" y="127"/>
                  </a:cubicBezTo>
                  <a:cubicBezTo>
                    <a:pt x="222" y="110"/>
                    <a:pt x="256" y="96"/>
                    <a:pt x="290" y="81"/>
                  </a:cubicBezTo>
                  <a:cubicBezTo>
                    <a:pt x="307" y="72"/>
                    <a:pt x="327" y="67"/>
                    <a:pt x="343" y="57"/>
                  </a:cubicBezTo>
                  <a:cubicBezTo>
                    <a:pt x="336" y="45"/>
                    <a:pt x="330" y="38"/>
                    <a:pt x="326" y="25"/>
                  </a:cubicBezTo>
                  <a:cubicBezTo>
                    <a:pt x="323" y="18"/>
                    <a:pt x="320" y="4"/>
                    <a:pt x="312" y="3"/>
                  </a:cubicBezTo>
                  <a:cubicBezTo>
                    <a:pt x="300" y="0"/>
                    <a:pt x="273" y="31"/>
                    <a:pt x="263" y="38"/>
                  </a:cubicBezTo>
                  <a:cubicBezTo>
                    <a:pt x="232" y="60"/>
                    <a:pt x="194" y="77"/>
                    <a:pt x="160" y="94"/>
                  </a:cubicBezTo>
                  <a:cubicBezTo>
                    <a:pt x="134" y="107"/>
                    <a:pt x="90" y="131"/>
                    <a:pt x="61" y="117"/>
                  </a:cubicBezTo>
                  <a:cubicBezTo>
                    <a:pt x="47" y="110"/>
                    <a:pt x="34" y="100"/>
                    <a:pt x="21" y="92"/>
                  </a:cubicBezTo>
                  <a:cubicBezTo>
                    <a:pt x="12" y="86"/>
                    <a:pt x="11" y="77"/>
                    <a:pt x="4" y="93"/>
                  </a:cubicBezTo>
                  <a:cubicBezTo>
                    <a:pt x="0" y="104"/>
                    <a:pt x="8" y="121"/>
                    <a:pt x="11" y="132"/>
                  </a:cubicBezTo>
                  <a:cubicBezTo>
                    <a:pt x="14" y="147"/>
                    <a:pt x="17" y="162"/>
                    <a:pt x="17" y="178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1" name="Freeform 630">
              <a:extLst>
                <a:ext uri="{FF2B5EF4-FFF2-40B4-BE49-F238E27FC236}">
                  <a16:creationId xmlns:a16="http://schemas.microsoft.com/office/drawing/2014/main" id="{5F19892D-EBB9-4AD4-B20B-0E08AB789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2494"/>
              <a:ext cx="623" cy="392"/>
            </a:xfrm>
            <a:custGeom>
              <a:avLst/>
              <a:gdLst>
                <a:gd name="T0" fmla="*/ 0 w 386"/>
                <a:gd name="T1" fmla="*/ 432 h 243"/>
                <a:gd name="T2" fmla="*/ 307 w 386"/>
                <a:gd name="T3" fmla="*/ 300 h 243"/>
                <a:gd name="T4" fmla="*/ 623 w 386"/>
                <a:gd name="T5" fmla="*/ 377 h 243"/>
                <a:gd name="T6" fmla="*/ 1273 w 386"/>
                <a:gd name="T7" fmla="*/ 828 h 243"/>
                <a:gd name="T8" fmla="*/ 1527 w 386"/>
                <a:gd name="T9" fmla="*/ 1158 h 243"/>
                <a:gd name="T10" fmla="*/ 1412 w 386"/>
                <a:gd name="T11" fmla="*/ 1645 h 243"/>
                <a:gd name="T12" fmla="*/ 1609 w 386"/>
                <a:gd name="T13" fmla="*/ 1389 h 243"/>
                <a:gd name="T14" fmla="*/ 1792 w 386"/>
                <a:gd name="T15" fmla="*/ 1239 h 243"/>
                <a:gd name="T16" fmla="*/ 2122 w 386"/>
                <a:gd name="T17" fmla="*/ 1184 h 243"/>
                <a:gd name="T18" fmla="*/ 2466 w 386"/>
                <a:gd name="T19" fmla="*/ 1239 h 243"/>
                <a:gd name="T20" fmla="*/ 2477 w 386"/>
                <a:gd name="T21" fmla="*/ 1070 h 243"/>
                <a:gd name="T22" fmla="*/ 1472 w 386"/>
                <a:gd name="T23" fmla="*/ 697 h 243"/>
                <a:gd name="T24" fmla="*/ 909 w 386"/>
                <a:gd name="T25" fmla="*/ 374 h 243"/>
                <a:gd name="T26" fmla="*/ 433 w 386"/>
                <a:gd name="T27" fmla="*/ 102 h 243"/>
                <a:gd name="T28" fmla="*/ 136 w 386"/>
                <a:gd name="T29" fmla="*/ 0 h 2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86" h="243">
                  <a:moveTo>
                    <a:pt x="0" y="64"/>
                  </a:moveTo>
                  <a:cubicBezTo>
                    <a:pt x="11" y="51"/>
                    <a:pt x="29" y="48"/>
                    <a:pt x="45" y="44"/>
                  </a:cubicBezTo>
                  <a:cubicBezTo>
                    <a:pt x="63" y="39"/>
                    <a:pt x="74" y="46"/>
                    <a:pt x="92" y="56"/>
                  </a:cubicBezTo>
                  <a:cubicBezTo>
                    <a:pt x="125" y="74"/>
                    <a:pt x="157" y="100"/>
                    <a:pt x="188" y="122"/>
                  </a:cubicBezTo>
                  <a:cubicBezTo>
                    <a:pt x="206" y="136"/>
                    <a:pt x="225" y="146"/>
                    <a:pt x="225" y="171"/>
                  </a:cubicBezTo>
                  <a:cubicBezTo>
                    <a:pt x="225" y="192"/>
                    <a:pt x="192" y="222"/>
                    <a:pt x="208" y="243"/>
                  </a:cubicBezTo>
                  <a:cubicBezTo>
                    <a:pt x="222" y="237"/>
                    <a:pt x="228" y="216"/>
                    <a:pt x="237" y="205"/>
                  </a:cubicBezTo>
                  <a:cubicBezTo>
                    <a:pt x="244" y="198"/>
                    <a:pt x="255" y="187"/>
                    <a:pt x="264" y="183"/>
                  </a:cubicBezTo>
                  <a:cubicBezTo>
                    <a:pt x="278" y="177"/>
                    <a:pt x="298" y="176"/>
                    <a:pt x="313" y="175"/>
                  </a:cubicBezTo>
                  <a:cubicBezTo>
                    <a:pt x="332" y="174"/>
                    <a:pt x="346" y="180"/>
                    <a:pt x="364" y="183"/>
                  </a:cubicBezTo>
                  <a:cubicBezTo>
                    <a:pt x="386" y="185"/>
                    <a:pt x="379" y="167"/>
                    <a:pt x="365" y="158"/>
                  </a:cubicBezTo>
                  <a:cubicBezTo>
                    <a:pt x="320" y="131"/>
                    <a:pt x="264" y="128"/>
                    <a:pt x="217" y="103"/>
                  </a:cubicBezTo>
                  <a:cubicBezTo>
                    <a:pt x="188" y="89"/>
                    <a:pt x="161" y="72"/>
                    <a:pt x="134" y="55"/>
                  </a:cubicBezTo>
                  <a:cubicBezTo>
                    <a:pt x="111" y="41"/>
                    <a:pt x="89" y="24"/>
                    <a:pt x="64" y="15"/>
                  </a:cubicBezTo>
                  <a:cubicBezTo>
                    <a:pt x="52" y="10"/>
                    <a:pt x="27" y="8"/>
                    <a:pt x="20" y="0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2" name="Freeform 631">
              <a:extLst>
                <a:ext uri="{FF2B5EF4-FFF2-40B4-BE49-F238E27FC236}">
                  <a16:creationId xmlns:a16="http://schemas.microsoft.com/office/drawing/2014/main" id="{2084F7EE-2C65-4391-A40E-85C12912B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" y="2757"/>
              <a:ext cx="601" cy="536"/>
            </a:xfrm>
            <a:custGeom>
              <a:avLst/>
              <a:gdLst>
                <a:gd name="T0" fmla="*/ 1396 w 372"/>
                <a:gd name="T1" fmla="*/ 0 h 332"/>
                <a:gd name="T2" fmla="*/ 1131 w 372"/>
                <a:gd name="T3" fmla="*/ 521 h 332"/>
                <a:gd name="T4" fmla="*/ 1021 w 372"/>
                <a:gd name="T5" fmla="*/ 1103 h 332"/>
                <a:gd name="T6" fmla="*/ 775 w 372"/>
                <a:gd name="T7" fmla="*/ 1403 h 332"/>
                <a:gd name="T8" fmla="*/ 344 w 372"/>
                <a:gd name="T9" fmla="*/ 1438 h 332"/>
                <a:gd name="T10" fmla="*/ 26 w 372"/>
                <a:gd name="T11" fmla="*/ 1417 h 332"/>
                <a:gd name="T12" fmla="*/ 76 w 372"/>
                <a:gd name="T13" fmla="*/ 1705 h 332"/>
                <a:gd name="T14" fmla="*/ 89 w 372"/>
                <a:gd name="T15" fmla="*/ 1870 h 332"/>
                <a:gd name="T16" fmla="*/ 344 w 372"/>
                <a:gd name="T17" fmla="*/ 1807 h 332"/>
                <a:gd name="T18" fmla="*/ 754 w 372"/>
                <a:gd name="T19" fmla="*/ 1718 h 332"/>
                <a:gd name="T20" fmla="*/ 1746 w 372"/>
                <a:gd name="T21" fmla="*/ 1895 h 332"/>
                <a:gd name="T22" fmla="*/ 1926 w 372"/>
                <a:gd name="T23" fmla="*/ 2155 h 332"/>
                <a:gd name="T24" fmla="*/ 2213 w 372"/>
                <a:gd name="T25" fmla="*/ 2247 h 332"/>
                <a:gd name="T26" fmla="*/ 2349 w 372"/>
                <a:gd name="T27" fmla="*/ 2079 h 332"/>
                <a:gd name="T28" fmla="*/ 2331 w 372"/>
                <a:gd name="T29" fmla="*/ 1889 h 332"/>
                <a:gd name="T30" fmla="*/ 2404 w 372"/>
                <a:gd name="T31" fmla="*/ 1692 h 332"/>
                <a:gd name="T32" fmla="*/ 2383 w 372"/>
                <a:gd name="T33" fmla="*/ 1459 h 332"/>
                <a:gd name="T34" fmla="*/ 2082 w 372"/>
                <a:gd name="T35" fmla="*/ 1468 h 332"/>
                <a:gd name="T36" fmla="*/ 1763 w 372"/>
                <a:gd name="T37" fmla="*/ 1490 h 332"/>
                <a:gd name="T38" fmla="*/ 1239 w 372"/>
                <a:gd name="T39" fmla="*/ 1225 h 332"/>
                <a:gd name="T40" fmla="*/ 1375 w 372"/>
                <a:gd name="T41" fmla="*/ 375 h 3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2" h="332">
                  <a:moveTo>
                    <a:pt x="205" y="0"/>
                  </a:moveTo>
                  <a:cubicBezTo>
                    <a:pt x="200" y="29"/>
                    <a:pt x="177" y="51"/>
                    <a:pt x="166" y="77"/>
                  </a:cubicBezTo>
                  <a:cubicBezTo>
                    <a:pt x="154" y="105"/>
                    <a:pt x="156" y="133"/>
                    <a:pt x="150" y="162"/>
                  </a:cubicBezTo>
                  <a:cubicBezTo>
                    <a:pt x="146" y="183"/>
                    <a:pt x="136" y="204"/>
                    <a:pt x="114" y="206"/>
                  </a:cubicBezTo>
                  <a:cubicBezTo>
                    <a:pt x="93" y="209"/>
                    <a:pt x="71" y="213"/>
                    <a:pt x="51" y="212"/>
                  </a:cubicBezTo>
                  <a:cubicBezTo>
                    <a:pt x="40" y="212"/>
                    <a:pt x="10" y="199"/>
                    <a:pt x="4" y="209"/>
                  </a:cubicBezTo>
                  <a:cubicBezTo>
                    <a:pt x="0" y="216"/>
                    <a:pt x="10" y="243"/>
                    <a:pt x="11" y="251"/>
                  </a:cubicBezTo>
                  <a:cubicBezTo>
                    <a:pt x="11" y="258"/>
                    <a:pt x="8" y="270"/>
                    <a:pt x="13" y="275"/>
                  </a:cubicBezTo>
                  <a:cubicBezTo>
                    <a:pt x="21" y="282"/>
                    <a:pt x="42" y="270"/>
                    <a:pt x="51" y="266"/>
                  </a:cubicBezTo>
                  <a:cubicBezTo>
                    <a:pt x="71" y="259"/>
                    <a:pt x="89" y="253"/>
                    <a:pt x="111" y="253"/>
                  </a:cubicBezTo>
                  <a:cubicBezTo>
                    <a:pt x="160" y="254"/>
                    <a:pt x="214" y="251"/>
                    <a:pt x="256" y="279"/>
                  </a:cubicBezTo>
                  <a:cubicBezTo>
                    <a:pt x="270" y="289"/>
                    <a:pt x="273" y="305"/>
                    <a:pt x="283" y="317"/>
                  </a:cubicBezTo>
                  <a:cubicBezTo>
                    <a:pt x="291" y="326"/>
                    <a:pt x="312" y="331"/>
                    <a:pt x="325" y="331"/>
                  </a:cubicBezTo>
                  <a:cubicBezTo>
                    <a:pt x="345" y="332"/>
                    <a:pt x="345" y="322"/>
                    <a:pt x="345" y="306"/>
                  </a:cubicBezTo>
                  <a:cubicBezTo>
                    <a:pt x="345" y="297"/>
                    <a:pt x="342" y="287"/>
                    <a:pt x="342" y="278"/>
                  </a:cubicBezTo>
                  <a:cubicBezTo>
                    <a:pt x="343" y="269"/>
                    <a:pt x="350" y="258"/>
                    <a:pt x="353" y="249"/>
                  </a:cubicBezTo>
                  <a:cubicBezTo>
                    <a:pt x="359" y="235"/>
                    <a:pt x="372" y="217"/>
                    <a:pt x="350" y="215"/>
                  </a:cubicBezTo>
                  <a:cubicBezTo>
                    <a:pt x="337" y="213"/>
                    <a:pt x="320" y="216"/>
                    <a:pt x="306" y="216"/>
                  </a:cubicBezTo>
                  <a:cubicBezTo>
                    <a:pt x="291" y="216"/>
                    <a:pt x="275" y="218"/>
                    <a:pt x="259" y="219"/>
                  </a:cubicBezTo>
                  <a:cubicBezTo>
                    <a:pt x="225" y="222"/>
                    <a:pt x="191" y="220"/>
                    <a:pt x="182" y="180"/>
                  </a:cubicBezTo>
                  <a:cubicBezTo>
                    <a:pt x="174" y="139"/>
                    <a:pt x="177" y="89"/>
                    <a:pt x="202" y="55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3" name="Freeform 632">
              <a:extLst>
                <a:ext uri="{FF2B5EF4-FFF2-40B4-BE49-F238E27FC236}">
                  <a16:creationId xmlns:a16="http://schemas.microsoft.com/office/drawing/2014/main" id="{96C727B0-26A2-461E-A717-228BAE1CB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3184"/>
              <a:ext cx="496" cy="802"/>
            </a:xfrm>
            <a:custGeom>
              <a:avLst/>
              <a:gdLst>
                <a:gd name="T0" fmla="*/ 0 w 307"/>
                <a:gd name="T1" fmla="*/ 684 h 497"/>
                <a:gd name="T2" fmla="*/ 204 w 307"/>
                <a:gd name="T3" fmla="*/ 697 h 497"/>
                <a:gd name="T4" fmla="*/ 478 w 307"/>
                <a:gd name="T5" fmla="*/ 765 h 497"/>
                <a:gd name="T6" fmla="*/ 953 w 307"/>
                <a:gd name="T7" fmla="*/ 1060 h 497"/>
                <a:gd name="T8" fmla="*/ 1220 w 307"/>
                <a:gd name="T9" fmla="*/ 1357 h 497"/>
                <a:gd name="T10" fmla="*/ 1294 w 307"/>
                <a:gd name="T11" fmla="*/ 1974 h 497"/>
                <a:gd name="T12" fmla="*/ 1585 w 307"/>
                <a:gd name="T13" fmla="*/ 3182 h 497"/>
                <a:gd name="T14" fmla="*/ 1850 w 307"/>
                <a:gd name="T15" fmla="*/ 3369 h 497"/>
                <a:gd name="T16" fmla="*/ 1905 w 307"/>
                <a:gd name="T17" fmla="*/ 3093 h 497"/>
                <a:gd name="T18" fmla="*/ 1608 w 307"/>
                <a:gd name="T19" fmla="*/ 1472 h 497"/>
                <a:gd name="T20" fmla="*/ 1629 w 307"/>
                <a:gd name="T21" fmla="*/ 1260 h 497"/>
                <a:gd name="T22" fmla="*/ 1629 w 307"/>
                <a:gd name="T23" fmla="*/ 1081 h 497"/>
                <a:gd name="T24" fmla="*/ 1514 w 307"/>
                <a:gd name="T25" fmla="*/ 896 h 497"/>
                <a:gd name="T26" fmla="*/ 1404 w 307"/>
                <a:gd name="T27" fmla="*/ 833 h 497"/>
                <a:gd name="T28" fmla="*/ 966 w 307"/>
                <a:gd name="T29" fmla="*/ 794 h 497"/>
                <a:gd name="T30" fmla="*/ 540 w 307"/>
                <a:gd name="T31" fmla="*/ 534 h 497"/>
                <a:gd name="T32" fmla="*/ 322 w 307"/>
                <a:gd name="T33" fmla="*/ 344 h 497"/>
                <a:gd name="T34" fmla="*/ 259 w 307"/>
                <a:gd name="T35" fmla="*/ 232 h 497"/>
                <a:gd name="T36" fmla="*/ 204 w 307"/>
                <a:gd name="T37" fmla="*/ 47 h 497"/>
                <a:gd name="T38" fmla="*/ 136 w 307"/>
                <a:gd name="T39" fmla="*/ 8 h 4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07" h="497">
                  <a:moveTo>
                    <a:pt x="0" y="101"/>
                  </a:moveTo>
                  <a:cubicBezTo>
                    <a:pt x="10" y="101"/>
                    <a:pt x="20" y="102"/>
                    <a:pt x="30" y="103"/>
                  </a:cubicBezTo>
                  <a:cubicBezTo>
                    <a:pt x="48" y="105"/>
                    <a:pt x="54" y="105"/>
                    <a:pt x="70" y="113"/>
                  </a:cubicBezTo>
                  <a:cubicBezTo>
                    <a:pt x="94" y="126"/>
                    <a:pt x="116" y="140"/>
                    <a:pt x="140" y="156"/>
                  </a:cubicBezTo>
                  <a:cubicBezTo>
                    <a:pt x="155" y="167"/>
                    <a:pt x="173" y="182"/>
                    <a:pt x="179" y="200"/>
                  </a:cubicBezTo>
                  <a:cubicBezTo>
                    <a:pt x="189" y="227"/>
                    <a:pt x="188" y="262"/>
                    <a:pt x="190" y="291"/>
                  </a:cubicBezTo>
                  <a:cubicBezTo>
                    <a:pt x="196" y="351"/>
                    <a:pt x="201" y="416"/>
                    <a:pt x="233" y="469"/>
                  </a:cubicBezTo>
                  <a:cubicBezTo>
                    <a:pt x="244" y="486"/>
                    <a:pt x="251" y="497"/>
                    <a:pt x="272" y="497"/>
                  </a:cubicBezTo>
                  <a:cubicBezTo>
                    <a:pt x="307" y="497"/>
                    <a:pt x="293" y="479"/>
                    <a:pt x="280" y="456"/>
                  </a:cubicBezTo>
                  <a:cubicBezTo>
                    <a:pt x="241" y="387"/>
                    <a:pt x="231" y="296"/>
                    <a:pt x="236" y="217"/>
                  </a:cubicBezTo>
                  <a:cubicBezTo>
                    <a:pt x="237" y="207"/>
                    <a:pt x="237" y="196"/>
                    <a:pt x="239" y="186"/>
                  </a:cubicBezTo>
                  <a:cubicBezTo>
                    <a:pt x="243" y="171"/>
                    <a:pt x="246" y="172"/>
                    <a:pt x="239" y="159"/>
                  </a:cubicBezTo>
                  <a:cubicBezTo>
                    <a:pt x="234" y="150"/>
                    <a:pt x="229" y="139"/>
                    <a:pt x="222" y="132"/>
                  </a:cubicBezTo>
                  <a:cubicBezTo>
                    <a:pt x="214" y="123"/>
                    <a:pt x="218" y="124"/>
                    <a:pt x="206" y="123"/>
                  </a:cubicBezTo>
                  <a:cubicBezTo>
                    <a:pt x="184" y="122"/>
                    <a:pt x="164" y="125"/>
                    <a:pt x="142" y="117"/>
                  </a:cubicBezTo>
                  <a:cubicBezTo>
                    <a:pt x="116" y="109"/>
                    <a:pt x="100" y="94"/>
                    <a:pt x="79" y="79"/>
                  </a:cubicBezTo>
                  <a:cubicBezTo>
                    <a:pt x="68" y="70"/>
                    <a:pt x="56" y="61"/>
                    <a:pt x="47" y="51"/>
                  </a:cubicBezTo>
                  <a:cubicBezTo>
                    <a:pt x="43" y="45"/>
                    <a:pt x="41" y="40"/>
                    <a:pt x="38" y="34"/>
                  </a:cubicBezTo>
                  <a:cubicBezTo>
                    <a:pt x="35" y="27"/>
                    <a:pt x="34" y="12"/>
                    <a:pt x="30" y="7"/>
                  </a:cubicBezTo>
                  <a:cubicBezTo>
                    <a:pt x="27" y="2"/>
                    <a:pt x="26" y="0"/>
                    <a:pt x="20" y="1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4" name="Freeform 633">
              <a:extLst>
                <a:ext uri="{FF2B5EF4-FFF2-40B4-BE49-F238E27FC236}">
                  <a16:creationId xmlns:a16="http://schemas.microsoft.com/office/drawing/2014/main" id="{A4159892-B8D9-4A00-9924-88CAF5F1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2474"/>
              <a:ext cx="334" cy="554"/>
            </a:xfrm>
            <a:custGeom>
              <a:avLst/>
              <a:gdLst>
                <a:gd name="T0" fmla="*/ 123 w 207"/>
                <a:gd name="T1" fmla="*/ 0 h 343"/>
                <a:gd name="T2" fmla="*/ 445 w 207"/>
                <a:gd name="T3" fmla="*/ 410 h 343"/>
                <a:gd name="T4" fmla="*/ 765 w 207"/>
                <a:gd name="T5" fmla="*/ 877 h 343"/>
                <a:gd name="T6" fmla="*/ 854 w 207"/>
                <a:gd name="T7" fmla="*/ 1458 h 343"/>
                <a:gd name="T8" fmla="*/ 971 w 207"/>
                <a:gd name="T9" fmla="*/ 2124 h 343"/>
                <a:gd name="T10" fmla="*/ 1179 w 207"/>
                <a:gd name="T11" fmla="*/ 2253 h 343"/>
                <a:gd name="T12" fmla="*/ 1184 w 207"/>
                <a:gd name="T13" fmla="*/ 1883 h 343"/>
                <a:gd name="T14" fmla="*/ 1239 w 207"/>
                <a:gd name="T15" fmla="*/ 1000 h 343"/>
                <a:gd name="T16" fmla="*/ 1383 w 207"/>
                <a:gd name="T17" fmla="*/ 628 h 343"/>
                <a:gd name="T18" fmla="*/ 1273 w 207"/>
                <a:gd name="T19" fmla="*/ 522 h 343"/>
                <a:gd name="T20" fmla="*/ 1096 w 207"/>
                <a:gd name="T21" fmla="*/ 864 h 343"/>
                <a:gd name="T22" fmla="*/ 875 w 207"/>
                <a:gd name="T23" fmla="*/ 665 h 343"/>
                <a:gd name="T24" fmla="*/ 461 w 207"/>
                <a:gd name="T25" fmla="*/ 300 h 343"/>
                <a:gd name="T26" fmla="*/ 253 w 207"/>
                <a:gd name="T27" fmla="*/ 123 h 343"/>
                <a:gd name="T28" fmla="*/ 123 w 207"/>
                <a:gd name="T29" fmla="*/ 0 h 3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7" h="343">
                  <a:moveTo>
                    <a:pt x="18" y="0"/>
                  </a:moveTo>
                  <a:cubicBezTo>
                    <a:pt x="0" y="20"/>
                    <a:pt x="54" y="48"/>
                    <a:pt x="66" y="60"/>
                  </a:cubicBezTo>
                  <a:cubicBezTo>
                    <a:pt x="86" y="79"/>
                    <a:pt x="101" y="103"/>
                    <a:pt x="113" y="129"/>
                  </a:cubicBezTo>
                  <a:cubicBezTo>
                    <a:pt x="126" y="158"/>
                    <a:pt x="127" y="183"/>
                    <a:pt x="126" y="214"/>
                  </a:cubicBezTo>
                  <a:cubicBezTo>
                    <a:pt x="124" y="248"/>
                    <a:pt x="135" y="279"/>
                    <a:pt x="143" y="312"/>
                  </a:cubicBezTo>
                  <a:cubicBezTo>
                    <a:pt x="146" y="326"/>
                    <a:pt x="156" y="343"/>
                    <a:pt x="174" y="331"/>
                  </a:cubicBezTo>
                  <a:cubicBezTo>
                    <a:pt x="189" y="321"/>
                    <a:pt x="177" y="293"/>
                    <a:pt x="175" y="277"/>
                  </a:cubicBezTo>
                  <a:cubicBezTo>
                    <a:pt x="172" y="234"/>
                    <a:pt x="170" y="190"/>
                    <a:pt x="183" y="147"/>
                  </a:cubicBezTo>
                  <a:cubicBezTo>
                    <a:pt x="189" y="128"/>
                    <a:pt x="199" y="109"/>
                    <a:pt x="204" y="92"/>
                  </a:cubicBezTo>
                  <a:cubicBezTo>
                    <a:pt x="207" y="80"/>
                    <a:pt x="203" y="66"/>
                    <a:pt x="188" y="77"/>
                  </a:cubicBezTo>
                  <a:cubicBezTo>
                    <a:pt x="175" y="86"/>
                    <a:pt x="180" y="121"/>
                    <a:pt x="162" y="127"/>
                  </a:cubicBezTo>
                  <a:cubicBezTo>
                    <a:pt x="150" y="131"/>
                    <a:pt x="137" y="106"/>
                    <a:pt x="129" y="98"/>
                  </a:cubicBezTo>
                  <a:cubicBezTo>
                    <a:pt x="109" y="79"/>
                    <a:pt x="88" y="63"/>
                    <a:pt x="68" y="44"/>
                  </a:cubicBezTo>
                  <a:cubicBezTo>
                    <a:pt x="58" y="35"/>
                    <a:pt x="47" y="26"/>
                    <a:pt x="37" y="18"/>
                  </a:cubicBezTo>
                  <a:cubicBezTo>
                    <a:pt x="31" y="13"/>
                    <a:pt x="22" y="2"/>
                    <a:pt x="18" y="0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5" name="Freeform 634">
              <a:extLst>
                <a:ext uri="{FF2B5EF4-FFF2-40B4-BE49-F238E27FC236}">
                  <a16:creationId xmlns:a16="http://schemas.microsoft.com/office/drawing/2014/main" id="{65770B6A-E1E3-4E07-BED3-C7563FFD0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2892"/>
              <a:ext cx="481" cy="281"/>
            </a:xfrm>
            <a:custGeom>
              <a:avLst/>
              <a:gdLst>
                <a:gd name="T0" fmla="*/ 652 w 298"/>
                <a:gd name="T1" fmla="*/ 199 h 174"/>
                <a:gd name="T2" fmla="*/ 623 w 298"/>
                <a:gd name="T3" fmla="*/ 644 h 174"/>
                <a:gd name="T4" fmla="*/ 420 w 298"/>
                <a:gd name="T5" fmla="*/ 788 h 174"/>
                <a:gd name="T6" fmla="*/ 0 w 298"/>
                <a:gd name="T7" fmla="*/ 959 h 174"/>
                <a:gd name="T8" fmla="*/ 110 w 298"/>
                <a:gd name="T9" fmla="*/ 1184 h 174"/>
                <a:gd name="T10" fmla="*/ 365 w 298"/>
                <a:gd name="T11" fmla="*/ 1082 h 174"/>
                <a:gd name="T12" fmla="*/ 1014 w 298"/>
                <a:gd name="T13" fmla="*/ 904 h 174"/>
                <a:gd name="T14" fmla="*/ 1412 w 298"/>
                <a:gd name="T15" fmla="*/ 796 h 174"/>
                <a:gd name="T16" fmla="*/ 1717 w 298"/>
                <a:gd name="T17" fmla="*/ 652 h 174"/>
                <a:gd name="T18" fmla="*/ 2022 w 298"/>
                <a:gd name="T19" fmla="*/ 0 h 174"/>
                <a:gd name="T20" fmla="*/ 1892 w 298"/>
                <a:gd name="T21" fmla="*/ 21 h 174"/>
                <a:gd name="T22" fmla="*/ 1800 w 298"/>
                <a:gd name="T23" fmla="*/ 170 h 174"/>
                <a:gd name="T24" fmla="*/ 1417 w 298"/>
                <a:gd name="T25" fmla="*/ 463 h 174"/>
                <a:gd name="T26" fmla="*/ 959 w 298"/>
                <a:gd name="T27" fmla="*/ 420 h 174"/>
                <a:gd name="T28" fmla="*/ 781 w 298"/>
                <a:gd name="T29" fmla="*/ 42 h 1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8" h="174">
                  <a:moveTo>
                    <a:pt x="96" y="29"/>
                  </a:moveTo>
                  <a:cubicBezTo>
                    <a:pt x="103" y="57"/>
                    <a:pt x="113" y="74"/>
                    <a:pt x="92" y="95"/>
                  </a:cubicBezTo>
                  <a:cubicBezTo>
                    <a:pt x="83" y="103"/>
                    <a:pt x="73" y="111"/>
                    <a:pt x="62" y="116"/>
                  </a:cubicBezTo>
                  <a:cubicBezTo>
                    <a:pt x="45" y="127"/>
                    <a:pt x="14" y="127"/>
                    <a:pt x="0" y="141"/>
                  </a:cubicBezTo>
                  <a:cubicBezTo>
                    <a:pt x="5" y="156"/>
                    <a:pt x="0" y="173"/>
                    <a:pt x="16" y="174"/>
                  </a:cubicBezTo>
                  <a:cubicBezTo>
                    <a:pt x="28" y="174"/>
                    <a:pt x="43" y="164"/>
                    <a:pt x="54" y="159"/>
                  </a:cubicBezTo>
                  <a:cubicBezTo>
                    <a:pt x="85" y="145"/>
                    <a:pt x="116" y="140"/>
                    <a:pt x="149" y="133"/>
                  </a:cubicBezTo>
                  <a:cubicBezTo>
                    <a:pt x="169" y="129"/>
                    <a:pt x="189" y="126"/>
                    <a:pt x="208" y="117"/>
                  </a:cubicBezTo>
                  <a:cubicBezTo>
                    <a:pt x="222" y="110"/>
                    <a:pt x="240" y="104"/>
                    <a:pt x="253" y="96"/>
                  </a:cubicBezTo>
                  <a:cubicBezTo>
                    <a:pt x="281" y="79"/>
                    <a:pt x="290" y="29"/>
                    <a:pt x="298" y="0"/>
                  </a:cubicBezTo>
                  <a:cubicBezTo>
                    <a:pt x="293" y="2"/>
                    <a:pt x="282" y="1"/>
                    <a:pt x="279" y="3"/>
                  </a:cubicBezTo>
                  <a:cubicBezTo>
                    <a:pt x="273" y="6"/>
                    <a:pt x="268" y="19"/>
                    <a:pt x="265" y="25"/>
                  </a:cubicBezTo>
                  <a:cubicBezTo>
                    <a:pt x="250" y="48"/>
                    <a:pt x="234" y="59"/>
                    <a:pt x="209" y="68"/>
                  </a:cubicBezTo>
                  <a:cubicBezTo>
                    <a:pt x="187" y="77"/>
                    <a:pt x="158" y="83"/>
                    <a:pt x="141" y="62"/>
                  </a:cubicBezTo>
                  <a:cubicBezTo>
                    <a:pt x="128" y="46"/>
                    <a:pt x="132" y="20"/>
                    <a:pt x="115" y="6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6" name="Freeform 635">
              <a:extLst>
                <a:ext uri="{FF2B5EF4-FFF2-40B4-BE49-F238E27FC236}">
                  <a16:creationId xmlns:a16="http://schemas.microsoft.com/office/drawing/2014/main" id="{D77A9608-46A7-455B-A34C-C93EFAAF6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2933"/>
              <a:ext cx="375" cy="568"/>
            </a:xfrm>
            <a:custGeom>
              <a:avLst/>
              <a:gdLst>
                <a:gd name="T0" fmla="*/ 402 w 232"/>
                <a:gd name="T1" fmla="*/ 474 h 352"/>
                <a:gd name="T2" fmla="*/ 533 w 232"/>
                <a:gd name="T3" fmla="*/ 474 h 352"/>
                <a:gd name="T4" fmla="*/ 721 w 232"/>
                <a:gd name="T5" fmla="*/ 663 h 352"/>
                <a:gd name="T6" fmla="*/ 1073 w 232"/>
                <a:gd name="T7" fmla="*/ 992 h 352"/>
                <a:gd name="T8" fmla="*/ 1085 w 232"/>
                <a:gd name="T9" fmla="*/ 1336 h 352"/>
                <a:gd name="T10" fmla="*/ 732 w 232"/>
                <a:gd name="T11" fmla="*/ 1625 h 352"/>
                <a:gd name="T12" fmla="*/ 165 w 232"/>
                <a:gd name="T13" fmla="*/ 1932 h 352"/>
                <a:gd name="T14" fmla="*/ 55 w 232"/>
                <a:gd name="T15" fmla="*/ 1919 h 352"/>
                <a:gd name="T16" fmla="*/ 115 w 232"/>
                <a:gd name="T17" fmla="*/ 2177 h 352"/>
                <a:gd name="T18" fmla="*/ 343 w 232"/>
                <a:gd name="T19" fmla="*/ 2257 h 352"/>
                <a:gd name="T20" fmla="*/ 630 w 232"/>
                <a:gd name="T21" fmla="*/ 1952 h 352"/>
                <a:gd name="T22" fmla="*/ 996 w 232"/>
                <a:gd name="T23" fmla="*/ 1648 h 352"/>
                <a:gd name="T24" fmla="*/ 1474 w 232"/>
                <a:gd name="T25" fmla="*/ 1115 h 352"/>
                <a:gd name="T26" fmla="*/ 1165 w 232"/>
                <a:gd name="T27" fmla="*/ 583 h 352"/>
                <a:gd name="T28" fmla="*/ 773 w 232"/>
                <a:gd name="T29" fmla="*/ 47 h 352"/>
                <a:gd name="T30" fmla="*/ 554 w 232"/>
                <a:gd name="T31" fmla="*/ 165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2" h="352">
                  <a:moveTo>
                    <a:pt x="59" y="70"/>
                  </a:moveTo>
                  <a:cubicBezTo>
                    <a:pt x="68" y="68"/>
                    <a:pt x="69" y="65"/>
                    <a:pt x="78" y="70"/>
                  </a:cubicBezTo>
                  <a:cubicBezTo>
                    <a:pt x="88" y="75"/>
                    <a:pt x="97" y="90"/>
                    <a:pt x="106" y="98"/>
                  </a:cubicBezTo>
                  <a:cubicBezTo>
                    <a:pt x="125" y="114"/>
                    <a:pt x="141" y="126"/>
                    <a:pt x="157" y="146"/>
                  </a:cubicBezTo>
                  <a:cubicBezTo>
                    <a:pt x="172" y="166"/>
                    <a:pt x="174" y="176"/>
                    <a:pt x="159" y="197"/>
                  </a:cubicBezTo>
                  <a:cubicBezTo>
                    <a:pt x="146" y="215"/>
                    <a:pt x="126" y="230"/>
                    <a:pt x="107" y="240"/>
                  </a:cubicBezTo>
                  <a:cubicBezTo>
                    <a:pt x="77" y="256"/>
                    <a:pt x="59" y="286"/>
                    <a:pt x="24" y="285"/>
                  </a:cubicBezTo>
                  <a:cubicBezTo>
                    <a:pt x="19" y="284"/>
                    <a:pt x="11" y="280"/>
                    <a:pt x="8" y="283"/>
                  </a:cubicBezTo>
                  <a:cubicBezTo>
                    <a:pt x="0" y="291"/>
                    <a:pt x="14" y="314"/>
                    <a:pt x="17" y="321"/>
                  </a:cubicBezTo>
                  <a:cubicBezTo>
                    <a:pt x="26" y="343"/>
                    <a:pt x="29" y="352"/>
                    <a:pt x="50" y="333"/>
                  </a:cubicBezTo>
                  <a:cubicBezTo>
                    <a:pt x="66" y="320"/>
                    <a:pt x="77" y="302"/>
                    <a:pt x="92" y="288"/>
                  </a:cubicBezTo>
                  <a:cubicBezTo>
                    <a:pt x="108" y="272"/>
                    <a:pt x="127" y="256"/>
                    <a:pt x="146" y="243"/>
                  </a:cubicBezTo>
                  <a:cubicBezTo>
                    <a:pt x="172" y="223"/>
                    <a:pt x="201" y="193"/>
                    <a:pt x="216" y="164"/>
                  </a:cubicBezTo>
                  <a:cubicBezTo>
                    <a:pt x="232" y="133"/>
                    <a:pt x="194" y="100"/>
                    <a:pt x="171" y="86"/>
                  </a:cubicBezTo>
                  <a:cubicBezTo>
                    <a:pt x="140" y="68"/>
                    <a:pt x="112" y="47"/>
                    <a:pt x="113" y="7"/>
                  </a:cubicBezTo>
                  <a:cubicBezTo>
                    <a:pt x="102" y="0"/>
                    <a:pt x="86" y="16"/>
                    <a:pt x="81" y="24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7" name="Freeform 636">
              <a:extLst>
                <a:ext uri="{FF2B5EF4-FFF2-40B4-BE49-F238E27FC236}">
                  <a16:creationId xmlns:a16="http://schemas.microsoft.com/office/drawing/2014/main" id="{7907F2B8-71E8-4ED3-8F64-94B67E784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" y="2762"/>
              <a:ext cx="340" cy="216"/>
            </a:xfrm>
            <a:custGeom>
              <a:avLst/>
              <a:gdLst>
                <a:gd name="T0" fmla="*/ 21 w 211"/>
                <a:gd name="T1" fmla="*/ 135 h 134"/>
                <a:gd name="T2" fmla="*/ 8 w 211"/>
                <a:gd name="T3" fmla="*/ 255 h 134"/>
                <a:gd name="T4" fmla="*/ 384 w 211"/>
                <a:gd name="T5" fmla="*/ 242 h 134"/>
                <a:gd name="T6" fmla="*/ 651 w 211"/>
                <a:gd name="T7" fmla="*/ 276 h 134"/>
                <a:gd name="T8" fmla="*/ 693 w 211"/>
                <a:gd name="T9" fmla="*/ 740 h 134"/>
                <a:gd name="T10" fmla="*/ 815 w 211"/>
                <a:gd name="T11" fmla="*/ 858 h 134"/>
                <a:gd name="T12" fmla="*/ 951 w 211"/>
                <a:gd name="T13" fmla="*/ 608 h 134"/>
                <a:gd name="T14" fmla="*/ 1180 w 211"/>
                <a:gd name="T15" fmla="*/ 289 h 134"/>
                <a:gd name="T16" fmla="*/ 1423 w 211"/>
                <a:gd name="T17" fmla="*/ 13 h 134"/>
                <a:gd name="T18" fmla="*/ 693 w 211"/>
                <a:gd name="T19" fmla="*/ 131 h 134"/>
                <a:gd name="T20" fmla="*/ 330 w 211"/>
                <a:gd name="T21" fmla="*/ 166 h 134"/>
                <a:gd name="T22" fmla="*/ 34 w 211"/>
                <a:gd name="T23" fmla="*/ 184 h 134"/>
                <a:gd name="T24" fmla="*/ 42 w 211"/>
                <a:gd name="T25" fmla="*/ 156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1" h="134">
                  <a:moveTo>
                    <a:pt x="3" y="20"/>
                  </a:moveTo>
                  <a:cubicBezTo>
                    <a:pt x="2" y="26"/>
                    <a:pt x="0" y="32"/>
                    <a:pt x="1" y="38"/>
                  </a:cubicBezTo>
                  <a:cubicBezTo>
                    <a:pt x="19" y="35"/>
                    <a:pt x="38" y="36"/>
                    <a:pt x="57" y="36"/>
                  </a:cubicBezTo>
                  <a:cubicBezTo>
                    <a:pt x="71" y="35"/>
                    <a:pt x="85" y="33"/>
                    <a:pt x="97" y="41"/>
                  </a:cubicBezTo>
                  <a:cubicBezTo>
                    <a:pt x="119" y="54"/>
                    <a:pt x="102" y="90"/>
                    <a:pt x="103" y="110"/>
                  </a:cubicBezTo>
                  <a:cubicBezTo>
                    <a:pt x="103" y="121"/>
                    <a:pt x="108" y="134"/>
                    <a:pt x="121" y="127"/>
                  </a:cubicBezTo>
                  <a:cubicBezTo>
                    <a:pt x="131" y="122"/>
                    <a:pt x="136" y="99"/>
                    <a:pt x="141" y="90"/>
                  </a:cubicBezTo>
                  <a:cubicBezTo>
                    <a:pt x="149" y="71"/>
                    <a:pt x="161" y="58"/>
                    <a:pt x="175" y="43"/>
                  </a:cubicBezTo>
                  <a:cubicBezTo>
                    <a:pt x="186" y="31"/>
                    <a:pt x="207" y="18"/>
                    <a:pt x="211" y="2"/>
                  </a:cubicBezTo>
                  <a:cubicBezTo>
                    <a:pt x="174" y="0"/>
                    <a:pt x="139" y="18"/>
                    <a:pt x="103" y="19"/>
                  </a:cubicBezTo>
                  <a:cubicBezTo>
                    <a:pt x="84" y="19"/>
                    <a:pt x="67" y="23"/>
                    <a:pt x="49" y="25"/>
                  </a:cubicBezTo>
                  <a:cubicBezTo>
                    <a:pt x="37" y="26"/>
                    <a:pt x="13" y="21"/>
                    <a:pt x="5" y="27"/>
                  </a:cubicBezTo>
                  <a:cubicBezTo>
                    <a:pt x="4" y="26"/>
                    <a:pt x="5" y="24"/>
                    <a:pt x="6" y="23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8" name="Freeform 637">
              <a:extLst>
                <a:ext uri="{FF2B5EF4-FFF2-40B4-BE49-F238E27FC236}">
                  <a16:creationId xmlns:a16="http://schemas.microsoft.com/office/drawing/2014/main" id="{0C5A15F7-393D-4CE5-B1D7-9F498D336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2552"/>
              <a:ext cx="371" cy="268"/>
            </a:xfrm>
            <a:custGeom>
              <a:avLst/>
              <a:gdLst>
                <a:gd name="T0" fmla="*/ 0 w 230"/>
                <a:gd name="T1" fmla="*/ 1129 h 166"/>
                <a:gd name="T2" fmla="*/ 918 w 230"/>
                <a:gd name="T3" fmla="*/ 841 h 166"/>
                <a:gd name="T4" fmla="*/ 1410 w 230"/>
                <a:gd name="T5" fmla="*/ 747 h 166"/>
                <a:gd name="T6" fmla="*/ 1340 w 230"/>
                <a:gd name="T7" fmla="*/ 378 h 166"/>
                <a:gd name="T8" fmla="*/ 1184 w 230"/>
                <a:gd name="T9" fmla="*/ 63 h 166"/>
                <a:gd name="T10" fmla="*/ 1028 w 230"/>
                <a:gd name="T11" fmla="*/ 245 h 166"/>
                <a:gd name="T12" fmla="*/ 807 w 230"/>
                <a:gd name="T13" fmla="*/ 589 h 166"/>
                <a:gd name="T14" fmla="*/ 144 w 230"/>
                <a:gd name="T15" fmla="*/ 917 h 1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0" h="166">
                  <a:moveTo>
                    <a:pt x="0" y="166"/>
                  </a:moveTo>
                  <a:cubicBezTo>
                    <a:pt x="46" y="147"/>
                    <a:pt x="87" y="129"/>
                    <a:pt x="136" y="124"/>
                  </a:cubicBezTo>
                  <a:cubicBezTo>
                    <a:pt x="157" y="121"/>
                    <a:pt x="190" y="125"/>
                    <a:pt x="208" y="110"/>
                  </a:cubicBezTo>
                  <a:cubicBezTo>
                    <a:pt x="230" y="92"/>
                    <a:pt x="209" y="73"/>
                    <a:pt x="198" y="56"/>
                  </a:cubicBezTo>
                  <a:cubicBezTo>
                    <a:pt x="191" y="46"/>
                    <a:pt x="184" y="15"/>
                    <a:pt x="175" y="9"/>
                  </a:cubicBezTo>
                  <a:cubicBezTo>
                    <a:pt x="162" y="0"/>
                    <a:pt x="156" y="27"/>
                    <a:pt x="152" y="36"/>
                  </a:cubicBezTo>
                  <a:cubicBezTo>
                    <a:pt x="145" y="54"/>
                    <a:pt x="135" y="75"/>
                    <a:pt x="119" y="87"/>
                  </a:cubicBezTo>
                  <a:cubicBezTo>
                    <a:pt x="89" y="107"/>
                    <a:pt x="53" y="119"/>
                    <a:pt x="21" y="135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9" name="Freeform 638">
              <a:extLst>
                <a:ext uri="{FF2B5EF4-FFF2-40B4-BE49-F238E27FC236}">
                  <a16:creationId xmlns:a16="http://schemas.microsoft.com/office/drawing/2014/main" id="{DF425398-9DB8-4B9E-99F4-4933983C0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694"/>
              <a:ext cx="883" cy="518"/>
            </a:xfrm>
            <a:custGeom>
              <a:avLst/>
              <a:gdLst>
                <a:gd name="T0" fmla="*/ 1103 w 547"/>
                <a:gd name="T1" fmla="*/ 198 h 321"/>
                <a:gd name="T2" fmla="*/ 1480 w 547"/>
                <a:gd name="T3" fmla="*/ 279 h 321"/>
                <a:gd name="T4" fmla="*/ 1881 w 547"/>
                <a:gd name="T5" fmla="*/ 365 h 321"/>
                <a:gd name="T6" fmla="*/ 2499 w 547"/>
                <a:gd name="T7" fmla="*/ 604 h 321"/>
                <a:gd name="T8" fmla="*/ 2875 w 547"/>
                <a:gd name="T9" fmla="*/ 1344 h 321"/>
                <a:gd name="T10" fmla="*/ 2397 w 547"/>
                <a:gd name="T11" fmla="*/ 1669 h 321"/>
                <a:gd name="T12" fmla="*/ 1944 w 547"/>
                <a:gd name="T13" fmla="*/ 1833 h 321"/>
                <a:gd name="T14" fmla="*/ 1358 w 547"/>
                <a:gd name="T15" fmla="*/ 1919 h 321"/>
                <a:gd name="T16" fmla="*/ 638 w 547"/>
                <a:gd name="T17" fmla="*/ 1877 h 321"/>
                <a:gd name="T18" fmla="*/ 0 w 547"/>
                <a:gd name="T19" fmla="*/ 1628 h 321"/>
                <a:gd name="T20" fmla="*/ 144 w 547"/>
                <a:gd name="T21" fmla="*/ 1877 h 321"/>
                <a:gd name="T22" fmla="*/ 200 w 547"/>
                <a:gd name="T23" fmla="*/ 2080 h 321"/>
                <a:gd name="T24" fmla="*/ 344 w 547"/>
                <a:gd name="T25" fmla="*/ 2114 h 321"/>
                <a:gd name="T26" fmla="*/ 720 w 547"/>
                <a:gd name="T27" fmla="*/ 2122 h 321"/>
                <a:gd name="T28" fmla="*/ 1944 w 547"/>
                <a:gd name="T29" fmla="*/ 2007 h 321"/>
                <a:gd name="T30" fmla="*/ 2773 w 547"/>
                <a:gd name="T31" fmla="*/ 1643 h 321"/>
                <a:gd name="T32" fmla="*/ 3083 w 547"/>
                <a:gd name="T33" fmla="*/ 1412 h 321"/>
                <a:gd name="T34" fmla="*/ 3403 w 547"/>
                <a:gd name="T35" fmla="*/ 1383 h 321"/>
                <a:gd name="T36" fmla="*/ 3547 w 547"/>
                <a:gd name="T37" fmla="*/ 1357 h 321"/>
                <a:gd name="T38" fmla="*/ 3648 w 547"/>
                <a:gd name="T39" fmla="*/ 1026 h 321"/>
                <a:gd name="T40" fmla="*/ 3429 w 547"/>
                <a:gd name="T41" fmla="*/ 971 h 321"/>
                <a:gd name="T42" fmla="*/ 3157 w 547"/>
                <a:gd name="T43" fmla="*/ 875 h 321"/>
                <a:gd name="T44" fmla="*/ 2864 w 547"/>
                <a:gd name="T45" fmla="*/ 697 h 321"/>
                <a:gd name="T46" fmla="*/ 2554 w 547"/>
                <a:gd name="T47" fmla="*/ 563 h 321"/>
                <a:gd name="T48" fmla="*/ 2023 w 547"/>
                <a:gd name="T49" fmla="*/ 344 h 321"/>
                <a:gd name="T50" fmla="*/ 1412 w 547"/>
                <a:gd name="T51" fmla="*/ 26 h 321"/>
                <a:gd name="T52" fmla="*/ 1261 w 547"/>
                <a:gd name="T53" fmla="*/ 0 h 3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47" h="321">
                  <a:moveTo>
                    <a:pt x="162" y="29"/>
                  </a:moveTo>
                  <a:cubicBezTo>
                    <a:pt x="180" y="27"/>
                    <a:pt x="200" y="37"/>
                    <a:pt x="218" y="41"/>
                  </a:cubicBezTo>
                  <a:cubicBezTo>
                    <a:pt x="238" y="46"/>
                    <a:pt x="258" y="49"/>
                    <a:pt x="277" y="54"/>
                  </a:cubicBezTo>
                  <a:cubicBezTo>
                    <a:pt x="309" y="62"/>
                    <a:pt x="341" y="70"/>
                    <a:pt x="368" y="89"/>
                  </a:cubicBezTo>
                  <a:cubicBezTo>
                    <a:pt x="404" y="115"/>
                    <a:pt x="452" y="148"/>
                    <a:pt x="423" y="198"/>
                  </a:cubicBezTo>
                  <a:cubicBezTo>
                    <a:pt x="409" y="223"/>
                    <a:pt x="378" y="236"/>
                    <a:pt x="353" y="246"/>
                  </a:cubicBezTo>
                  <a:cubicBezTo>
                    <a:pt x="331" y="254"/>
                    <a:pt x="309" y="264"/>
                    <a:pt x="286" y="270"/>
                  </a:cubicBezTo>
                  <a:cubicBezTo>
                    <a:pt x="255" y="277"/>
                    <a:pt x="232" y="283"/>
                    <a:pt x="200" y="283"/>
                  </a:cubicBezTo>
                  <a:cubicBezTo>
                    <a:pt x="165" y="283"/>
                    <a:pt x="130" y="281"/>
                    <a:pt x="94" y="277"/>
                  </a:cubicBezTo>
                  <a:cubicBezTo>
                    <a:pt x="61" y="274"/>
                    <a:pt x="29" y="257"/>
                    <a:pt x="0" y="240"/>
                  </a:cubicBezTo>
                  <a:cubicBezTo>
                    <a:pt x="8" y="252"/>
                    <a:pt x="15" y="264"/>
                    <a:pt x="21" y="277"/>
                  </a:cubicBezTo>
                  <a:cubicBezTo>
                    <a:pt x="24" y="286"/>
                    <a:pt x="25" y="300"/>
                    <a:pt x="30" y="307"/>
                  </a:cubicBezTo>
                  <a:cubicBezTo>
                    <a:pt x="36" y="315"/>
                    <a:pt x="40" y="313"/>
                    <a:pt x="51" y="312"/>
                  </a:cubicBezTo>
                  <a:cubicBezTo>
                    <a:pt x="70" y="309"/>
                    <a:pt x="86" y="311"/>
                    <a:pt x="106" y="313"/>
                  </a:cubicBezTo>
                  <a:cubicBezTo>
                    <a:pt x="166" y="321"/>
                    <a:pt x="227" y="313"/>
                    <a:pt x="286" y="296"/>
                  </a:cubicBezTo>
                  <a:cubicBezTo>
                    <a:pt x="330" y="284"/>
                    <a:pt x="369" y="268"/>
                    <a:pt x="408" y="242"/>
                  </a:cubicBezTo>
                  <a:cubicBezTo>
                    <a:pt x="425" y="231"/>
                    <a:pt x="435" y="214"/>
                    <a:pt x="454" y="208"/>
                  </a:cubicBezTo>
                  <a:cubicBezTo>
                    <a:pt x="472" y="202"/>
                    <a:pt x="484" y="204"/>
                    <a:pt x="501" y="204"/>
                  </a:cubicBezTo>
                  <a:cubicBezTo>
                    <a:pt x="508" y="204"/>
                    <a:pt x="516" y="204"/>
                    <a:pt x="522" y="200"/>
                  </a:cubicBezTo>
                  <a:cubicBezTo>
                    <a:pt x="531" y="193"/>
                    <a:pt x="547" y="162"/>
                    <a:pt x="537" y="151"/>
                  </a:cubicBezTo>
                  <a:cubicBezTo>
                    <a:pt x="534" y="148"/>
                    <a:pt x="510" y="144"/>
                    <a:pt x="505" y="143"/>
                  </a:cubicBezTo>
                  <a:cubicBezTo>
                    <a:pt x="491" y="138"/>
                    <a:pt x="478" y="134"/>
                    <a:pt x="465" y="129"/>
                  </a:cubicBezTo>
                  <a:cubicBezTo>
                    <a:pt x="447" y="124"/>
                    <a:pt x="436" y="113"/>
                    <a:pt x="422" y="103"/>
                  </a:cubicBezTo>
                  <a:cubicBezTo>
                    <a:pt x="408" y="92"/>
                    <a:pt x="392" y="88"/>
                    <a:pt x="376" y="83"/>
                  </a:cubicBezTo>
                  <a:cubicBezTo>
                    <a:pt x="348" y="74"/>
                    <a:pt x="322" y="67"/>
                    <a:pt x="298" y="51"/>
                  </a:cubicBezTo>
                  <a:cubicBezTo>
                    <a:pt x="270" y="33"/>
                    <a:pt x="239" y="14"/>
                    <a:pt x="208" y="4"/>
                  </a:cubicBezTo>
                  <a:cubicBezTo>
                    <a:pt x="202" y="3"/>
                    <a:pt x="189" y="0"/>
                    <a:pt x="186" y="0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50" name="Freeform 639">
              <a:extLst>
                <a:ext uri="{FF2B5EF4-FFF2-40B4-BE49-F238E27FC236}">
                  <a16:creationId xmlns:a16="http://schemas.microsoft.com/office/drawing/2014/main" id="{D08126C6-E142-48EA-9541-55CD91A16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2721"/>
              <a:ext cx="270" cy="149"/>
            </a:xfrm>
            <a:custGeom>
              <a:avLst/>
              <a:gdLst>
                <a:gd name="T0" fmla="*/ 0 w 167"/>
                <a:gd name="T1" fmla="*/ 165 h 92"/>
                <a:gd name="T2" fmla="*/ 403 w 167"/>
                <a:gd name="T3" fmla="*/ 322 h 92"/>
                <a:gd name="T4" fmla="*/ 664 w 167"/>
                <a:gd name="T5" fmla="*/ 424 h 92"/>
                <a:gd name="T6" fmla="*/ 1132 w 167"/>
                <a:gd name="T7" fmla="*/ 632 h 92"/>
                <a:gd name="T8" fmla="*/ 1064 w 167"/>
                <a:gd name="T9" fmla="*/ 445 h 92"/>
                <a:gd name="T10" fmla="*/ 740 w 167"/>
                <a:gd name="T11" fmla="*/ 254 h 92"/>
                <a:gd name="T12" fmla="*/ 55 w 167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92">
                  <a:moveTo>
                    <a:pt x="0" y="24"/>
                  </a:moveTo>
                  <a:cubicBezTo>
                    <a:pt x="20" y="32"/>
                    <a:pt x="39" y="41"/>
                    <a:pt x="59" y="47"/>
                  </a:cubicBezTo>
                  <a:cubicBezTo>
                    <a:pt x="72" y="50"/>
                    <a:pt x="86" y="54"/>
                    <a:pt x="97" y="62"/>
                  </a:cubicBezTo>
                  <a:cubicBezTo>
                    <a:pt x="118" y="76"/>
                    <a:pt x="139" y="92"/>
                    <a:pt x="166" y="92"/>
                  </a:cubicBezTo>
                  <a:cubicBezTo>
                    <a:pt x="167" y="77"/>
                    <a:pt x="165" y="73"/>
                    <a:pt x="156" y="65"/>
                  </a:cubicBezTo>
                  <a:cubicBezTo>
                    <a:pt x="143" y="52"/>
                    <a:pt x="124" y="44"/>
                    <a:pt x="108" y="37"/>
                  </a:cubicBezTo>
                  <a:cubicBezTo>
                    <a:pt x="79" y="23"/>
                    <a:pt x="29" y="20"/>
                    <a:pt x="8" y="0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51" name="Freeform 640">
              <a:extLst>
                <a:ext uri="{FF2B5EF4-FFF2-40B4-BE49-F238E27FC236}">
                  <a16:creationId xmlns:a16="http://schemas.microsoft.com/office/drawing/2014/main" id="{E04953BB-C2F8-4162-9551-1C5134064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" y="2352"/>
              <a:ext cx="174" cy="319"/>
            </a:xfrm>
            <a:custGeom>
              <a:avLst/>
              <a:gdLst>
                <a:gd name="T0" fmla="*/ 404 w 108"/>
                <a:gd name="T1" fmla="*/ 1334 h 198"/>
                <a:gd name="T2" fmla="*/ 438 w 108"/>
                <a:gd name="T3" fmla="*/ 925 h 198"/>
                <a:gd name="T4" fmla="*/ 306 w 108"/>
                <a:gd name="T5" fmla="*/ 472 h 198"/>
                <a:gd name="T6" fmla="*/ 143 w 108"/>
                <a:gd name="T7" fmla="*/ 177 h 198"/>
                <a:gd name="T8" fmla="*/ 122 w 108"/>
                <a:gd name="T9" fmla="*/ 47 h 198"/>
                <a:gd name="T10" fmla="*/ 306 w 108"/>
                <a:gd name="T11" fmla="*/ 322 h 198"/>
                <a:gd name="T12" fmla="*/ 459 w 108"/>
                <a:gd name="T13" fmla="*/ 574 h 198"/>
                <a:gd name="T14" fmla="*/ 704 w 108"/>
                <a:gd name="T15" fmla="*/ 1033 h 198"/>
                <a:gd name="T16" fmla="*/ 719 w 108"/>
                <a:gd name="T17" fmla="*/ 1233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198">
                  <a:moveTo>
                    <a:pt x="60" y="198"/>
                  </a:moveTo>
                  <a:cubicBezTo>
                    <a:pt x="68" y="194"/>
                    <a:pt x="67" y="150"/>
                    <a:pt x="65" y="137"/>
                  </a:cubicBezTo>
                  <a:cubicBezTo>
                    <a:pt x="63" y="114"/>
                    <a:pt x="54" y="92"/>
                    <a:pt x="45" y="70"/>
                  </a:cubicBezTo>
                  <a:cubicBezTo>
                    <a:pt x="39" y="54"/>
                    <a:pt x="31" y="40"/>
                    <a:pt x="21" y="26"/>
                  </a:cubicBezTo>
                  <a:cubicBezTo>
                    <a:pt x="17" y="20"/>
                    <a:pt x="0" y="0"/>
                    <a:pt x="18" y="7"/>
                  </a:cubicBezTo>
                  <a:cubicBezTo>
                    <a:pt x="28" y="10"/>
                    <a:pt x="40" y="39"/>
                    <a:pt x="45" y="48"/>
                  </a:cubicBezTo>
                  <a:cubicBezTo>
                    <a:pt x="52" y="61"/>
                    <a:pt x="60" y="73"/>
                    <a:pt x="68" y="85"/>
                  </a:cubicBezTo>
                  <a:cubicBezTo>
                    <a:pt x="84" y="108"/>
                    <a:pt x="98" y="126"/>
                    <a:pt x="104" y="153"/>
                  </a:cubicBezTo>
                  <a:cubicBezTo>
                    <a:pt x="106" y="162"/>
                    <a:pt x="108" y="173"/>
                    <a:pt x="107" y="183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52" name="Freeform 641">
              <a:extLst>
                <a:ext uri="{FF2B5EF4-FFF2-40B4-BE49-F238E27FC236}">
                  <a16:creationId xmlns:a16="http://schemas.microsoft.com/office/drawing/2014/main" id="{70820D10-8706-470A-8BF5-582667BBE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672"/>
              <a:ext cx="54" cy="294"/>
            </a:xfrm>
            <a:custGeom>
              <a:avLst/>
              <a:gdLst>
                <a:gd name="T0" fmla="*/ 188 w 33"/>
                <a:gd name="T1" fmla="*/ 157 h 182"/>
                <a:gd name="T2" fmla="*/ 70 w 33"/>
                <a:gd name="T3" fmla="*/ 275 h 182"/>
                <a:gd name="T4" fmla="*/ 29 w 33"/>
                <a:gd name="T5" fmla="*/ 522 h 182"/>
                <a:gd name="T6" fmla="*/ 13 w 33"/>
                <a:gd name="T7" fmla="*/ 1042 h 182"/>
                <a:gd name="T8" fmla="*/ 110 w 33"/>
                <a:gd name="T9" fmla="*/ 1231 h 182"/>
                <a:gd name="T10" fmla="*/ 136 w 33"/>
                <a:gd name="T11" fmla="*/ 911 h 182"/>
                <a:gd name="T12" fmla="*/ 151 w 33"/>
                <a:gd name="T13" fmla="*/ 399 h 182"/>
                <a:gd name="T14" fmla="*/ 201 w 33"/>
                <a:gd name="T15" fmla="*/ 165 h 182"/>
                <a:gd name="T16" fmla="*/ 236 w 33"/>
                <a:gd name="T17" fmla="*/ 42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182">
                  <a:moveTo>
                    <a:pt x="26" y="23"/>
                  </a:moveTo>
                  <a:cubicBezTo>
                    <a:pt x="22" y="0"/>
                    <a:pt x="11" y="36"/>
                    <a:pt x="10" y="40"/>
                  </a:cubicBezTo>
                  <a:cubicBezTo>
                    <a:pt x="7" y="52"/>
                    <a:pt x="6" y="64"/>
                    <a:pt x="4" y="77"/>
                  </a:cubicBezTo>
                  <a:cubicBezTo>
                    <a:pt x="2" y="103"/>
                    <a:pt x="0" y="127"/>
                    <a:pt x="2" y="153"/>
                  </a:cubicBezTo>
                  <a:cubicBezTo>
                    <a:pt x="3" y="161"/>
                    <a:pt x="2" y="182"/>
                    <a:pt x="15" y="181"/>
                  </a:cubicBezTo>
                  <a:cubicBezTo>
                    <a:pt x="29" y="180"/>
                    <a:pt x="19" y="142"/>
                    <a:pt x="19" y="134"/>
                  </a:cubicBezTo>
                  <a:cubicBezTo>
                    <a:pt x="18" y="109"/>
                    <a:pt x="16" y="83"/>
                    <a:pt x="21" y="59"/>
                  </a:cubicBezTo>
                  <a:cubicBezTo>
                    <a:pt x="24" y="48"/>
                    <a:pt x="26" y="36"/>
                    <a:pt x="28" y="24"/>
                  </a:cubicBezTo>
                  <a:cubicBezTo>
                    <a:pt x="29" y="20"/>
                    <a:pt x="33" y="2"/>
                    <a:pt x="33" y="6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53" name="Freeform 642">
              <a:extLst>
                <a:ext uri="{FF2B5EF4-FFF2-40B4-BE49-F238E27FC236}">
                  <a16:creationId xmlns:a16="http://schemas.microsoft.com/office/drawing/2014/main" id="{F2BB82E5-0FB3-4BE7-8039-F7D6827A6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308"/>
              <a:ext cx="176" cy="560"/>
            </a:xfrm>
            <a:custGeom>
              <a:avLst/>
              <a:gdLst>
                <a:gd name="T0" fmla="*/ 224 w 109"/>
                <a:gd name="T1" fmla="*/ 361 h 347"/>
                <a:gd name="T2" fmla="*/ 266 w 109"/>
                <a:gd name="T3" fmla="*/ 1582 h 347"/>
                <a:gd name="T4" fmla="*/ 378 w 109"/>
                <a:gd name="T5" fmla="*/ 1987 h 347"/>
                <a:gd name="T6" fmla="*/ 430 w 109"/>
                <a:gd name="T7" fmla="*/ 2355 h 347"/>
                <a:gd name="T8" fmla="*/ 589 w 109"/>
                <a:gd name="T9" fmla="*/ 1757 h 347"/>
                <a:gd name="T10" fmla="*/ 686 w 109"/>
                <a:gd name="T11" fmla="*/ 1136 h 347"/>
                <a:gd name="T12" fmla="*/ 576 w 109"/>
                <a:gd name="T13" fmla="*/ 0 h 347"/>
                <a:gd name="T14" fmla="*/ 585 w 109"/>
                <a:gd name="T15" fmla="*/ 378 h 347"/>
                <a:gd name="T16" fmla="*/ 607 w 109"/>
                <a:gd name="T17" fmla="*/ 718 h 347"/>
                <a:gd name="T18" fmla="*/ 618 w 109"/>
                <a:gd name="T19" fmla="*/ 1336 h 347"/>
                <a:gd name="T20" fmla="*/ 543 w 109"/>
                <a:gd name="T21" fmla="*/ 1603 h 347"/>
                <a:gd name="T22" fmla="*/ 412 w 109"/>
                <a:gd name="T23" fmla="*/ 1594 h 347"/>
                <a:gd name="T24" fmla="*/ 274 w 109"/>
                <a:gd name="T25" fmla="*/ 854 h 347"/>
                <a:gd name="T26" fmla="*/ 245 w 109"/>
                <a:gd name="T27" fmla="*/ 374 h 3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347">
                  <a:moveTo>
                    <a:pt x="33" y="53"/>
                  </a:moveTo>
                  <a:cubicBezTo>
                    <a:pt x="0" y="55"/>
                    <a:pt x="35" y="209"/>
                    <a:pt x="39" y="233"/>
                  </a:cubicBezTo>
                  <a:cubicBezTo>
                    <a:pt x="43" y="254"/>
                    <a:pt x="51" y="273"/>
                    <a:pt x="56" y="293"/>
                  </a:cubicBezTo>
                  <a:cubicBezTo>
                    <a:pt x="60" y="311"/>
                    <a:pt x="55" y="330"/>
                    <a:pt x="63" y="347"/>
                  </a:cubicBezTo>
                  <a:cubicBezTo>
                    <a:pt x="78" y="345"/>
                    <a:pt x="84" y="275"/>
                    <a:pt x="87" y="259"/>
                  </a:cubicBezTo>
                  <a:cubicBezTo>
                    <a:pt x="93" y="229"/>
                    <a:pt x="99" y="198"/>
                    <a:pt x="101" y="167"/>
                  </a:cubicBezTo>
                  <a:cubicBezTo>
                    <a:pt x="106" y="110"/>
                    <a:pt x="109" y="51"/>
                    <a:pt x="85" y="0"/>
                  </a:cubicBezTo>
                  <a:cubicBezTo>
                    <a:pt x="76" y="10"/>
                    <a:pt x="85" y="42"/>
                    <a:pt x="86" y="56"/>
                  </a:cubicBezTo>
                  <a:cubicBezTo>
                    <a:pt x="88" y="73"/>
                    <a:pt x="87" y="89"/>
                    <a:pt x="89" y="106"/>
                  </a:cubicBezTo>
                  <a:cubicBezTo>
                    <a:pt x="91" y="135"/>
                    <a:pt x="97" y="167"/>
                    <a:pt x="91" y="197"/>
                  </a:cubicBezTo>
                  <a:cubicBezTo>
                    <a:pt x="89" y="210"/>
                    <a:pt x="85" y="224"/>
                    <a:pt x="80" y="236"/>
                  </a:cubicBezTo>
                  <a:cubicBezTo>
                    <a:pt x="72" y="258"/>
                    <a:pt x="68" y="258"/>
                    <a:pt x="61" y="235"/>
                  </a:cubicBezTo>
                  <a:cubicBezTo>
                    <a:pt x="50" y="199"/>
                    <a:pt x="40" y="163"/>
                    <a:pt x="40" y="126"/>
                  </a:cubicBezTo>
                  <a:cubicBezTo>
                    <a:pt x="40" y="106"/>
                    <a:pt x="47" y="72"/>
                    <a:pt x="36" y="55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54" name="Freeform 643">
              <a:extLst>
                <a:ext uri="{FF2B5EF4-FFF2-40B4-BE49-F238E27FC236}">
                  <a16:creationId xmlns:a16="http://schemas.microsoft.com/office/drawing/2014/main" id="{3D040119-2A1C-419A-9EC4-DAA858229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" y="1743"/>
              <a:ext cx="176" cy="473"/>
            </a:xfrm>
            <a:custGeom>
              <a:avLst/>
              <a:gdLst>
                <a:gd name="T0" fmla="*/ 576 w 109"/>
                <a:gd name="T1" fmla="*/ 0 h 293"/>
                <a:gd name="T2" fmla="*/ 610 w 109"/>
                <a:gd name="T3" fmla="*/ 484 h 293"/>
                <a:gd name="T4" fmla="*/ 543 w 109"/>
                <a:gd name="T5" fmla="*/ 943 h 293"/>
                <a:gd name="T6" fmla="*/ 399 w 109"/>
                <a:gd name="T7" fmla="*/ 1603 h 293"/>
                <a:gd name="T8" fmla="*/ 199 w 109"/>
                <a:gd name="T9" fmla="*/ 1569 h 293"/>
                <a:gd name="T10" fmla="*/ 0 w 109"/>
                <a:gd name="T11" fmla="*/ 1561 h 293"/>
                <a:gd name="T12" fmla="*/ 365 w 109"/>
                <a:gd name="T13" fmla="*/ 1827 h 293"/>
                <a:gd name="T14" fmla="*/ 644 w 109"/>
                <a:gd name="T15" fmla="*/ 1990 h 293"/>
                <a:gd name="T16" fmla="*/ 573 w 109"/>
                <a:gd name="T17" fmla="*/ 1861 h 293"/>
                <a:gd name="T18" fmla="*/ 543 w 109"/>
                <a:gd name="T19" fmla="*/ 1679 h 293"/>
                <a:gd name="T20" fmla="*/ 589 w 109"/>
                <a:gd name="T21" fmla="*/ 1204 h 293"/>
                <a:gd name="T22" fmla="*/ 644 w 109"/>
                <a:gd name="T23" fmla="*/ 714 h 293"/>
                <a:gd name="T24" fmla="*/ 707 w 109"/>
                <a:gd name="T25" fmla="*/ 102 h 2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9" h="293">
                  <a:moveTo>
                    <a:pt x="85" y="0"/>
                  </a:moveTo>
                  <a:cubicBezTo>
                    <a:pt x="94" y="17"/>
                    <a:pt x="91" y="52"/>
                    <a:pt x="90" y="71"/>
                  </a:cubicBezTo>
                  <a:cubicBezTo>
                    <a:pt x="89" y="94"/>
                    <a:pt x="84" y="116"/>
                    <a:pt x="80" y="139"/>
                  </a:cubicBezTo>
                  <a:cubicBezTo>
                    <a:pt x="74" y="172"/>
                    <a:pt x="70" y="205"/>
                    <a:pt x="59" y="236"/>
                  </a:cubicBezTo>
                  <a:cubicBezTo>
                    <a:pt x="49" y="238"/>
                    <a:pt x="38" y="235"/>
                    <a:pt x="29" y="231"/>
                  </a:cubicBezTo>
                  <a:cubicBezTo>
                    <a:pt x="13" y="224"/>
                    <a:pt x="16" y="224"/>
                    <a:pt x="0" y="230"/>
                  </a:cubicBezTo>
                  <a:cubicBezTo>
                    <a:pt x="18" y="243"/>
                    <a:pt x="38" y="253"/>
                    <a:pt x="54" y="269"/>
                  </a:cubicBezTo>
                  <a:cubicBezTo>
                    <a:pt x="63" y="278"/>
                    <a:pt x="82" y="292"/>
                    <a:pt x="95" y="293"/>
                  </a:cubicBezTo>
                  <a:cubicBezTo>
                    <a:pt x="96" y="285"/>
                    <a:pt x="87" y="281"/>
                    <a:pt x="84" y="274"/>
                  </a:cubicBezTo>
                  <a:cubicBezTo>
                    <a:pt x="80" y="266"/>
                    <a:pt x="80" y="256"/>
                    <a:pt x="80" y="247"/>
                  </a:cubicBezTo>
                  <a:cubicBezTo>
                    <a:pt x="80" y="223"/>
                    <a:pt x="84" y="201"/>
                    <a:pt x="87" y="177"/>
                  </a:cubicBezTo>
                  <a:cubicBezTo>
                    <a:pt x="89" y="153"/>
                    <a:pt x="92" y="129"/>
                    <a:pt x="95" y="105"/>
                  </a:cubicBezTo>
                  <a:cubicBezTo>
                    <a:pt x="99" y="77"/>
                    <a:pt x="109" y="43"/>
                    <a:pt x="104" y="15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55" name="Freeform 644">
              <a:extLst>
                <a:ext uri="{FF2B5EF4-FFF2-40B4-BE49-F238E27FC236}">
                  <a16:creationId xmlns:a16="http://schemas.microsoft.com/office/drawing/2014/main" id="{46E34BFC-3E43-459A-826A-9A438EEA9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" y="1104"/>
              <a:ext cx="63" cy="470"/>
            </a:xfrm>
            <a:custGeom>
              <a:avLst/>
              <a:gdLst>
                <a:gd name="T0" fmla="*/ 68 w 39"/>
                <a:gd name="T1" fmla="*/ 0 h 291"/>
                <a:gd name="T2" fmla="*/ 68 w 39"/>
                <a:gd name="T3" fmla="*/ 334 h 291"/>
                <a:gd name="T4" fmla="*/ 115 w 39"/>
                <a:gd name="T5" fmla="*/ 611 h 291"/>
                <a:gd name="T6" fmla="*/ 170 w 39"/>
                <a:gd name="T7" fmla="*/ 1286 h 291"/>
                <a:gd name="T8" fmla="*/ 165 w 39"/>
                <a:gd name="T9" fmla="*/ 1680 h 291"/>
                <a:gd name="T10" fmla="*/ 131 w 39"/>
                <a:gd name="T11" fmla="*/ 1883 h 291"/>
                <a:gd name="T12" fmla="*/ 165 w 39"/>
                <a:gd name="T13" fmla="*/ 1904 h 291"/>
                <a:gd name="T14" fmla="*/ 258 w 39"/>
                <a:gd name="T15" fmla="*/ 1383 h 291"/>
                <a:gd name="T16" fmla="*/ 246 w 39"/>
                <a:gd name="T17" fmla="*/ 803 h 291"/>
                <a:gd name="T18" fmla="*/ 170 w 39"/>
                <a:gd name="T19" fmla="*/ 313 h 291"/>
                <a:gd name="T20" fmla="*/ 63 w 39"/>
                <a:gd name="T21" fmla="*/ 13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291">
                  <a:moveTo>
                    <a:pt x="10" y="0"/>
                  </a:moveTo>
                  <a:cubicBezTo>
                    <a:pt x="0" y="8"/>
                    <a:pt x="8" y="38"/>
                    <a:pt x="10" y="49"/>
                  </a:cubicBezTo>
                  <a:cubicBezTo>
                    <a:pt x="12" y="63"/>
                    <a:pt x="13" y="76"/>
                    <a:pt x="17" y="90"/>
                  </a:cubicBezTo>
                  <a:cubicBezTo>
                    <a:pt x="24" y="122"/>
                    <a:pt x="25" y="156"/>
                    <a:pt x="25" y="189"/>
                  </a:cubicBezTo>
                  <a:cubicBezTo>
                    <a:pt x="25" y="208"/>
                    <a:pt x="26" y="228"/>
                    <a:pt x="24" y="247"/>
                  </a:cubicBezTo>
                  <a:cubicBezTo>
                    <a:pt x="22" y="257"/>
                    <a:pt x="20" y="267"/>
                    <a:pt x="19" y="277"/>
                  </a:cubicBezTo>
                  <a:cubicBezTo>
                    <a:pt x="17" y="288"/>
                    <a:pt x="20" y="291"/>
                    <a:pt x="24" y="280"/>
                  </a:cubicBezTo>
                  <a:cubicBezTo>
                    <a:pt x="35" y="257"/>
                    <a:pt x="36" y="228"/>
                    <a:pt x="38" y="203"/>
                  </a:cubicBezTo>
                  <a:cubicBezTo>
                    <a:pt x="39" y="175"/>
                    <a:pt x="38" y="146"/>
                    <a:pt x="36" y="118"/>
                  </a:cubicBezTo>
                  <a:cubicBezTo>
                    <a:pt x="34" y="94"/>
                    <a:pt x="30" y="70"/>
                    <a:pt x="25" y="46"/>
                  </a:cubicBezTo>
                  <a:cubicBezTo>
                    <a:pt x="23" y="37"/>
                    <a:pt x="20" y="3"/>
                    <a:pt x="9" y="2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56" name="Freeform 645">
              <a:extLst>
                <a:ext uri="{FF2B5EF4-FFF2-40B4-BE49-F238E27FC236}">
                  <a16:creationId xmlns:a16="http://schemas.microsoft.com/office/drawing/2014/main" id="{7D8E232A-01D8-486C-A129-6DD35E697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1395"/>
              <a:ext cx="155" cy="337"/>
            </a:xfrm>
            <a:custGeom>
              <a:avLst/>
              <a:gdLst>
                <a:gd name="T0" fmla="*/ 584 w 96"/>
                <a:gd name="T1" fmla="*/ 603 h 209"/>
                <a:gd name="T2" fmla="*/ 396 w 96"/>
                <a:gd name="T3" fmla="*/ 863 h 209"/>
                <a:gd name="T4" fmla="*/ 212 w 96"/>
                <a:gd name="T5" fmla="*/ 671 h 209"/>
                <a:gd name="T6" fmla="*/ 136 w 96"/>
                <a:gd name="T7" fmla="*/ 322 h 209"/>
                <a:gd name="T8" fmla="*/ 8 w 96"/>
                <a:gd name="T9" fmla="*/ 0 h 209"/>
                <a:gd name="T10" fmla="*/ 63 w 96"/>
                <a:gd name="T11" fmla="*/ 156 h 209"/>
                <a:gd name="T12" fmla="*/ 115 w 96"/>
                <a:gd name="T13" fmla="*/ 385 h 209"/>
                <a:gd name="T14" fmla="*/ 152 w 96"/>
                <a:gd name="T15" fmla="*/ 709 h 209"/>
                <a:gd name="T16" fmla="*/ 152 w 96"/>
                <a:gd name="T17" fmla="*/ 1048 h 209"/>
                <a:gd name="T18" fmla="*/ 144 w 96"/>
                <a:gd name="T19" fmla="*/ 1279 h 209"/>
                <a:gd name="T20" fmla="*/ 255 w 96"/>
                <a:gd name="T21" fmla="*/ 1412 h 209"/>
                <a:gd name="T22" fmla="*/ 389 w 96"/>
                <a:gd name="T23" fmla="*/ 1163 h 209"/>
                <a:gd name="T24" fmla="*/ 589 w 96"/>
                <a:gd name="T25" fmla="*/ 785 h 209"/>
                <a:gd name="T26" fmla="*/ 652 w 96"/>
                <a:gd name="T27" fmla="*/ 500 h 2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6" h="209">
                  <a:moveTo>
                    <a:pt x="86" y="89"/>
                  </a:moveTo>
                  <a:cubicBezTo>
                    <a:pt x="87" y="105"/>
                    <a:pt x="76" y="126"/>
                    <a:pt x="58" y="128"/>
                  </a:cubicBezTo>
                  <a:cubicBezTo>
                    <a:pt x="38" y="131"/>
                    <a:pt x="35" y="115"/>
                    <a:pt x="31" y="99"/>
                  </a:cubicBezTo>
                  <a:cubicBezTo>
                    <a:pt x="27" y="82"/>
                    <a:pt x="25" y="65"/>
                    <a:pt x="20" y="48"/>
                  </a:cubicBezTo>
                  <a:cubicBezTo>
                    <a:pt x="17" y="39"/>
                    <a:pt x="12" y="2"/>
                    <a:pt x="1" y="0"/>
                  </a:cubicBezTo>
                  <a:cubicBezTo>
                    <a:pt x="0" y="8"/>
                    <a:pt x="6" y="16"/>
                    <a:pt x="9" y="23"/>
                  </a:cubicBezTo>
                  <a:cubicBezTo>
                    <a:pt x="13" y="34"/>
                    <a:pt x="15" y="45"/>
                    <a:pt x="17" y="57"/>
                  </a:cubicBezTo>
                  <a:cubicBezTo>
                    <a:pt x="19" y="73"/>
                    <a:pt x="21" y="89"/>
                    <a:pt x="22" y="105"/>
                  </a:cubicBezTo>
                  <a:cubicBezTo>
                    <a:pt x="24" y="122"/>
                    <a:pt x="23" y="138"/>
                    <a:pt x="22" y="155"/>
                  </a:cubicBezTo>
                  <a:cubicBezTo>
                    <a:pt x="22" y="165"/>
                    <a:pt x="18" y="178"/>
                    <a:pt x="21" y="189"/>
                  </a:cubicBezTo>
                  <a:cubicBezTo>
                    <a:pt x="22" y="194"/>
                    <a:pt x="31" y="209"/>
                    <a:pt x="38" y="209"/>
                  </a:cubicBezTo>
                  <a:cubicBezTo>
                    <a:pt x="46" y="209"/>
                    <a:pt x="54" y="179"/>
                    <a:pt x="57" y="172"/>
                  </a:cubicBezTo>
                  <a:cubicBezTo>
                    <a:pt x="66" y="153"/>
                    <a:pt x="79" y="136"/>
                    <a:pt x="87" y="116"/>
                  </a:cubicBezTo>
                  <a:cubicBezTo>
                    <a:pt x="93" y="102"/>
                    <a:pt x="91" y="88"/>
                    <a:pt x="96" y="74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57" name="Freeform 646">
              <a:extLst>
                <a:ext uri="{FF2B5EF4-FFF2-40B4-BE49-F238E27FC236}">
                  <a16:creationId xmlns:a16="http://schemas.microsoft.com/office/drawing/2014/main" id="{CD21261C-94F6-4285-82BB-81330B39F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" y="1876"/>
              <a:ext cx="457" cy="519"/>
            </a:xfrm>
            <a:custGeom>
              <a:avLst/>
              <a:gdLst>
                <a:gd name="T0" fmla="*/ 1883 w 283"/>
                <a:gd name="T1" fmla="*/ 0 h 322"/>
                <a:gd name="T2" fmla="*/ 1904 w 283"/>
                <a:gd name="T3" fmla="*/ 102 h 322"/>
                <a:gd name="T4" fmla="*/ 1810 w 283"/>
                <a:gd name="T5" fmla="*/ 184 h 322"/>
                <a:gd name="T6" fmla="*/ 1494 w 283"/>
                <a:gd name="T7" fmla="*/ 438 h 322"/>
                <a:gd name="T8" fmla="*/ 951 w 283"/>
                <a:gd name="T9" fmla="*/ 917 h 322"/>
                <a:gd name="T10" fmla="*/ 310 w 283"/>
                <a:gd name="T11" fmla="*/ 1609 h 322"/>
                <a:gd name="T12" fmla="*/ 157 w 283"/>
                <a:gd name="T13" fmla="*/ 1918 h 322"/>
                <a:gd name="T14" fmla="*/ 47 w 283"/>
                <a:gd name="T15" fmla="*/ 2174 h 322"/>
                <a:gd name="T16" fmla="*/ 63 w 283"/>
                <a:gd name="T17" fmla="*/ 1918 h 322"/>
                <a:gd name="T18" fmla="*/ 334 w 283"/>
                <a:gd name="T19" fmla="*/ 1491 h 322"/>
                <a:gd name="T20" fmla="*/ 836 w 283"/>
                <a:gd name="T21" fmla="*/ 904 h 322"/>
                <a:gd name="T22" fmla="*/ 1507 w 283"/>
                <a:gd name="T23" fmla="*/ 340 h 322"/>
                <a:gd name="T24" fmla="*/ 1883 w 283"/>
                <a:gd name="T25" fmla="*/ 42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3" h="322">
                  <a:moveTo>
                    <a:pt x="277" y="0"/>
                  </a:moveTo>
                  <a:cubicBezTo>
                    <a:pt x="279" y="8"/>
                    <a:pt x="283" y="10"/>
                    <a:pt x="280" y="15"/>
                  </a:cubicBezTo>
                  <a:cubicBezTo>
                    <a:pt x="278" y="19"/>
                    <a:pt x="269" y="24"/>
                    <a:pt x="266" y="27"/>
                  </a:cubicBezTo>
                  <a:cubicBezTo>
                    <a:pt x="250" y="40"/>
                    <a:pt x="234" y="51"/>
                    <a:pt x="220" y="65"/>
                  </a:cubicBezTo>
                  <a:cubicBezTo>
                    <a:pt x="195" y="91"/>
                    <a:pt x="167" y="112"/>
                    <a:pt x="140" y="136"/>
                  </a:cubicBezTo>
                  <a:cubicBezTo>
                    <a:pt x="105" y="167"/>
                    <a:pt x="71" y="198"/>
                    <a:pt x="46" y="238"/>
                  </a:cubicBezTo>
                  <a:cubicBezTo>
                    <a:pt x="37" y="253"/>
                    <a:pt x="30" y="269"/>
                    <a:pt x="23" y="284"/>
                  </a:cubicBezTo>
                  <a:cubicBezTo>
                    <a:pt x="17" y="296"/>
                    <a:pt x="14" y="310"/>
                    <a:pt x="7" y="322"/>
                  </a:cubicBezTo>
                  <a:cubicBezTo>
                    <a:pt x="0" y="308"/>
                    <a:pt x="2" y="296"/>
                    <a:pt x="9" y="284"/>
                  </a:cubicBezTo>
                  <a:cubicBezTo>
                    <a:pt x="22" y="261"/>
                    <a:pt x="33" y="242"/>
                    <a:pt x="49" y="221"/>
                  </a:cubicBezTo>
                  <a:cubicBezTo>
                    <a:pt x="72" y="190"/>
                    <a:pt x="95" y="161"/>
                    <a:pt x="123" y="134"/>
                  </a:cubicBezTo>
                  <a:cubicBezTo>
                    <a:pt x="154" y="105"/>
                    <a:pt x="189" y="77"/>
                    <a:pt x="222" y="50"/>
                  </a:cubicBezTo>
                  <a:cubicBezTo>
                    <a:pt x="239" y="36"/>
                    <a:pt x="262" y="15"/>
                    <a:pt x="277" y="6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58" name="Freeform 647">
              <a:extLst>
                <a:ext uri="{FF2B5EF4-FFF2-40B4-BE49-F238E27FC236}">
                  <a16:creationId xmlns:a16="http://schemas.microsoft.com/office/drawing/2014/main" id="{1243838D-1877-472B-99B3-459849784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1648"/>
              <a:ext cx="114" cy="358"/>
            </a:xfrm>
            <a:custGeom>
              <a:avLst/>
              <a:gdLst>
                <a:gd name="T0" fmla="*/ 21 w 71"/>
                <a:gd name="T1" fmla="*/ 21 h 222"/>
                <a:gd name="T2" fmla="*/ 8 w 71"/>
                <a:gd name="T3" fmla="*/ 13 h 222"/>
                <a:gd name="T4" fmla="*/ 101 w 71"/>
                <a:gd name="T5" fmla="*/ 255 h 222"/>
                <a:gd name="T6" fmla="*/ 162 w 71"/>
                <a:gd name="T7" fmla="*/ 500 h 222"/>
                <a:gd name="T8" fmla="*/ 299 w 71"/>
                <a:gd name="T9" fmla="*/ 960 h 222"/>
                <a:gd name="T10" fmla="*/ 307 w 71"/>
                <a:gd name="T11" fmla="*/ 1306 h 222"/>
                <a:gd name="T12" fmla="*/ 239 w 71"/>
                <a:gd name="T13" fmla="*/ 1493 h 222"/>
                <a:gd name="T14" fmla="*/ 361 w 71"/>
                <a:gd name="T15" fmla="*/ 1392 h 222"/>
                <a:gd name="T16" fmla="*/ 472 w 71"/>
                <a:gd name="T17" fmla="*/ 1292 h 222"/>
                <a:gd name="T18" fmla="*/ 374 w 71"/>
                <a:gd name="T19" fmla="*/ 951 h 222"/>
                <a:gd name="T20" fmla="*/ 239 w 71"/>
                <a:gd name="T21" fmla="*/ 534 h 222"/>
                <a:gd name="T22" fmla="*/ 120 w 71"/>
                <a:gd name="T23" fmla="*/ 184 h 222"/>
                <a:gd name="T24" fmla="*/ 21 w 71"/>
                <a:gd name="T25" fmla="*/ 0 h 2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1" h="222">
                  <a:moveTo>
                    <a:pt x="3" y="3"/>
                  </a:moveTo>
                  <a:cubicBezTo>
                    <a:pt x="3" y="1"/>
                    <a:pt x="2" y="1"/>
                    <a:pt x="1" y="2"/>
                  </a:cubicBezTo>
                  <a:cubicBezTo>
                    <a:pt x="0" y="12"/>
                    <a:pt x="11" y="27"/>
                    <a:pt x="15" y="38"/>
                  </a:cubicBezTo>
                  <a:cubicBezTo>
                    <a:pt x="19" y="50"/>
                    <a:pt x="21" y="61"/>
                    <a:pt x="24" y="74"/>
                  </a:cubicBezTo>
                  <a:cubicBezTo>
                    <a:pt x="30" y="97"/>
                    <a:pt x="40" y="119"/>
                    <a:pt x="45" y="142"/>
                  </a:cubicBezTo>
                  <a:cubicBezTo>
                    <a:pt x="48" y="159"/>
                    <a:pt x="49" y="176"/>
                    <a:pt x="46" y="193"/>
                  </a:cubicBezTo>
                  <a:cubicBezTo>
                    <a:pt x="45" y="203"/>
                    <a:pt x="38" y="211"/>
                    <a:pt x="36" y="221"/>
                  </a:cubicBezTo>
                  <a:cubicBezTo>
                    <a:pt x="43" y="222"/>
                    <a:pt x="49" y="210"/>
                    <a:pt x="54" y="206"/>
                  </a:cubicBezTo>
                  <a:cubicBezTo>
                    <a:pt x="60" y="202"/>
                    <a:pt x="68" y="198"/>
                    <a:pt x="71" y="191"/>
                  </a:cubicBezTo>
                  <a:cubicBezTo>
                    <a:pt x="53" y="192"/>
                    <a:pt x="58" y="152"/>
                    <a:pt x="56" y="141"/>
                  </a:cubicBezTo>
                  <a:cubicBezTo>
                    <a:pt x="53" y="119"/>
                    <a:pt x="45" y="99"/>
                    <a:pt x="36" y="79"/>
                  </a:cubicBezTo>
                  <a:cubicBezTo>
                    <a:pt x="28" y="62"/>
                    <a:pt x="24" y="44"/>
                    <a:pt x="18" y="27"/>
                  </a:cubicBezTo>
                  <a:cubicBezTo>
                    <a:pt x="15" y="19"/>
                    <a:pt x="12" y="1"/>
                    <a:pt x="3" y="0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59" name="Freeform 648">
              <a:extLst>
                <a:ext uri="{FF2B5EF4-FFF2-40B4-BE49-F238E27FC236}">
                  <a16:creationId xmlns:a16="http://schemas.microsoft.com/office/drawing/2014/main" id="{48390F36-D570-4C3E-900B-8170941CB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2332"/>
              <a:ext cx="391" cy="196"/>
            </a:xfrm>
            <a:custGeom>
              <a:avLst/>
              <a:gdLst>
                <a:gd name="T0" fmla="*/ 1322 w 242"/>
                <a:gd name="T1" fmla="*/ 0 h 121"/>
                <a:gd name="T2" fmla="*/ 1226 w 242"/>
                <a:gd name="T3" fmla="*/ 157 h 121"/>
                <a:gd name="T4" fmla="*/ 1110 w 242"/>
                <a:gd name="T5" fmla="*/ 322 h 121"/>
                <a:gd name="T6" fmla="*/ 730 w 242"/>
                <a:gd name="T7" fmla="*/ 335 h 121"/>
                <a:gd name="T8" fmla="*/ 556 w 242"/>
                <a:gd name="T9" fmla="*/ 296 h 121"/>
                <a:gd name="T10" fmla="*/ 399 w 242"/>
                <a:gd name="T11" fmla="*/ 241 h 121"/>
                <a:gd name="T12" fmla="*/ 0 w 242"/>
                <a:gd name="T13" fmla="*/ 288 h 121"/>
                <a:gd name="T14" fmla="*/ 275 w 242"/>
                <a:gd name="T15" fmla="*/ 343 h 121"/>
                <a:gd name="T16" fmla="*/ 520 w 242"/>
                <a:gd name="T17" fmla="*/ 386 h 121"/>
                <a:gd name="T18" fmla="*/ 1097 w 242"/>
                <a:gd name="T19" fmla="*/ 479 h 121"/>
                <a:gd name="T20" fmla="*/ 1404 w 242"/>
                <a:gd name="T21" fmla="*/ 653 h 121"/>
                <a:gd name="T22" fmla="*/ 1650 w 242"/>
                <a:gd name="T23" fmla="*/ 821 h 121"/>
                <a:gd name="T24" fmla="*/ 1451 w 242"/>
                <a:gd name="T25" fmla="*/ 619 h 121"/>
                <a:gd name="T26" fmla="*/ 1362 w 242"/>
                <a:gd name="T27" fmla="*/ 424 h 121"/>
                <a:gd name="T28" fmla="*/ 1336 w 242"/>
                <a:gd name="T29" fmla="*/ 207 h 121"/>
                <a:gd name="T30" fmla="*/ 1370 w 242"/>
                <a:gd name="T31" fmla="*/ 8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2" h="121">
                  <a:moveTo>
                    <a:pt x="194" y="0"/>
                  </a:moveTo>
                  <a:cubicBezTo>
                    <a:pt x="187" y="1"/>
                    <a:pt x="183" y="17"/>
                    <a:pt x="180" y="23"/>
                  </a:cubicBezTo>
                  <a:cubicBezTo>
                    <a:pt x="175" y="31"/>
                    <a:pt x="171" y="40"/>
                    <a:pt x="163" y="47"/>
                  </a:cubicBezTo>
                  <a:cubicBezTo>
                    <a:pt x="149" y="60"/>
                    <a:pt x="125" y="53"/>
                    <a:pt x="107" y="49"/>
                  </a:cubicBezTo>
                  <a:cubicBezTo>
                    <a:pt x="99" y="47"/>
                    <a:pt x="90" y="46"/>
                    <a:pt x="82" y="43"/>
                  </a:cubicBezTo>
                  <a:cubicBezTo>
                    <a:pt x="74" y="41"/>
                    <a:pt x="68" y="36"/>
                    <a:pt x="59" y="35"/>
                  </a:cubicBezTo>
                  <a:cubicBezTo>
                    <a:pt x="43" y="34"/>
                    <a:pt x="13" y="33"/>
                    <a:pt x="0" y="42"/>
                  </a:cubicBezTo>
                  <a:cubicBezTo>
                    <a:pt x="5" y="50"/>
                    <a:pt x="31" y="47"/>
                    <a:pt x="40" y="50"/>
                  </a:cubicBezTo>
                  <a:cubicBezTo>
                    <a:pt x="52" y="53"/>
                    <a:pt x="63" y="55"/>
                    <a:pt x="76" y="56"/>
                  </a:cubicBezTo>
                  <a:cubicBezTo>
                    <a:pt x="105" y="60"/>
                    <a:pt x="134" y="60"/>
                    <a:pt x="161" y="70"/>
                  </a:cubicBezTo>
                  <a:cubicBezTo>
                    <a:pt x="179" y="76"/>
                    <a:pt x="192" y="84"/>
                    <a:pt x="206" y="95"/>
                  </a:cubicBezTo>
                  <a:cubicBezTo>
                    <a:pt x="215" y="101"/>
                    <a:pt x="231" y="121"/>
                    <a:pt x="242" y="119"/>
                  </a:cubicBezTo>
                  <a:cubicBezTo>
                    <a:pt x="241" y="111"/>
                    <a:pt x="219" y="98"/>
                    <a:pt x="213" y="90"/>
                  </a:cubicBezTo>
                  <a:cubicBezTo>
                    <a:pt x="206" y="82"/>
                    <a:pt x="203" y="72"/>
                    <a:pt x="200" y="62"/>
                  </a:cubicBezTo>
                  <a:cubicBezTo>
                    <a:pt x="197" y="51"/>
                    <a:pt x="195" y="42"/>
                    <a:pt x="196" y="30"/>
                  </a:cubicBezTo>
                  <a:cubicBezTo>
                    <a:pt x="197" y="21"/>
                    <a:pt x="202" y="10"/>
                    <a:pt x="201" y="1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60" name="Freeform 649">
              <a:extLst>
                <a:ext uri="{FF2B5EF4-FFF2-40B4-BE49-F238E27FC236}">
                  <a16:creationId xmlns:a16="http://schemas.microsoft.com/office/drawing/2014/main" id="{C53BD20A-3B79-4F01-B0DB-B22AEACBB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" y="2490"/>
              <a:ext cx="302" cy="412"/>
            </a:xfrm>
            <a:custGeom>
              <a:avLst/>
              <a:gdLst>
                <a:gd name="T0" fmla="*/ 1103 w 187"/>
                <a:gd name="T1" fmla="*/ 0 h 255"/>
                <a:gd name="T2" fmla="*/ 1095 w 187"/>
                <a:gd name="T3" fmla="*/ 289 h 255"/>
                <a:gd name="T4" fmla="*/ 707 w 187"/>
                <a:gd name="T5" fmla="*/ 730 h 255"/>
                <a:gd name="T6" fmla="*/ 266 w 187"/>
                <a:gd name="T7" fmla="*/ 1254 h 255"/>
                <a:gd name="T8" fmla="*/ 55 w 187"/>
                <a:gd name="T9" fmla="*/ 1738 h 255"/>
                <a:gd name="T10" fmla="*/ 203 w 187"/>
                <a:gd name="T11" fmla="*/ 1506 h 255"/>
                <a:gd name="T12" fmla="*/ 430 w 187"/>
                <a:gd name="T13" fmla="*/ 1152 h 255"/>
                <a:gd name="T14" fmla="*/ 728 w 187"/>
                <a:gd name="T15" fmla="*/ 788 h 255"/>
                <a:gd name="T16" fmla="*/ 1048 w 187"/>
                <a:gd name="T17" fmla="*/ 452 h 255"/>
                <a:gd name="T18" fmla="*/ 1273 w 187"/>
                <a:gd name="T19" fmla="*/ 170 h 255"/>
                <a:gd name="T20" fmla="*/ 1103 w 187"/>
                <a:gd name="T21" fmla="*/ 8 h 2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7" h="255">
                  <a:moveTo>
                    <a:pt x="162" y="0"/>
                  </a:moveTo>
                  <a:cubicBezTo>
                    <a:pt x="176" y="13"/>
                    <a:pt x="172" y="30"/>
                    <a:pt x="161" y="43"/>
                  </a:cubicBezTo>
                  <a:cubicBezTo>
                    <a:pt x="142" y="65"/>
                    <a:pt x="123" y="86"/>
                    <a:pt x="104" y="107"/>
                  </a:cubicBezTo>
                  <a:cubicBezTo>
                    <a:pt x="82" y="132"/>
                    <a:pt x="58" y="157"/>
                    <a:pt x="39" y="184"/>
                  </a:cubicBezTo>
                  <a:cubicBezTo>
                    <a:pt x="29" y="199"/>
                    <a:pt x="0" y="236"/>
                    <a:pt x="8" y="255"/>
                  </a:cubicBezTo>
                  <a:cubicBezTo>
                    <a:pt x="17" y="248"/>
                    <a:pt x="24" y="231"/>
                    <a:pt x="30" y="221"/>
                  </a:cubicBezTo>
                  <a:cubicBezTo>
                    <a:pt x="41" y="203"/>
                    <a:pt x="51" y="186"/>
                    <a:pt x="63" y="169"/>
                  </a:cubicBezTo>
                  <a:cubicBezTo>
                    <a:pt x="78" y="150"/>
                    <a:pt x="92" y="133"/>
                    <a:pt x="107" y="116"/>
                  </a:cubicBezTo>
                  <a:cubicBezTo>
                    <a:pt x="123" y="99"/>
                    <a:pt x="139" y="83"/>
                    <a:pt x="154" y="66"/>
                  </a:cubicBezTo>
                  <a:cubicBezTo>
                    <a:pt x="166" y="53"/>
                    <a:pt x="182" y="42"/>
                    <a:pt x="187" y="25"/>
                  </a:cubicBezTo>
                  <a:cubicBezTo>
                    <a:pt x="178" y="18"/>
                    <a:pt x="172" y="7"/>
                    <a:pt x="162" y="1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61" name="Freeform 650">
              <a:extLst>
                <a:ext uri="{FF2B5EF4-FFF2-40B4-BE49-F238E27FC236}">
                  <a16:creationId xmlns:a16="http://schemas.microsoft.com/office/drawing/2014/main" id="{4D4EB3C3-E4F5-4419-8A5C-3196D3197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852"/>
              <a:ext cx="479" cy="194"/>
            </a:xfrm>
            <a:custGeom>
              <a:avLst/>
              <a:gdLst>
                <a:gd name="T0" fmla="*/ 1381 w 297"/>
                <a:gd name="T1" fmla="*/ 0 h 120"/>
                <a:gd name="T2" fmla="*/ 1279 w 297"/>
                <a:gd name="T3" fmla="*/ 199 h 120"/>
                <a:gd name="T4" fmla="*/ 1179 w 297"/>
                <a:gd name="T5" fmla="*/ 377 h 120"/>
                <a:gd name="T6" fmla="*/ 916 w 297"/>
                <a:gd name="T7" fmla="*/ 487 h 120"/>
                <a:gd name="T8" fmla="*/ 500 w 297"/>
                <a:gd name="T9" fmla="*/ 546 h 120"/>
                <a:gd name="T10" fmla="*/ 26 w 297"/>
                <a:gd name="T11" fmla="*/ 618 h 120"/>
                <a:gd name="T12" fmla="*/ 298 w 297"/>
                <a:gd name="T13" fmla="*/ 698 h 120"/>
                <a:gd name="T14" fmla="*/ 916 w 297"/>
                <a:gd name="T15" fmla="*/ 677 h 120"/>
                <a:gd name="T16" fmla="*/ 2011 w 297"/>
                <a:gd name="T17" fmla="*/ 821 h 120"/>
                <a:gd name="T18" fmla="*/ 1910 w 297"/>
                <a:gd name="T19" fmla="*/ 753 h 120"/>
                <a:gd name="T20" fmla="*/ 1703 w 297"/>
                <a:gd name="T21" fmla="*/ 666 h 120"/>
                <a:gd name="T22" fmla="*/ 1456 w 297"/>
                <a:gd name="T23" fmla="*/ 445 h 120"/>
                <a:gd name="T24" fmla="*/ 1347 w 297"/>
                <a:gd name="T25" fmla="*/ 191 h 120"/>
                <a:gd name="T26" fmla="*/ 1402 w 297"/>
                <a:gd name="T27" fmla="*/ 34 h 1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" h="120">
                  <a:moveTo>
                    <a:pt x="204" y="0"/>
                  </a:moveTo>
                  <a:cubicBezTo>
                    <a:pt x="200" y="10"/>
                    <a:pt x="194" y="20"/>
                    <a:pt x="189" y="29"/>
                  </a:cubicBezTo>
                  <a:cubicBezTo>
                    <a:pt x="184" y="38"/>
                    <a:pt x="181" y="48"/>
                    <a:pt x="174" y="55"/>
                  </a:cubicBezTo>
                  <a:cubicBezTo>
                    <a:pt x="164" y="66"/>
                    <a:pt x="149" y="69"/>
                    <a:pt x="135" y="71"/>
                  </a:cubicBezTo>
                  <a:cubicBezTo>
                    <a:pt x="114" y="75"/>
                    <a:pt x="94" y="76"/>
                    <a:pt x="74" y="80"/>
                  </a:cubicBezTo>
                  <a:cubicBezTo>
                    <a:pt x="51" y="84"/>
                    <a:pt x="25" y="81"/>
                    <a:pt x="4" y="90"/>
                  </a:cubicBezTo>
                  <a:cubicBezTo>
                    <a:pt x="0" y="109"/>
                    <a:pt x="34" y="102"/>
                    <a:pt x="44" y="102"/>
                  </a:cubicBezTo>
                  <a:cubicBezTo>
                    <a:pt x="75" y="102"/>
                    <a:pt x="105" y="100"/>
                    <a:pt x="135" y="99"/>
                  </a:cubicBezTo>
                  <a:cubicBezTo>
                    <a:pt x="189" y="99"/>
                    <a:pt x="244" y="113"/>
                    <a:pt x="297" y="120"/>
                  </a:cubicBezTo>
                  <a:cubicBezTo>
                    <a:pt x="292" y="118"/>
                    <a:pt x="287" y="113"/>
                    <a:pt x="282" y="110"/>
                  </a:cubicBezTo>
                  <a:cubicBezTo>
                    <a:pt x="272" y="105"/>
                    <a:pt x="262" y="102"/>
                    <a:pt x="252" y="98"/>
                  </a:cubicBezTo>
                  <a:cubicBezTo>
                    <a:pt x="237" y="91"/>
                    <a:pt x="225" y="77"/>
                    <a:pt x="215" y="65"/>
                  </a:cubicBezTo>
                  <a:cubicBezTo>
                    <a:pt x="207" y="55"/>
                    <a:pt x="200" y="41"/>
                    <a:pt x="199" y="28"/>
                  </a:cubicBezTo>
                  <a:cubicBezTo>
                    <a:pt x="199" y="19"/>
                    <a:pt x="204" y="13"/>
                    <a:pt x="207" y="5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62" name="Freeform 651">
              <a:extLst>
                <a:ext uri="{FF2B5EF4-FFF2-40B4-BE49-F238E27FC236}">
                  <a16:creationId xmlns:a16="http://schemas.microsoft.com/office/drawing/2014/main" id="{65750E31-AAC5-44BD-BEB8-F97211DC3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" y="2999"/>
              <a:ext cx="476" cy="424"/>
            </a:xfrm>
            <a:custGeom>
              <a:avLst/>
              <a:gdLst>
                <a:gd name="T0" fmla="*/ 0 w 295"/>
                <a:gd name="T1" fmla="*/ 47 h 263"/>
                <a:gd name="T2" fmla="*/ 361 w 295"/>
                <a:gd name="T3" fmla="*/ 432 h 263"/>
                <a:gd name="T4" fmla="*/ 862 w 295"/>
                <a:gd name="T5" fmla="*/ 1053 h 263"/>
                <a:gd name="T6" fmla="*/ 1391 w 295"/>
                <a:gd name="T7" fmla="*/ 1457 h 263"/>
                <a:gd name="T8" fmla="*/ 1744 w 295"/>
                <a:gd name="T9" fmla="*/ 1664 h 263"/>
                <a:gd name="T10" fmla="*/ 1999 w 295"/>
                <a:gd name="T11" fmla="*/ 1754 h 263"/>
                <a:gd name="T12" fmla="*/ 1768 w 295"/>
                <a:gd name="T13" fmla="*/ 1593 h 263"/>
                <a:gd name="T14" fmla="*/ 1472 w 295"/>
                <a:gd name="T15" fmla="*/ 1367 h 263"/>
                <a:gd name="T16" fmla="*/ 963 w 295"/>
                <a:gd name="T17" fmla="*/ 946 h 263"/>
                <a:gd name="T18" fmla="*/ 466 w 295"/>
                <a:gd name="T19" fmla="*/ 405 h 263"/>
                <a:gd name="T20" fmla="*/ 344 w 295"/>
                <a:gd name="T21" fmla="*/ 110 h 263"/>
                <a:gd name="T22" fmla="*/ 445 w 295"/>
                <a:gd name="T23" fmla="*/ 13 h 2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5" h="263">
                  <a:moveTo>
                    <a:pt x="0" y="7"/>
                  </a:moveTo>
                  <a:cubicBezTo>
                    <a:pt x="29" y="3"/>
                    <a:pt x="41" y="46"/>
                    <a:pt x="53" y="64"/>
                  </a:cubicBezTo>
                  <a:cubicBezTo>
                    <a:pt x="75" y="96"/>
                    <a:pt x="101" y="126"/>
                    <a:pt x="127" y="156"/>
                  </a:cubicBezTo>
                  <a:cubicBezTo>
                    <a:pt x="148" y="181"/>
                    <a:pt x="179" y="196"/>
                    <a:pt x="205" y="216"/>
                  </a:cubicBezTo>
                  <a:cubicBezTo>
                    <a:pt x="221" y="227"/>
                    <a:pt x="239" y="237"/>
                    <a:pt x="257" y="246"/>
                  </a:cubicBezTo>
                  <a:cubicBezTo>
                    <a:pt x="267" y="251"/>
                    <a:pt x="283" y="263"/>
                    <a:pt x="295" y="260"/>
                  </a:cubicBezTo>
                  <a:cubicBezTo>
                    <a:pt x="287" y="250"/>
                    <a:pt x="272" y="242"/>
                    <a:pt x="261" y="236"/>
                  </a:cubicBezTo>
                  <a:cubicBezTo>
                    <a:pt x="245" y="226"/>
                    <a:pt x="232" y="213"/>
                    <a:pt x="217" y="202"/>
                  </a:cubicBezTo>
                  <a:cubicBezTo>
                    <a:pt x="191" y="183"/>
                    <a:pt x="166" y="160"/>
                    <a:pt x="142" y="140"/>
                  </a:cubicBezTo>
                  <a:cubicBezTo>
                    <a:pt x="114" y="117"/>
                    <a:pt x="92" y="87"/>
                    <a:pt x="69" y="60"/>
                  </a:cubicBezTo>
                  <a:cubicBezTo>
                    <a:pt x="59" y="48"/>
                    <a:pt x="48" y="33"/>
                    <a:pt x="51" y="16"/>
                  </a:cubicBezTo>
                  <a:cubicBezTo>
                    <a:pt x="52" y="7"/>
                    <a:pt x="59" y="0"/>
                    <a:pt x="66" y="2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63" name="Freeform 652">
              <a:extLst>
                <a:ext uri="{FF2B5EF4-FFF2-40B4-BE49-F238E27FC236}">
                  <a16:creationId xmlns:a16="http://schemas.microsoft.com/office/drawing/2014/main" id="{22864919-4C08-4EE7-BA7E-0E4EECEE3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" y="3244"/>
              <a:ext cx="222" cy="775"/>
            </a:xfrm>
            <a:custGeom>
              <a:avLst/>
              <a:gdLst>
                <a:gd name="T0" fmla="*/ 196 w 138"/>
                <a:gd name="T1" fmla="*/ 652 h 480"/>
                <a:gd name="T2" fmla="*/ 375 w 138"/>
                <a:gd name="T3" fmla="*/ 822 h 480"/>
                <a:gd name="T4" fmla="*/ 507 w 138"/>
                <a:gd name="T5" fmla="*/ 1027 h 480"/>
                <a:gd name="T6" fmla="*/ 505 w 138"/>
                <a:gd name="T7" fmla="*/ 1658 h 480"/>
                <a:gd name="T8" fmla="*/ 335 w 138"/>
                <a:gd name="T9" fmla="*/ 2026 h 480"/>
                <a:gd name="T10" fmla="*/ 142 w 138"/>
                <a:gd name="T11" fmla="*/ 2541 h 480"/>
                <a:gd name="T12" fmla="*/ 34 w 138"/>
                <a:gd name="T13" fmla="*/ 2977 h 480"/>
                <a:gd name="T14" fmla="*/ 34 w 138"/>
                <a:gd name="T15" fmla="*/ 3261 h 480"/>
                <a:gd name="T16" fmla="*/ 109 w 138"/>
                <a:gd name="T17" fmla="*/ 3110 h 480"/>
                <a:gd name="T18" fmla="*/ 179 w 138"/>
                <a:gd name="T19" fmla="*/ 2829 h 480"/>
                <a:gd name="T20" fmla="*/ 383 w 138"/>
                <a:gd name="T21" fmla="*/ 2201 h 480"/>
                <a:gd name="T22" fmla="*/ 595 w 138"/>
                <a:gd name="T23" fmla="*/ 1671 h 480"/>
                <a:gd name="T24" fmla="*/ 771 w 138"/>
                <a:gd name="T25" fmla="*/ 1282 h 480"/>
                <a:gd name="T26" fmla="*/ 890 w 138"/>
                <a:gd name="T27" fmla="*/ 1095 h 480"/>
                <a:gd name="T28" fmla="*/ 816 w 138"/>
                <a:gd name="T29" fmla="*/ 815 h 480"/>
                <a:gd name="T30" fmla="*/ 791 w 138"/>
                <a:gd name="T31" fmla="*/ 389 h 480"/>
                <a:gd name="T32" fmla="*/ 795 w 138"/>
                <a:gd name="T33" fmla="*/ 0 h 480"/>
                <a:gd name="T34" fmla="*/ 616 w 138"/>
                <a:gd name="T35" fmla="*/ 659 h 480"/>
                <a:gd name="T36" fmla="*/ 450 w 138"/>
                <a:gd name="T37" fmla="*/ 678 h 480"/>
                <a:gd name="T38" fmla="*/ 261 w 138"/>
                <a:gd name="T39" fmla="*/ 618 h 4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8" h="480">
                  <a:moveTo>
                    <a:pt x="29" y="96"/>
                  </a:moveTo>
                  <a:cubicBezTo>
                    <a:pt x="41" y="101"/>
                    <a:pt x="47" y="112"/>
                    <a:pt x="56" y="121"/>
                  </a:cubicBezTo>
                  <a:cubicBezTo>
                    <a:pt x="65" y="130"/>
                    <a:pt x="71" y="139"/>
                    <a:pt x="76" y="151"/>
                  </a:cubicBezTo>
                  <a:cubicBezTo>
                    <a:pt x="88" y="182"/>
                    <a:pt x="85" y="212"/>
                    <a:pt x="75" y="244"/>
                  </a:cubicBezTo>
                  <a:cubicBezTo>
                    <a:pt x="69" y="262"/>
                    <a:pt x="57" y="279"/>
                    <a:pt x="50" y="298"/>
                  </a:cubicBezTo>
                  <a:cubicBezTo>
                    <a:pt x="40" y="323"/>
                    <a:pt x="29" y="348"/>
                    <a:pt x="21" y="374"/>
                  </a:cubicBezTo>
                  <a:cubicBezTo>
                    <a:pt x="14" y="395"/>
                    <a:pt x="7" y="416"/>
                    <a:pt x="5" y="438"/>
                  </a:cubicBezTo>
                  <a:cubicBezTo>
                    <a:pt x="3" y="449"/>
                    <a:pt x="0" y="469"/>
                    <a:pt x="5" y="480"/>
                  </a:cubicBezTo>
                  <a:cubicBezTo>
                    <a:pt x="13" y="478"/>
                    <a:pt x="15" y="465"/>
                    <a:pt x="16" y="458"/>
                  </a:cubicBezTo>
                  <a:cubicBezTo>
                    <a:pt x="20" y="444"/>
                    <a:pt x="23" y="430"/>
                    <a:pt x="27" y="416"/>
                  </a:cubicBezTo>
                  <a:cubicBezTo>
                    <a:pt x="36" y="385"/>
                    <a:pt x="45" y="354"/>
                    <a:pt x="57" y="324"/>
                  </a:cubicBezTo>
                  <a:cubicBezTo>
                    <a:pt x="67" y="298"/>
                    <a:pt x="79" y="272"/>
                    <a:pt x="89" y="246"/>
                  </a:cubicBezTo>
                  <a:cubicBezTo>
                    <a:pt x="97" y="227"/>
                    <a:pt x="105" y="207"/>
                    <a:pt x="115" y="189"/>
                  </a:cubicBezTo>
                  <a:cubicBezTo>
                    <a:pt x="121" y="180"/>
                    <a:pt x="130" y="171"/>
                    <a:pt x="133" y="161"/>
                  </a:cubicBezTo>
                  <a:cubicBezTo>
                    <a:pt x="138" y="146"/>
                    <a:pt x="125" y="134"/>
                    <a:pt x="122" y="120"/>
                  </a:cubicBezTo>
                  <a:cubicBezTo>
                    <a:pt x="117" y="100"/>
                    <a:pt x="118" y="78"/>
                    <a:pt x="118" y="57"/>
                  </a:cubicBezTo>
                  <a:cubicBezTo>
                    <a:pt x="118" y="40"/>
                    <a:pt x="125" y="16"/>
                    <a:pt x="119" y="0"/>
                  </a:cubicBezTo>
                  <a:cubicBezTo>
                    <a:pt x="112" y="29"/>
                    <a:pt x="119" y="77"/>
                    <a:pt x="92" y="97"/>
                  </a:cubicBezTo>
                  <a:cubicBezTo>
                    <a:pt x="84" y="103"/>
                    <a:pt x="76" y="101"/>
                    <a:pt x="67" y="100"/>
                  </a:cubicBezTo>
                  <a:cubicBezTo>
                    <a:pt x="58" y="98"/>
                    <a:pt x="47" y="89"/>
                    <a:pt x="39" y="91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64" name="Freeform 653">
              <a:extLst>
                <a:ext uri="{FF2B5EF4-FFF2-40B4-BE49-F238E27FC236}">
                  <a16:creationId xmlns:a16="http://schemas.microsoft.com/office/drawing/2014/main" id="{A506F058-C549-4CA9-85EA-26DAA383E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" y="3026"/>
              <a:ext cx="335" cy="304"/>
            </a:xfrm>
            <a:custGeom>
              <a:avLst/>
              <a:gdLst>
                <a:gd name="T0" fmla="*/ 0 w 207"/>
                <a:gd name="T1" fmla="*/ 0 h 188"/>
                <a:gd name="T2" fmla="*/ 987 w 207"/>
                <a:gd name="T3" fmla="*/ 492 h 188"/>
                <a:gd name="T4" fmla="*/ 1131 w 207"/>
                <a:gd name="T5" fmla="*/ 897 h 188"/>
                <a:gd name="T6" fmla="*/ 1144 w 207"/>
                <a:gd name="T7" fmla="*/ 1122 h 188"/>
                <a:gd name="T8" fmla="*/ 1173 w 207"/>
                <a:gd name="T9" fmla="*/ 1287 h 188"/>
                <a:gd name="T10" fmla="*/ 1199 w 207"/>
                <a:gd name="T11" fmla="*/ 944 h 188"/>
                <a:gd name="T12" fmla="*/ 1212 w 207"/>
                <a:gd name="T13" fmla="*/ 635 h 188"/>
                <a:gd name="T14" fmla="*/ 1296 w 207"/>
                <a:gd name="T15" fmla="*/ 453 h 188"/>
                <a:gd name="T16" fmla="*/ 1419 w 207"/>
                <a:gd name="T17" fmla="*/ 398 h 188"/>
                <a:gd name="T18" fmla="*/ 1241 w 207"/>
                <a:gd name="T19" fmla="*/ 377 h 188"/>
                <a:gd name="T20" fmla="*/ 1089 w 207"/>
                <a:gd name="T21" fmla="*/ 330 h 188"/>
                <a:gd name="T22" fmla="*/ 780 w 207"/>
                <a:gd name="T23" fmla="*/ 186 h 188"/>
                <a:gd name="T24" fmla="*/ 513 w 207"/>
                <a:gd name="T25" fmla="*/ 63 h 188"/>
                <a:gd name="T26" fmla="*/ 207 w 207"/>
                <a:gd name="T27" fmla="*/ 0 h 1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7" h="188">
                  <a:moveTo>
                    <a:pt x="0" y="0"/>
                  </a:moveTo>
                  <a:cubicBezTo>
                    <a:pt x="49" y="15"/>
                    <a:pt x="114" y="25"/>
                    <a:pt x="144" y="72"/>
                  </a:cubicBezTo>
                  <a:cubicBezTo>
                    <a:pt x="155" y="89"/>
                    <a:pt x="162" y="111"/>
                    <a:pt x="165" y="131"/>
                  </a:cubicBezTo>
                  <a:cubicBezTo>
                    <a:pt x="167" y="142"/>
                    <a:pt x="166" y="153"/>
                    <a:pt x="167" y="164"/>
                  </a:cubicBezTo>
                  <a:cubicBezTo>
                    <a:pt x="167" y="170"/>
                    <a:pt x="165" y="186"/>
                    <a:pt x="171" y="188"/>
                  </a:cubicBezTo>
                  <a:cubicBezTo>
                    <a:pt x="178" y="174"/>
                    <a:pt x="174" y="154"/>
                    <a:pt x="175" y="138"/>
                  </a:cubicBezTo>
                  <a:cubicBezTo>
                    <a:pt x="175" y="124"/>
                    <a:pt x="175" y="107"/>
                    <a:pt x="177" y="93"/>
                  </a:cubicBezTo>
                  <a:cubicBezTo>
                    <a:pt x="179" y="83"/>
                    <a:pt x="181" y="72"/>
                    <a:pt x="189" y="66"/>
                  </a:cubicBezTo>
                  <a:cubicBezTo>
                    <a:pt x="195" y="62"/>
                    <a:pt x="202" y="63"/>
                    <a:pt x="207" y="58"/>
                  </a:cubicBezTo>
                  <a:cubicBezTo>
                    <a:pt x="200" y="55"/>
                    <a:pt x="189" y="57"/>
                    <a:pt x="181" y="55"/>
                  </a:cubicBezTo>
                  <a:cubicBezTo>
                    <a:pt x="174" y="54"/>
                    <a:pt x="166" y="51"/>
                    <a:pt x="159" y="48"/>
                  </a:cubicBezTo>
                  <a:cubicBezTo>
                    <a:pt x="143" y="42"/>
                    <a:pt x="130" y="33"/>
                    <a:pt x="114" y="27"/>
                  </a:cubicBezTo>
                  <a:cubicBezTo>
                    <a:pt x="101" y="21"/>
                    <a:pt x="87" y="17"/>
                    <a:pt x="75" y="9"/>
                  </a:cubicBezTo>
                  <a:cubicBezTo>
                    <a:pt x="64" y="1"/>
                    <a:pt x="44" y="0"/>
                    <a:pt x="30" y="0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65" name="Freeform 654">
              <a:extLst>
                <a:ext uri="{FF2B5EF4-FFF2-40B4-BE49-F238E27FC236}">
                  <a16:creationId xmlns:a16="http://schemas.microsoft.com/office/drawing/2014/main" id="{F2510DF2-CEBC-4A39-809C-8885D30F9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1" y="2789"/>
              <a:ext cx="420" cy="445"/>
            </a:xfrm>
            <a:custGeom>
              <a:avLst/>
              <a:gdLst>
                <a:gd name="T0" fmla="*/ 940 w 260"/>
                <a:gd name="T1" fmla="*/ 0 h 276"/>
                <a:gd name="T2" fmla="*/ 741 w 260"/>
                <a:gd name="T3" fmla="*/ 319 h 276"/>
                <a:gd name="T4" fmla="*/ 683 w 260"/>
                <a:gd name="T5" fmla="*/ 487 h 276"/>
                <a:gd name="T6" fmla="*/ 611 w 260"/>
                <a:gd name="T7" fmla="*/ 774 h 276"/>
                <a:gd name="T8" fmla="*/ 598 w 260"/>
                <a:gd name="T9" fmla="*/ 1019 h 276"/>
                <a:gd name="T10" fmla="*/ 556 w 260"/>
                <a:gd name="T11" fmla="*/ 1217 h 276"/>
                <a:gd name="T12" fmla="*/ 275 w 260"/>
                <a:gd name="T13" fmla="*/ 1324 h 276"/>
                <a:gd name="T14" fmla="*/ 0 w 260"/>
                <a:gd name="T15" fmla="*/ 1388 h 276"/>
                <a:gd name="T16" fmla="*/ 191 w 260"/>
                <a:gd name="T17" fmla="*/ 1425 h 276"/>
                <a:gd name="T18" fmla="*/ 342 w 260"/>
                <a:gd name="T19" fmla="*/ 1453 h 276"/>
                <a:gd name="T20" fmla="*/ 533 w 260"/>
                <a:gd name="T21" fmla="*/ 1453 h 276"/>
                <a:gd name="T22" fmla="*/ 838 w 260"/>
                <a:gd name="T23" fmla="*/ 1487 h 276"/>
                <a:gd name="T24" fmla="*/ 1404 w 260"/>
                <a:gd name="T25" fmla="*/ 1630 h 276"/>
                <a:gd name="T26" fmla="*/ 1581 w 260"/>
                <a:gd name="T27" fmla="*/ 1864 h 276"/>
                <a:gd name="T28" fmla="*/ 1569 w 260"/>
                <a:gd name="T29" fmla="*/ 1622 h 276"/>
                <a:gd name="T30" fmla="*/ 1769 w 260"/>
                <a:gd name="T31" fmla="*/ 1404 h 276"/>
                <a:gd name="T32" fmla="*/ 1649 w 260"/>
                <a:gd name="T33" fmla="*/ 1432 h 276"/>
                <a:gd name="T34" fmla="*/ 1514 w 260"/>
                <a:gd name="T35" fmla="*/ 1438 h 276"/>
                <a:gd name="T36" fmla="*/ 1218 w 260"/>
                <a:gd name="T37" fmla="*/ 1453 h 276"/>
                <a:gd name="T38" fmla="*/ 741 w 260"/>
                <a:gd name="T39" fmla="*/ 1367 h 276"/>
                <a:gd name="T40" fmla="*/ 619 w 260"/>
                <a:gd name="T41" fmla="*/ 896 h 276"/>
                <a:gd name="T42" fmla="*/ 754 w 260"/>
                <a:gd name="T43" fmla="*/ 500 h 276"/>
                <a:gd name="T44" fmla="*/ 806 w 260"/>
                <a:gd name="T45" fmla="*/ 177 h 2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0" h="276">
                  <a:moveTo>
                    <a:pt x="138" y="0"/>
                  </a:moveTo>
                  <a:cubicBezTo>
                    <a:pt x="125" y="17"/>
                    <a:pt x="116" y="29"/>
                    <a:pt x="109" y="47"/>
                  </a:cubicBezTo>
                  <a:cubicBezTo>
                    <a:pt x="106" y="55"/>
                    <a:pt x="103" y="64"/>
                    <a:pt x="100" y="72"/>
                  </a:cubicBezTo>
                  <a:cubicBezTo>
                    <a:pt x="96" y="85"/>
                    <a:pt x="92" y="101"/>
                    <a:pt x="90" y="115"/>
                  </a:cubicBezTo>
                  <a:cubicBezTo>
                    <a:pt x="89" y="127"/>
                    <a:pt x="89" y="139"/>
                    <a:pt x="88" y="151"/>
                  </a:cubicBezTo>
                  <a:cubicBezTo>
                    <a:pt x="88" y="160"/>
                    <a:pt x="88" y="172"/>
                    <a:pt x="82" y="180"/>
                  </a:cubicBezTo>
                  <a:cubicBezTo>
                    <a:pt x="75" y="190"/>
                    <a:pt x="52" y="195"/>
                    <a:pt x="40" y="196"/>
                  </a:cubicBezTo>
                  <a:cubicBezTo>
                    <a:pt x="26" y="198"/>
                    <a:pt x="13" y="203"/>
                    <a:pt x="0" y="205"/>
                  </a:cubicBezTo>
                  <a:cubicBezTo>
                    <a:pt x="8" y="211"/>
                    <a:pt x="18" y="211"/>
                    <a:pt x="28" y="211"/>
                  </a:cubicBezTo>
                  <a:cubicBezTo>
                    <a:pt x="36" y="212"/>
                    <a:pt x="42" y="214"/>
                    <a:pt x="50" y="215"/>
                  </a:cubicBezTo>
                  <a:cubicBezTo>
                    <a:pt x="59" y="216"/>
                    <a:pt x="68" y="214"/>
                    <a:pt x="78" y="215"/>
                  </a:cubicBezTo>
                  <a:cubicBezTo>
                    <a:pt x="93" y="217"/>
                    <a:pt x="108" y="218"/>
                    <a:pt x="123" y="220"/>
                  </a:cubicBezTo>
                  <a:cubicBezTo>
                    <a:pt x="151" y="224"/>
                    <a:pt x="182" y="225"/>
                    <a:pt x="206" y="241"/>
                  </a:cubicBezTo>
                  <a:cubicBezTo>
                    <a:pt x="218" y="250"/>
                    <a:pt x="226" y="263"/>
                    <a:pt x="232" y="276"/>
                  </a:cubicBezTo>
                  <a:cubicBezTo>
                    <a:pt x="229" y="265"/>
                    <a:pt x="226" y="251"/>
                    <a:pt x="230" y="240"/>
                  </a:cubicBezTo>
                  <a:cubicBezTo>
                    <a:pt x="234" y="224"/>
                    <a:pt x="248" y="216"/>
                    <a:pt x="260" y="208"/>
                  </a:cubicBezTo>
                  <a:cubicBezTo>
                    <a:pt x="254" y="207"/>
                    <a:pt x="248" y="211"/>
                    <a:pt x="242" y="212"/>
                  </a:cubicBezTo>
                  <a:cubicBezTo>
                    <a:pt x="235" y="214"/>
                    <a:pt x="230" y="214"/>
                    <a:pt x="222" y="213"/>
                  </a:cubicBezTo>
                  <a:cubicBezTo>
                    <a:pt x="207" y="212"/>
                    <a:pt x="194" y="213"/>
                    <a:pt x="179" y="215"/>
                  </a:cubicBezTo>
                  <a:cubicBezTo>
                    <a:pt x="156" y="218"/>
                    <a:pt x="129" y="215"/>
                    <a:pt x="109" y="202"/>
                  </a:cubicBezTo>
                  <a:cubicBezTo>
                    <a:pt x="85" y="186"/>
                    <a:pt x="85" y="160"/>
                    <a:pt x="91" y="133"/>
                  </a:cubicBezTo>
                  <a:cubicBezTo>
                    <a:pt x="96" y="113"/>
                    <a:pt x="108" y="94"/>
                    <a:pt x="111" y="74"/>
                  </a:cubicBezTo>
                  <a:cubicBezTo>
                    <a:pt x="113" y="61"/>
                    <a:pt x="123" y="39"/>
                    <a:pt x="118" y="26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66" name="Freeform 655">
              <a:extLst>
                <a:ext uri="{FF2B5EF4-FFF2-40B4-BE49-F238E27FC236}">
                  <a16:creationId xmlns:a16="http://schemas.microsoft.com/office/drawing/2014/main" id="{0DFDAF93-F491-4326-917D-A31822A24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175"/>
              <a:ext cx="488" cy="372"/>
            </a:xfrm>
            <a:custGeom>
              <a:avLst/>
              <a:gdLst>
                <a:gd name="T0" fmla="*/ 1891 w 302"/>
                <a:gd name="T1" fmla="*/ 42 h 231"/>
                <a:gd name="T2" fmla="*/ 1958 w 302"/>
                <a:gd name="T3" fmla="*/ 377 h 231"/>
                <a:gd name="T4" fmla="*/ 1818 w 302"/>
                <a:gd name="T5" fmla="*/ 562 h 231"/>
                <a:gd name="T6" fmla="*/ 1548 w 302"/>
                <a:gd name="T7" fmla="*/ 739 h 231"/>
                <a:gd name="T8" fmla="*/ 1315 w 302"/>
                <a:gd name="T9" fmla="*/ 855 h 231"/>
                <a:gd name="T10" fmla="*/ 831 w 302"/>
                <a:gd name="T11" fmla="*/ 1024 h 231"/>
                <a:gd name="T12" fmla="*/ 322 w 302"/>
                <a:gd name="T13" fmla="*/ 1156 h 231"/>
                <a:gd name="T14" fmla="*/ 144 w 302"/>
                <a:gd name="T15" fmla="*/ 1156 h 231"/>
                <a:gd name="T16" fmla="*/ 21 w 302"/>
                <a:gd name="T17" fmla="*/ 978 h 231"/>
                <a:gd name="T18" fmla="*/ 97 w 302"/>
                <a:gd name="T19" fmla="*/ 1312 h 231"/>
                <a:gd name="T20" fmla="*/ 0 w 302"/>
                <a:gd name="T21" fmla="*/ 1554 h 231"/>
                <a:gd name="T22" fmla="*/ 486 w 302"/>
                <a:gd name="T23" fmla="*/ 1237 h 231"/>
                <a:gd name="T24" fmla="*/ 827 w 302"/>
                <a:gd name="T25" fmla="*/ 1143 h 231"/>
                <a:gd name="T26" fmla="*/ 1152 w 302"/>
                <a:gd name="T27" fmla="*/ 1015 h 231"/>
                <a:gd name="T28" fmla="*/ 1937 w 302"/>
                <a:gd name="T29" fmla="*/ 628 h 231"/>
                <a:gd name="T30" fmla="*/ 2049 w 302"/>
                <a:gd name="T31" fmla="*/ 383 h 231"/>
                <a:gd name="T32" fmla="*/ 1992 w 302"/>
                <a:gd name="T33" fmla="*/ 209 h 231"/>
                <a:gd name="T34" fmla="*/ 1946 w 302"/>
                <a:gd name="T35" fmla="*/ 0 h 2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2" h="231">
                  <a:moveTo>
                    <a:pt x="277" y="6"/>
                  </a:moveTo>
                  <a:cubicBezTo>
                    <a:pt x="282" y="23"/>
                    <a:pt x="287" y="38"/>
                    <a:pt x="287" y="56"/>
                  </a:cubicBezTo>
                  <a:cubicBezTo>
                    <a:pt x="287" y="70"/>
                    <a:pt x="277" y="75"/>
                    <a:pt x="267" y="84"/>
                  </a:cubicBezTo>
                  <a:cubicBezTo>
                    <a:pt x="256" y="95"/>
                    <a:pt x="241" y="102"/>
                    <a:pt x="227" y="110"/>
                  </a:cubicBezTo>
                  <a:cubicBezTo>
                    <a:pt x="217" y="117"/>
                    <a:pt x="204" y="123"/>
                    <a:pt x="193" y="127"/>
                  </a:cubicBezTo>
                  <a:cubicBezTo>
                    <a:pt x="169" y="136"/>
                    <a:pt x="145" y="143"/>
                    <a:pt x="122" y="152"/>
                  </a:cubicBezTo>
                  <a:cubicBezTo>
                    <a:pt x="98" y="162"/>
                    <a:pt x="73" y="171"/>
                    <a:pt x="47" y="172"/>
                  </a:cubicBezTo>
                  <a:cubicBezTo>
                    <a:pt x="38" y="173"/>
                    <a:pt x="28" y="175"/>
                    <a:pt x="21" y="172"/>
                  </a:cubicBezTo>
                  <a:cubicBezTo>
                    <a:pt x="11" y="167"/>
                    <a:pt x="6" y="155"/>
                    <a:pt x="3" y="145"/>
                  </a:cubicBezTo>
                  <a:cubicBezTo>
                    <a:pt x="1" y="162"/>
                    <a:pt x="15" y="178"/>
                    <a:pt x="14" y="195"/>
                  </a:cubicBezTo>
                  <a:cubicBezTo>
                    <a:pt x="12" y="207"/>
                    <a:pt x="3" y="219"/>
                    <a:pt x="0" y="231"/>
                  </a:cubicBezTo>
                  <a:cubicBezTo>
                    <a:pt x="15" y="205"/>
                    <a:pt x="44" y="193"/>
                    <a:pt x="71" y="184"/>
                  </a:cubicBezTo>
                  <a:cubicBezTo>
                    <a:pt x="88" y="179"/>
                    <a:pt x="105" y="176"/>
                    <a:pt x="121" y="170"/>
                  </a:cubicBezTo>
                  <a:cubicBezTo>
                    <a:pt x="137" y="163"/>
                    <a:pt x="153" y="156"/>
                    <a:pt x="169" y="151"/>
                  </a:cubicBezTo>
                  <a:cubicBezTo>
                    <a:pt x="209" y="140"/>
                    <a:pt x="252" y="119"/>
                    <a:pt x="284" y="93"/>
                  </a:cubicBezTo>
                  <a:cubicBezTo>
                    <a:pt x="298" y="82"/>
                    <a:pt x="302" y="75"/>
                    <a:pt x="301" y="57"/>
                  </a:cubicBezTo>
                  <a:cubicBezTo>
                    <a:pt x="300" y="47"/>
                    <a:pt x="296" y="40"/>
                    <a:pt x="292" y="31"/>
                  </a:cubicBezTo>
                  <a:cubicBezTo>
                    <a:pt x="288" y="21"/>
                    <a:pt x="289" y="10"/>
                    <a:pt x="285" y="0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67" name="Freeform 656">
              <a:extLst>
                <a:ext uri="{FF2B5EF4-FFF2-40B4-BE49-F238E27FC236}">
                  <a16:creationId xmlns:a16="http://schemas.microsoft.com/office/drawing/2014/main" id="{EC70BC64-E819-4FA4-A259-1420CCC55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218"/>
              <a:ext cx="382" cy="246"/>
            </a:xfrm>
            <a:custGeom>
              <a:avLst/>
              <a:gdLst>
                <a:gd name="T0" fmla="*/ 13 w 237"/>
                <a:gd name="T1" fmla="*/ 0 h 152"/>
                <a:gd name="T2" fmla="*/ 268 w 237"/>
                <a:gd name="T3" fmla="*/ 351 h 152"/>
                <a:gd name="T4" fmla="*/ 432 w 237"/>
                <a:gd name="T5" fmla="*/ 424 h 152"/>
                <a:gd name="T6" fmla="*/ 849 w 237"/>
                <a:gd name="T7" fmla="*/ 665 h 152"/>
                <a:gd name="T8" fmla="*/ 1210 w 237"/>
                <a:gd name="T9" fmla="*/ 872 h 152"/>
                <a:gd name="T10" fmla="*/ 1601 w 237"/>
                <a:gd name="T11" fmla="*/ 864 h 152"/>
                <a:gd name="T12" fmla="*/ 1210 w 237"/>
                <a:gd name="T13" fmla="*/ 995 h 152"/>
                <a:gd name="T14" fmla="*/ 1040 w 237"/>
                <a:gd name="T15" fmla="*/ 856 h 152"/>
                <a:gd name="T16" fmla="*/ 841 w 237"/>
                <a:gd name="T17" fmla="*/ 733 h 152"/>
                <a:gd name="T18" fmla="*/ 385 w 237"/>
                <a:gd name="T19" fmla="*/ 500 h 152"/>
                <a:gd name="T20" fmla="*/ 143 w 237"/>
                <a:gd name="T21" fmla="*/ 356 h 152"/>
                <a:gd name="T22" fmla="*/ 0 w 237"/>
                <a:gd name="T23" fmla="*/ 356 h 152"/>
                <a:gd name="T24" fmla="*/ 8 w 237"/>
                <a:gd name="T25" fmla="*/ 123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7" h="152">
                  <a:moveTo>
                    <a:pt x="2" y="0"/>
                  </a:moveTo>
                  <a:cubicBezTo>
                    <a:pt x="12" y="17"/>
                    <a:pt x="22" y="40"/>
                    <a:pt x="40" y="51"/>
                  </a:cubicBezTo>
                  <a:cubicBezTo>
                    <a:pt x="48" y="55"/>
                    <a:pt x="56" y="58"/>
                    <a:pt x="64" y="62"/>
                  </a:cubicBezTo>
                  <a:cubicBezTo>
                    <a:pt x="85" y="74"/>
                    <a:pt x="105" y="87"/>
                    <a:pt x="126" y="97"/>
                  </a:cubicBezTo>
                  <a:cubicBezTo>
                    <a:pt x="144" y="105"/>
                    <a:pt x="160" y="123"/>
                    <a:pt x="179" y="127"/>
                  </a:cubicBezTo>
                  <a:cubicBezTo>
                    <a:pt x="199" y="131"/>
                    <a:pt x="218" y="128"/>
                    <a:pt x="237" y="126"/>
                  </a:cubicBezTo>
                  <a:cubicBezTo>
                    <a:pt x="221" y="136"/>
                    <a:pt x="199" y="152"/>
                    <a:pt x="179" y="145"/>
                  </a:cubicBezTo>
                  <a:cubicBezTo>
                    <a:pt x="169" y="142"/>
                    <a:pt x="161" y="132"/>
                    <a:pt x="154" y="125"/>
                  </a:cubicBezTo>
                  <a:cubicBezTo>
                    <a:pt x="145" y="118"/>
                    <a:pt x="135" y="113"/>
                    <a:pt x="125" y="107"/>
                  </a:cubicBezTo>
                  <a:cubicBezTo>
                    <a:pt x="103" y="95"/>
                    <a:pt x="80" y="84"/>
                    <a:pt x="57" y="73"/>
                  </a:cubicBezTo>
                  <a:cubicBezTo>
                    <a:pt x="44" y="67"/>
                    <a:pt x="33" y="59"/>
                    <a:pt x="21" y="52"/>
                  </a:cubicBezTo>
                  <a:cubicBezTo>
                    <a:pt x="13" y="46"/>
                    <a:pt x="9" y="50"/>
                    <a:pt x="0" y="52"/>
                  </a:cubicBezTo>
                  <a:cubicBezTo>
                    <a:pt x="1" y="41"/>
                    <a:pt x="2" y="30"/>
                    <a:pt x="1" y="18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68" name="Freeform 657">
              <a:extLst>
                <a:ext uri="{FF2B5EF4-FFF2-40B4-BE49-F238E27FC236}">
                  <a16:creationId xmlns:a16="http://schemas.microsoft.com/office/drawing/2014/main" id="{668B7E1F-BD9D-4C12-A016-1B157AAE8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3428"/>
              <a:ext cx="166" cy="546"/>
            </a:xfrm>
            <a:custGeom>
              <a:avLst/>
              <a:gdLst>
                <a:gd name="T0" fmla="*/ 0 w 103"/>
                <a:gd name="T1" fmla="*/ 81 h 338"/>
                <a:gd name="T2" fmla="*/ 110 w 103"/>
                <a:gd name="T3" fmla="*/ 220 h 338"/>
                <a:gd name="T4" fmla="*/ 166 w 103"/>
                <a:gd name="T5" fmla="*/ 423 h 338"/>
                <a:gd name="T6" fmla="*/ 197 w 103"/>
                <a:gd name="T7" fmla="*/ 953 h 338"/>
                <a:gd name="T8" fmla="*/ 297 w 103"/>
                <a:gd name="T9" fmla="*/ 1548 h 338"/>
                <a:gd name="T10" fmla="*/ 479 w 103"/>
                <a:gd name="T11" fmla="*/ 2111 h 338"/>
                <a:gd name="T12" fmla="*/ 620 w 103"/>
                <a:gd name="T13" fmla="*/ 2294 h 338"/>
                <a:gd name="T14" fmla="*/ 608 w 103"/>
                <a:gd name="T15" fmla="*/ 2124 h 338"/>
                <a:gd name="T16" fmla="*/ 417 w 103"/>
                <a:gd name="T17" fmla="*/ 1493 h 338"/>
                <a:gd name="T18" fmla="*/ 234 w 103"/>
                <a:gd name="T19" fmla="*/ 275 h 338"/>
                <a:gd name="T20" fmla="*/ 242 w 103"/>
                <a:gd name="T21" fmla="*/ 68 h 338"/>
                <a:gd name="T22" fmla="*/ 55 w 103"/>
                <a:gd name="T23" fmla="*/ 13 h 3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3" h="338">
                  <a:moveTo>
                    <a:pt x="0" y="12"/>
                  </a:moveTo>
                  <a:cubicBezTo>
                    <a:pt x="2" y="19"/>
                    <a:pt x="12" y="25"/>
                    <a:pt x="16" y="32"/>
                  </a:cubicBezTo>
                  <a:cubicBezTo>
                    <a:pt x="22" y="42"/>
                    <a:pt x="23" y="52"/>
                    <a:pt x="25" y="62"/>
                  </a:cubicBezTo>
                  <a:cubicBezTo>
                    <a:pt x="29" y="88"/>
                    <a:pt x="29" y="114"/>
                    <a:pt x="29" y="140"/>
                  </a:cubicBezTo>
                  <a:cubicBezTo>
                    <a:pt x="29" y="171"/>
                    <a:pt x="39" y="197"/>
                    <a:pt x="44" y="227"/>
                  </a:cubicBezTo>
                  <a:cubicBezTo>
                    <a:pt x="48" y="255"/>
                    <a:pt x="57" y="284"/>
                    <a:pt x="71" y="310"/>
                  </a:cubicBezTo>
                  <a:cubicBezTo>
                    <a:pt x="74" y="316"/>
                    <a:pt x="83" y="336"/>
                    <a:pt x="92" y="337"/>
                  </a:cubicBezTo>
                  <a:cubicBezTo>
                    <a:pt x="103" y="338"/>
                    <a:pt x="93" y="318"/>
                    <a:pt x="90" y="312"/>
                  </a:cubicBezTo>
                  <a:cubicBezTo>
                    <a:pt x="77" y="282"/>
                    <a:pt x="70" y="251"/>
                    <a:pt x="62" y="219"/>
                  </a:cubicBezTo>
                  <a:cubicBezTo>
                    <a:pt x="47" y="160"/>
                    <a:pt x="31" y="100"/>
                    <a:pt x="35" y="40"/>
                  </a:cubicBezTo>
                  <a:cubicBezTo>
                    <a:pt x="35" y="34"/>
                    <a:pt x="39" y="16"/>
                    <a:pt x="36" y="10"/>
                  </a:cubicBezTo>
                  <a:cubicBezTo>
                    <a:pt x="33" y="6"/>
                    <a:pt x="13" y="0"/>
                    <a:pt x="8" y="2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69" name="Freeform 658">
              <a:extLst>
                <a:ext uri="{FF2B5EF4-FFF2-40B4-BE49-F238E27FC236}">
                  <a16:creationId xmlns:a16="http://schemas.microsoft.com/office/drawing/2014/main" id="{A0BB14AA-3A38-46C0-855A-DF58F9727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2755"/>
              <a:ext cx="288" cy="371"/>
            </a:xfrm>
            <a:custGeom>
              <a:avLst/>
              <a:gdLst>
                <a:gd name="T0" fmla="*/ 0 w 178"/>
                <a:gd name="T1" fmla="*/ 1524 h 230"/>
                <a:gd name="T2" fmla="*/ 521 w 178"/>
                <a:gd name="T3" fmla="*/ 950 h 230"/>
                <a:gd name="T4" fmla="*/ 424 w 178"/>
                <a:gd name="T5" fmla="*/ 484 h 230"/>
                <a:gd name="T6" fmla="*/ 440 w 178"/>
                <a:gd name="T7" fmla="*/ 0 h 230"/>
                <a:gd name="T8" fmla="*/ 576 w 178"/>
                <a:gd name="T9" fmla="*/ 905 h 230"/>
                <a:gd name="T10" fmla="*/ 707 w 178"/>
                <a:gd name="T11" fmla="*/ 1179 h 230"/>
                <a:gd name="T12" fmla="*/ 1220 w 178"/>
                <a:gd name="T13" fmla="*/ 1281 h 230"/>
                <a:gd name="T14" fmla="*/ 919 w 178"/>
                <a:gd name="T15" fmla="*/ 1315 h 230"/>
                <a:gd name="T16" fmla="*/ 508 w 178"/>
                <a:gd name="T17" fmla="*/ 1382 h 230"/>
                <a:gd name="T18" fmla="*/ 42 w 178"/>
                <a:gd name="T19" fmla="*/ 1557 h 2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8" h="230">
                  <a:moveTo>
                    <a:pt x="0" y="225"/>
                  </a:moveTo>
                  <a:cubicBezTo>
                    <a:pt x="40" y="208"/>
                    <a:pt x="91" y="193"/>
                    <a:pt x="76" y="140"/>
                  </a:cubicBezTo>
                  <a:cubicBezTo>
                    <a:pt x="70" y="117"/>
                    <a:pt x="64" y="95"/>
                    <a:pt x="62" y="71"/>
                  </a:cubicBezTo>
                  <a:cubicBezTo>
                    <a:pt x="60" y="47"/>
                    <a:pt x="65" y="23"/>
                    <a:pt x="64" y="0"/>
                  </a:cubicBezTo>
                  <a:cubicBezTo>
                    <a:pt x="64" y="45"/>
                    <a:pt x="73" y="90"/>
                    <a:pt x="84" y="134"/>
                  </a:cubicBezTo>
                  <a:cubicBezTo>
                    <a:pt x="88" y="148"/>
                    <a:pt x="92" y="165"/>
                    <a:pt x="103" y="174"/>
                  </a:cubicBezTo>
                  <a:cubicBezTo>
                    <a:pt x="124" y="191"/>
                    <a:pt x="153" y="188"/>
                    <a:pt x="178" y="189"/>
                  </a:cubicBezTo>
                  <a:cubicBezTo>
                    <a:pt x="163" y="190"/>
                    <a:pt x="149" y="192"/>
                    <a:pt x="134" y="194"/>
                  </a:cubicBezTo>
                  <a:cubicBezTo>
                    <a:pt x="114" y="197"/>
                    <a:pt x="93" y="198"/>
                    <a:pt x="74" y="204"/>
                  </a:cubicBezTo>
                  <a:cubicBezTo>
                    <a:pt x="53" y="212"/>
                    <a:pt x="23" y="217"/>
                    <a:pt x="6" y="230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70" name="Freeform 659">
              <a:extLst>
                <a:ext uri="{FF2B5EF4-FFF2-40B4-BE49-F238E27FC236}">
                  <a16:creationId xmlns:a16="http://schemas.microsoft.com/office/drawing/2014/main" id="{F3CE869B-83D1-4039-BC74-B930A00C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829"/>
              <a:ext cx="292" cy="310"/>
            </a:xfrm>
            <a:custGeom>
              <a:avLst/>
              <a:gdLst>
                <a:gd name="T0" fmla="*/ 726 w 181"/>
                <a:gd name="T1" fmla="*/ 0 h 192"/>
                <a:gd name="T2" fmla="*/ 676 w 181"/>
                <a:gd name="T3" fmla="*/ 344 h 192"/>
                <a:gd name="T4" fmla="*/ 637 w 181"/>
                <a:gd name="T5" fmla="*/ 589 h 192"/>
                <a:gd name="T6" fmla="*/ 453 w 181"/>
                <a:gd name="T7" fmla="*/ 794 h 192"/>
                <a:gd name="T8" fmla="*/ 198 w 181"/>
                <a:gd name="T9" fmla="*/ 925 h 192"/>
                <a:gd name="T10" fmla="*/ 0 w 181"/>
                <a:gd name="T11" fmla="*/ 985 h 192"/>
                <a:gd name="T12" fmla="*/ 344 w 181"/>
                <a:gd name="T13" fmla="*/ 925 h 192"/>
                <a:gd name="T14" fmla="*/ 650 w 181"/>
                <a:gd name="T15" fmla="*/ 802 h 192"/>
                <a:gd name="T16" fmla="*/ 918 w 181"/>
                <a:gd name="T17" fmla="*/ 985 h 192"/>
                <a:gd name="T18" fmla="*/ 1226 w 181"/>
                <a:gd name="T19" fmla="*/ 1306 h 192"/>
                <a:gd name="T20" fmla="*/ 939 w 181"/>
                <a:gd name="T21" fmla="*/ 930 h 192"/>
                <a:gd name="T22" fmla="*/ 820 w 181"/>
                <a:gd name="T23" fmla="*/ 665 h 192"/>
                <a:gd name="T24" fmla="*/ 692 w 181"/>
                <a:gd name="T25" fmla="*/ 55 h 1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1" h="192">
                  <a:moveTo>
                    <a:pt x="107" y="0"/>
                  </a:moveTo>
                  <a:cubicBezTo>
                    <a:pt x="106" y="17"/>
                    <a:pt x="104" y="34"/>
                    <a:pt x="100" y="51"/>
                  </a:cubicBezTo>
                  <a:cubicBezTo>
                    <a:pt x="98" y="63"/>
                    <a:pt x="98" y="76"/>
                    <a:pt x="94" y="87"/>
                  </a:cubicBezTo>
                  <a:cubicBezTo>
                    <a:pt x="89" y="100"/>
                    <a:pt x="77" y="108"/>
                    <a:pt x="67" y="117"/>
                  </a:cubicBezTo>
                  <a:cubicBezTo>
                    <a:pt x="54" y="128"/>
                    <a:pt x="45" y="133"/>
                    <a:pt x="29" y="136"/>
                  </a:cubicBezTo>
                  <a:cubicBezTo>
                    <a:pt x="18" y="138"/>
                    <a:pt x="10" y="142"/>
                    <a:pt x="0" y="145"/>
                  </a:cubicBezTo>
                  <a:cubicBezTo>
                    <a:pt x="15" y="154"/>
                    <a:pt x="38" y="143"/>
                    <a:pt x="51" y="136"/>
                  </a:cubicBezTo>
                  <a:cubicBezTo>
                    <a:pt x="64" y="129"/>
                    <a:pt x="82" y="119"/>
                    <a:pt x="96" y="118"/>
                  </a:cubicBezTo>
                  <a:cubicBezTo>
                    <a:pt x="114" y="117"/>
                    <a:pt x="125" y="133"/>
                    <a:pt x="136" y="145"/>
                  </a:cubicBezTo>
                  <a:cubicBezTo>
                    <a:pt x="150" y="160"/>
                    <a:pt x="171" y="173"/>
                    <a:pt x="181" y="192"/>
                  </a:cubicBezTo>
                  <a:cubicBezTo>
                    <a:pt x="162" y="179"/>
                    <a:pt x="153" y="154"/>
                    <a:pt x="139" y="137"/>
                  </a:cubicBezTo>
                  <a:cubicBezTo>
                    <a:pt x="129" y="126"/>
                    <a:pt x="125" y="112"/>
                    <a:pt x="121" y="98"/>
                  </a:cubicBezTo>
                  <a:cubicBezTo>
                    <a:pt x="112" y="71"/>
                    <a:pt x="95" y="38"/>
                    <a:pt x="102" y="8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71" name="Freeform 660">
              <a:extLst>
                <a:ext uri="{FF2B5EF4-FFF2-40B4-BE49-F238E27FC236}">
                  <a16:creationId xmlns:a16="http://schemas.microsoft.com/office/drawing/2014/main" id="{FBFD762C-064B-41CC-8A01-E534A33D7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787"/>
              <a:ext cx="274" cy="178"/>
            </a:xfrm>
            <a:custGeom>
              <a:avLst/>
              <a:gdLst>
                <a:gd name="T0" fmla="*/ 653 w 170"/>
                <a:gd name="T1" fmla="*/ 602 h 110"/>
                <a:gd name="T2" fmla="*/ 650 w 170"/>
                <a:gd name="T3" fmla="*/ 432 h 110"/>
                <a:gd name="T4" fmla="*/ 670 w 170"/>
                <a:gd name="T5" fmla="*/ 241 h 110"/>
                <a:gd name="T6" fmla="*/ 566 w 170"/>
                <a:gd name="T7" fmla="*/ 89 h 110"/>
                <a:gd name="T8" fmla="*/ 330 w 170"/>
                <a:gd name="T9" fmla="*/ 81 h 110"/>
                <a:gd name="T10" fmla="*/ 0 w 170"/>
                <a:gd name="T11" fmla="*/ 81 h 110"/>
                <a:gd name="T12" fmla="*/ 398 w 170"/>
                <a:gd name="T13" fmla="*/ 89 h 110"/>
                <a:gd name="T14" fmla="*/ 608 w 170"/>
                <a:gd name="T15" fmla="*/ 55 h 110"/>
                <a:gd name="T16" fmla="*/ 1148 w 170"/>
                <a:gd name="T17" fmla="*/ 0 h 110"/>
                <a:gd name="T18" fmla="*/ 946 w 170"/>
                <a:gd name="T19" fmla="*/ 152 h 110"/>
                <a:gd name="T20" fmla="*/ 795 w 170"/>
                <a:gd name="T21" fmla="*/ 301 h 110"/>
                <a:gd name="T22" fmla="*/ 704 w 170"/>
                <a:gd name="T23" fmla="*/ 623 h 110"/>
                <a:gd name="T24" fmla="*/ 696 w 170"/>
                <a:gd name="T25" fmla="*/ 754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0" h="110">
                  <a:moveTo>
                    <a:pt x="97" y="88"/>
                  </a:moveTo>
                  <a:cubicBezTo>
                    <a:pt x="97" y="80"/>
                    <a:pt x="96" y="71"/>
                    <a:pt x="96" y="63"/>
                  </a:cubicBezTo>
                  <a:cubicBezTo>
                    <a:pt x="96" y="53"/>
                    <a:pt x="99" y="45"/>
                    <a:pt x="99" y="35"/>
                  </a:cubicBezTo>
                  <a:cubicBezTo>
                    <a:pt x="98" y="24"/>
                    <a:pt x="94" y="19"/>
                    <a:pt x="84" y="13"/>
                  </a:cubicBezTo>
                  <a:cubicBezTo>
                    <a:pt x="72" y="6"/>
                    <a:pt x="62" y="9"/>
                    <a:pt x="49" y="12"/>
                  </a:cubicBezTo>
                  <a:cubicBezTo>
                    <a:pt x="32" y="17"/>
                    <a:pt x="17" y="16"/>
                    <a:pt x="0" y="12"/>
                  </a:cubicBezTo>
                  <a:cubicBezTo>
                    <a:pt x="21" y="11"/>
                    <a:pt x="38" y="19"/>
                    <a:pt x="59" y="13"/>
                  </a:cubicBezTo>
                  <a:cubicBezTo>
                    <a:pt x="69" y="10"/>
                    <a:pt x="78" y="8"/>
                    <a:pt x="90" y="8"/>
                  </a:cubicBezTo>
                  <a:cubicBezTo>
                    <a:pt x="116" y="8"/>
                    <a:pt x="145" y="7"/>
                    <a:pt x="170" y="0"/>
                  </a:cubicBezTo>
                  <a:cubicBezTo>
                    <a:pt x="163" y="9"/>
                    <a:pt x="149" y="14"/>
                    <a:pt x="140" y="22"/>
                  </a:cubicBezTo>
                  <a:cubicBezTo>
                    <a:pt x="133" y="29"/>
                    <a:pt x="124" y="36"/>
                    <a:pt x="118" y="44"/>
                  </a:cubicBezTo>
                  <a:cubicBezTo>
                    <a:pt x="109" y="58"/>
                    <a:pt x="105" y="75"/>
                    <a:pt x="104" y="91"/>
                  </a:cubicBezTo>
                  <a:cubicBezTo>
                    <a:pt x="104" y="96"/>
                    <a:pt x="105" y="108"/>
                    <a:pt x="103" y="110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72" name="Freeform 661">
              <a:extLst>
                <a:ext uri="{FF2B5EF4-FFF2-40B4-BE49-F238E27FC236}">
                  <a16:creationId xmlns:a16="http://schemas.microsoft.com/office/drawing/2014/main" id="{C7BA4470-CFB0-4478-B1B6-C22980C77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2486"/>
              <a:ext cx="281" cy="401"/>
            </a:xfrm>
            <a:custGeom>
              <a:avLst/>
              <a:gdLst>
                <a:gd name="T0" fmla="*/ 42 w 174"/>
                <a:gd name="T1" fmla="*/ 34 h 249"/>
                <a:gd name="T2" fmla="*/ 8 w 174"/>
                <a:gd name="T3" fmla="*/ 34 h 249"/>
                <a:gd name="T4" fmla="*/ 63 w 174"/>
                <a:gd name="T5" fmla="*/ 101 h 249"/>
                <a:gd name="T6" fmla="*/ 287 w 174"/>
                <a:gd name="T7" fmla="*/ 301 h 249"/>
                <a:gd name="T8" fmla="*/ 594 w 174"/>
                <a:gd name="T9" fmla="*/ 683 h 249"/>
                <a:gd name="T10" fmla="*/ 830 w 174"/>
                <a:gd name="T11" fmla="*/ 1148 h 249"/>
                <a:gd name="T12" fmla="*/ 898 w 174"/>
                <a:gd name="T13" fmla="*/ 1675 h 249"/>
                <a:gd name="T14" fmla="*/ 898 w 174"/>
                <a:gd name="T15" fmla="*/ 1486 h 249"/>
                <a:gd name="T16" fmla="*/ 932 w 174"/>
                <a:gd name="T17" fmla="*/ 1390 h 249"/>
                <a:gd name="T18" fmla="*/ 925 w 174"/>
                <a:gd name="T19" fmla="*/ 1271 h 249"/>
                <a:gd name="T20" fmla="*/ 1019 w 174"/>
                <a:gd name="T21" fmla="*/ 981 h 249"/>
                <a:gd name="T22" fmla="*/ 1082 w 174"/>
                <a:gd name="T23" fmla="*/ 841 h 249"/>
                <a:gd name="T24" fmla="*/ 1129 w 174"/>
                <a:gd name="T25" fmla="*/ 705 h 249"/>
                <a:gd name="T26" fmla="*/ 1184 w 174"/>
                <a:gd name="T27" fmla="*/ 506 h 249"/>
                <a:gd name="T28" fmla="*/ 1087 w 174"/>
                <a:gd name="T29" fmla="*/ 697 h 249"/>
                <a:gd name="T30" fmla="*/ 980 w 174"/>
                <a:gd name="T31" fmla="*/ 929 h 249"/>
                <a:gd name="T32" fmla="*/ 904 w 174"/>
                <a:gd name="T33" fmla="*/ 1131 h 249"/>
                <a:gd name="T34" fmla="*/ 678 w 174"/>
                <a:gd name="T35" fmla="*/ 752 h 249"/>
                <a:gd name="T36" fmla="*/ 328 w 174"/>
                <a:gd name="T37" fmla="*/ 254 h 249"/>
                <a:gd name="T38" fmla="*/ 186 w 174"/>
                <a:gd name="T39" fmla="*/ 101 h 249"/>
                <a:gd name="T40" fmla="*/ 34 w 174"/>
                <a:gd name="T41" fmla="*/ 8 h 2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4" h="249">
                  <a:moveTo>
                    <a:pt x="6" y="5"/>
                  </a:moveTo>
                  <a:cubicBezTo>
                    <a:pt x="4" y="2"/>
                    <a:pt x="0" y="0"/>
                    <a:pt x="1" y="5"/>
                  </a:cubicBezTo>
                  <a:cubicBezTo>
                    <a:pt x="2" y="9"/>
                    <a:pt x="6" y="12"/>
                    <a:pt x="9" y="15"/>
                  </a:cubicBezTo>
                  <a:cubicBezTo>
                    <a:pt x="20" y="25"/>
                    <a:pt x="32" y="34"/>
                    <a:pt x="42" y="45"/>
                  </a:cubicBezTo>
                  <a:cubicBezTo>
                    <a:pt x="59" y="62"/>
                    <a:pt x="75" y="80"/>
                    <a:pt x="87" y="101"/>
                  </a:cubicBezTo>
                  <a:cubicBezTo>
                    <a:pt x="100" y="123"/>
                    <a:pt x="115" y="146"/>
                    <a:pt x="122" y="171"/>
                  </a:cubicBezTo>
                  <a:cubicBezTo>
                    <a:pt x="128" y="196"/>
                    <a:pt x="125" y="224"/>
                    <a:pt x="132" y="249"/>
                  </a:cubicBezTo>
                  <a:cubicBezTo>
                    <a:pt x="131" y="239"/>
                    <a:pt x="130" y="230"/>
                    <a:pt x="132" y="221"/>
                  </a:cubicBezTo>
                  <a:cubicBezTo>
                    <a:pt x="133" y="217"/>
                    <a:pt x="136" y="212"/>
                    <a:pt x="137" y="207"/>
                  </a:cubicBezTo>
                  <a:cubicBezTo>
                    <a:pt x="137" y="201"/>
                    <a:pt x="135" y="195"/>
                    <a:pt x="136" y="189"/>
                  </a:cubicBezTo>
                  <a:cubicBezTo>
                    <a:pt x="140" y="175"/>
                    <a:pt x="144" y="159"/>
                    <a:pt x="150" y="146"/>
                  </a:cubicBezTo>
                  <a:cubicBezTo>
                    <a:pt x="153" y="139"/>
                    <a:pt x="156" y="134"/>
                    <a:pt x="159" y="125"/>
                  </a:cubicBezTo>
                  <a:cubicBezTo>
                    <a:pt x="161" y="119"/>
                    <a:pt x="163" y="112"/>
                    <a:pt x="166" y="105"/>
                  </a:cubicBezTo>
                  <a:cubicBezTo>
                    <a:pt x="169" y="94"/>
                    <a:pt x="173" y="87"/>
                    <a:pt x="174" y="75"/>
                  </a:cubicBezTo>
                  <a:cubicBezTo>
                    <a:pt x="167" y="76"/>
                    <a:pt x="163" y="97"/>
                    <a:pt x="160" y="104"/>
                  </a:cubicBezTo>
                  <a:cubicBezTo>
                    <a:pt x="155" y="116"/>
                    <a:pt x="148" y="127"/>
                    <a:pt x="144" y="138"/>
                  </a:cubicBezTo>
                  <a:cubicBezTo>
                    <a:pt x="142" y="144"/>
                    <a:pt x="139" y="165"/>
                    <a:pt x="133" y="168"/>
                  </a:cubicBezTo>
                  <a:cubicBezTo>
                    <a:pt x="128" y="170"/>
                    <a:pt x="107" y="121"/>
                    <a:pt x="100" y="112"/>
                  </a:cubicBezTo>
                  <a:cubicBezTo>
                    <a:pt x="81" y="88"/>
                    <a:pt x="66" y="62"/>
                    <a:pt x="48" y="38"/>
                  </a:cubicBezTo>
                  <a:cubicBezTo>
                    <a:pt x="41" y="30"/>
                    <a:pt x="35" y="22"/>
                    <a:pt x="27" y="15"/>
                  </a:cubicBezTo>
                  <a:cubicBezTo>
                    <a:pt x="20" y="9"/>
                    <a:pt x="10" y="5"/>
                    <a:pt x="5" y="1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73" name="Freeform 662">
              <a:extLst>
                <a:ext uri="{FF2B5EF4-FFF2-40B4-BE49-F238E27FC236}">
                  <a16:creationId xmlns:a16="http://schemas.microsoft.com/office/drawing/2014/main" id="{86911ABF-9030-49FB-B8A7-C84964736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2502"/>
              <a:ext cx="593" cy="363"/>
            </a:xfrm>
            <a:custGeom>
              <a:avLst/>
              <a:gdLst>
                <a:gd name="T0" fmla="*/ 0 w 367"/>
                <a:gd name="T1" fmla="*/ 0 h 225"/>
                <a:gd name="T2" fmla="*/ 115 w 367"/>
                <a:gd name="T3" fmla="*/ 42 h 225"/>
                <a:gd name="T4" fmla="*/ 259 w 367"/>
                <a:gd name="T5" fmla="*/ 110 h 225"/>
                <a:gd name="T6" fmla="*/ 488 w 367"/>
                <a:gd name="T7" fmla="*/ 219 h 225"/>
                <a:gd name="T8" fmla="*/ 877 w 367"/>
                <a:gd name="T9" fmla="*/ 440 h 225"/>
                <a:gd name="T10" fmla="*/ 1485 w 367"/>
                <a:gd name="T11" fmla="*/ 807 h 225"/>
                <a:gd name="T12" fmla="*/ 1869 w 367"/>
                <a:gd name="T13" fmla="*/ 895 h 225"/>
                <a:gd name="T14" fmla="*/ 2303 w 367"/>
                <a:gd name="T15" fmla="*/ 971 h 225"/>
                <a:gd name="T16" fmla="*/ 2501 w 367"/>
                <a:gd name="T17" fmla="*/ 1095 h 225"/>
                <a:gd name="T18" fmla="*/ 2311 w 367"/>
                <a:gd name="T19" fmla="*/ 1060 h 225"/>
                <a:gd name="T20" fmla="*/ 2026 w 367"/>
                <a:gd name="T21" fmla="*/ 1028 h 225"/>
                <a:gd name="T22" fmla="*/ 1839 w 367"/>
                <a:gd name="T23" fmla="*/ 994 h 225"/>
                <a:gd name="T24" fmla="*/ 1629 w 367"/>
                <a:gd name="T25" fmla="*/ 1184 h 225"/>
                <a:gd name="T26" fmla="*/ 1540 w 367"/>
                <a:gd name="T27" fmla="*/ 1357 h 225"/>
                <a:gd name="T28" fmla="*/ 1425 w 367"/>
                <a:gd name="T29" fmla="*/ 1525 h 225"/>
                <a:gd name="T30" fmla="*/ 1527 w 367"/>
                <a:gd name="T31" fmla="*/ 1226 h 225"/>
                <a:gd name="T32" fmla="*/ 1553 w 367"/>
                <a:gd name="T33" fmla="*/ 1028 h 225"/>
                <a:gd name="T34" fmla="*/ 1383 w 367"/>
                <a:gd name="T35" fmla="*/ 862 h 225"/>
                <a:gd name="T36" fmla="*/ 906 w 367"/>
                <a:gd name="T37" fmla="*/ 515 h 225"/>
                <a:gd name="T38" fmla="*/ 431 w 367"/>
                <a:gd name="T39" fmla="*/ 234 h 225"/>
                <a:gd name="T40" fmla="*/ 225 w 367"/>
                <a:gd name="T41" fmla="*/ 123 h 225"/>
                <a:gd name="T42" fmla="*/ 63 w 367"/>
                <a:gd name="T43" fmla="*/ 97 h 2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67" h="225">
                  <a:moveTo>
                    <a:pt x="0" y="0"/>
                  </a:moveTo>
                  <a:cubicBezTo>
                    <a:pt x="4" y="5"/>
                    <a:pt x="12" y="4"/>
                    <a:pt x="17" y="6"/>
                  </a:cubicBezTo>
                  <a:cubicBezTo>
                    <a:pt x="25" y="9"/>
                    <a:pt x="31" y="13"/>
                    <a:pt x="38" y="16"/>
                  </a:cubicBezTo>
                  <a:cubicBezTo>
                    <a:pt x="50" y="21"/>
                    <a:pt x="61" y="27"/>
                    <a:pt x="72" y="32"/>
                  </a:cubicBezTo>
                  <a:cubicBezTo>
                    <a:pt x="92" y="41"/>
                    <a:pt x="110" y="53"/>
                    <a:pt x="129" y="65"/>
                  </a:cubicBezTo>
                  <a:cubicBezTo>
                    <a:pt x="158" y="84"/>
                    <a:pt x="184" y="109"/>
                    <a:pt x="218" y="119"/>
                  </a:cubicBezTo>
                  <a:cubicBezTo>
                    <a:pt x="237" y="125"/>
                    <a:pt x="255" y="128"/>
                    <a:pt x="274" y="132"/>
                  </a:cubicBezTo>
                  <a:cubicBezTo>
                    <a:pt x="295" y="136"/>
                    <a:pt x="317" y="136"/>
                    <a:pt x="338" y="143"/>
                  </a:cubicBezTo>
                  <a:cubicBezTo>
                    <a:pt x="347" y="145"/>
                    <a:pt x="363" y="153"/>
                    <a:pt x="367" y="162"/>
                  </a:cubicBezTo>
                  <a:cubicBezTo>
                    <a:pt x="360" y="168"/>
                    <a:pt x="346" y="157"/>
                    <a:pt x="339" y="156"/>
                  </a:cubicBezTo>
                  <a:cubicBezTo>
                    <a:pt x="325" y="154"/>
                    <a:pt x="311" y="157"/>
                    <a:pt x="297" y="152"/>
                  </a:cubicBezTo>
                  <a:cubicBezTo>
                    <a:pt x="288" y="150"/>
                    <a:pt x="280" y="145"/>
                    <a:pt x="270" y="147"/>
                  </a:cubicBezTo>
                  <a:cubicBezTo>
                    <a:pt x="257" y="150"/>
                    <a:pt x="245" y="164"/>
                    <a:pt x="239" y="175"/>
                  </a:cubicBezTo>
                  <a:cubicBezTo>
                    <a:pt x="235" y="184"/>
                    <a:pt x="231" y="192"/>
                    <a:pt x="226" y="200"/>
                  </a:cubicBezTo>
                  <a:cubicBezTo>
                    <a:pt x="221" y="208"/>
                    <a:pt x="217" y="220"/>
                    <a:pt x="209" y="225"/>
                  </a:cubicBezTo>
                  <a:cubicBezTo>
                    <a:pt x="213" y="210"/>
                    <a:pt x="218" y="196"/>
                    <a:pt x="224" y="181"/>
                  </a:cubicBezTo>
                  <a:cubicBezTo>
                    <a:pt x="227" y="174"/>
                    <a:pt x="231" y="161"/>
                    <a:pt x="228" y="152"/>
                  </a:cubicBezTo>
                  <a:cubicBezTo>
                    <a:pt x="225" y="143"/>
                    <a:pt x="210" y="135"/>
                    <a:pt x="203" y="127"/>
                  </a:cubicBezTo>
                  <a:cubicBezTo>
                    <a:pt x="183" y="105"/>
                    <a:pt x="157" y="93"/>
                    <a:pt x="133" y="76"/>
                  </a:cubicBezTo>
                  <a:cubicBezTo>
                    <a:pt x="111" y="61"/>
                    <a:pt x="87" y="48"/>
                    <a:pt x="63" y="35"/>
                  </a:cubicBezTo>
                  <a:cubicBezTo>
                    <a:pt x="53" y="29"/>
                    <a:pt x="44" y="23"/>
                    <a:pt x="33" y="18"/>
                  </a:cubicBezTo>
                  <a:cubicBezTo>
                    <a:pt x="25" y="15"/>
                    <a:pt x="18" y="15"/>
                    <a:pt x="9" y="14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74" name="Freeform 663">
              <a:extLst>
                <a:ext uri="{FF2B5EF4-FFF2-40B4-BE49-F238E27FC236}">
                  <a16:creationId xmlns:a16="http://schemas.microsoft.com/office/drawing/2014/main" id="{82F9BFFC-5B7F-4D5C-8287-87E3EAFEA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1856"/>
              <a:ext cx="351" cy="552"/>
            </a:xfrm>
            <a:custGeom>
              <a:avLst/>
              <a:gdLst>
                <a:gd name="T0" fmla="*/ 309 w 217"/>
                <a:gd name="T1" fmla="*/ 42 h 342"/>
                <a:gd name="T2" fmla="*/ 322 w 217"/>
                <a:gd name="T3" fmla="*/ 378 h 342"/>
                <a:gd name="T4" fmla="*/ 487 w 217"/>
                <a:gd name="T5" fmla="*/ 862 h 342"/>
                <a:gd name="T6" fmla="*/ 686 w 217"/>
                <a:gd name="T7" fmla="*/ 1225 h 342"/>
                <a:gd name="T8" fmla="*/ 856 w 217"/>
                <a:gd name="T9" fmla="*/ 1548 h 342"/>
                <a:gd name="T10" fmla="*/ 589 w 217"/>
                <a:gd name="T11" fmla="*/ 1629 h 342"/>
                <a:gd name="T12" fmla="*/ 301 w 217"/>
                <a:gd name="T13" fmla="*/ 1417 h 342"/>
                <a:gd name="T14" fmla="*/ 68 w 217"/>
                <a:gd name="T15" fmla="*/ 1138 h 342"/>
                <a:gd name="T16" fmla="*/ 0 w 217"/>
                <a:gd name="T17" fmla="*/ 1159 h 342"/>
                <a:gd name="T18" fmla="*/ 152 w 217"/>
                <a:gd name="T19" fmla="*/ 1391 h 342"/>
                <a:gd name="T20" fmla="*/ 746 w 217"/>
                <a:gd name="T21" fmla="*/ 1748 h 342"/>
                <a:gd name="T22" fmla="*/ 1245 w 217"/>
                <a:gd name="T23" fmla="*/ 2206 h 342"/>
                <a:gd name="T24" fmla="*/ 1389 w 217"/>
                <a:gd name="T25" fmla="*/ 2300 h 342"/>
                <a:gd name="T26" fmla="*/ 1478 w 217"/>
                <a:gd name="T27" fmla="*/ 2245 h 342"/>
                <a:gd name="T28" fmla="*/ 1385 w 217"/>
                <a:gd name="T29" fmla="*/ 2048 h 342"/>
                <a:gd name="T30" fmla="*/ 877 w 217"/>
                <a:gd name="T31" fmla="*/ 1183 h 342"/>
                <a:gd name="T32" fmla="*/ 529 w 217"/>
                <a:gd name="T33" fmla="*/ 508 h 342"/>
                <a:gd name="T34" fmla="*/ 411 w 217"/>
                <a:gd name="T35" fmla="*/ 190 h 342"/>
                <a:gd name="T36" fmla="*/ 348 w 217"/>
                <a:gd name="T37" fmla="*/ 89 h 342"/>
                <a:gd name="T38" fmla="*/ 288 w 217"/>
                <a:gd name="T39" fmla="*/ 34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7" h="342">
                  <a:moveTo>
                    <a:pt x="45" y="6"/>
                  </a:moveTo>
                  <a:cubicBezTo>
                    <a:pt x="31" y="0"/>
                    <a:pt x="46" y="51"/>
                    <a:pt x="47" y="56"/>
                  </a:cubicBezTo>
                  <a:cubicBezTo>
                    <a:pt x="53" y="80"/>
                    <a:pt x="62" y="104"/>
                    <a:pt x="71" y="127"/>
                  </a:cubicBezTo>
                  <a:cubicBezTo>
                    <a:pt x="79" y="146"/>
                    <a:pt x="90" y="162"/>
                    <a:pt x="100" y="180"/>
                  </a:cubicBezTo>
                  <a:cubicBezTo>
                    <a:pt x="108" y="193"/>
                    <a:pt x="124" y="212"/>
                    <a:pt x="125" y="228"/>
                  </a:cubicBezTo>
                  <a:cubicBezTo>
                    <a:pt x="128" y="247"/>
                    <a:pt x="99" y="245"/>
                    <a:pt x="86" y="240"/>
                  </a:cubicBezTo>
                  <a:cubicBezTo>
                    <a:pt x="71" y="234"/>
                    <a:pt x="56" y="221"/>
                    <a:pt x="44" y="209"/>
                  </a:cubicBezTo>
                  <a:cubicBezTo>
                    <a:pt x="32" y="197"/>
                    <a:pt x="24" y="179"/>
                    <a:pt x="10" y="168"/>
                  </a:cubicBezTo>
                  <a:cubicBezTo>
                    <a:pt x="4" y="164"/>
                    <a:pt x="1" y="162"/>
                    <a:pt x="0" y="171"/>
                  </a:cubicBezTo>
                  <a:cubicBezTo>
                    <a:pt x="0" y="183"/>
                    <a:pt x="15" y="197"/>
                    <a:pt x="22" y="205"/>
                  </a:cubicBezTo>
                  <a:cubicBezTo>
                    <a:pt x="44" y="233"/>
                    <a:pt x="77" y="245"/>
                    <a:pt x="109" y="258"/>
                  </a:cubicBezTo>
                  <a:cubicBezTo>
                    <a:pt x="141" y="271"/>
                    <a:pt x="166" y="294"/>
                    <a:pt x="182" y="325"/>
                  </a:cubicBezTo>
                  <a:cubicBezTo>
                    <a:pt x="188" y="337"/>
                    <a:pt x="188" y="342"/>
                    <a:pt x="203" y="339"/>
                  </a:cubicBezTo>
                  <a:cubicBezTo>
                    <a:pt x="211" y="338"/>
                    <a:pt x="215" y="338"/>
                    <a:pt x="216" y="331"/>
                  </a:cubicBezTo>
                  <a:cubicBezTo>
                    <a:pt x="217" y="322"/>
                    <a:pt x="206" y="309"/>
                    <a:pt x="202" y="302"/>
                  </a:cubicBezTo>
                  <a:cubicBezTo>
                    <a:pt x="178" y="258"/>
                    <a:pt x="155" y="215"/>
                    <a:pt x="128" y="174"/>
                  </a:cubicBezTo>
                  <a:cubicBezTo>
                    <a:pt x="107" y="142"/>
                    <a:pt x="90" y="111"/>
                    <a:pt x="77" y="75"/>
                  </a:cubicBezTo>
                  <a:cubicBezTo>
                    <a:pt x="72" y="59"/>
                    <a:pt x="68" y="43"/>
                    <a:pt x="60" y="28"/>
                  </a:cubicBezTo>
                  <a:cubicBezTo>
                    <a:pt x="58" y="23"/>
                    <a:pt x="55" y="17"/>
                    <a:pt x="51" y="13"/>
                  </a:cubicBezTo>
                  <a:cubicBezTo>
                    <a:pt x="48" y="10"/>
                    <a:pt x="43" y="10"/>
                    <a:pt x="42" y="5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75" name="Freeform 664">
              <a:extLst>
                <a:ext uri="{FF2B5EF4-FFF2-40B4-BE49-F238E27FC236}">
                  <a16:creationId xmlns:a16="http://schemas.microsoft.com/office/drawing/2014/main" id="{8FF0F9C8-BDD2-4536-A303-003DCD1BA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" y="1889"/>
              <a:ext cx="290" cy="509"/>
            </a:xfrm>
            <a:custGeom>
              <a:avLst/>
              <a:gdLst>
                <a:gd name="T0" fmla="*/ 200 w 180"/>
                <a:gd name="T1" fmla="*/ 13 h 316"/>
                <a:gd name="T2" fmla="*/ 498 w 180"/>
                <a:gd name="T3" fmla="*/ 923 h 316"/>
                <a:gd name="T4" fmla="*/ 683 w 180"/>
                <a:gd name="T5" fmla="*/ 1219 h 316"/>
                <a:gd name="T6" fmla="*/ 823 w 180"/>
                <a:gd name="T7" fmla="*/ 1496 h 316"/>
                <a:gd name="T8" fmla="*/ 472 w 180"/>
                <a:gd name="T9" fmla="*/ 1479 h 316"/>
                <a:gd name="T10" fmla="*/ 0 w 180"/>
                <a:gd name="T11" fmla="*/ 1090 h 316"/>
                <a:gd name="T12" fmla="*/ 411 w 180"/>
                <a:gd name="T13" fmla="*/ 1456 h 316"/>
                <a:gd name="T14" fmla="*/ 727 w 180"/>
                <a:gd name="T15" fmla="*/ 1588 h 316"/>
                <a:gd name="T16" fmla="*/ 959 w 180"/>
                <a:gd name="T17" fmla="*/ 1785 h 316"/>
                <a:gd name="T18" fmla="*/ 1212 w 180"/>
                <a:gd name="T19" fmla="*/ 2128 h 316"/>
                <a:gd name="T20" fmla="*/ 959 w 180"/>
                <a:gd name="T21" fmla="*/ 1601 h 316"/>
                <a:gd name="T22" fmla="*/ 662 w 180"/>
                <a:gd name="T23" fmla="*/ 1045 h 316"/>
                <a:gd name="T24" fmla="*/ 438 w 180"/>
                <a:gd name="T25" fmla="*/ 739 h 316"/>
                <a:gd name="T26" fmla="*/ 330 w 180"/>
                <a:gd name="T27" fmla="*/ 464 h 316"/>
                <a:gd name="T28" fmla="*/ 264 w 180"/>
                <a:gd name="T29" fmla="*/ 166 h 316"/>
                <a:gd name="T30" fmla="*/ 242 w 180"/>
                <a:gd name="T31" fmla="*/ 47 h 316"/>
                <a:gd name="T32" fmla="*/ 230 w 180"/>
                <a:gd name="T33" fmla="*/ 8 h 3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0" h="316">
                  <a:moveTo>
                    <a:pt x="30" y="2"/>
                  </a:moveTo>
                  <a:cubicBezTo>
                    <a:pt x="41" y="47"/>
                    <a:pt x="47" y="98"/>
                    <a:pt x="74" y="137"/>
                  </a:cubicBezTo>
                  <a:cubicBezTo>
                    <a:pt x="84" y="152"/>
                    <a:pt x="92" y="167"/>
                    <a:pt x="101" y="181"/>
                  </a:cubicBezTo>
                  <a:cubicBezTo>
                    <a:pt x="109" y="194"/>
                    <a:pt x="119" y="207"/>
                    <a:pt x="122" y="222"/>
                  </a:cubicBezTo>
                  <a:cubicBezTo>
                    <a:pt x="128" y="251"/>
                    <a:pt x="80" y="224"/>
                    <a:pt x="70" y="220"/>
                  </a:cubicBezTo>
                  <a:cubicBezTo>
                    <a:pt x="44" y="209"/>
                    <a:pt x="16" y="185"/>
                    <a:pt x="0" y="162"/>
                  </a:cubicBezTo>
                  <a:cubicBezTo>
                    <a:pt x="1" y="184"/>
                    <a:pt x="43" y="208"/>
                    <a:pt x="61" y="216"/>
                  </a:cubicBezTo>
                  <a:cubicBezTo>
                    <a:pt x="77" y="222"/>
                    <a:pt x="93" y="229"/>
                    <a:pt x="108" y="236"/>
                  </a:cubicBezTo>
                  <a:cubicBezTo>
                    <a:pt x="125" y="244"/>
                    <a:pt x="131" y="250"/>
                    <a:pt x="142" y="265"/>
                  </a:cubicBezTo>
                  <a:cubicBezTo>
                    <a:pt x="154" y="282"/>
                    <a:pt x="165" y="302"/>
                    <a:pt x="180" y="316"/>
                  </a:cubicBezTo>
                  <a:cubicBezTo>
                    <a:pt x="168" y="290"/>
                    <a:pt x="153" y="265"/>
                    <a:pt x="142" y="238"/>
                  </a:cubicBezTo>
                  <a:cubicBezTo>
                    <a:pt x="130" y="209"/>
                    <a:pt x="113" y="183"/>
                    <a:pt x="98" y="155"/>
                  </a:cubicBezTo>
                  <a:cubicBezTo>
                    <a:pt x="89" y="139"/>
                    <a:pt x="75" y="126"/>
                    <a:pt x="65" y="110"/>
                  </a:cubicBezTo>
                  <a:cubicBezTo>
                    <a:pt x="57" y="97"/>
                    <a:pt x="52" y="83"/>
                    <a:pt x="49" y="69"/>
                  </a:cubicBezTo>
                  <a:cubicBezTo>
                    <a:pt x="45" y="54"/>
                    <a:pt x="42" y="39"/>
                    <a:pt x="39" y="25"/>
                  </a:cubicBezTo>
                  <a:cubicBezTo>
                    <a:pt x="38" y="19"/>
                    <a:pt x="37" y="13"/>
                    <a:pt x="36" y="7"/>
                  </a:cubicBezTo>
                  <a:cubicBezTo>
                    <a:pt x="36" y="4"/>
                    <a:pt x="37" y="0"/>
                    <a:pt x="34" y="1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76" name="Freeform 665">
              <a:extLst>
                <a:ext uri="{FF2B5EF4-FFF2-40B4-BE49-F238E27FC236}">
                  <a16:creationId xmlns:a16="http://schemas.microsoft.com/office/drawing/2014/main" id="{7D7890AC-D8FE-45B8-B159-48981400F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01"/>
              <a:ext cx="37" cy="252"/>
            </a:xfrm>
            <a:custGeom>
              <a:avLst/>
              <a:gdLst>
                <a:gd name="T0" fmla="*/ 145 w 23"/>
                <a:gd name="T1" fmla="*/ 76 h 156"/>
                <a:gd name="T2" fmla="*/ 111 w 23"/>
                <a:gd name="T3" fmla="*/ 0 h 156"/>
                <a:gd name="T4" fmla="*/ 60 w 23"/>
                <a:gd name="T5" fmla="*/ 165 h 156"/>
                <a:gd name="T6" fmla="*/ 13 w 23"/>
                <a:gd name="T7" fmla="*/ 499 h 156"/>
                <a:gd name="T8" fmla="*/ 21 w 23"/>
                <a:gd name="T9" fmla="*/ 806 h 156"/>
                <a:gd name="T10" fmla="*/ 101 w 23"/>
                <a:gd name="T11" fmla="*/ 1061 h 156"/>
                <a:gd name="T12" fmla="*/ 60 w 23"/>
                <a:gd name="T13" fmla="*/ 733 h 156"/>
                <a:gd name="T14" fmla="*/ 76 w 23"/>
                <a:gd name="T15" fmla="*/ 451 h 156"/>
                <a:gd name="T16" fmla="*/ 142 w 23"/>
                <a:gd name="T17" fmla="*/ 81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156">
                  <a:moveTo>
                    <a:pt x="22" y="11"/>
                  </a:moveTo>
                  <a:cubicBezTo>
                    <a:pt x="23" y="6"/>
                    <a:pt x="21" y="2"/>
                    <a:pt x="17" y="0"/>
                  </a:cubicBezTo>
                  <a:cubicBezTo>
                    <a:pt x="10" y="4"/>
                    <a:pt x="10" y="17"/>
                    <a:pt x="9" y="24"/>
                  </a:cubicBezTo>
                  <a:cubicBezTo>
                    <a:pt x="6" y="41"/>
                    <a:pt x="2" y="56"/>
                    <a:pt x="2" y="73"/>
                  </a:cubicBezTo>
                  <a:cubicBezTo>
                    <a:pt x="2" y="88"/>
                    <a:pt x="0" y="103"/>
                    <a:pt x="3" y="118"/>
                  </a:cubicBezTo>
                  <a:cubicBezTo>
                    <a:pt x="5" y="132"/>
                    <a:pt x="11" y="143"/>
                    <a:pt x="15" y="156"/>
                  </a:cubicBezTo>
                  <a:cubicBezTo>
                    <a:pt x="16" y="140"/>
                    <a:pt x="9" y="124"/>
                    <a:pt x="9" y="108"/>
                  </a:cubicBezTo>
                  <a:cubicBezTo>
                    <a:pt x="8" y="94"/>
                    <a:pt x="9" y="79"/>
                    <a:pt x="11" y="66"/>
                  </a:cubicBezTo>
                  <a:cubicBezTo>
                    <a:pt x="13" y="47"/>
                    <a:pt x="18" y="30"/>
                    <a:pt x="21" y="12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77" name="Freeform 666">
              <a:extLst>
                <a:ext uri="{FF2B5EF4-FFF2-40B4-BE49-F238E27FC236}">
                  <a16:creationId xmlns:a16="http://schemas.microsoft.com/office/drawing/2014/main" id="{F942C04A-E89F-4CF4-858A-1B503753D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1335"/>
              <a:ext cx="137" cy="499"/>
            </a:xfrm>
            <a:custGeom>
              <a:avLst/>
              <a:gdLst>
                <a:gd name="T0" fmla="*/ 114 w 85"/>
                <a:gd name="T1" fmla="*/ 362 h 309"/>
                <a:gd name="T2" fmla="*/ 89 w 85"/>
                <a:gd name="T3" fmla="*/ 321 h 309"/>
                <a:gd name="T4" fmla="*/ 55 w 85"/>
                <a:gd name="T5" fmla="*/ 809 h 309"/>
                <a:gd name="T6" fmla="*/ 184 w 85"/>
                <a:gd name="T7" fmla="*/ 1340 h 309"/>
                <a:gd name="T8" fmla="*/ 289 w 85"/>
                <a:gd name="T9" fmla="*/ 1726 h 309"/>
                <a:gd name="T10" fmla="*/ 356 w 85"/>
                <a:gd name="T11" fmla="*/ 2103 h 309"/>
                <a:gd name="T12" fmla="*/ 438 w 85"/>
                <a:gd name="T13" fmla="*/ 1849 h 309"/>
                <a:gd name="T14" fmla="*/ 513 w 85"/>
                <a:gd name="T15" fmla="*/ 1513 h 309"/>
                <a:gd name="T16" fmla="*/ 566 w 85"/>
                <a:gd name="T17" fmla="*/ 864 h 309"/>
                <a:gd name="T18" fmla="*/ 561 w 85"/>
                <a:gd name="T19" fmla="*/ 378 h 309"/>
                <a:gd name="T20" fmla="*/ 485 w 85"/>
                <a:gd name="T21" fmla="*/ 0 h 309"/>
                <a:gd name="T22" fmla="*/ 472 w 85"/>
                <a:gd name="T23" fmla="*/ 0 h 309"/>
                <a:gd name="T24" fmla="*/ 519 w 85"/>
                <a:gd name="T25" fmla="*/ 344 h 309"/>
                <a:gd name="T26" fmla="*/ 532 w 85"/>
                <a:gd name="T27" fmla="*/ 699 h 309"/>
                <a:gd name="T28" fmla="*/ 532 w 85"/>
                <a:gd name="T29" fmla="*/ 1137 h 309"/>
                <a:gd name="T30" fmla="*/ 466 w 85"/>
                <a:gd name="T31" fmla="*/ 1526 h 309"/>
                <a:gd name="T32" fmla="*/ 371 w 85"/>
                <a:gd name="T33" fmla="*/ 1925 h 309"/>
                <a:gd name="T34" fmla="*/ 268 w 85"/>
                <a:gd name="T35" fmla="*/ 1458 h 309"/>
                <a:gd name="T36" fmla="*/ 177 w 85"/>
                <a:gd name="T37" fmla="*/ 1116 h 309"/>
                <a:gd name="T38" fmla="*/ 110 w 85"/>
                <a:gd name="T39" fmla="*/ 717 h 309"/>
                <a:gd name="T40" fmla="*/ 122 w 85"/>
                <a:gd name="T41" fmla="*/ 355 h 3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5" h="309">
                  <a:moveTo>
                    <a:pt x="17" y="53"/>
                  </a:moveTo>
                  <a:cubicBezTo>
                    <a:pt x="16" y="50"/>
                    <a:pt x="16" y="48"/>
                    <a:pt x="13" y="47"/>
                  </a:cubicBezTo>
                  <a:cubicBezTo>
                    <a:pt x="0" y="62"/>
                    <a:pt x="6" y="100"/>
                    <a:pt x="8" y="119"/>
                  </a:cubicBezTo>
                  <a:cubicBezTo>
                    <a:pt x="11" y="145"/>
                    <a:pt x="17" y="172"/>
                    <a:pt x="27" y="197"/>
                  </a:cubicBezTo>
                  <a:cubicBezTo>
                    <a:pt x="34" y="215"/>
                    <a:pt x="39" y="235"/>
                    <a:pt x="43" y="254"/>
                  </a:cubicBezTo>
                  <a:cubicBezTo>
                    <a:pt x="46" y="270"/>
                    <a:pt x="45" y="295"/>
                    <a:pt x="53" y="309"/>
                  </a:cubicBezTo>
                  <a:cubicBezTo>
                    <a:pt x="60" y="299"/>
                    <a:pt x="62" y="284"/>
                    <a:pt x="65" y="272"/>
                  </a:cubicBezTo>
                  <a:cubicBezTo>
                    <a:pt x="69" y="255"/>
                    <a:pt x="74" y="239"/>
                    <a:pt x="76" y="222"/>
                  </a:cubicBezTo>
                  <a:cubicBezTo>
                    <a:pt x="80" y="190"/>
                    <a:pt x="85" y="159"/>
                    <a:pt x="84" y="127"/>
                  </a:cubicBezTo>
                  <a:cubicBezTo>
                    <a:pt x="83" y="103"/>
                    <a:pt x="85" y="79"/>
                    <a:pt x="83" y="56"/>
                  </a:cubicBezTo>
                  <a:cubicBezTo>
                    <a:pt x="81" y="35"/>
                    <a:pt x="77" y="19"/>
                    <a:pt x="72" y="0"/>
                  </a:cubicBezTo>
                  <a:cubicBezTo>
                    <a:pt x="71" y="0"/>
                    <a:pt x="71" y="0"/>
                    <a:pt x="70" y="0"/>
                  </a:cubicBezTo>
                  <a:cubicBezTo>
                    <a:pt x="68" y="15"/>
                    <a:pt x="75" y="35"/>
                    <a:pt x="77" y="51"/>
                  </a:cubicBezTo>
                  <a:cubicBezTo>
                    <a:pt x="79" y="68"/>
                    <a:pt x="79" y="85"/>
                    <a:pt x="79" y="103"/>
                  </a:cubicBezTo>
                  <a:cubicBezTo>
                    <a:pt x="79" y="124"/>
                    <a:pt x="80" y="145"/>
                    <a:pt x="79" y="167"/>
                  </a:cubicBezTo>
                  <a:cubicBezTo>
                    <a:pt x="78" y="187"/>
                    <a:pt x="74" y="204"/>
                    <a:pt x="69" y="224"/>
                  </a:cubicBezTo>
                  <a:cubicBezTo>
                    <a:pt x="64" y="243"/>
                    <a:pt x="63" y="265"/>
                    <a:pt x="55" y="283"/>
                  </a:cubicBezTo>
                  <a:cubicBezTo>
                    <a:pt x="56" y="260"/>
                    <a:pt x="46" y="236"/>
                    <a:pt x="40" y="214"/>
                  </a:cubicBezTo>
                  <a:cubicBezTo>
                    <a:pt x="35" y="197"/>
                    <a:pt x="31" y="181"/>
                    <a:pt x="26" y="164"/>
                  </a:cubicBezTo>
                  <a:cubicBezTo>
                    <a:pt x="21" y="145"/>
                    <a:pt x="18" y="124"/>
                    <a:pt x="16" y="105"/>
                  </a:cubicBezTo>
                  <a:cubicBezTo>
                    <a:pt x="14" y="87"/>
                    <a:pt x="18" y="69"/>
                    <a:pt x="18" y="52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78" name="Freeform 667">
              <a:extLst>
                <a:ext uri="{FF2B5EF4-FFF2-40B4-BE49-F238E27FC236}">
                  <a16:creationId xmlns:a16="http://schemas.microsoft.com/office/drawing/2014/main" id="{E9A527E2-2059-4F3A-9D88-9142F928E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806"/>
              <a:ext cx="113" cy="397"/>
            </a:xfrm>
            <a:custGeom>
              <a:avLst/>
              <a:gdLst>
                <a:gd name="T0" fmla="*/ 408 w 70"/>
                <a:gd name="T1" fmla="*/ 21 h 246"/>
                <a:gd name="T2" fmla="*/ 341 w 70"/>
                <a:gd name="T3" fmla="*/ 542 h 246"/>
                <a:gd name="T4" fmla="*/ 0 w 70"/>
                <a:gd name="T5" fmla="*/ 1378 h 246"/>
                <a:gd name="T6" fmla="*/ 355 w 70"/>
                <a:gd name="T7" fmla="*/ 1669 h 246"/>
                <a:gd name="T8" fmla="*/ 266 w 70"/>
                <a:gd name="T9" fmla="*/ 1273 h 246"/>
                <a:gd name="T10" fmla="*/ 334 w 70"/>
                <a:gd name="T11" fmla="*/ 815 h 246"/>
                <a:gd name="T12" fmla="*/ 389 w 70"/>
                <a:gd name="T13" fmla="*/ 341 h 246"/>
                <a:gd name="T14" fmla="*/ 442 w 70"/>
                <a:gd name="T15" fmla="*/ 0 h 2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246">
                  <a:moveTo>
                    <a:pt x="60" y="3"/>
                  </a:moveTo>
                  <a:cubicBezTo>
                    <a:pt x="57" y="28"/>
                    <a:pt x="53" y="54"/>
                    <a:pt x="50" y="80"/>
                  </a:cubicBezTo>
                  <a:cubicBezTo>
                    <a:pt x="43" y="92"/>
                    <a:pt x="51" y="237"/>
                    <a:pt x="0" y="203"/>
                  </a:cubicBezTo>
                  <a:cubicBezTo>
                    <a:pt x="14" y="220"/>
                    <a:pt x="36" y="230"/>
                    <a:pt x="52" y="246"/>
                  </a:cubicBezTo>
                  <a:cubicBezTo>
                    <a:pt x="37" y="233"/>
                    <a:pt x="38" y="205"/>
                    <a:pt x="39" y="188"/>
                  </a:cubicBezTo>
                  <a:cubicBezTo>
                    <a:pt x="40" y="165"/>
                    <a:pt x="45" y="142"/>
                    <a:pt x="49" y="120"/>
                  </a:cubicBezTo>
                  <a:cubicBezTo>
                    <a:pt x="52" y="97"/>
                    <a:pt x="54" y="73"/>
                    <a:pt x="57" y="50"/>
                  </a:cubicBezTo>
                  <a:cubicBezTo>
                    <a:pt x="59" y="37"/>
                    <a:pt x="70" y="11"/>
                    <a:pt x="65" y="0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79" name="Freeform 668">
              <a:extLst>
                <a:ext uri="{FF2B5EF4-FFF2-40B4-BE49-F238E27FC236}">
                  <a16:creationId xmlns:a16="http://schemas.microsoft.com/office/drawing/2014/main" id="{E1BF4A78-A68A-4DCD-8289-51ED21672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" y="2507"/>
              <a:ext cx="920" cy="481"/>
            </a:xfrm>
            <a:custGeom>
              <a:avLst/>
              <a:gdLst>
                <a:gd name="T0" fmla="*/ 34 w 570"/>
                <a:gd name="T1" fmla="*/ 1269 h 298"/>
                <a:gd name="T2" fmla="*/ 820 w 570"/>
                <a:gd name="T3" fmla="*/ 1006 h 298"/>
                <a:gd name="T4" fmla="*/ 1183 w 570"/>
                <a:gd name="T5" fmla="*/ 773 h 298"/>
                <a:gd name="T6" fmla="*/ 1159 w 570"/>
                <a:gd name="T7" fmla="*/ 0 h 298"/>
                <a:gd name="T8" fmla="*/ 1349 w 570"/>
                <a:gd name="T9" fmla="*/ 475 h 298"/>
                <a:gd name="T10" fmla="*/ 1527 w 570"/>
                <a:gd name="T11" fmla="*/ 767 h 298"/>
                <a:gd name="T12" fmla="*/ 2329 w 570"/>
                <a:gd name="T13" fmla="*/ 1128 h 298"/>
                <a:gd name="T14" fmla="*/ 2999 w 570"/>
                <a:gd name="T15" fmla="*/ 1506 h 298"/>
                <a:gd name="T16" fmla="*/ 3314 w 570"/>
                <a:gd name="T17" fmla="*/ 1711 h 298"/>
                <a:gd name="T18" fmla="*/ 3657 w 570"/>
                <a:gd name="T19" fmla="*/ 1847 h 298"/>
                <a:gd name="T20" fmla="*/ 3856 w 570"/>
                <a:gd name="T21" fmla="*/ 1892 h 298"/>
                <a:gd name="T22" fmla="*/ 3788 w 570"/>
                <a:gd name="T23" fmla="*/ 2022 h 298"/>
                <a:gd name="T24" fmla="*/ 3436 w 570"/>
                <a:gd name="T25" fmla="*/ 1960 h 298"/>
                <a:gd name="T26" fmla="*/ 3176 w 570"/>
                <a:gd name="T27" fmla="*/ 1792 h 298"/>
                <a:gd name="T28" fmla="*/ 2595 w 570"/>
                <a:gd name="T29" fmla="*/ 1324 h 298"/>
                <a:gd name="T30" fmla="*/ 2279 w 570"/>
                <a:gd name="T31" fmla="*/ 1193 h 298"/>
                <a:gd name="T32" fmla="*/ 1977 w 570"/>
                <a:gd name="T33" fmla="*/ 1048 h 298"/>
                <a:gd name="T34" fmla="*/ 1396 w 570"/>
                <a:gd name="T35" fmla="*/ 854 h 298"/>
                <a:gd name="T36" fmla="*/ 1115 w 570"/>
                <a:gd name="T37" fmla="*/ 909 h 298"/>
                <a:gd name="T38" fmla="*/ 781 w 570"/>
                <a:gd name="T39" fmla="*/ 1030 h 298"/>
                <a:gd name="T40" fmla="*/ 0 w 570"/>
                <a:gd name="T41" fmla="*/ 1357 h 2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0" h="298">
                  <a:moveTo>
                    <a:pt x="5" y="187"/>
                  </a:moveTo>
                  <a:cubicBezTo>
                    <a:pt x="43" y="173"/>
                    <a:pt x="83" y="163"/>
                    <a:pt x="121" y="148"/>
                  </a:cubicBezTo>
                  <a:cubicBezTo>
                    <a:pt x="139" y="141"/>
                    <a:pt x="161" y="129"/>
                    <a:pt x="174" y="114"/>
                  </a:cubicBezTo>
                  <a:cubicBezTo>
                    <a:pt x="201" y="81"/>
                    <a:pt x="180" y="35"/>
                    <a:pt x="171" y="0"/>
                  </a:cubicBezTo>
                  <a:cubicBezTo>
                    <a:pt x="188" y="14"/>
                    <a:pt x="194" y="49"/>
                    <a:pt x="199" y="70"/>
                  </a:cubicBezTo>
                  <a:cubicBezTo>
                    <a:pt x="204" y="89"/>
                    <a:pt x="209" y="100"/>
                    <a:pt x="225" y="113"/>
                  </a:cubicBezTo>
                  <a:cubicBezTo>
                    <a:pt x="260" y="142"/>
                    <a:pt x="306" y="141"/>
                    <a:pt x="343" y="166"/>
                  </a:cubicBezTo>
                  <a:cubicBezTo>
                    <a:pt x="375" y="187"/>
                    <a:pt x="412" y="199"/>
                    <a:pt x="442" y="222"/>
                  </a:cubicBezTo>
                  <a:cubicBezTo>
                    <a:pt x="456" y="234"/>
                    <a:pt x="473" y="240"/>
                    <a:pt x="488" y="252"/>
                  </a:cubicBezTo>
                  <a:cubicBezTo>
                    <a:pt x="501" y="262"/>
                    <a:pt x="523" y="268"/>
                    <a:pt x="539" y="272"/>
                  </a:cubicBezTo>
                  <a:cubicBezTo>
                    <a:pt x="546" y="273"/>
                    <a:pt x="565" y="272"/>
                    <a:pt x="568" y="279"/>
                  </a:cubicBezTo>
                  <a:cubicBezTo>
                    <a:pt x="570" y="285"/>
                    <a:pt x="561" y="293"/>
                    <a:pt x="558" y="298"/>
                  </a:cubicBezTo>
                  <a:cubicBezTo>
                    <a:pt x="541" y="295"/>
                    <a:pt x="523" y="291"/>
                    <a:pt x="506" y="289"/>
                  </a:cubicBezTo>
                  <a:cubicBezTo>
                    <a:pt x="489" y="286"/>
                    <a:pt x="478" y="277"/>
                    <a:pt x="468" y="264"/>
                  </a:cubicBezTo>
                  <a:cubicBezTo>
                    <a:pt x="445" y="235"/>
                    <a:pt x="414" y="213"/>
                    <a:pt x="382" y="195"/>
                  </a:cubicBezTo>
                  <a:cubicBezTo>
                    <a:pt x="367" y="187"/>
                    <a:pt x="351" y="181"/>
                    <a:pt x="336" y="176"/>
                  </a:cubicBezTo>
                  <a:cubicBezTo>
                    <a:pt x="319" y="170"/>
                    <a:pt x="306" y="162"/>
                    <a:pt x="291" y="154"/>
                  </a:cubicBezTo>
                  <a:cubicBezTo>
                    <a:pt x="264" y="141"/>
                    <a:pt x="234" y="135"/>
                    <a:pt x="206" y="126"/>
                  </a:cubicBezTo>
                  <a:cubicBezTo>
                    <a:pt x="190" y="121"/>
                    <a:pt x="180" y="128"/>
                    <a:pt x="164" y="134"/>
                  </a:cubicBezTo>
                  <a:cubicBezTo>
                    <a:pt x="148" y="140"/>
                    <a:pt x="131" y="146"/>
                    <a:pt x="115" y="152"/>
                  </a:cubicBezTo>
                  <a:cubicBezTo>
                    <a:pt x="76" y="167"/>
                    <a:pt x="38" y="183"/>
                    <a:pt x="0" y="200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80" name="Freeform 669">
              <a:extLst>
                <a:ext uri="{FF2B5EF4-FFF2-40B4-BE49-F238E27FC236}">
                  <a16:creationId xmlns:a16="http://schemas.microsoft.com/office/drawing/2014/main" id="{1A7931F0-FAB2-460C-8965-B6C9A06D2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" y="2954"/>
              <a:ext cx="894" cy="235"/>
            </a:xfrm>
            <a:custGeom>
              <a:avLst/>
              <a:gdLst>
                <a:gd name="T0" fmla="*/ 340 w 554"/>
                <a:gd name="T1" fmla="*/ 484 h 146"/>
                <a:gd name="T2" fmla="*/ 1151 w 554"/>
                <a:gd name="T3" fmla="*/ 914 h 146"/>
                <a:gd name="T4" fmla="*/ 2253 w 554"/>
                <a:gd name="T5" fmla="*/ 880 h 146"/>
                <a:gd name="T6" fmla="*/ 2950 w 554"/>
                <a:gd name="T7" fmla="*/ 575 h 146"/>
                <a:gd name="T8" fmla="*/ 3450 w 554"/>
                <a:gd name="T9" fmla="*/ 111 h 146"/>
                <a:gd name="T10" fmla="*/ 3573 w 554"/>
                <a:gd name="T11" fmla="*/ 8 h 146"/>
                <a:gd name="T12" fmla="*/ 3758 w 554"/>
                <a:gd name="T13" fmla="*/ 42 h 146"/>
                <a:gd name="T14" fmla="*/ 3555 w 554"/>
                <a:gd name="T15" fmla="*/ 111 h 146"/>
                <a:gd name="T16" fmla="*/ 3357 w 554"/>
                <a:gd name="T17" fmla="*/ 322 h 146"/>
                <a:gd name="T18" fmla="*/ 2638 w 554"/>
                <a:gd name="T19" fmla="*/ 794 h 146"/>
                <a:gd name="T20" fmla="*/ 2080 w 554"/>
                <a:gd name="T21" fmla="*/ 956 h 146"/>
                <a:gd name="T22" fmla="*/ 1383 w 554"/>
                <a:gd name="T23" fmla="*/ 979 h 146"/>
                <a:gd name="T24" fmla="*/ 920 w 554"/>
                <a:gd name="T25" fmla="*/ 946 h 146"/>
                <a:gd name="T26" fmla="*/ 726 w 554"/>
                <a:gd name="T27" fmla="*/ 901 h 146"/>
                <a:gd name="T28" fmla="*/ 576 w 554"/>
                <a:gd name="T29" fmla="*/ 884 h 146"/>
                <a:gd name="T30" fmla="*/ 255 w 554"/>
                <a:gd name="T31" fmla="*/ 637 h 146"/>
                <a:gd name="T32" fmla="*/ 0 w 554"/>
                <a:gd name="T33" fmla="*/ 275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4" h="146">
                  <a:moveTo>
                    <a:pt x="50" y="72"/>
                  </a:moveTo>
                  <a:cubicBezTo>
                    <a:pt x="66" y="130"/>
                    <a:pt x="121" y="128"/>
                    <a:pt x="170" y="136"/>
                  </a:cubicBezTo>
                  <a:cubicBezTo>
                    <a:pt x="221" y="144"/>
                    <a:pt x="281" y="143"/>
                    <a:pt x="332" y="131"/>
                  </a:cubicBezTo>
                  <a:cubicBezTo>
                    <a:pt x="367" y="122"/>
                    <a:pt x="405" y="108"/>
                    <a:pt x="435" y="86"/>
                  </a:cubicBezTo>
                  <a:cubicBezTo>
                    <a:pt x="461" y="67"/>
                    <a:pt x="494" y="46"/>
                    <a:pt x="509" y="17"/>
                  </a:cubicBezTo>
                  <a:cubicBezTo>
                    <a:pt x="514" y="6"/>
                    <a:pt x="514" y="0"/>
                    <a:pt x="527" y="1"/>
                  </a:cubicBezTo>
                  <a:cubicBezTo>
                    <a:pt x="535" y="2"/>
                    <a:pt x="546" y="3"/>
                    <a:pt x="554" y="6"/>
                  </a:cubicBezTo>
                  <a:cubicBezTo>
                    <a:pt x="545" y="7"/>
                    <a:pt x="531" y="12"/>
                    <a:pt x="524" y="17"/>
                  </a:cubicBezTo>
                  <a:cubicBezTo>
                    <a:pt x="512" y="24"/>
                    <a:pt x="506" y="39"/>
                    <a:pt x="495" y="48"/>
                  </a:cubicBezTo>
                  <a:cubicBezTo>
                    <a:pt x="461" y="75"/>
                    <a:pt x="430" y="103"/>
                    <a:pt x="389" y="118"/>
                  </a:cubicBezTo>
                  <a:cubicBezTo>
                    <a:pt x="361" y="128"/>
                    <a:pt x="337" y="140"/>
                    <a:pt x="307" y="142"/>
                  </a:cubicBezTo>
                  <a:cubicBezTo>
                    <a:pt x="273" y="144"/>
                    <a:pt x="238" y="146"/>
                    <a:pt x="204" y="146"/>
                  </a:cubicBezTo>
                  <a:cubicBezTo>
                    <a:pt x="180" y="146"/>
                    <a:pt x="159" y="145"/>
                    <a:pt x="136" y="141"/>
                  </a:cubicBezTo>
                  <a:cubicBezTo>
                    <a:pt x="126" y="139"/>
                    <a:pt x="116" y="135"/>
                    <a:pt x="107" y="134"/>
                  </a:cubicBezTo>
                  <a:cubicBezTo>
                    <a:pt x="99" y="133"/>
                    <a:pt x="92" y="134"/>
                    <a:pt x="85" y="132"/>
                  </a:cubicBezTo>
                  <a:cubicBezTo>
                    <a:pt x="68" y="127"/>
                    <a:pt x="47" y="110"/>
                    <a:pt x="38" y="95"/>
                  </a:cubicBezTo>
                  <a:cubicBezTo>
                    <a:pt x="33" y="87"/>
                    <a:pt x="12" y="35"/>
                    <a:pt x="0" y="41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81" name="Freeform 670">
              <a:extLst>
                <a:ext uri="{FF2B5EF4-FFF2-40B4-BE49-F238E27FC236}">
                  <a16:creationId xmlns:a16="http://schemas.microsoft.com/office/drawing/2014/main" id="{062B0952-75FD-43E8-8BDD-291FC864F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2978"/>
              <a:ext cx="205" cy="195"/>
            </a:xfrm>
            <a:custGeom>
              <a:avLst/>
              <a:gdLst>
                <a:gd name="T0" fmla="*/ 0 w 127"/>
                <a:gd name="T1" fmla="*/ 211 h 121"/>
                <a:gd name="T2" fmla="*/ 152 w 127"/>
                <a:gd name="T3" fmla="*/ 184 h 121"/>
                <a:gd name="T4" fmla="*/ 253 w 127"/>
                <a:gd name="T5" fmla="*/ 288 h 121"/>
                <a:gd name="T6" fmla="*/ 399 w 127"/>
                <a:gd name="T7" fmla="*/ 532 h 121"/>
                <a:gd name="T8" fmla="*/ 733 w 127"/>
                <a:gd name="T9" fmla="*/ 740 h 121"/>
                <a:gd name="T10" fmla="*/ 862 w 127"/>
                <a:gd name="T11" fmla="*/ 719 h 121"/>
                <a:gd name="T12" fmla="*/ 604 w 127"/>
                <a:gd name="T13" fmla="*/ 472 h 121"/>
                <a:gd name="T14" fmla="*/ 245 w 127"/>
                <a:gd name="T15" fmla="*/ 55 h 121"/>
                <a:gd name="T16" fmla="*/ 165 w 127"/>
                <a:gd name="T17" fmla="*/ 13 h 121"/>
                <a:gd name="T18" fmla="*/ 13 w 127"/>
                <a:gd name="T19" fmla="*/ 122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" h="121">
                  <a:moveTo>
                    <a:pt x="0" y="31"/>
                  </a:moveTo>
                  <a:cubicBezTo>
                    <a:pt x="6" y="30"/>
                    <a:pt x="16" y="25"/>
                    <a:pt x="22" y="27"/>
                  </a:cubicBezTo>
                  <a:cubicBezTo>
                    <a:pt x="30" y="29"/>
                    <a:pt x="32" y="37"/>
                    <a:pt x="37" y="43"/>
                  </a:cubicBezTo>
                  <a:cubicBezTo>
                    <a:pt x="44" y="55"/>
                    <a:pt x="48" y="70"/>
                    <a:pt x="59" y="79"/>
                  </a:cubicBezTo>
                  <a:cubicBezTo>
                    <a:pt x="74" y="93"/>
                    <a:pt x="90" y="101"/>
                    <a:pt x="108" y="110"/>
                  </a:cubicBezTo>
                  <a:cubicBezTo>
                    <a:pt x="114" y="113"/>
                    <a:pt x="127" y="121"/>
                    <a:pt x="127" y="107"/>
                  </a:cubicBezTo>
                  <a:cubicBezTo>
                    <a:pt x="126" y="95"/>
                    <a:pt x="97" y="78"/>
                    <a:pt x="89" y="70"/>
                  </a:cubicBezTo>
                  <a:cubicBezTo>
                    <a:pt x="70" y="50"/>
                    <a:pt x="55" y="27"/>
                    <a:pt x="36" y="8"/>
                  </a:cubicBezTo>
                  <a:cubicBezTo>
                    <a:pt x="31" y="2"/>
                    <a:pt x="31" y="0"/>
                    <a:pt x="24" y="2"/>
                  </a:cubicBezTo>
                  <a:cubicBezTo>
                    <a:pt x="16" y="4"/>
                    <a:pt x="9" y="14"/>
                    <a:pt x="2" y="18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82" name="Freeform 671">
              <a:extLst>
                <a:ext uri="{FF2B5EF4-FFF2-40B4-BE49-F238E27FC236}">
                  <a16:creationId xmlns:a16="http://schemas.microsoft.com/office/drawing/2014/main" id="{72949F68-58AC-4A6A-91FB-CAEC66DCC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" y="3136"/>
              <a:ext cx="315" cy="303"/>
            </a:xfrm>
            <a:custGeom>
              <a:avLst/>
              <a:gdLst>
                <a:gd name="T0" fmla="*/ 1035 w 195"/>
                <a:gd name="T1" fmla="*/ 47 h 188"/>
                <a:gd name="T2" fmla="*/ 1103 w 195"/>
                <a:gd name="T3" fmla="*/ 425 h 188"/>
                <a:gd name="T4" fmla="*/ 696 w 195"/>
                <a:gd name="T5" fmla="*/ 807 h 188"/>
                <a:gd name="T6" fmla="*/ 288 w 195"/>
                <a:gd name="T7" fmla="*/ 1104 h 188"/>
                <a:gd name="T8" fmla="*/ 0 w 195"/>
                <a:gd name="T9" fmla="*/ 1268 h 188"/>
                <a:gd name="T10" fmla="*/ 417 w 195"/>
                <a:gd name="T11" fmla="*/ 1114 h 188"/>
                <a:gd name="T12" fmla="*/ 877 w 195"/>
                <a:gd name="T13" fmla="*/ 782 h 188"/>
                <a:gd name="T14" fmla="*/ 1116 w 195"/>
                <a:gd name="T15" fmla="*/ 464 h 188"/>
                <a:gd name="T16" fmla="*/ 1328 w 195"/>
                <a:gd name="T17" fmla="*/ 143 h 188"/>
                <a:gd name="T18" fmla="*/ 1082 w 195"/>
                <a:gd name="T19" fmla="*/ 0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5" h="188">
                  <a:moveTo>
                    <a:pt x="152" y="7"/>
                  </a:moveTo>
                  <a:cubicBezTo>
                    <a:pt x="164" y="23"/>
                    <a:pt x="173" y="45"/>
                    <a:pt x="162" y="63"/>
                  </a:cubicBezTo>
                  <a:cubicBezTo>
                    <a:pt x="148" y="85"/>
                    <a:pt x="123" y="105"/>
                    <a:pt x="102" y="120"/>
                  </a:cubicBezTo>
                  <a:cubicBezTo>
                    <a:pt x="81" y="134"/>
                    <a:pt x="61" y="147"/>
                    <a:pt x="42" y="164"/>
                  </a:cubicBezTo>
                  <a:cubicBezTo>
                    <a:pt x="28" y="176"/>
                    <a:pt x="17" y="180"/>
                    <a:pt x="0" y="188"/>
                  </a:cubicBezTo>
                  <a:cubicBezTo>
                    <a:pt x="23" y="188"/>
                    <a:pt x="42" y="176"/>
                    <a:pt x="61" y="165"/>
                  </a:cubicBezTo>
                  <a:cubicBezTo>
                    <a:pt x="83" y="151"/>
                    <a:pt x="113" y="137"/>
                    <a:pt x="129" y="116"/>
                  </a:cubicBezTo>
                  <a:cubicBezTo>
                    <a:pt x="141" y="100"/>
                    <a:pt x="151" y="84"/>
                    <a:pt x="164" y="69"/>
                  </a:cubicBezTo>
                  <a:cubicBezTo>
                    <a:pt x="177" y="53"/>
                    <a:pt x="177" y="34"/>
                    <a:pt x="195" y="21"/>
                  </a:cubicBezTo>
                  <a:cubicBezTo>
                    <a:pt x="189" y="19"/>
                    <a:pt x="159" y="0"/>
                    <a:pt x="159" y="0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83" name="Freeform 672">
              <a:extLst>
                <a:ext uri="{FF2B5EF4-FFF2-40B4-BE49-F238E27FC236}">
                  <a16:creationId xmlns:a16="http://schemas.microsoft.com/office/drawing/2014/main" id="{06D8CB81-AB9E-4BFE-A941-9FCD930C7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944"/>
              <a:ext cx="134" cy="56"/>
            </a:xfrm>
            <a:custGeom>
              <a:avLst/>
              <a:gdLst>
                <a:gd name="T0" fmla="*/ 0 w 83"/>
                <a:gd name="T1" fmla="*/ 218 h 35"/>
                <a:gd name="T2" fmla="*/ 8 w 83"/>
                <a:gd name="T3" fmla="*/ 230 h 35"/>
                <a:gd name="T4" fmla="*/ 375 w 83"/>
                <a:gd name="T5" fmla="*/ 205 h 35"/>
                <a:gd name="T6" fmla="*/ 551 w 83"/>
                <a:gd name="T7" fmla="*/ 77 h 35"/>
                <a:gd name="T8" fmla="*/ 68 w 83"/>
                <a:gd name="T9" fmla="*/ 13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" h="35">
                  <a:moveTo>
                    <a:pt x="0" y="33"/>
                  </a:moveTo>
                  <a:cubicBezTo>
                    <a:pt x="0" y="34"/>
                    <a:pt x="1" y="34"/>
                    <a:pt x="1" y="35"/>
                  </a:cubicBezTo>
                  <a:cubicBezTo>
                    <a:pt x="19" y="21"/>
                    <a:pt x="34" y="28"/>
                    <a:pt x="55" y="31"/>
                  </a:cubicBezTo>
                  <a:cubicBezTo>
                    <a:pt x="68" y="33"/>
                    <a:pt x="83" y="29"/>
                    <a:pt x="81" y="12"/>
                  </a:cubicBezTo>
                  <a:cubicBezTo>
                    <a:pt x="55" y="12"/>
                    <a:pt x="31" y="0"/>
                    <a:pt x="10" y="20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84" name="Freeform 673">
              <a:extLst>
                <a:ext uri="{FF2B5EF4-FFF2-40B4-BE49-F238E27FC236}">
                  <a16:creationId xmlns:a16="http://schemas.microsoft.com/office/drawing/2014/main" id="{DA1AC2E9-93C0-4BF0-B9B3-F66AB7769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2384"/>
              <a:ext cx="38" cy="63"/>
            </a:xfrm>
            <a:custGeom>
              <a:avLst/>
              <a:gdLst>
                <a:gd name="T0" fmla="*/ 0 w 23"/>
                <a:gd name="T1" fmla="*/ 152 h 39"/>
                <a:gd name="T2" fmla="*/ 172 w 23"/>
                <a:gd name="T3" fmla="*/ 267 h 39"/>
                <a:gd name="T4" fmla="*/ 117 w 23"/>
                <a:gd name="T5" fmla="*/ 0 h 39"/>
                <a:gd name="T6" fmla="*/ 55 w 23"/>
                <a:gd name="T7" fmla="*/ 165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39">
                  <a:moveTo>
                    <a:pt x="0" y="22"/>
                  </a:moveTo>
                  <a:cubicBezTo>
                    <a:pt x="7" y="28"/>
                    <a:pt x="16" y="34"/>
                    <a:pt x="23" y="39"/>
                  </a:cubicBezTo>
                  <a:cubicBezTo>
                    <a:pt x="16" y="28"/>
                    <a:pt x="15" y="14"/>
                    <a:pt x="16" y="0"/>
                  </a:cubicBezTo>
                  <a:cubicBezTo>
                    <a:pt x="15" y="9"/>
                    <a:pt x="14" y="19"/>
                    <a:pt x="7" y="24"/>
                  </a:cubicBezTo>
                </a:path>
              </a:pathLst>
            </a:custGeom>
            <a:solidFill>
              <a:srgbClr val="F7F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85" name="Freeform 674">
              <a:extLst>
                <a:ext uri="{FF2B5EF4-FFF2-40B4-BE49-F238E27FC236}">
                  <a16:creationId xmlns:a16="http://schemas.microsoft.com/office/drawing/2014/main" id="{40885A1D-3E68-48C7-87A4-EF6BC5634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3020"/>
              <a:ext cx="39" cy="51"/>
            </a:xfrm>
            <a:custGeom>
              <a:avLst/>
              <a:gdLst>
                <a:gd name="T0" fmla="*/ 63 w 24"/>
                <a:gd name="T1" fmla="*/ 0 h 32"/>
                <a:gd name="T2" fmla="*/ 0 w 24"/>
                <a:gd name="T3" fmla="*/ 196 h 32"/>
                <a:gd name="T4" fmla="*/ 166 w 24"/>
                <a:gd name="T5" fmla="*/ 155 h 32"/>
                <a:gd name="T6" fmla="*/ 76 w 24"/>
                <a:gd name="T7" fmla="*/ 21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32">
                  <a:moveTo>
                    <a:pt x="9" y="0"/>
                  </a:moveTo>
                  <a:cubicBezTo>
                    <a:pt x="13" y="10"/>
                    <a:pt x="6" y="22"/>
                    <a:pt x="0" y="30"/>
                  </a:cubicBezTo>
                  <a:cubicBezTo>
                    <a:pt x="9" y="32"/>
                    <a:pt x="16" y="28"/>
                    <a:pt x="24" y="24"/>
                  </a:cubicBezTo>
                  <a:cubicBezTo>
                    <a:pt x="18" y="19"/>
                    <a:pt x="10" y="12"/>
                    <a:pt x="11" y="3"/>
                  </a:cubicBezTo>
                </a:path>
              </a:pathLst>
            </a:custGeom>
            <a:solidFill>
              <a:srgbClr val="F7F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86" name="Freeform 675">
              <a:extLst>
                <a:ext uri="{FF2B5EF4-FFF2-40B4-BE49-F238E27FC236}">
                  <a16:creationId xmlns:a16="http://schemas.microsoft.com/office/drawing/2014/main" id="{F6C1F8D7-EE4A-4B46-ABE8-4006F9A3C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934"/>
              <a:ext cx="118" cy="66"/>
            </a:xfrm>
            <a:custGeom>
              <a:avLst/>
              <a:gdLst>
                <a:gd name="T0" fmla="*/ 322 w 73"/>
                <a:gd name="T1" fmla="*/ 0 h 41"/>
                <a:gd name="T2" fmla="*/ 0 w 73"/>
                <a:gd name="T3" fmla="*/ 217 h 41"/>
                <a:gd name="T4" fmla="*/ 301 w 73"/>
                <a:gd name="T5" fmla="*/ 217 h 41"/>
                <a:gd name="T6" fmla="*/ 499 w 73"/>
                <a:gd name="T7" fmla="*/ 267 h 41"/>
                <a:gd name="T8" fmla="*/ 364 w 73"/>
                <a:gd name="T9" fmla="*/ 2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41">
                  <a:moveTo>
                    <a:pt x="47" y="0"/>
                  </a:moveTo>
                  <a:cubicBezTo>
                    <a:pt x="51" y="27"/>
                    <a:pt x="13" y="23"/>
                    <a:pt x="0" y="32"/>
                  </a:cubicBezTo>
                  <a:cubicBezTo>
                    <a:pt x="14" y="32"/>
                    <a:pt x="30" y="30"/>
                    <a:pt x="44" y="32"/>
                  </a:cubicBezTo>
                  <a:cubicBezTo>
                    <a:pt x="54" y="34"/>
                    <a:pt x="63" y="41"/>
                    <a:pt x="73" y="40"/>
                  </a:cubicBezTo>
                  <a:cubicBezTo>
                    <a:pt x="66" y="31"/>
                    <a:pt x="45" y="15"/>
                    <a:pt x="53" y="3"/>
                  </a:cubicBezTo>
                </a:path>
              </a:pathLst>
            </a:custGeom>
            <a:solidFill>
              <a:srgbClr val="F7F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87" name="Freeform 676">
              <a:extLst>
                <a:ext uri="{FF2B5EF4-FFF2-40B4-BE49-F238E27FC236}">
                  <a16:creationId xmlns:a16="http://schemas.microsoft.com/office/drawing/2014/main" id="{F51A22E1-256C-4F99-A7B0-FDFE61E97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" y="3113"/>
              <a:ext cx="64" cy="65"/>
            </a:xfrm>
            <a:custGeom>
              <a:avLst/>
              <a:gdLst>
                <a:gd name="T0" fmla="*/ 0 w 40"/>
                <a:gd name="T1" fmla="*/ 0 h 40"/>
                <a:gd name="T2" fmla="*/ 150 w 40"/>
                <a:gd name="T3" fmla="*/ 280 h 40"/>
                <a:gd name="T4" fmla="*/ 261 w 40"/>
                <a:gd name="T5" fmla="*/ 55 h 40"/>
                <a:gd name="T6" fmla="*/ 21 w 4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40">
                  <a:moveTo>
                    <a:pt x="0" y="0"/>
                  </a:moveTo>
                  <a:cubicBezTo>
                    <a:pt x="11" y="11"/>
                    <a:pt x="20" y="26"/>
                    <a:pt x="23" y="40"/>
                  </a:cubicBezTo>
                  <a:cubicBezTo>
                    <a:pt x="23" y="28"/>
                    <a:pt x="24" y="13"/>
                    <a:pt x="40" y="8"/>
                  </a:cubicBezTo>
                  <a:cubicBezTo>
                    <a:pt x="30" y="10"/>
                    <a:pt x="6" y="12"/>
                    <a:pt x="3" y="0"/>
                  </a:cubicBezTo>
                </a:path>
              </a:pathLst>
            </a:custGeom>
            <a:solidFill>
              <a:srgbClr val="F7F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88" name="Freeform 677">
              <a:extLst>
                <a:ext uri="{FF2B5EF4-FFF2-40B4-BE49-F238E27FC236}">
                  <a16:creationId xmlns:a16="http://schemas.microsoft.com/office/drawing/2014/main" id="{B16AD4EF-DBEC-4240-9719-6EA51F634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" y="3141"/>
              <a:ext cx="64" cy="47"/>
            </a:xfrm>
            <a:custGeom>
              <a:avLst/>
              <a:gdLst>
                <a:gd name="T0" fmla="*/ 0 w 40"/>
                <a:gd name="T1" fmla="*/ 47 h 29"/>
                <a:gd name="T2" fmla="*/ 210 w 40"/>
                <a:gd name="T3" fmla="*/ 199 h 29"/>
                <a:gd name="T4" fmla="*/ 261 w 40"/>
                <a:gd name="T5" fmla="*/ 21 h 29"/>
                <a:gd name="T6" fmla="*/ 8 w 40"/>
                <a:gd name="T7" fmla="*/ 42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29">
                  <a:moveTo>
                    <a:pt x="0" y="7"/>
                  </a:moveTo>
                  <a:cubicBezTo>
                    <a:pt x="10" y="0"/>
                    <a:pt x="32" y="16"/>
                    <a:pt x="32" y="29"/>
                  </a:cubicBezTo>
                  <a:cubicBezTo>
                    <a:pt x="25" y="20"/>
                    <a:pt x="30" y="7"/>
                    <a:pt x="40" y="3"/>
                  </a:cubicBezTo>
                  <a:cubicBezTo>
                    <a:pt x="31" y="9"/>
                    <a:pt x="8" y="6"/>
                    <a:pt x="1" y="6"/>
                  </a:cubicBezTo>
                </a:path>
              </a:pathLst>
            </a:custGeom>
            <a:solidFill>
              <a:srgbClr val="F7F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89" name="Freeform 678">
              <a:extLst>
                <a:ext uri="{FF2B5EF4-FFF2-40B4-BE49-F238E27FC236}">
                  <a16:creationId xmlns:a16="http://schemas.microsoft.com/office/drawing/2014/main" id="{B152D0BE-9412-43E6-A7A0-EE5914C33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" y="3405"/>
              <a:ext cx="104" cy="144"/>
            </a:xfrm>
            <a:custGeom>
              <a:avLst/>
              <a:gdLst>
                <a:gd name="T0" fmla="*/ 0 w 64"/>
                <a:gd name="T1" fmla="*/ 118 h 89"/>
                <a:gd name="T2" fmla="*/ 145 w 64"/>
                <a:gd name="T3" fmla="*/ 610 h 89"/>
                <a:gd name="T4" fmla="*/ 447 w 64"/>
                <a:gd name="T5" fmla="*/ 309 h 89"/>
                <a:gd name="T6" fmla="*/ 198 w 64"/>
                <a:gd name="T7" fmla="*/ 0 h 89"/>
                <a:gd name="T8" fmla="*/ 47 w 64"/>
                <a:gd name="T9" fmla="*/ 118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89">
                  <a:moveTo>
                    <a:pt x="0" y="17"/>
                  </a:moveTo>
                  <a:cubicBezTo>
                    <a:pt x="23" y="28"/>
                    <a:pt x="28" y="67"/>
                    <a:pt x="21" y="89"/>
                  </a:cubicBezTo>
                  <a:cubicBezTo>
                    <a:pt x="16" y="69"/>
                    <a:pt x="49" y="49"/>
                    <a:pt x="64" y="45"/>
                  </a:cubicBezTo>
                  <a:cubicBezTo>
                    <a:pt x="27" y="59"/>
                    <a:pt x="35" y="20"/>
                    <a:pt x="28" y="0"/>
                  </a:cubicBezTo>
                  <a:cubicBezTo>
                    <a:pt x="28" y="10"/>
                    <a:pt x="17" y="17"/>
                    <a:pt x="7" y="17"/>
                  </a:cubicBezTo>
                </a:path>
              </a:pathLst>
            </a:custGeom>
            <a:solidFill>
              <a:srgbClr val="F7F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90" name="Freeform 679">
              <a:extLst>
                <a:ext uri="{FF2B5EF4-FFF2-40B4-BE49-F238E27FC236}">
                  <a16:creationId xmlns:a16="http://schemas.microsoft.com/office/drawing/2014/main" id="{33D17A48-3603-41F1-893D-77E1C6A3A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3431"/>
              <a:ext cx="44" cy="44"/>
            </a:xfrm>
            <a:custGeom>
              <a:avLst/>
              <a:gdLst>
                <a:gd name="T0" fmla="*/ 0 w 27"/>
                <a:gd name="T1" fmla="*/ 8 h 27"/>
                <a:gd name="T2" fmla="*/ 125 w 27"/>
                <a:gd name="T3" fmla="*/ 191 h 27"/>
                <a:gd name="T4" fmla="*/ 191 w 27"/>
                <a:gd name="T5" fmla="*/ 8 h 27"/>
                <a:gd name="T6" fmla="*/ 0 w 27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7">
                  <a:moveTo>
                    <a:pt x="0" y="1"/>
                  </a:moveTo>
                  <a:cubicBezTo>
                    <a:pt x="8" y="10"/>
                    <a:pt x="15" y="17"/>
                    <a:pt x="18" y="27"/>
                  </a:cubicBezTo>
                  <a:cubicBezTo>
                    <a:pt x="17" y="17"/>
                    <a:pt x="21" y="5"/>
                    <a:pt x="27" y="1"/>
                  </a:cubicBezTo>
                  <a:cubicBezTo>
                    <a:pt x="18" y="1"/>
                    <a:pt x="8" y="4"/>
                    <a:pt x="0" y="0"/>
                  </a:cubicBezTo>
                </a:path>
              </a:pathLst>
            </a:custGeom>
            <a:solidFill>
              <a:srgbClr val="F7F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91" name="Freeform 680">
              <a:extLst>
                <a:ext uri="{FF2B5EF4-FFF2-40B4-BE49-F238E27FC236}">
                  <a16:creationId xmlns:a16="http://schemas.microsoft.com/office/drawing/2014/main" id="{5D4F5B66-2D3C-43C1-B4F7-D5D9E840E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963"/>
              <a:ext cx="47" cy="52"/>
            </a:xfrm>
            <a:custGeom>
              <a:avLst/>
              <a:gdLst>
                <a:gd name="T0" fmla="*/ 89 w 29"/>
                <a:gd name="T1" fmla="*/ 8 h 32"/>
                <a:gd name="T2" fmla="*/ 0 w 29"/>
                <a:gd name="T3" fmla="*/ 198 h 32"/>
                <a:gd name="T4" fmla="*/ 199 w 29"/>
                <a:gd name="T5" fmla="*/ 224 h 32"/>
                <a:gd name="T6" fmla="*/ 136 w 29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32">
                  <a:moveTo>
                    <a:pt x="13" y="1"/>
                  </a:moveTo>
                  <a:cubicBezTo>
                    <a:pt x="18" y="11"/>
                    <a:pt x="9" y="23"/>
                    <a:pt x="0" y="28"/>
                  </a:cubicBezTo>
                  <a:cubicBezTo>
                    <a:pt x="11" y="27"/>
                    <a:pt x="21" y="21"/>
                    <a:pt x="29" y="32"/>
                  </a:cubicBezTo>
                  <a:cubicBezTo>
                    <a:pt x="20" y="25"/>
                    <a:pt x="16" y="9"/>
                    <a:pt x="20" y="0"/>
                  </a:cubicBezTo>
                </a:path>
              </a:pathLst>
            </a:custGeom>
            <a:solidFill>
              <a:srgbClr val="F7F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92" name="Freeform 681">
              <a:extLst>
                <a:ext uri="{FF2B5EF4-FFF2-40B4-BE49-F238E27FC236}">
                  <a16:creationId xmlns:a16="http://schemas.microsoft.com/office/drawing/2014/main" id="{1D19FFD4-8EFE-4AAD-ADAC-42D82C73B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1608"/>
              <a:ext cx="42" cy="93"/>
            </a:xfrm>
            <a:custGeom>
              <a:avLst/>
              <a:gdLst>
                <a:gd name="T0" fmla="*/ 0 w 26"/>
                <a:gd name="T1" fmla="*/ 0 h 58"/>
                <a:gd name="T2" fmla="*/ 55 w 26"/>
                <a:gd name="T3" fmla="*/ 383 h 58"/>
                <a:gd name="T4" fmla="*/ 178 w 26"/>
                <a:gd name="T5" fmla="*/ 42 h 58"/>
                <a:gd name="T6" fmla="*/ 55 w 26"/>
                <a:gd name="T7" fmla="*/ 55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58">
                  <a:moveTo>
                    <a:pt x="0" y="0"/>
                  </a:moveTo>
                  <a:cubicBezTo>
                    <a:pt x="13" y="14"/>
                    <a:pt x="8" y="40"/>
                    <a:pt x="8" y="58"/>
                  </a:cubicBezTo>
                  <a:cubicBezTo>
                    <a:pt x="6" y="38"/>
                    <a:pt x="12" y="20"/>
                    <a:pt x="26" y="6"/>
                  </a:cubicBezTo>
                  <a:cubicBezTo>
                    <a:pt x="20" y="9"/>
                    <a:pt x="14" y="7"/>
                    <a:pt x="8" y="8"/>
                  </a:cubicBezTo>
                </a:path>
              </a:pathLst>
            </a:custGeom>
            <a:solidFill>
              <a:srgbClr val="F7F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93" name="Freeform 682">
              <a:extLst>
                <a:ext uri="{FF2B5EF4-FFF2-40B4-BE49-F238E27FC236}">
                  <a16:creationId xmlns:a16="http://schemas.microsoft.com/office/drawing/2014/main" id="{0EC9B7EA-6610-4FC6-BEFB-EE6511267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2926"/>
              <a:ext cx="97" cy="63"/>
            </a:xfrm>
            <a:custGeom>
              <a:avLst/>
              <a:gdLst>
                <a:gd name="T0" fmla="*/ 55 w 60"/>
                <a:gd name="T1" fmla="*/ 0 h 39"/>
                <a:gd name="T2" fmla="*/ 110 w 60"/>
                <a:gd name="T3" fmla="*/ 267 h 39"/>
                <a:gd name="T4" fmla="*/ 411 w 60"/>
                <a:gd name="T5" fmla="*/ 233 h 39"/>
                <a:gd name="T6" fmla="*/ 0 w 60"/>
                <a:gd name="T7" fmla="*/ 55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39">
                  <a:moveTo>
                    <a:pt x="8" y="0"/>
                  </a:moveTo>
                  <a:cubicBezTo>
                    <a:pt x="7" y="11"/>
                    <a:pt x="15" y="26"/>
                    <a:pt x="16" y="39"/>
                  </a:cubicBezTo>
                  <a:cubicBezTo>
                    <a:pt x="30" y="35"/>
                    <a:pt x="45" y="34"/>
                    <a:pt x="60" y="34"/>
                  </a:cubicBezTo>
                  <a:cubicBezTo>
                    <a:pt x="44" y="31"/>
                    <a:pt x="9" y="21"/>
                    <a:pt x="0" y="8"/>
                  </a:cubicBezTo>
                </a:path>
              </a:pathLst>
            </a:custGeom>
            <a:solidFill>
              <a:srgbClr val="F7F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94" name="Oval 683">
              <a:extLst>
                <a:ext uri="{FF2B5EF4-FFF2-40B4-BE49-F238E27FC236}">
                  <a16:creationId xmlns:a16="http://schemas.microsoft.com/office/drawing/2014/main" id="{7460AAE3-2DDD-4443-B271-92EED84CD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" y="3034"/>
              <a:ext cx="22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995" name="Oval 684">
              <a:extLst>
                <a:ext uri="{FF2B5EF4-FFF2-40B4-BE49-F238E27FC236}">
                  <a16:creationId xmlns:a16="http://schemas.microsoft.com/office/drawing/2014/main" id="{35418E4B-E3D7-4A2B-9345-3249D3CB7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3052"/>
              <a:ext cx="27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996" name="Oval 685">
              <a:extLst>
                <a:ext uri="{FF2B5EF4-FFF2-40B4-BE49-F238E27FC236}">
                  <a16:creationId xmlns:a16="http://schemas.microsoft.com/office/drawing/2014/main" id="{00EE8E59-54FF-4631-8556-12B7A68CC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" y="2958"/>
              <a:ext cx="31" cy="3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997" name="Oval 686">
              <a:extLst>
                <a:ext uri="{FF2B5EF4-FFF2-40B4-BE49-F238E27FC236}">
                  <a16:creationId xmlns:a16="http://schemas.microsoft.com/office/drawing/2014/main" id="{A24E9D44-A47B-4BE5-A644-7A1A235A6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" y="2978"/>
              <a:ext cx="29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998" name="Oval 687">
              <a:extLst>
                <a:ext uri="{FF2B5EF4-FFF2-40B4-BE49-F238E27FC236}">
                  <a16:creationId xmlns:a16="http://schemas.microsoft.com/office/drawing/2014/main" id="{7C7CD07B-681C-4373-BCCA-5DCBCB7E8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3133"/>
              <a:ext cx="21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999" name="Oval 688">
              <a:extLst>
                <a:ext uri="{FF2B5EF4-FFF2-40B4-BE49-F238E27FC236}">
                  <a16:creationId xmlns:a16="http://schemas.microsoft.com/office/drawing/2014/main" id="{2388B3CB-3B36-42B0-B1E8-B7DC19925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3134"/>
              <a:ext cx="15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000" name="Oval 689">
              <a:extLst>
                <a:ext uri="{FF2B5EF4-FFF2-40B4-BE49-F238E27FC236}">
                  <a16:creationId xmlns:a16="http://schemas.microsoft.com/office/drawing/2014/main" id="{3D21AEA3-BACA-43B9-A4D4-9F0372639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" y="3159"/>
              <a:ext cx="24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001" name="Oval 690">
              <a:extLst>
                <a:ext uri="{FF2B5EF4-FFF2-40B4-BE49-F238E27FC236}">
                  <a16:creationId xmlns:a16="http://schemas.microsoft.com/office/drawing/2014/main" id="{D77ADBE2-75A6-48AB-A2EA-009D4F34A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7" y="3438"/>
              <a:ext cx="17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002" name="Oval 691">
              <a:extLst>
                <a:ext uri="{FF2B5EF4-FFF2-40B4-BE49-F238E27FC236}">
                  <a16:creationId xmlns:a16="http://schemas.microsoft.com/office/drawing/2014/main" id="{7B443571-A672-4AB9-9FF5-759B1FAB5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3" y="3154"/>
              <a:ext cx="37" cy="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003" name="Oval 692">
              <a:extLst>
                <a:ext uri="{FF2B5EF4-FFF2-40B4-BE49-F238E27FC236}">
                  <a16:creationId xmlns:a16="http://schemas.microsoft.com/office/drawing/2014/main" id="{F2B02FB3-A597-43F9-BA4D-A683025B6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6" y="2829"/>
              <a:ext cx="11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004" name="Oval 693">
              <a:extLst>
                <a:ext uri="{FF2B5EF4-FFF2-40B4-BE49-F238E27FC236}">
                  <a16:creationId xmlns:a16="http://schemas.microsoft.com/office/drawing/2014/main" id="{2F677F13-FF64-41B9-B1DF-832DA7D96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8" y="2660"/>
              <a:ext cx="21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005" name="Oval 694">
              <a:extLst>
                <a:ext uri="{FF2B5EF4-FFF2-40B4-BE49-F238E27FC236}">
                  <a16:creationId xmlns:a16="http://schemas.microsoft.com/office/drawing/2014/main" id="{3D44BF26-2D74-4ECE-A5F8-3F8B50A99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3446"/>
              <a:ext cx="21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006" name="Oval 695">
              <a:extLst>
                <a:ext uri="{FF2B5EF4-FFF2-40B4-BE49-F238E27FC236}">
                  <a16:creationId xmlns:a16="http://schemas.microsoft.com/office/drawing/2014/main" id="{B3E230EB-EC6E-4A0C-8343-85B143901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7" y="3504"/>
              <a:ext cx="24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007" name="Oval 696">
              <a:extLst>
                <a:ext uri="{FF2B5EF4-FFF2-40B4-BE49-F238E27FC236}">
                  <a16:creationId xmlns:a16="http://schemas.microsoft.com/office/drawing/2014/main" id="{D8BAB5B8-5E66-4D0A-B0B5-3A581A900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" y="2408"/>
              <a:ext cx="25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008" name="Oval 697">
              <a:extLst>
                <a:ext uri="{FF2B5EF4-FFF2-40B4-BE49-F238E27FC236}">
                  <a16:creationId xmlns:a16="http://schemas.microsoft.com/office/drawing/2014/main" id="{AAF2C9AB-79B6-4FCD-B540-B1CF4476A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5" y="1616"/>
              <a:ext cx="25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009" name="Oval 698">
              <a:extLst>
                <a:ext uri="{FF2B5EF4-FFF2-40B4-BE49-F238E27FC236}">
                  <a16:creationId xmlns:a16="http://schemas.microsoft.com/office/drawing/2014/main" id="{B20FA7F5-AFD0-4BA9-87C5-2654DFEE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5" y="1674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010" name="Oval 699">
              <a:extLst>
                <a:ext uri="{FF2B5EF4-FFF2-40B4-BE49-F238E27FC236}">
                  <a16:creationId xmlns:a16="http://schemas.microsoft.com/office/drawing/2014/main" id="{040A5FF0-28BA-40A6-84EE-20638E107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1" y="1308"/>
              <a:ext cx="16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011" name="Oval 700">
              <a:extLst>
                <a:ext uri="{FF2B5EF4-FFF2-40B4-BE49-F238E27FC236}">
                  <a16:creationId xmlns:a16="http://schemas.microsoft.com/office/drawing/2014/main" id="{90879B55-9400-41C6-84B1-2169DBB28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" y="1395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012" name="Oval 701">
              <a:extLst>
                <a:ext uri="{FF2B5EF4-FFF2-40B4-BE49-F238E27FC236}">
                  <a16:creationId xmlns:a16="http://schemas.microsoft.com/office/drawing/2014/main" id="{55D3B257-32B0-44F6-B6B4-9B944F01B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8" y="1075"/>
              <a:ext cx="19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013" name="Oval 702">
              <a:extLst>
                <a:ext uri="{FF2B5EF4-FFF2-40B4-BE49-F238E27FC236}">
                  <a16:creationId xmlns:a16="http://schemas.microsoft.com/office/drawing/2014/main" id="{7DE0DF84-90EB-43B6-826C-BB3DCFBCA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1370"/>
              <a:ext cx="15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014" name="Oval 703">
              <a:extLst>
                <a:ext uri="{FF2B5EF4-FFF2-40B4-BE49-F238E27FC236}">
                  <a16:creationId xmlns:a16="http://schemas.microsoft.com/office/drawing/2014/main" id="{89A96528-7312-4058-A15B-35ADFCE43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4" y="1706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015" name="Oval 704">
              <a:extLst>
                <a:ext uri="{FF2B5EF4-FFF2-40B4-BE49-F238E27FC236}">
                  <a16:creationId xmlns:a16="http://schemas.microsoft.com/office/drawing/2014/main" id="{7CF0BE5C-D7B9-42DC-9741-493FED0C8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" y="1872"/>
              <a:ext cx="20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016" name="Oval 705">
              <a:extLst>
                <a:ext uri="{FF2B5EF4-FFF2-40B4-BE49-F238E27FC236}">
                  <a16:creationId xmlns:a16="http://schemas.microsoft.com/office/drawing/2014/main" id="{71AFFE1F-BC28-4B55-B6AB-2B466766B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926"/>
              <a:ext cx="29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7C5EF8D-3A29-46FD-BD7C-621907E9D5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Lymphatic capillary</a:t>
            </a:r>
          </a:p>
        </p:txBody>
      </p:sp>
      <p:grpSp>
        <p:nvGrpSpPr>
          <p:cNvPr id="14338" name="Group 3">
            <a:extLst>
              <a:ext uri="{FF2B5EF4-FFF2-40B4-BE49-F238E27FC236}">
                <a16:creationId xmlns:a16="http://schemas.microsoft.com/office/drawing/2014/main" id="{54231280-7B44-448A-B76E-35DA1DAB2794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1709738"/>
            <a:ext cx="5624513" cy="3895725"/>
            <a:chOff x="1104" y="1077"/>
            <a:chExt cx="3543" cy="2454"/>
          </a:xfrm>
        </p:grpSpPr>
        <p:sp>
          <p:nvSpPr>
            <p:cNvPr id="14339" name="Rectangle 4">
              <a:extLst>
                <a:ext uri="{FF2B5EF4-FFF2-40B4-BE49-F238E27FC236}">
                  <a16:creationId xmlns:a16="http://schemas.microsoft.com/office/drawing/2014/main" id="{6C5675EA-8869-4AEA-881C-734B5EA0D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" y="1107"/>
              <a:ext cx="3540" cy="2404"/>
            </a:xfrm>
            <a:prstGeom prst="rect">
              <a:avLst/>
            </a:prstGeom>
            <a:solidFill>
              <a:srgbClr val="F2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40" name="Freeform 5">
              <a:extLst>
                <a:ext uri="{FF2B5EF4-FFF2-40B4-BE49-F238E27FC236}">
                  <a16:creationId xmlns:a16="http://schemas.microsoft.com/office/drawing/2014/main" id="{1327DE00-7541-4ABC-95BE-DDFB00811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753"/>
              <a:ext cx="3113" cy="1040"/>
            </a:xfrm>
            <a:custGeom>
              <a:avLst/>
              <a:gdLst>
                <a:gd name="T0" fmla="*/ 723 w 2881"/>
                <a:gd name="T1" fmla="*/ 1100 h 963"/>
                <a:gd name="T2" fmla="*/ 681 w 2881"/>
                <a:gd name="T3" fmla="*/ 1096 h 963"/>
                <a:gd name="T4" fmla="*/ 628 w 2881"/>
                <a:gd name="T5" fmla="*/ 1107 h 963"/>
                <a:gd name="T6" fmla="*/ 0 w 2881"/>
                <a:gd name="T7" fmla="*/ 1310 h 963"/>
                <a:gd name="T8" fmla="*/ 0 w 2881"/>
                <a:gd name="T9" fmla="*/ 235 h 963"/>
                <a:gd name="T10" fmla="*/ 625 w 2881"/>
                <a:gd name="T11" fmla="*/ 53 h 963"/>
                <a:gd name="T12" fmla="*/ 673 w 2881"/>
                <a:gd name="T13" fmla="*/ 58 h 963"/>
                <a:gd name="T14" fmla="*/ 709 w 2881"/>
                <a:gd name="T15" fmla="*/ 45 h 963"/>
                <a:gd name="T16" fmla="*/ 1156 w 2881"/>
                <a:gd name="T17" fmla="*/ 81 h 963"/>
                <a:gd name="T18" fmla="*/ 1759 w 2881"/>
                <a:gd name="T19" fmla="*/ 219 h 963"/>
                <a:gd name="T20" fmla="*/ 1804 w 2881"/>
                <a:gd name="T21" fmla="*/ 235 h 963"/>
                <a:gd name="T22" fmla="*/ 1840 w 2881"/>
                <a:gd name="T23" fmla="*/ 233 h 963"/>
                <a:gd name="T24" fmla="*/ 2497 w 2881"/>
                <a:gd name="T25" fmla="*/ 262 h 963"/>
                <a:gd name="T26" fmla="*/ 2723 w 2881"/>
                <a:gd name="T27" fmla="*/ 191 h 963"/>
                <a:gd name="T28" fmla="*/ 2778 w 2881"/>
                <a:gd name="T29" fmla="*/ 191 h 963"/>
                <a:gd name="T30" fmla="*/ 2824 w 2881"/>
                <a:gd name="T31" fmla="*/ 158 h 963"/>
                <a:gd name="T32" fmla="*/ 3644 w 2881"/>
                <a:gd name="T33" fmla="*/ 141 h 963"/>
                <a:gd name="T34" fmla="*/ 3927 w 2881"/>
                <a:gd name="T35" fmla="*/ 477 h 963"/>
                <a:gd name="T36" fmla="*/ 3913 w 2881"/>
                <a:gd name="T37" fmla="*/ 533 h 963"/>
                <a:gd name="T38" fmla="*/ 3923 w 2881"/>
                <a:gd name="T39" fmla="*/ 576 h 963"/>
                <a:gd name="T40" fmla="*/ 3567 w 2881"/>
                <a:gd name="T41" fmla="*/ 1045 h 963"/>
                <a:gd name="T42" fmla="*/ 2950 w 2881"/>
                <a:gd name="T43" fmla="*/ 1215 h 963"/>
                <a:gd name="T44" fmla="*/ 2919 w 2881"/>
                <a:gd name="T45" fmla="*/ 1215 h 963"/>
                <a:gd name="T46" fmla="*/ 2883 w 2881"/>
                <a:gd name="T47" fmla="*/ 1228 h 963"/>
                <a:gd name="T48" fmla="*/ 1798 w 2881"/>
                <a:gd name="T49" fmla="*/ 1244 h 963"/>
                <a:gd name="T50" fmla="*/ 1755 w 2881"/>
                <a:gd name="T51" fmla="*/ 1228 h 963"/>
                <a:gd name="T52" fmla="*/ 1709 w 2881"/>
                <a:gd name="T53" fmla="*/ 1227 h 963"/>
                <a:gd name="T54" fmla="*/ 1635 w 2881"/>
                <a:gd name="T55" fmla="*/ 1211 h 963"/>
                <a:gd name="T56" fmla="*/ 723 w 2881"/>
                <a:gd name="T57" fmla="*/ 1100 h 96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81" h="963">
                  <a:moveTo>
                    <a:pt x="530" y="809"/>
                  </a:moveTo>
                  <a:cubicBezTo>
                    <a:pt x="527" y="809"/>
                    <a:pt x="502" y="806"/>
                    <a:pt x="500" y="806"/>
                  </a:cubicBezTo>
                  <a:cubicBezTo>
                    <a:pt x="482" y="806"/>
                    <a:pt x="479" y="812"/>
                    <a:pt x="461" y="814"/>
                  </a:cubicBezTo>
                  <a:cubicBezTo>
                    <a:pt x="282" y="831"/>
                    <a:pt x="141" y="883"/>
                    <a:pt x="0" y="96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3"/>
                    <a:pt x="200" y="72"/>
                    <a:pt x="458" y="39"/>
                  </a:cubicBezTo>
                  <a:cubicBezTo>
                    <a:pt x="471" y="38"/>
                    <a:pt x="481" y="44"/>
                    <a:pt x="494" y="43"/>
                  </a:cubicBezTo>
                  <a:cubicBezTo>
                    <a:pt x="496" y="43"/>
                    <a:pt x="513" y="34"/>
                    <a:pt x="520" y="33"/>
                  </a:cubicBezTo>
                  <a:cubicBezTo>
                    <a:pt x="627" y="25"/>
                    <a:pt x="740" y="30"/>
                    <a:pt x="848" y="59"/>
                  </a:cubicBezTo>
                  <a:cubicBezTo>
                    <a:pt x="999" y="100"/>
                    <a:pt x="1151" y="135"/>
                    <a:pt x="1291" y="161"/>
                  </a:cubicBezTo>
                  <a:cubicBezTo>
                    <a:pt x="1303" y="163"/>
                    <a:pt x="1311" y="170"/>
                    <a:pt x="1324" y="173"/>
                  </a:cubicBezTo>
                  <a:cubicBezTo>
                    <a:pt x="1324" y="173"/>
                    <a:pt x="1343" y="170"/>
                    <a:pt x="1350" y="171"/>
                  </a:cubicBezTo>
                  <a:cubicBezTo>
                    <a:pt x="1552" y="204"/>
                    <a:pt x="1726" y="215"/>
                    <a:pt x="1832" y="193"/>
                  </a:cubicBezTo>
                  <a:cubicBezTo>
                    <a:pt x="1880" y="183"/>
                    <a:pt x="1935" y="163"/>
                    <a:pt x="1997" y="141"/>
                  </a:cubicBezTo>
                  <a:cubicBezTo>
                    <a:pt x="2010" y="137"/>
                    <a:pt x="2038" y="141"/>
                    <a:pt x="2038" y="141"/>
                  </a:cubicBezTo>
                  <a:cubicBezTo>
                    <a:pt x="2038" y="141"/>
                    <a:pt x="2060" y="118"/>
                    <a:pt x="2072" y="116"/>
                  </a:cubicBezTo>
                  <a:cubicBezTo>
                    <a:pt x="2271" y="83"/>
                    <a:pt x="2435" y="0"/>
                    <a:pt x="2673" y="104"/>
                  </a:cubicBezTo>
                  <a:cubicBezTo>
                    <a:pt x="2800" y="159"/>
                    <a:pt x="2871" y="260"/>
                    <a:pt x="2880" y="351"/>
                  </a:cubicBezTo>
                  <a:cubicBezTo>
                    <a:pt x="2881" y="363"/>
                    <a:pt x="2870" y="388"/>
                    <a:pt x="2870" y="392"/>
                  </a:cubicBezTo>
                  <a:cubicBezTo>
                    <a:pt x="2870" y="398"/>
                    <a:pt x="2879" y="410"/>
                    <a:pt x="2878" y="423"/>
                  </a:cubicBezTo>
                  <a:cubicBezTo>
                    <a:pt x="2855" y="572"/>
                    <a:pt x="2730" y="720"/>
                    <a:pt x="2616" y="769"/>
                  </a:cubicBezTo>
                  <a:cubicBezTo>
                    <a:pt x="2530" y="805"/>
                    <a:pt x="2367" y="857"/>
                    <a:pt x="2165" y="894"/>
                  </a:cubicBezTo>
                  <a:cubicBezTo>
                    <a:pt x="2158" y="896"/>
                    <a:pt x="2145" y="894"/>
                    <a:pt x="2142" y="894"/>
                  </a:cubicBezTo>
                  <a:cubicBezTo>
                    <a:pt x="2133" y="895"/>
                    <a:pt x="2124" y="902"/>
                    <a:pt x="2115" y="903"/>
                  </a:cubicBezTo>
                  <a:cubicBezTo>
                    <a:pt x="1878" y="943"/>
                    <a:pt x="1595" y="961"/>
                    <a:pt x="1319" y="915"/>
                  </a:cubicBezTo>
                  <a:cubicBezTo>
                    <a:pt x="1309" y="913"/>
                    <a:pt x="1290" y="904"/>
                    <a:pt x="1287" y="903"/>
                  </a:cubicBezTo>
                  <a:cubicBezTo>
                    <a:pt x="1275" y="900"/>
                    <a:pt x="1266" y="905"/>
                    <a:pt x="1254" y="902"/>
                  </a:cubicBezTo>
                  <a:cubicBezTo>
                    <a:pt x="1236" y="899"/>
                    <a:pt x="1217" y="895"/>
                    <a:pt x="1199" y="890"/>
                  </a:cubicBezTo>
                  <a:cubicBezTo>
                    <a:pt x="932" y="825"/>
                    <a:pt x="715" y="800"/>
                    <a:pt x="530" y="809"/>
                  </a:cubicBezTo>
                  <a:close/>
                </a:path>
              </a:pathLst>
            </a:custGeom>
            <a:solidFill>
              <a:srgbClr val="E8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1" name="Freeform 6">
              <a:extLst>
                <a:ext uri="{FF2B5EF4-FFF2-40B4-BE49-F238E27FC236}">
                  <a16:creationId xmlns:a16="http://schemas.microsoft.com/office/drawing/2014/main" id="{8B6DDB19-544D-45AB-A123-3F7842941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1812"/>
              <a:ext cx="3076" cy="961"/>
            </a:xfrm>
            <a:custGeom>
              <a:avLst/>
              <a:gdLst>
                <a:gd name="T0" fmla="*/ 720 w 2847"/>
                <a:gd name="T1" fmla="*/ 1019 h 889"/>
                <a:gd name="T2" fmla="*/ 681 w 2847"/>
                <a:gd name="T3" fmla="*/ 1014 h 889"/>
                <a:gd name="T4" fmla="*/ 628 w 2847"/>
                <a:gd name="T5" fmla="*/ 1027 h 889"/>
                <a:gd name="T6" fmla="*/ 0 w 2847"/>
                <a:gd name="T7" fmla="*/ 1214 h 889"/>
                <a:gd name="T8" fmla="*/ 0 w 2847"/>
                <a:gd name="T9" fmla="*/ 217 h 889"/>
                <a:gd name="T10" fmla="*/ 623 w 2847"/>
                <a:gd name="T11" fmla="*/ 49 h 889"/>
                <a:gd name="T12" fmla="*/ 701 w 2847"/>
                <a:gd name="T13" fmla="*/ 78 h 889"/>
                <a:gd name="T14" fmla="*/ 708 w 2847"/>
                <a:gd name="T15" fmla="*/ 41 h 889"/>
                <a:gd name="T16" fmla="*/ 1145 w 2847"/>
                <a:gd name="T17" fmla="*/ 74 h 889"/>
                <a:gd name="T18" fmla="*/ 1736 w 2847"/>
                <a:gd name="T19" fmla="*/ 202 h 889"/>
                <a:gd name="T20" fmla="*/ 1801 w 2847"/>
                <a:gd name="T21" fmla="*/ 256 h 889"/>
                <a:gd name="T22" fmla="*/ 1815 w 2847"/>
                <a:gd name="T23" fmla="*/ 215 h 889"/>
                <a:gd name="T24" fmla="*/ 2458 w 2847"/>
                <a:gd name="T25" fmla="*/ 243 h 889"/>
                <a:gd name="T26" fmla="*/ 2679 w 2847"/>
                <a:gd name="T27" fmla="*/ 177 h 889"/>
                <a:gd name="T28" fmla="*/ 2749 w 2847"/>
                <a:gd name="T29" fmla="*/ 221 h 889"/>
                <a:gd name="T30" fmla="*/ 2778 w 2847"/>
                <a:gd name="T31" fmla="*/ 146 h 889"/>
                <a:gd name="T32" fmla="*/ 3581 w 2847"/>
                <a:gd name="T33" fmla="*/ 130 h 889"/>
                <a:gd name="T34" fmla="*/ 3858 w 2847"/>
                <a:gd name="T35" fmla="*/ 442 h 889"/>
                <a:gd name="T36" fmla="*/ 3825 w 2847"/>
                <a:gd name="T37" fmla="*/ 481 h 889"/>
                <a:gd name="T38" fmla="*/ 3856 w 2847"/>
                <a:gd name="T39" fmla="*/ 533 h 889"/>
                <a:gd name="T40" fmla="*/ 3506 w 2847"/>
                <a:gd name="T41" fmla="*/ 970 h 889"/>
                <a:gd name="T42" fmla="*/ 2902 w 2847"/>
                <a:gd name="T43" fmla="*/ 1127 h 889"/>
                <a:gd name="T44" fmla="*/ 2873 w 2847"/>
                <a:gd name="T45" fmla="*/ 1120 h 889"/>
                <a:gd name="T46" fmla="*/ 2835 w 2847"/>
                <a:gd name="T47" fmla="*/ 1139 h 889"/>
                <a:gd name="T48" fmla="*/ 1773 w 2847"/>
                <a:gd name="T49" fmla="*/ 1153 h 889"/>
                <a:gd name="T50" fmla="*/ 1733 w 2847"/>
                <a:gd name="T51" fmla="*/ 1125 h 889"/>
                <a:gd name="T52" fmla="*/ 1688 w 2847"/>
                <a:gd name="T53" fmla="*/ 1137 h 889"/>
                <a:gd name="T54" fmla="*/ 1613 w 2847"/>
                <a:gd name="T55" fmla="*/ 1123 h 889"/>
                <a:gd name="T56" fmla="*/ 720 w 2847"/>
                <a:gd name="T57" fmla="*/ 1019 h 8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47" h="889">
                  <a:moveTo>
                    <a:pt x="528" y="747"/>
                  </a:moveTo>
                  <a:cubicBezTo>
                    <a:pt x="525" y="747"/>
                    <a:pt x="502" y="743"/>
                    <a:pt x="500" y="743"/>
                  </a:cubicBezTo>
                  <a:cubicBezTo>
                    <a:pt x="483" y="743"/>
                    <a:pt x="478" y="750"/>
                    <a:pt x="461" y="752"/>
                  </a:cubicBezTo>
                  <a:cubicBezTo>
                    <a:pt x="285" y="768"/>
                    <a:pt x="138" y="815"/>
                    <a:pt x="0" y="88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205" y="66"/>
                    <a:pt x="457" y="36"/>
                  </a:cubicBezTo>
                  <a:cubicBezTo>
                    <a:pt x="470" y="34"/>
                    <a:pt x="502" y="58"/>
                    <a:pt x="515" y="57"/>
                  </a:cubicBezTo>
                  <a:cubicBezTo>
                    <a:pt x="517" y="57"/>
                    <a:pt x="511" y="30"/>
                    <a:pt x="519" y="30"/>
                  </a:cubicBezTo>
                  <a:cubicBezTo>
                    <a:pt x="624" y="22"/>
                    <a:pt x="734" y="27"/>
                    <a:pt x="840" y="54"/>
                  </a:cubicBezTo>
                  <a:cubicBezTo>
                    <a:pt x="988" y="92"/>
                    <a:pt x="1136" y="124"/>
                    <a:pt x="1274" y="148"/>
                  </a:cubicBezTo>
                  <a:cubicBezTo>
                    <a:pt x="1286" y="150"/>
                    <a:pt x="1310" y="186"/>
                    <a:pt x="1322" y="188"/>
                  </a:cubicBezTo>
                  <a:cubicBezTo>
                    <a:pt x="1322" y="188"/>
                    <a:pt x="1325" y="156"/>
                    <a:pt x="1332" y="157"/>
                  </a:cubicBezTo>
                  <a:cubicBezTo>
                    <a:pt x="1530" y="188"/>
                    <a:pt x="1700" y="198"/>
                    <a:pt x="1804" y="178"/>
                  </a:cubicBezTo>
                  <a:cubicBezTo>
                    <a:pt x="1851" y="169"/>
                    <a:pt x="1905" y="150"/>
                    <a:pt x="1966" y="130"/>
                  </a:cubicBezTo>
                  <a:cubicBezTo>
                    <a:pt x="1979" y="126"/>
                    <a:pt x="2018" y="162"/>
                    <a:pt x="2018" y="162"/>
                  </a:cubicBezTo>
                  <a:cubicBezTo>
                    <a:pt x="2018" y="162"/>
                    <a:pt x="2028" y="110"/>
                    <a:pt x="2039" y="107"/>
                  </a:cubicBezTo>
                  <a:cubicBezTo>
                    <a:pt x="2206" y="56"/>
                    <a:pt x="2395" y="0"/>
                    <a:pt x="2628" y="95"/>
                  </a:cubicBezTo>
                  <a:cubicBezTo>
                    <a:pt x="2753" y="147"/>
                    <a:pt x="2823" y="240"/>
                    <a:pt x="2831" y="324"/>
                  </a:cubicBezTo>
                  <a:cubicBezTo>
                    <a:pt x="2832" y="335"/>
                    <a:pt x="2806" y="349"/>
                    <a:pt x="2806" y="352"/>
                  </a:cubicBezTo>
                  <a:cubicBezTo>
                    <a:pt x="2847" y="369"/>
                    <a:pt x="2830" y="379"/>
                    <a:pt x="2829" y="390"/>
                  </a:cubicBezTo>
                  <a:cubicBezTo>
                    <a:pt x="2807" y="528"/>
                    <a:pt x="2684" y="665"/>
                    <a:pt x="2572" y="710"/>
                  </a:cubicBezTo>
                  <a:cubicBezTo>
                    <a:pt x="2488" y="744"/>
                    <a:pt x="2329" y="791"/>
                    <a:pt x="2130" y="826"/>
                  </a:cubicBezTo>
                  <a:cubicBezTo>
                    <a:pt x="2123" y="827"/>
                    <a:pt x="2112" y="820"/>
                    <a:pt x="2108" y="820"/>
                  </a:cubicBezTo>
                  <a:cubicBezTo>
                    <a:pt x="2099" y="821"/>
                    <a:pt x="2090" y="833"/>
                    <a:pt x="2081" y="834"/>
                  </a:cubicBezTo>
                  <a:cubicBezTo>
                    <a:pt x="1849" y="871"/>
                    <a:pt x="1571" y="887"/>
                    <a:pt x="1301" y="845"/>
                  </a:cubicBezTo>
                  <a:cubicBezTo>
                    <a:pt x="1292" y="843"/>
                    <a:pt x="1275" y="825"/>
                    <a:pt x="1272" y="824"/>
                  </a:cubicBezTo>
                  <a:cubicBezTo>
                    <a:pt x="1260" y="822"/>
                    <a:pt x="1250" y="836"/>
                    <a:pt x="1238" y="833"/>
                  </a:cubicBezTo>
                  <a:cubicBezTo>
                    <a:pt x="1220" y="830"/>
                    <a:pt x="1202" y="826"/>
                    <a:pt x="1184" y="822"/>
                  </a:cubicBezTo>
                  <a:cubicBezTo>
                    <a:pt x="922" y="762"/>
                    <a:pt x="710" y="739"/>
                    <a:pt x="528" y="747"/>
                  </a:cubicBezTo>
                  <a:close/>
                </a:path>
              </a:pathLst>
            </a:custGeom>
            <a:solidFill>
              <a:srgbClr val="B75C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2" name="Freeform 7">
              <a:extLst>
                <a:ext uri="{FF2B5EF4-FFF2-40B4-BE49-F238E27FC236}">
                  <a16:creationId xmlns:a16="http://schemas.microsoft.com/office/drawing/2014/main" id="{4C93D318-CC88-4DEF-B394-9539E02AB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" y="1796"/>
              <a:ext cx="3060" cy="962"/>
            </a:xfrm>
            <a:custGeom>
              <a:avLst/>
              <a:gdLst>
                <a:gd name="T0" fmla="*/ 721 w 2832"/>
                <a:gd name="T1" fmla="*/ 1019 h 890"/>
                <a:gd name="T2" fmla="*/ 715 w 2832"/>
                <a:gd name="T3" fmla="*/ 1005 h 890"/>
                <a:gd name="T4" fmla="*/ 628 w 2832"/>
                <a:gd name="T5" fmla="*/ 1027 h 890"/>
                <a:gd name="T6" fmla="*/ 0 w 2832"/>
                <a:gd name="T7" fmla="*/ 1215 h 890"/>
                <a:gd name="T8" fmla="*/ 0 w 2832"/>
                <a:gd name="T9" fmla="*/ 217 h 890"/>
                <a:gd name="T10" fmla="*/ 625 w 2832"/>
                <a:gd name="T11" fmla="*/ 49 h 890"/>
                <a:gd name="T12" fmla="*/ 704 w 2832"/>
                <a:gd name="T13" fmla="*/ 78 h 890"/>
                <a:gd name="T14" fmla="*/ 708 w 2832"/>
                <a:gd name="T15" fmla="*/ 41 h 890"/>
                <a:gd name="T16" fmla="*/ 1145 w 2832"/>
                <a:gd name="T17" fmla="*/ 74 h 890"/>
                <a:gd name="T18" fmla="*/ 1737 w 2832"/>
                <a:gd name="T19" fmla="*/ 202 h 890"/>
                <a:gd name="T20" fmla="*/ 1801 w 2832"/>
                <a:gd name="T21" fmla="*/ 256 h 890"/>
                <a:gd name="T22" fmla="*/ 1815 w 2832"/>
                <a:gd name="T23" fmla="*/ 216 h 890"/>
                <a:gd name="T24" fmla="*/ 2459 w 2832"/>
                <a:gd name="T25" fmla="*/ 243 h 890"/>
                <a:gd name="T26" fmla="*/ 2681 w 2832"/>
                <a:gd name="T27" fmla="*/ 177 h 890"/>
                <a:gd name="T28" fmla="*/ 2753 w 2832"/>
                <a:gd name="T29" fmla="*/ 221 h 890"/>
                <a:gd name="T30" fmla="*/ 2780 w 2832"/>
                <a:gd name="T31" fmla="*/ 146 h 890"/>
                <a:gd name="T32" fmla="*/ 3583 w 2832"/>
                <a:gd name="T33" fmla="*/ 130 h 890"/>
                <a:gd name="T34" fmla="*/ 3858 w 2832"/>
                <a:gd name="T35" fmla="*/ 442 h 890"/>
                <a:gd name="T36" fmla="*/ 3810 w 2832"/>
                <a:gd name="T37" fmla="*/ 503 h 890"/>
                <a:gd name="T38" fmla="*/ 3856 w 2832"/>
                <a:gd name="T39" fmla="*/ 533 h 890"/>
                <a:gd name="T40" fmla="*/ 3506 w 2832"/>
                <a:gd name="T41" fmla="*/ 968 h 890"/>
                <a:gd name="T42" fmla="*/ 2904 w 2832"/>
                <a:gd name="T43" fmla="*/ 1127 h 890"/>
                <a:gd name="T44" fmla="*/ 2880 w 2832"/>
                <a:gd name="T45" fmla="*/ 1113 h 890"/>
                <a:gd name="T46" fmla="*/ 2837 w 2832"/>
                <a:gd name="T47" fmla="*/ 1138 h 890"/>
                <a:gd name="T48" fmla="*/ 1774 w 2832"/>
                <a:gd name="T49" fmla="*/ 1153 h 890"/>
                <a:gd name="T50" fmla="*/ 1774 w 2832"/>
                <a:gd name="T51" fmla="*/ 1117 h 890"/>
                <a:gd name="T52" fmla="*/ 1688 w 2832"/>
                <a:gd name="T53" fmla="*/ 1138 h 890"/>
                <a:gd name="T54" fmla="*/ 1613 w 2832"/>
                <a:gd name="T55" fmla="*/ 1122 h 890"/>
                <a:gd name="T56" fmla="*/ 721 w 2832"/>
                <a:gd name="T57" fmla="*/ 1019 h 8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32" h="890">
                  <a:moveTo>
                    <a:pt x="528" y="747"/>
                  </a:moveTo>
                  <a:cubicBezTo>
                    <a:pt x="526" y="747"/>
                    <a:pt x="527" y="736"/>
                    <a:pt x="525" y="736"/>
                  </a:cubicBezTo>
                  <a:cubicBezTo>
                    <a:pt x="507" y="736"/>
                    <a:pt x="478" y="750"/>
                    <a:pt x="461" y="752"/>
                  </a:cubicBezTo>
                  <a:cubicBezTo>
                    <a:pt x="285" y="768"/>
                    <a:pt x="138" y="816"/>
                    <a:pt x="0" y="89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205" y="66"/>
                    <a:pt x="458" y="36"/>
                  </a:cubicBezTo>
                  <a:cubicBezTo>
                    <a:pt x="471" y="35"/>
                    <a:pt x="503" y="58"/>
                    <a:pt x="516" y="57"/>
                  </a:cubicBezTo>
                  <a:cubicBezTo>
                    <a:pt x="518" y="57"/>
                    <a:pt x="512" y="31"/>
                    <a:pt x="519" y="30"/>
                  </a:cubicBezTo>
                  <a:cubicBezTo>
                    <a:pt x="624" y="22"/>
                    <a:pt x="735" y="27"/>
                    <a:pt x="840" y="54"/>
                  </a:cubicBezTo>
                  <a:cubicBezTo>
                    <a:pt x="988" y="92"/>
                    <a:pt x="1137" y="125"/>
                    <a:pt x="1274" y="148"/>
                  </a:cubicBezTo>
                  <a:cubicBezTo>
                    <a:pt x="1286" y="150"/>
                    <a:pt x="1310" y="186"/>
                    <a:pt x="1322" y="188"/>
                  </a:cubicBezTo>
                  <a:cubicBezTo>
                    <a:pt x="1322" y="188"/>
                    <a:pt x="1325" y="156"/>
                    <a:pt x="1332" y="158"/>
                  </a:cubicBezTo>
                  <a:cubicBezTo>
                    <a:pt x="1531" y="188"/>
                    <a:pt x="1700" y="199"/>
                    <a:pt x="1804" y="178"/>
                  </a:cubicBezTo>
                  <a:cubicBezTo>
                    <a:pt x="1851" y="169"/>
                    <a:pt x="1906" y="150"/>
                    <a:pt x="1967" y="130"/>
                  </a:cubicBezTo>
                  <a:cubicBezTo>
                    <a:pt x="1979" y="126"/>
                    <a:pt x="2019" y="162"/>
                    <a:pt x="2019" y="162"/>
                  </a:cubicBezTo>
                  <a:cubicBezTo>
                    <a:pt x="2019" y="162"/>
                    <a:pt x="2028" y="110"/>
                    <a:pt x="2040" y="107"/>
                  </a:cubicBezTo>
                  <a:cubicBezTo>
                    <a:pt x="2206" y="56"/>
                    <a:pt x="2396" y="0"/>
                    <a:pt x="2628" y="95"/>
                  </a:cubicBezTo>
                  <a:cubicBezTo>
                    <a:pt x="2753" y="147"/>
                    <a:pt x="2823" y="240"/>
                    <a:pt x="2831" y="324"/>
                  </a:cubicBezTo>
                  <a:cubicBezTo>
                    <a:pt x="2832" y="335"/>
                    <a:pt x="2795" y="365"/>
                    <a:pt x="2795" y="368"/>
                  </a:cubicBezTo>
                  <a:cubicBezTo>
                    <a:pt x="2794" y="374"/>
                    <a:pt x="2831" y="379"/>
                    <a:pt x="2829" y="390"/>
                  </a:cubicBezTo>
                  <a:cubicBezTo>
                    <a:pt x="2807" y="528"/>
                    <a:pt x="2685" y="665"/>
                    <a:pt x="2572" y="710"/>
                  </a:cubicBezTo>
                  <a:cubicBezTo>
                    <a:pt x="2488" y="744"/>
                    <a:pt x="2329" y="792"/>
                    <a:pt x="2131" y="826"/>
                  </a:cubicBezTo>
                  <a:cubicBezTo>
                    <a:pt x="2123" y="827"/>
                    <a:pt x="2116" y="816"/>
                    <a:pt x="2112" y="816"/>
                  </a:cubicBezTo>
                  <a:cubicBezTo>
                    <a:pt x="2103" y="817"/>
                    <a:pt x="2090" y="833"/>
                    <a:pt x="2081" y="834"/>
                  </a:cubicBezTo>
                  <a:cubicBezTo>
                    <a:pt x="1850" y="871"/>
                    <a:pt x="1572" y="888"/>
                    <a:pt x="1302" y="845"/>
                  </a:cubicBezTo>
                  <a:cubicBezTo>
                    <a:pt x="1292" y="843"/>
                    <a:pt x="1305" y="820"/>
                    <a:pt x="1302" y="818"/>
                  </a:cubicBezTo>
                  <a:cubicBezTo>
                    <a:pt x="1290" y="816"/>
                    <a:pt x="1250" y="836"/>
                    <a:pt x="1238" y="834"/>
                  </a:cubicBezTo>
                  <a:cubicBezTo>
                    <a:pt x="1220" y="830"/>
                    <a:pt x="1202" y="826"/>
                    <a:pt x="1184" y="822"/>
                  </a:cubicBezTo>
                  <a:cubicBezTo>
                    <a:pt x="922" y="762"/>
                    <a:pt x="710" y="739"/>
                    <a:pt x="528" y="747"/>
                  </a:cubicBezTo>
                  <a:close/>
                </a:path>
              </a:pathLst>
            </a:custGeom>
            <a:solidFill>
              <a:srgbClr val="B3D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Freeform 8">
              <a:extLst>
                <a:ext uri="{FF2B5EF4-FFF2-40B4-BE49-F238E27FC236}">
                  <a16:creationId xmlns:a16="http://schemas.microsoft.com/office/drawing/2014/main" id="{025F7BD2-375D-4BBA-97F5-1B356B600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" y="1851"/>
              <a:ext cx="2963" cy="787"/>
            </a:xfrm>
            <a:custGeom>
              <a:avLst/>
              <a:gdLst>
                <a:gd name="T0" fmla="*/ 0 w 2742"/>
                <a:gd name="T1" fmla="*/ 351 h 728"/>
                <a:gd name="T2" fmla="*/ 1030 w 2742"/>
                <a:gd name="T3" fmla="*/ 145 h 728"/>
                <a:gd name="T4" fmla="*/ 2707 w 2742"/>
                <a:gd name="T5" fmla="*/ 265 h 728"/>
                <a:gd name="T6" fmla="*/ 3693 w 2742"/>
                <a:gd name="T7" fmla="*/ 432 h 728"/>
                <a:gd name="T8" fmla="*/ 2785 w 2742"/>
                <a:gd name="T9" fmla="*/ 937 h 728"/>
                <a:gd name="T10" fmla="*/ 1631 w 2742"/>
                <a:gd name="T11" fmla="*/ 913 h 728"/>
                <a:gd name="T12" fmla="*/ 711 w 2742"/>
                <a:gd name="T13" fmla="*/ 793 h 728"/>
                <a:gd name="T14" fmla="*/ 621 w 2742"/>
                <a:gd name="T15" fmla="*/ 802 h 728"/>
                <a:gd name="T16" fmla="*/ 1 w 2742"/>
                <a:gd name="T17" fmla="*/ 995 h 728"/>
                <a:gd name="T18" fmla="*/ 0 w 2742"/>
                <a:gd name="T19" fmla="*/ 351 h 7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42" h="728">
                  <a:moveTo>
                    <a:pt x="0" y="257"/>
                  </a:moveTo>
                  <a:cubicBezTo>
                    <a:pt x="0" y="257"/>
                    <a:pt x="236" y="32"/>
                    <a:pt x="755" y="106"/>
                  </a:cubicBezTo>
                  <a:cubicBezTo>
                    <a:pt x="1273" y="180"/>
                    <a:pt x="1330" y="317"/>
                    <a:pt x="1985" y="194"/>
                  </a:cubicBezTo>
                  <a:cubicBezTo>
                    <a:pt x="2258" y="142"/>
                    <a:pt x="2660" y="0"/>
                    <a:pt x="2709" y="316"/>
                  </a:cubicBezTo>
                  <a:cubicBezTo>
                    <a:pt x="2742" y="532"/>
                    <a:pt x="2225" y="656"/>
                    <a:pt x="2042" y="686"/>
                  </a:cubicBezTo>
                  <a:cubicBezTo>
                    <a:pt x="1858" y="717"/>
                    <a:pt x="1379" y="704"/>
                    <a:pt x="1196" y="669"/>
                  </a:cubicBezTo>
                  <a:cubicBezTo>
                    <a:pt x="1078" y="646"/>
                    <a:pt x="822" y="563"/>
                    <a:pt x="522" y="581"/>
                  </a:cubicBezTo>
                  <a:cubicBezTo>
                    <a:pt x="536" y="606"/>
                    <a:pt x="455" y="588"/>
                    <a:pt x="455" y="587"/>
                  </a:cubicBezTo>
                  <a:cubicBezTo>
                    <a:pt x="309" y="603"/>
                    <a:pt x="154" y="644"/>
                    <a:pt x="1" y="728"/>
                  </a:cubicBezTo>
                  <a:lnTo>
                    <a:pt x="0" y="257"/>
                  </a:lnTo>
                  <a:close/>
                </a:path>
              </a:pathLst>
            </a:custGeom>
            <a:solidFill>
              <a:srgbClr val="7AC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Freeform 9">
              <a:extLst>
                <a:ext uri="{FF2B5EF4-FFF2-40B4-BE49-F238E27FC236}">
                  <a16:creationId xmlns:a16="http://schemas.microsoft.com/office/drawing/2014/main" id="{6BAA9BF4-034B-43B2-864D-E423A5564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" y="2304"/>
              <a:ext cx="2873" cy="334"/>
            </a:xfrm>
            <a:custGeom>
              <a:avLst/>
              <a:gdLst>
                <a:gd name="T0" fmla="*/ 3624 w 2659"/>
                <a:gd name="T1" fmla="*/ 35 h 309"/>
                <a:gd name="T2" fmla="*/ 2712 w 2659"/>
                <a:gd name="T3" fmla="*/ 286 h 309"/>
                <a:gd name="T4" fmla="*/ 1573 w 2659"/>
                <a:gd name="T5" fmla="*/ 143 h 309"/>
                <a:gd name="T6" fmla="*/ 657 w 2659"/>
                <a:gd name="T7" fmla="*/ 23 h 309"/>
                <a:gd name="T8" fmla="*/ 0 w 2659"/>
                <a:gd name="T9" fmla="*/ 198 h 309"/>
                <a:gd name="T10" fmla="*/ 1 w 2659"/>
                <a:gd name="T11" fmla="*/ 422 h 309"/>
                <a:gd name="T12" fmla="*/ 620 w 2659"/>
                <a:gd name="T13" fmla="*/ 229 h 309"/>
                <a:gd name="T14" fmla="*/ 711 w 2659"/>
                <a:gd name="T15" fmla="*/ 219 h 309"/>
                <a:gd name="T16" fmla="*/ 1628 w 2659"/>
                <a:gd name="T17" fmla="*/ 340 h 309"/>
                <a:gd name="T18" fmla="*/ 2781 w 2659"/>
                <a:gd name="T19" fmla="*/ 364 h 309"/>
                <a:gd name="T20" fmla="*/ 3624 w 2659"/>
                <a:gd name="T21" fmla="*/ 35 h 3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9" h="309">
                  <a:moveTo>
                    <a:pt x="2659" y="26"/>
                  </a:moveTo>
                  <a:cubicBezTo>
                    <a:pt x="2307" y="178"/>
                    <a:pt x="2164" y="214"/>
                    <a:pt x="1990" y="210"/>
                  </a:cubicBezTo>
                  <a:cubicBezTo>
                    <a:pt x="1470" y="200"/>
                    <a:pt x="1338" y="140"/>
                    <a:pt x="1155" y="105"/>
                  </a:cubicBezTo>
                  <a:cubicBezTo>
                    <a:pt x="1037" y="83"/>
                    <a:pt x="781" y="0"/>
                    <a:pt x="482" y="17"/>
                  </a:cubicBezTo>
                  <a:cubicBezTo>
                    <a:pt x="418" y="22"/>
                    <a:pt x="140" y="73"/>
                    <a:pt x="0" y="144"/>
                  </a:cubicBezTo>
                  <a:cubicBezTo>
                    <a:pt x="1" y="309"/>
                    <a:pt x="1" y="309"/>
                    <a:pt x="1" y="309"/>
                  </a:cubicBezTo>
                  <a:cubicBezTo>
                    <a:pt x="154" y="224"/>
                    <a:pt x="308" y="183"/>
                    <a:pt x="454" y="167"/>
                  </a:cubicBezTo>
                  <a:cubicBezTo>
                    <a:pt x="454" y="169"/>
                    <a:pt x="535" y="186"/>
                    <a:pt x="522" y="161"/>
                  </a:cubicBezTo>
                  <a:cubicBezTo>
                    <a:pt x="821" y="144"/>
                    <a:pt x="1077" y="227"/>
                    <a:pt x="1195" y="249"/>
                  </a:cubicBezTo>
                  <a:cubicBezTo>
                    <a:pt x="1378" y="284"/>
                    <a:pt x="1858" y="297"/>
                    <a:pt x="2041" y="267"/>
                  </a:cubicBezTo>
                  <a:cubicBezTo>
                    <a:pt x="2184" y="243"/>
                    <a:pt x="2530" y="162"/>
                    <a:pt x="2659" y="26"/>
                  </a:cubicBezTo>
                  <a:close/>
                </a:path>
              </a:pathLst>
            </a:custGeom>
            <a:solidFill>
              <a:srgbClr val="92C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Freeform 10">
              <a:extLst>
                <a:ext uri="{FF2B5EF4-FFF2-40B4-BE49-F238E27FC236}">
                  <a16:creationId xmlns:a16="http://schemas.microsoft.com/office/drawing/2014/main" id="{4189BA51-CA51-47E6-BCFD-94525632C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2319"/>
              <a:ext cx="2872" cy="318"/>
            </a:xfrm>
            <a:custGeom>
              <a:avLst/>
              <a:gdLst>
                <a:gd name="T0" fmla="*/ 0 w 2658"/>
                <a:gd name="T1" fmla="*/ 402 h 294"/>
                <a:gd name="T2" fmla="*/ 617 w 2658"/>
                <a:gd name="T3" fmla="*/ 207 h 294"/>
                <a:gd name="T4" fmla="*/ 709 w 2658"/>
                <a:gd name="T5" fmla="*/ 200 h 294"/>
                <a:gd name="T6" fmla="*/ 1627 w 2658"/>
                <a:gd name="T7" fmla="*/ 320 h 294"/>
                <a:gd name="T8" fmla="*/ 2780 w 2658"/>
                <a:gd name="T9" fmla="*/ 345 h 294"/>
                <a:gd name="T10" fmla="*/ 3623 w 2658"/>
                <a:gd name="T11" fmla="*/ 15 h 294"/>
                <a:gd name="T12" fmla="*/ 3487 w 2658"/>
                <a:gd name="T13" fmla="*/ 103 h 294"/>
                <a:gd name="T14" fmla="*/ 2833 w 2658"/>
                <a:gd name="T15" fmla="*/ 324 h 294"/>
                <a:gd name="T16" fmla="*/ 1824 w 2658"/>
                <a:gd name="T17" fmla="*/ 319 h 294"/>
                <a:gd name="T18" fmla="*/ 0 w 2658"/>
                <a:gd name="T19" fmla="*/ 357 h 294"/>
                <a:gd name="T20" fmla="*/ 0 w 2658"/>
                <a:gd name="T21" fmla="*/ 402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8" h="294">
                  <a:moveTo>
                    <a:pt x="0" y="294"/>
                  </a:moveTo>
                  <a:cubicBezTo>
                    <a:pt x="153" y="209"/>
                    <a:pt x="307" y="168"/>
                    <a:pt x="453" y="152"/>
                  </a:cubicBezTo>
                  <a:cubicBezTo>
                    <a:pt x="453" y="154"/>
                    <a:pt x="534" y="171"/>
                    <a:pt x="520" y="146"/>
                  </a:cubicBezTo>
                  <a:cubicBezTo>
                    <a:pt x="820" y="129"/>
                    <a:pt x="1076" y="212"/>
                    <a:pt x="1194" y="234"/>
                  </a:cubicBezTo>
                  <a:cubicBezTo>
                    <a:pt x="1377" y="269"/>
                    <a:pt x="1857" y="282"/>
                    <a:pt x="2040" y="252"/>
                  </a:cubicBezTo>
                  <a:cubicBezTo>
                    <a:pt x="2183" y="228"/>
                    <a:pt x="2529" y="148"/>
                    <a:pt x="2658" y="11"/>
                  </a:cubicBezTo>
                  <a:cubicBezTo>
                    <a:pt x="2630" y="37"/>
                    <a:pt x="2589" y="62"/>
                    <a:pt x="2558" y="75"/>
                  </a:cubicBezTo>
                  <a:cubicBezTo>
                    <a:pt x="2398" y="167"/>
                    <a:pt x="2194" y="218"/>
                    <a:pt x="2079" y="237"/>
                  </a:cubicBezTo>
                  <a:cubicBezTo>
                    <a:pt x="1896" y="268"/>
                    <a:pt x="1524" y="248"/>
                    <a:pt x="1338" y="233"/>
                  </a:cubicBezTo>
                  <a:cubicBezTo>
                    <a:pt x="1211" y="223"/>
                    <a:pt x="534" y="0"/>
                    <a:pt x="0" y="261"/>
                  </a:cubicBezTo>
                  <a:lnTo>
                    <a:pt x="0" y="294"/>
                  </a:lnTo>
                  <a:close/>
                </a:path>
              </a:pathLst>
            </a:custGeom>
            <a:solidFill>
              <a:srgbClr val="C0D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Freeform 11">
              <a:extLst>
                <a:ext uri="{FF2B5EF4-FFF2-40B4-BE49-F238E27FC236}">
                  <a16:creationId xmlns:a16="http://schemas.microsoft.com/office/drawing/2014/main" id="{ACDB8FA8-912D-4775-A55D-A801D8504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" y="1852"/>
              <a:ext cx="2933" cy="544"/>
            </a:xfrm>
            <a:custGeom>
              <a:avLst/>
              <a:gdLst>
                <a:gd name="T0" fmla="*/ 1030 w 2714"/>
                <a:gd name="T1" fmla="*/ 400 h 503"/>
                <a:gd name="T2" fmla="*/ 2707 w 2714"/>
                <a:gd name="T3" fmla="*/ 518 h 503"/>
                <a:gd name="T4" fmla="*/ 3659 w 2714"/>
                <a:gd name="T5" fmla="*/ 571 h 503"/>
                <a:gd name="T6" fmla="*/ 3695 w 2714"/>
                <a:gd name="T7" fmla="*/ 432 h 503"/>
                <a:gd name="T8" fmla="*/ 2707 w 2714"/>
                <a:gd name="T9" fmla="*/ 264 h 503"/>
                <a:gd name="T10" fmla="*/ 1030 w 2714"/>
                <a:gd name="T11" fmla="*/ 145 h 503"/>
                <a:gd name="T12" fmla="*/ 0 w 2714"/>
                <a:gd name="T13" fmla="*/ 353 h 503"/>
                <a:gd name="T14" fmla="*/ 0 w 2714"/>
                <a:gd name="T15" fmla="*/ 606 h 503"/>
                <a:gd name="T16" fmla="*/ 1030 w 2714"/>
                <a:gd name="T17" fmla="*/ 400 h 5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14" h="503">
                  <a:moveTo>
                    <a:pt x="755" y="292"/>
                  </a:moveTo>
                  <a:cubicBezTo>
                    <a:pt x="1273" y="366"/>
                    <a:pt x="1330" y="503"/>
                    <a:pt x="1985" y="379"/>
                  </a:cubicBezTo>
                  <a:cubicBezTo>
                    <a:pt x="2230" y="333"/>
                    <a:pt x="2578" y="215"/>
                    <a:pt x="2683" y="417"/>
                  </a:cubicBezTo>
                  <a:cubicBezTo>
                    <a:pt x="2704" y="386"/>
                    <a:pt x="2714" y="352"/>
                    <a:pt x="2709" y="315"/>
                  </a:cubicBezTo>
                  <a:cubicBezTo>
                    <a:pt x="2660" y="0"/>
                    <a:pt x="2258" y="142"/>
                    <a:pt x="1985" y="193"/>
                  </a:cubicBezTo>
                  <a:cubicBezTo>
                    <a:pt x="1330" y="317"/>
                    <a:pt x="1273" y="180"/>
                    <a:pt x="755" y="106"/>
                  </a:cubicBezTo>
                  <a:cubicBezTo>
                    <a:pt x="236" y="32"/>
                    <a:pt x="0" y="257"/>
                    <a:pt x="0" y="257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15" y="429"/>
                    <a:pt x="252" y="220"/>
                    <a:pt x="755" y="292"/>
                  </a:cubicBezTo>
                  <a:close/>
                </a:path>
              </a:pathLst>
            </a:custGeom>
            <a:solidFill>
              <a:srgbClr val="65A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Freeform 12">
              <a:extLst>
                <a:ext uri="{FF2B5EF4-FFF2-40B4-BE49-F238E27FC236}">
                  <a16:creationId xmlns:a16="http://schemas.microsoft.com/office/drawing/2014/main" id="{A3EF9880-A8F0-4C49-8B78-9CB05976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1240"/>
              <a:ext cx="819" cy="691"/>
            </a:xfrm>
            <a:custGeom>
              <a:avLst/>
              <a:gdLst>
                <a:gd name="T0" fmla="*/ 361 w 758"/>
                <a:gd name="T1" fmla="*/ 681 h 639"/>
                <a:gd name="T2" fmla="*/ 186 w 758"/>
                <a:gd name="T3" fmla="*/ 670 h 639"/>
                <a:gd name="T4" fmla="*/ 23 w 758"/>
                <a:gd name="T5" fmla="*/ 526 h 639"/>
                <a:gd name="T6" fmla="*/ 203 w 758"/>
                <a:gd name="T7" fmla="*/ 69 h 639"/>
                <a:gd name="T8" fmla="*/ 816 w 758"/>
                <a:gd name="T9" fmla="*/ 69 h 639"/>
                <a:gd name="T10" fmla="*/ 1021 w 758"/>
                <a:gd name="T11" fmla="*/ 425 h 639"/>
                <a:gd name="T12" fmla="*/ 798 w 758"/>
                <a:gd name="T13" fmla="*/ 808 h 639"/>
                <a:gd name="T14" fmla="*/ 361 w 758"/>
                <a:gd name="T15" fmla="*/ 681 h 6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8" h="639">
                  <a:moveTo>
                    <a:pt x="265" y="498"/>
                  </a:moveTo>
                  <a:cubicBezTo>
                    <a:pt x="265" y="498"/>
                    <a:pt x="179" y="485"/>
                    <a:pt x="136" y="490"/>
                  </a:cubicBezTo>
                  <a:cubicBezTo>
                    <a:pt x="93" y="495"/>
                    <a:pt x="0" y="475"/>
                    <a:pt x="17" y="384"/>
                  </a:cubicBezTo>
                  <a:cubicBezTo>
                    <a:pt x="35" y="293"/>
                    <a:pt x="40" y="101"/>
                    <a:pt x="149" y="51"/>
                  </a:cubicBezTo>
                  <a:cubicBezTo>
                    <a:pt x="257" y="0"/>
                    <a:pt x="520" y="13"/>
                    <a:pt x="599" y="51"/>
                  </a:cubicBezTo>
                  <a:cubicBezTo>
                    <a:pt x="677" y="88"/>
                    <a:pt x="743" y="177"/>
                    <a:pt x="750" y="311"/>
                  </a:cubicBezTo>
                  <a:cubicBezTo>
                    <a:pt x="758" y="445"/>
                    <a:pt x="745" y="639"/>
                    <a:pt x="586" y="591"/>
                  </a:cubicBezTo>
                  <a:cubicBezTo>
                    <a:pt x="427" y="543"/>
                    <a:pt x="394" y="518"/>
                    <a:pt x="265" y="498"/>
                  </a:cubicBezTo>
                  <a:close/>
                </a:path>
              </a:pathLst>
            </a:custGeom>
            <a:solidFill>
              <a:srgbClr val="D9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Freeform 13">
              <a:extLst>
                <a:ext uri="{FF2B5EF4-FFF2-40B4-BE49-F238E27FC236}">
                  <a16:creationId xmlns:a16="http://schemas.microsoft.com/office/drawing/2014/main" id="{EE745376-D2E0-4850-AC02-F0852DEEB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3" y="1575"/>
              <a:ext cx="794" cy="346"/>
            </a:xfrm>
            <a:custGeom>
              <a:avLst/>
              <a:gdLst>
                <a:gd name="T0" fmla="*/ 775 w 735"/>
                <a:gd name="T1" fmla="*/ 248 h 320"/>
                <a:gd name="T2" fmla="*/ 350 w 735"/>
                <a:gd name="T3" fmla="*/ 120 h 320"/>
                <a:gd name="T4" fmla="*/ 179 w 735"/>
                <a:gd name="T5" fmla="*/ 110 h 320"/>
                <a:gd name="T6" fmla="*/ 31 w 735"/>
                <a:gd name="T7" fmla="*/ 43 h 320"/>
                <a:gd name="T8" fmla="*/ 23 w 735"/>
                <a:gd name="T9" fmla="*/ 89 h 320"/>
                <a:gd name="T10" fmla="*/ 179 w 735"/>
                <a:gd name="T11" fmla="*/ 235 h 320"/>
                <a:gd name="T12" fmla="*/ 350 w 735"/>
                <a:gd name="T13" fmla="*/ 245 h 320"/>
                <a:gd name="T14" fmla="*/ 775 w 735"/>
                <a:gd name="T15" fmla="*/ 373 h 320"/>
                <a:gd name="T16" fmla="*/ 993 w 735"/>
                <a:gd name="T17" fmla="*/ 0 h 320"/>
                <a:gd name="T18" fmla="*/ 775 w 735"/>
                <a:gd name="T19" fmla="*/ 248 h 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5" h="320">
                  <a:moveTo>
                    <a:pt x="569" y="181"/>
                  </a:moveTo>
                  <a:cubicBezTo>
                    <a:pt x="414" y="133"/>
                    <a:pt x="382" y="108"/>
                    <a:pt x="257" y="88"/>
                  </a:cubicBezTo>
                  <a:cubicBezTo>
                    <a:pt x="257" y="88"/>
                    <a:pt x="174" y="75"/>
                    <a:pt x="132" y="80"/>
                  </a:cubicBezTo>
                  <a:cubicBezTo>
                    <a:pt x="101" y="84"/>
                    <a:pt x="43" y="73"/>
                    <a:pt x="23" y="31"/>
                  </a:cubicBezTo>
                  <a:cubicBezTo>
                    <a:pt x="21" y="43"/>
                    <a:pt x="19" y="55"/>
                    <a:pt x="17" y="65"/>
                  </a:cubicBezTo>
                  <a:cubicBezTo>
                    <a:pt x="0" y="156"/>
                    <a:pt x="91" y="177"/>
                    <a:pt x="132" y="172"/>
                  </a:cubicBezTo>
                  <a:cubicBezTo>
                    <a:pt x="174" y="167"/>
                    <a:pt x="257" y="179"/>
                    <a:pt x="257" y="179"/>
                  </a:cubicBezTo>
                  <a:cubicBezTo>
                    <a:pt x="382" y="199"/>
                    <a:pt x="414" y="225"/>
                    <a:pt x="569" y="273"/>
                  </a:cubicBezTo>
                  <a:cubicBezTo>
                    <a:pt x="720" y="320"/>
                    <a:pt x="735" y="134"/>
                    <a:pt x="729" y="0"/>
                  </a:cubicBezTo>
                  <a:cubicBezTo>
                    <a:pt x="722" y="112"/>
                    <a:pt x="687" y="218"/>
                    <a:pt x="569" y="181"/>
                  </a:cubicBezTo>
                  <a:close/>
                </a:path>
              </a:pathLst>
            </a:custGeom>
            <a:solidFill>
              <a:srgbClr val="C4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Freeform 14">
              <a:extLst>
                <a:ext uri="{FF2B5EF4-FFF2-40B4-BE49-F238E27FC236}">
                  <a16:creationId xmlns:a16="http://schemas.microsoft.com/office/drawing/2014/main" id="{AAC23211-83E8-48F0-9D98-97127AC80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1192"/>
              <a:ext cx="743" cy="772"/>
            </a:xfrm>
            <a:custGeom>
              <a:avLst/>
              <a:gdLst>
                <a:gd name="T0" fmla="*/ 773 w 688"/>
                <a:gd name="T1" fmla="*/ 5 h 715"/>
                <a:gd name="T2" fmla="*/ 177 w 688"/>
                <a:gd name="T3" fmla="*/ 457 h 715"/>
                <a:gd name="T4" fmla="*/ 477 w 688"/>
                <a:gd name="T5" fmla="*/ 940 h 715"/>
                <a:gd name="T6" fmla="*/ 932 w 688"/>
                <a:gd name="T7" fmla="*/ 422 h 715"/>
                <a:gd name="T8" fmla="*/ 773 w 688"/>
                <a:gd name="T9" fmla="*/ 5 h 7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8" h="715">
                  <a:moveTo>
                    <a:pt x="569" y="5"/>
                  </a:moveTo>
                  <a:cubicBezTo>
                    <a:pt x="480" y="0"/>
                    <a:pt x="263" y="96"/>
                    <a:pt x="131" y="336"/>
                  </a:cubicBezTo>
                  <a:cubicBezTo>
                    <a:pt x="0" y="576"/>
                    <a:pt x="53" y="715"/>
                    <a:pt x="351" y="692"/>
                  </a:cubicBezTo>
                  <a:cubicBezTo>
                    <a:pt x="649" y="669"/>
                    <a:pt x="688" y="641"/>
                    <a:pt x="685" y="310"/>
                  </a:cubicBezTo>
                  <a:cubicBezTo>
                    <a:pt x="682" y="5"/>
                    <a:pt x="569" y="5"/>
                    <a:pt x="569" y="5"/>
                  </a:cubicBezTo>
                  <a:close/>
                </a:path>
              </a:pathLst>
            </a:custGeom>
            <a:solidFill>
              <a:srgbClr val="D9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Freeform 15">
              <a:extLst>
                <a:ext uri="{FF2B5EF4-FFF2-40B4-BE49-F238E27FC236}">
                  <a16:creationId xmlns:a16="http://schemas.microsoft.com/office/drawing/2014/main" id="{003060AB-0A71-4626-9156-A336323CE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1513"/>
              <a:ext cx="674" cy="438"/>
            </a:xfrm>
            <a:custGeom>
              <a:avLst/>
              <a:gdLst>
                <a:gd name="T0" fmla="*/ 846 w 624"/>
                <a:gd name="T1" fmla="*/ 0 h 406"/>
                <a:gd name="T2" fmla="*/ 405 w 624"/>
                <a:gd name="T3" fmla="*/ 429 h 406"/>
                <a:gd name="T4" fmla="*/ 29 w 624"/>
                <a:gd name="T5" fmla="*/ 272 h 406"/>
                <a:gd name="T6" fmla="*/ 405 w 624"/>
                <a:gd name="T7" fmla="*/ 528 h 406"/>
                <a:gd name="T8" fmla="*/ 846 w 624"/>
                <a:gd name="T9" fmla="*/ 11 h 406"/>
                <a:gd name="T10" fmla="*/ 846 w 624"/>
                <a:gd name="T11" fmla="*/ 0 h 4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4" h="406">
                  <a:moveTo>
                    <a:pt x="621" y="0"/>
                  </a:moveTo>
                  <a:cubicBezTo>
                    <a:pt x="617" y="270"/>
                    <a:pt x="567" y="296"/>
                    <a:pt x="297" y="317"/>
                  </a:cubicBezTo>
                  <a:cubicBezTo>
                    <a:pt x="126" y="331"/>
                    <a:pt x="38" y="288"/>
                    <a:pt x="21" y="201"/>
                  </a:cubicBezTo>
                  <a:cubicBezTo>
                    <a:pt x="0" y="335"/>
                    <a:pt x="84" y="406"/>
                    <a:pt x="297" y="389"/>
                  </a:cubicBezTo>
                  <a:cubicBezTo>
                    <a:pt x="587" y="366"/>
                    <a:pt x="624" y="339"/>
                    <a:pt x="621" y="7"/>
                  </a:cubicBezTo>
                  <a:cubicBezTo>
                    <a:pt x="621" y="5"/>
                    <a:pt x="621" y="3"/>
                    <a:pt x="621" y="0"/>
                  </a:cubicBezTo>
                  <a:close/>
                </a:path>
              </a:pathLst>
            </a:custGeom>
            <a:solidFill>
              <a:srgbClr val="C4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Freeform 16">
              <a:extLst>
                <a:ext uri="{FF2B5EF4-FFF2-40B4-BE49-F238E27FC236}">
                  <a16:creationId xmlns:a16="http://schemas.microsoft.com/office/drawing/2014/main" id="{A369DF0F-D3A9-4435-847B-4076D6910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" y="1092"/>
              <a:ext cx="798" cy="760"/>
            </a:xfrm>
            <a:custGeom>
              <a:avLst/>
              <a:gdLst>
                <a:gd name="T0" fmla="*/ 628 w 738"/>
                <a:gd name="T1" fmla="*/ 25 h 703"/>
                <a:gd name="T2" fmla="*/ 317 w 738"/>
                <a:gd name="T3" fmla="*/ 41 h 703"/>
                <a:gd name="T4" fmla="*/ 28 w 738"/>
                <a:gd name="T5" fmla="*/ 231 h 703"/>
                <a:gd name="T6" fmla="*/ 19 w 738"/>
                <a:gd name="T7" fmla="*/ 774 h 703"/>
                <a:gd name="T8" fmla="*/ 175 w 738"/>
                <a:gd name="T9" fmla="*/ 933 h 703"/>
                <a:gd name="T10" fmla="*/ 834 w 738"/>
                <a:gd name="T11" fmla="*/ 705 h 703"/>
                <a:gd name="T12" fmla="*/ 977 w 738"/>
                <a:gd name="T13" fmla="*/ 194 h 703"/>
                <a:gd name="T14" fmla="*/ 628 w 738"/>
                <a:gd name="T15" fmla="*/ 25 h 7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8" h="703">
                  <a:moveTo>
                    <a:pt x="460" y="18"/>
                  </a:moveTo>
                  <a:cubicBezTo>
                    <a:pt x="414" y="21"/>
                    <a:pt x="273" y="23"/>
                    <a:pt x="232" y="30"/>
                  </a:cubicBezTo>
                  <a:cubicBezTo>
                    <a:pt x="192" y="38"/>
                    <a:pt x="15" y="30"/>
                    <a:pt x="20" y="169"/>
                  </a:cubicBezTo>
                  <a:cubicBezTo>
                    <a:pt x="25" y="308"/>
                    <a:pt x="30" y="508"/>
                    <a:pt x="15" y="566"/>
                  </a:cubicBezTo>
                  <a:cubicBezTo>
                    <a:pt x="0" y="624"/>
                    <a:pt x="20" y="703"/>
                    <a:pt x="129" y="683"/>
                  </a:cubicBezTo>
                  <a:cubicBezTo>
                    <a:pt x="237" y="662"/>
                    <a:pt x="525" y="634"/>
                    <a:pt x="609" y="516"/>
                  </a:cubicBezTo>
                  <a:cubicBezTo>
                    <a:pt x="692" y="397"/>
                    <a:pt x="707" y="182"/>
                    <a:pt x="715" y="142"/>
                  </a:cubicBezTo>
                  <a:cubicBezTo>
                    <a:pt x="722" y="101"/>
                    <a:pt x="738" y="0"/>
                    <a:pt x="460" y="18"/>
                  </a:cubicBezTo>
                  <a:close/>
                </a:path>
              </a:pathLst>
            </a:custGeom>
            <a:solidFill>
              <a:srgbClr val="D9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17">
              <a:extLst>
                <a:ext uri="{FF2B5EF4-FFF2-40B4-BE49-F238E27FC236}">
                  <a16:creationId xmlns:a16="http://schemas.microsoft.com/office/drawing/2014/main" id="{44B5AE9C-50C4-4E57-A0FA-348FEFD09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1172"/>
              <a:ext cx="763" cy="667"/>
            </a:xfrm>
            <a:custGeom>
              <a:avLst/>
              <a:gdLst>
                <a:gd name="T0" fmla="*/ 935 w 706"/>
                <a:gd name="T1" fmla="*/ 0 h 617"/>
                <a:gd name="T2" fmla="*/ 811 w 706"/>
                <a:gd name="T3" fmla="*/ 373 h 617"/>
                <a:gd name="T4" fmla="*/ 247 w 706"/>
                <a:gd name="T5" fmla="*/ 671 h 617"/>
                <a:gd name="T6" fmla="*/ 31 w 706"/>
                <a:gd name="T7" fmla="*/ 551 h 617"/>
                <a:gd name="T8" fmla="*/ 18 w 706"/>
                <a:gd name="T9" fmla="*/ 662 h 617"/>
                <a:gd name="T10" fmla="*/ 171 w 706"/>
                <a:gd name="T11" fmla="*/ 816 h 617"/>
                <a:gd name="T12" fmla="*/ 811 w 706"/>
                <a:gd name="T13" fmla="*/ 595 h 617"/>
                <a:gd name="T14" fmla="*/ 952 w 706"/>
                <a:gd name="T15" fmla="*/ 99 h 617"/>
                <a:gd name="T16" fmla="*/ 935 w 706"/>
                <a:gd name="T17" fmla="*/ 0 h 6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06" h="617">
                  <a:moveTo>
                    <a:pt x="685" y="0"/>
                  </a:moveTo>
                  <a:cubicBezTo>
                    <a:pt x="673" y="82"/>
                    <a:pt x="648" y="197"/>
                    <a:pt x="594" y="273"/>
                  </a:cubicBezTo>
                  <a:cubicBezTo>
                    <a:pt x="513" y="388"/>
                    <a:pt x="402" y="481"/>
                    <a:pt x="181" y="491"/>
                  </a:cubicBezTo>
                  <a:cubicBezTo>
                    <a:pt x="67" y="496"/>
                    <a:pt x="39" y="429"/>
                    <a:pt x="23" y="404"/>
                  </a:cubicBezTo>
                  <a:cubicBezTo>
                    <a:pt x="21" y="440"/>
                    <a:pt x="19" y="468"/>
                    <a:pt x="14" y="485"/>
                  </a:cubicBezTo>
                  <a:cubicBezTo>
                    <a:pt x="0" y="541"/>
                    <a:pt x="19" y="617"/>
                    <a:pt x="125" y="598"/>
                  </a:cubicBezTo>
                  <a:cubicBezTo>
                    <a:pt x="232" y="578"/>
                    <a:pt x="513" y="551"/>
                    <a:pt x="594" y="436"/>
                  </a:cubicBezTo>
                  <a:cubicBezTo>
                    <a:pt x="676" y="321"/>
                    <a:pt x="691" y="112"/>
                    <a:pt x="698" y="73"/>
                  </a:cubicBezTo>
                  <a:cubicBezTo>
                    <a:pt x="701" y="55"/>
                    <a:pt x="706" y="26"/>
                    <a:pt x="685" y="0"/>
                  </a:cubicBezTo>
                  <a:close/>
                </a:path>
              </a:pathLst>
            </a:custGeom>
            <a:solidFill>
              <a:srgbClr val="C4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18">
              <a:extLst>
                <a:ext uri="{FF2B5EF4-FFF2-40B4-BE49-F238E27FC236}">
                  <a16:creationId xmlns:a16="http://schemas.microsoft.com/office/drawing/2014/main" id="{2343E6F6-9DB7-41E8-965E-02E2E47DF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" y="1077"/>
              <a:ext cx="631" cy="1060"/>
            </a:xfrm>
            <a:custGeom>
              <a:avLst/>
              <a:gdLst>
                <a:gd name="T0" fmla="*/ 796 w 584"/>
                <a:gd name="T1" fmla="*/ 327 h 981"/>
                <a:gd name="T2" fmla="*/ 796 w 584"/>
                <a:gd name="T3" fmla="*/ 1234 h 981"/>
                <a:gd name="T4" fmla="*/ 570 w 584"/>
                <a:gd name="T5" fmla="*/ 1279 h 981"/>
                <a:gd name="T6" fmla="*/ 271 w 584"/>
                <a:gd name="T7" fmla="*/ 1243 h 981"/>
                <a:gd name="T8" fmla="*/ 96 w 584"/>
                <a:gd name="T9" fmla="*/ 1019 h 981"/>
                <a:gd name="T10" fmla="*/ 66 w 584"/>
                <a:gd name="T11" fmla="*/ 749 h 981"/>
                <a:gd name="T12" fmla="*/ 796 w 584"/>
                <a:gd name="T13" fmla="*/ 327 h 9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4" h="981">
                  <a:moveTo>
                    <a:pt x="584" y="240"/>
                  </a:moveTo>
                  <a:cubicBezTo>
                    <a:pt x="584" y="905"/>
                    <a:pt x="584" y="905"/>
                    <a:pt x="584" y="905"/>
                  </a:cubicBezTo>
                  <a:cubicBezTo>
                    <a:pt x="584" y="905"/>
                    <a:pt x="457" y="920"/>
                    <a:pt x="419" y="938"/>
                  </a:cubicBezTo>
                  <a:cubicBezTo>
                    <a:pt x="381" y="955"/>
                    <a:pt x="240" y="981"/>
                    <a:pt x="199" y="912"/>
                  </a:cubicBezTo>
                  <a:cubicBezTo>
                    <a:pt x="159" y="844"/>
                    <a:pt x="111" y="771"/>
                    <a:pt x="70" y="748"/>
                  </a:cubicBezTo>
                  <a:cubicBezTo>
                    <a:pt x="30" y="725"/>
                    <a:pt x="0" y="655"/>
                    <a:pt x="48" y="549"/>
                  </a:cubicBezTo>
                  <a:cubicBezTo>
                    <a:pt x="96" y="442"/>
                    <a:pt x="194" y="0"/>
                    <a:pt x="584" y="240"/>
                  </a:cubicBezTo>
                  <a:close/>
                </a:path>
              </a:pathLst>
            </a:custGeom>
            <a:solidFill>
              <a:srgbClr val="D9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19">
              <a:extLst>
                <a:ext uri="{FF2B5EF4-FFF2-40B4-BE49-F238E27FC236}">
                  <a16:creationId xmlns:a16="http://schemas.microsoft.com/office/drawing/2014/main" id="{83413520-1363-47CC-874E-B94E23135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709"/>
              <a:ext cx="616" cy="421"/>
            </a:xfrm>
            <a:custGeom>
              <a:avLst/>
              <a:gdLst>
                <a:gd name="T0" fmla="*/ 257 w 570"/>
                <a:gd name="T1" fmla="*/ 290 h 389"/>
                <a:gd name="T2" fmla="*/ 83 w 570"/>
                <a:gd name="T3" fmla="*/ 66 h 389"/>
                <a:gd name="T4" fmla="*/ 31 w 570"/>
                <a:gd name="T5" fmla="*/ 0 h 389"/>
                <a:gd name="T6" fmla="*/ 83 w 570"/>
                <a:gd name="T7" fmla="*/ 214 h 389"/>
                <a:gd name="T8" fmla="*/ 257 w 570"/>
                <a:gd name="T9" fmla="*/ 438 h 389"/>
                <a:gd name="T10" fmla="*/ 555 w 570"/>
                <a:gd name="T11" fmla="*/ 474 h 389"/>
                <a:gd name="T12" fmla="*/ 778 w 570"/>
                <a:gd name="T13" fmla="*/ 430 h 389"/>
                <a:gd name="T14" fmla="*/ 778 w 570"/>
                <a:gd name="T15" fmla="*/ 281 h 389"/>
                <a:gd name="T16" fmla="*/ 555 w 570"/>
                <a:gd name="T17" fmla="*/ 327 h 389"/>
                <a:gd name="T18" fmla="*/ 257 w 570"/>
                <a:gd name="T19" fmla="*/ 290 h 3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0" h="389">
                  <a:moveTo>
                    <a:pt x="189" y="212"/>
                  </a:moveTo>
                  <a:cubicBezTo>
                    <a:pt x="149" y="144"/>
                    <a:pt x="101" y="71"/>
                    <a:pt x="61" y="48"/>
                  </a:cubicBezTo>
                  <a:cubicBezTo>
                    <a:pt x="46" y="39"/>
                    <a:pt x="31" y="23"/>
                    <a:pt x="23" y="0"/>
                  </a:cubicBezTo>
                  <a:cubicBezTo>
                    <a:pt x="0" y="82"/>
                    <a:pt x="27" y="137"/>
                    <a:pt x="61" y="156"/>
                  </a:cubicBezTo>
                  <a:cubicBezTo>
                    <a:pt x="101" y="179"/>
                    <a:pt x="149" y="252"/>
                    <a:pt x="189" y="320"/>
                  </a:cubicBezTo>
                  <a:cubicBezTo>
                    <a:pt x="229" y="389"/>
                    <a:pt x="369" y="363"/>
                    <a:pt x="407" y="346"/>
                  </a:cubicBezTo>
                  <a:cubicBezTo>
                    <a:pt x="444" y="328"/>
                    <a:pt x="570" y="313"/>
                    <a:pt x="570" y="313"/>
                  </a:cubicBezTo>
                  <a:cubicBezTo>
                    <a:pt x="570" y="205"/>
                    <a:pt x="570" y="205"/>
                    <a:pt x="570" y="205"/>
                  </a:cubicBezTo>
                  <a:cubicBezTo>
                    <a:pt x="570" y="205"/>
                    <a:pt x="444" y="220"/>
                    <a:pt x="407" y="238"/>
                  </a:cubicBezTo>
                  <a:cubicBezTo>
                    <a:pt x="369" y="255"/>
                    <a:pt x="229" y="281"/>
                    <a:pt x="189" y="212"/>
                  </a:cubicBezTo>
                  <a:close/>
                </a:path>
              </a:pathLst>
            </a:custGeom>
            <a:solidFill>
              <a:srgbClr val="C4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20">
              <a:extLst>
                <a:ext uri="{FF2B5EF4-FFF2-40B4-BE49-F238E27FC236}">
                  <a16:creationId xmlns:a16="http://schemas.microsoft.com/office/drawing/2014/main" id="{DD2812DE-37AD-44BF-B63A-196074B1C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" y="2145"/>
              <a:ext cx="508" cy="819"/>
            </a:xfrm>
            <a:custGeom>
              <a:avLst/>
              <a:gdLst>
                <a:gd name="T0" fmla="*/ 641 w 470"/>
                <a:gd name="T1" fmla="*/ 48 h 758"/>
                <a:gd name="T2" fmla="*/ 641 w 470"/>
                <a:gd name="T3" fmla="*/ 954 h 758"/>
                <a:gd name="T4" fmla="*/ 410 w 470"/>
                <a:gd name="T5" fmla="*/ 988 h 758"/>
                <a:gd name="T6" fmla="*/ 34 w 470"/>
                <a:gd name="T7" fmla="*/ 891 h 758"/>
                <a:gd name="T8" fmla="*/ 38 w 470"/>
                <a:gd name="T9" fmla="*/ 518 h 758"/>
                <a:gd name="T10" fmla="*/ 104 w 470"/>
                <a:gd name="T11" fmla="*/ 269 h 758"/>
                <a:gd name="T12" fmla="*/ 641 w 470"/>
                <a:gd name="T13" fmla="*/ 48 h 7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0" h="758">
                  <a:moveTo>
                    <a:pt x="470" y="35"/>
                  </a:moveTo>
                  <a:cubicBezTo>
                    <a:pt x="470" y="700"/>
                    <a:pt x="470" y="700"/>
                    <a:pt x="470" y="700"/>
                  </a:cubicBezTo>
                  <a:cubicBezTo>
                    <a:pt x="470" y="700"/>
                    <a:pt x="366" y="705"/>
                    <a:pt x="301" y="725"/>
                  </a:cubicBezTo>
                  <a:cubicBezTo>
                    <a:pt x="235" y="745"/>
                    <a:pt x="50" y="758"/>
                    <a:pt x="25" y="654"/>
                  </a:cubicBezTo>
                  <a:cubicBezTo>
                    <a:pt x="0" y="551"/>
                    <a:pt x="25" y="437"/>
                    <a:pt x="28" y="379"/>
                  </a:cubicBezTo>
                  <a:cubicBezTo>
                    <a:pt x="30" y="321"/>
                    <a:pt x="40" y="252"/>
                    <a:pt x="76" y="197"/>
                  </a:cubicBezTo>
                  <a:cubicBezTo>
                    <a:pt x="111" y="141"/>
                    <a:pt x="162" y="0"/>
                    <a:pt x="470" y="35"/>
                  </a:cubicBezTo>
                  <a:close/>
                </a:path>
              </a:pathLst>
            </a:custGeom>
            <a:solidFill>
              <a:srgbClr val="D9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Freeform 21">
              <a:extLst>
                <a:ext uri="{FF2B5EF4-FFF2-40B4-BE49-F238E27FC236}">
                  <a16:creationId xmlns:a16="http://schemas.microsoft.com/office/drawing/2014/main" id="{FC1450BF-75BD-40F5-BB5E-BCFC523F5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688"/>
              <a:ext cx="488" cy="269"/>
            </a:xfrm>
            <a:custGeom>
              <a:avLst/>
              <a:gdLst>
                <a:gd name="T0" fmla="*/ 16 w 451"/>
                <a:gd name="T1" fmla="*/ 92 h 248"/>
                <a:gd name="T2" fmla="*/ 3 w 451"/>
                <a:gd name="T3" fmla="*/ 0 h 248"/>
                <a:gd name="T4" fmla="*/ 16 w 451"/>
                <a:gd name="T5" fmla="*/ 200 h 248"/>
                <a:gd name="T6" fmla="*/ 388 w 451"/>
                <a:gd name="T7" fmla="*/ 299 h 248"/>
                <a:gd name="T8" fmla="*/ 618 w 451"/>
                <a:gd name="T9" fmla="*/ 262 h 248"/>
                <a:gd name="T10" fmla="*/ 618 w 451"/>
                <a:gd name="T11" fmla="*/ 153 h 248"/>
                <a:gd name="T12" fmla="*/ 388 w 451"/>
                <a:gd name="T13" fmla="*/ 190 h 248"/>
                <a:gd name="T14" fmla="*/ 16 w 451"/>
                <a:gd name="T15" fmla="*/ 92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1" h="248">
                  <a:moveTo>
                    <a:pt x="12" y="66"/>
                  </a:moveTo>
                  <a:cubicBezTo>
                    <a:pt x="7" y="44"/>
                    <a:pt x="4" y="22"/>
                    <a:pt x="3" y="0"/>
                  </a:cubicBezTo>
                  <a:cubicBezTo>
                    <a:pt x="0" y="46"/>
                    <a:pt x="1" y="97"/>
                    <a:pt x="12" y="145"/>
                  </a:cubicBezTo>
                  <a:cubicBezTo>
                    <a:pt x="37" y="248"/>
                    <a:pt x="219" y="236"/>
                    <a:pt x="284" y="216"/>
                  </a:cubicBezTo>
                  <a:cubicBezTo>
                    <a:pt x="349" y="195"/>
                    <a:pt x="451" y="190"/>
                    <a:pt x="451" y="190"/>
                  </a:cubicBezTo>
                  <a:cubicBezTo>
                    <a:pt x="451" y="111"/>
                    <a:pt x="451" y="111"/>
                    <a:pt x="451" y="111"/>
                  </a:cubicBezTo>
                  <a:cubicBezTo>
                    <a:pt x="451" y="111"/>
                    <a:pt x="349" y="116"/>
                    <a:pt x="284" y="136"/>
                  </a:cubicBezTo>
                  <a:cubicBezTo>
                    <a:pt x="219" y="157"/>
                    <a:pt x="37" y="169"/>
                    <a:pt x="12" y="66"/>
                  </a:cubicBezTo>
                  <a:close/>
                </a:path>
              </a:pathLst>
            </a:custGeom>
            <a:solidFill>
              <a:srgbClr val="C4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22">
              <a:extLst>
                <a:ext uri="{FF2B5EF4-FFF2-40B4-BE49-F238E27FC236}">
                  <a16:creationId xmlns:a16="http://schemas.microsoft.com/office/drawing/2014/main" id="{5F671988-B957-4DB6-B3F3-49C22A7AF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" y="2898"/>
              <a:ext cx="866" cy="613"/>
            </a:xfrm>
            <a:custGeom>
              <a:avLst/>
              <a:gdLst>
                <a:gd name="T0" fmla="*/ 1094 w 801"/>
                <a:gd name="T1" fmla="*/ 175 h 567"/>
                <a:gd name="T2" fmla="*/ 1094 w 801"/>
                <a:gd name="T3" fmla="*/ 775 h 567"/>
                <a:gd name="T4" fmla="*/ 172 w 801"/>
                <a:gd name="T5" fmla="*/ 775 h 567"/>
                <a:gd name="T6" fmla="*/ 104 w 801"/>
                <a:gd name="T7" fmla="*/ 653 h 567"/>
                <a:gd name="T8" fmla="*/ 104 w 801"/>
                <a:gd name="T9" fmla="*/ 376 h 567"/>
                <a:gd name="T10" fmla="*/ 1094 w 801"/>
                <a:gd name="T11" fmla="*/ 175 h 5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01" h="567">
                  <a:moveTo>
                    <a:pt x="801" y="129"/>
                  </a:moveTo>
                  <a:cubicBezTo>
                    <a:pt x="801" y="567"/>
                    <a:pt x="801" y="567"/>
                    <a:pt x="801" y="567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7"/>
                    <a:pt x="88" y="501"/>
                    <a:pt x="76" y="478"/>
                  </a:cubicBezTo>
                  <a:cubicBezTo>
                    <a:pt x="63" y="455"/>
                    <a:pt x="0" y="329"/>
                    <a:pt x="76" y="276"/>
                  </a:cubicBezTo>
                  <a:cubicBezTo>
                    <a:pt x="151" y="223"/>
                    <a:pt x="432" y="0"/>
                    <a:pt x="801" y="129"/>
                  </a:cubicBezTo>
                  <a:close/>
                </a:path>
              </a:pathLst>
            </a:custGeom>
            <a:solidFill>
              <a:srgbClr val="D9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23">
              <a:extLst>
                <a:ext uri="{FF2B5EF4-FFF2-40B4-BE49-F238E27FC236}">
                  <a16:creationId xmlns:a16="http://schemas.microsoft.com/office/drawing/2014/main" id="{7AFA18ED-34AC-445D-9FEB-F5779876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3238"/>
              <a:ext cx="828" cy="293"/>
            </a:xfrm>
            <a:custGeom>
              <a:avLst/>
              <a:gdLst>
                <a:gd name="T0" fmla="*/ 69 w 766"/>
                <a:gd name="T1" fmla="*/ 104 h 272"/>
                <a:gd name="T2" fmla="*/ 29 w 766"/>
                <a:gd name="T3" fmla="*/ 0 h 272"/>
                <a:gd name="T4" fmla="*/ 69 w 766"/>
                <a:gd name="T5" fmla="*/ 215 h 272"/>
                <a:gd name="T6" fmla="*/ 138 w 766"/>
                <a:gd name="T7" fmla="*/ 336 h 272"/>
                <a:gd name="T8" fmla="*/ 1045 w 766"/>
                <a:gd name="T9" fmla="*/ 336 h 272"/>
                <a:gd name="T10" fmla="*/ 1045 w 766"/>
                <a:gd name="T11" fmla="*/ 226 h 272"/>
                <a:gd name="T12" fmla="*/ 138 w 766"/>
                <a:gd name="T13" fmla="*/ 226 h 272"/>
                <a:gd name="T14" fmla="*/ 69 w 766"/>
                <a:gd name="T15" fmla="*/ 104 h 2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6" h="272">
                  <a:moveTo>
                    <a:pt x="51" y="78"/>
                  </a:moveTo>
                  <a:cubicBezTo>
                    <a:pt x="45" y="68"/>
                    <a:pt x="29" y="36"/>
                    <a:pt x="21" y="0"/>
                  </a:cubicBezTo>
                  <a:cubicBezTo>
                    <a:pt x="0" y="60"/>
                    <a:pt x="41" y="143"/>
                    <a:pt x="51" y="161"/>
                  </a:cubicBezTo>
                  <a:cubicBezTo>
                    <a:pt x="63" y="184"/>
                    <a:pt x="101" y="250"/>
                    <a:pt x="101" y="250"/>
                  </a:cubicBezTo>
                  <a:cubicBezTo>
                    <a:pt x="766" y="250"/>
                    <a:pt x="766" y="250"/>
                    <a:pt x="766" y="250"/>
                  </a:cubicBezTo>
                  <a:cubicBezTo>
                    <a:pt x="766" y="168"/>
                    <a:pt x="766" y="168"/>
                    <a:pt x="766" y="168"/>
                  </a:cubicBezTo>
                  <a:cubicBezTo>
                    <a:pt x="766" y="168"/>
                    <a:pt x="233" y="272"/>
                    <a:pt x="101" y="168"/>
                  </a:cubicBezTo>
                  <a:cubicBezTo>
                    <a:pt x="78" y="154"/>
                    <a:pt x="63" y="101"/>
                    <a:pt x="51" y="78"/>
                  </a:cubicBezTo>
                  <a:close/>
                </a:path>
              </a:pathLst>
            </a:custGeom>
            <a:solidFill>
              <a:srgbClr val="C4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Freeform 24">
              <a:extLst>
                <a:ext uri="{FF2B5EF4-FFF2-40B4-BE49-F238E27FC236}">
                  <a16:creationId xmlns:a16="http://schemas.microsoft.com/office/drawing/2014/main" id="{C2AB06A9-CF3A-4FF4-B1D1-AFD017C57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3243"/>
              <a:ext cx="839" cy="268"/>
            </a:xfrm>
            <a:custGeom>
              <a:avLst/>
              <a:gdLst>
                <a:gd name="T0" fmla="*/ 1061 w 776"/>
                <a:gd name="T1" fmla="*/ 338 h 248"/>
                <a:gd name="T2" fmla="*/ 0 w 776"/>
                <a:gd name="T3" fmla="*/ 338 h 248"/>
                <a:gd name="T4" fmla="*/ 290 w 776"/>
                <a:gd name="T5" fmla="*/ 104 h 248"/>
                <a:gd name="T6" fmla="*/ 608 w 776"/>
                <a:gd name="T7" fmla="*/ 111 h 248"/>
                <a:gd name="T8" fmla="*/ 1061 w 776"/>
                <a:gd name="T9" fmla="*/ 338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6" h="248">
                  <a:moveTo>
                    <a:pt x="776" y="248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0" y="248"/>
                    <a:pt x="96" y="122"/>
                    <a:pt x="212" y="76"/>
                  </a:cubicBezTo>
                  <a:cubicBezTo>
                    <a:pt x="329" y="31"/>
                    <a:pt x="346" y="76"/>
                    <a:pt x="445" y="81"/>
                  </a:cubicBezTo>
                  <a:cubicBezTo>
                    <a:pt x="543" y="86"/>
                    <a:pt x="675" y="0"/>
                    <a:pt x="776" y="248"/>
                  </a:cubicBezTo>
                  <a:close/>
                </a:path>
              </a:pathLst>
            </a:custGeom>
            <a:solidFill>
              <a:srgbClr val="D9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25">
              <a:extLst>
                <a:ext uri="{FF2B5EF4-FFF2-40B4-BE49-F238E27FC236}">
                  <a16:creationId xmlns:a16="http://schemas.microsoft.com/office/drawing/2014/main" id="{C86E5E41-BB72-47D1-85FF-048125EA0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" y="3363"/>
              <a:ext cx="869" cy="148"/>
            </a:xfrm>
            <a:custGeom>
              <a:avLst/>
              <a:gdLst>
                <a:gd name="T0" fmla="*/ 1097 w 804"/>
                <a:gd name="T1" fmla="*/ 187 h 137"/>
                <a:gd name="T2" fmla="*/ 0 w 804"/>
                <a:gd name="T3" fmla="*/ 187 h 137"/>
                <a:gd name="T4" fmla="*/ 476 w 804"/>
                <a:gd name="T5" fmla="*/ 12 h 137"/>
                <a:gd name="T6" fmla="*/ 1097 w 804"/>
                <a:gd name="T7" fmla="*/ 187 h 1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4" h="137">
                  <a:moveTo>
                    <a:pt x="804" y="137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0"/>
                    <a:pt x="349" y="8"/>
                  </a:cubicBezTo>
                  <a:cubicBezTo>
                    <a:pt x="698" y="16"/>
                    <a:pt x="804" y="137"/>
                    <a:pt x="804" y="137"/>
                  </a:cubicBezTo>
                  <a:close/>
                </a:path>
              </a:pathLst>
            </a:custGeom>
            <a:solidFill>
              <a:srgbClr val="D9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26">
              <a:extLst>
                <a:ext uri="{FF2B5EF4-FFF2-40B4-BE49-F238E27FC236}">
                  <a16:creationId xmlns:a16="http://schemas.microsoft.com/office/drawing/2014/main" id="{517FA643-D5A9-416E-AB71-5D87C6114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" y="3234"/>
              <a:ext cx="696" cy="276"/>
            </a:xfrm>
            <a:custGeom>
              <a:avLst/>
              <a:gdLst>
                <a:gd name="T0" fmla="*/ 879 w 644"/>
                <a:gd name="T1" fmla="*/ 351 h 255"/>
                <a:gd name="T2" fmla="*/ 0 w 644"/>
                <a:gd name="T3" fmla="*/ 351 h 255"/>
                <a:gd name="T4" fmla="*/ 356 w 644"/>
                <a:gd name="T5" fmla="*/ 201 h 255"/>
                <a:gd name="T6" fmla="*/ 879 w 644"/>
                <a:gd name="T7" fmla="*/ 351 h 2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4" h="255">
                  <a:moveTo>
                    <a:pt x="644" y="255"/>
                  </a:moveTo>
                  <a:cubicBezTo>
                    <a:pt x="0" y="255"/>
                    <a:pt x="0" y="255"/>
                    <a:pt x="0" y="255"/>
                  </a:cubicBezTo>
                  <a:cubicBezTo>
                    <a:pt x="0" y="255"/>
                    <a:pt x="151" y="195"/>
                    <a:pt x="260" y="147"/>
                  </a:cubicBezTo>
                  <a:cubicBezTo>
                    <a:pt x="369" y="99"/>
                    <a:pt x="629" y="0"/>
                    <a:pt x="644" y="255"/>
                  </a:cubicBezTo>
                  <a:close/>
                </a:path>
              </a:pathLst>
            </a:custGeom>
            <a:solidFill>
              <a:srgbClr val="D9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27">
              <a:extLst>
                <a:ext uri="{FF2B5EF4-FFF2-40B4-BE49-F238E27FC236}">
                  <a16:creationId xmlns:a16="http://schemas.microsoft.com/office/drawing/2014/main" id="{FA45736C-1CA6-4191-8A36-65CA22DBA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2732"/>
              <a:ext cx="489" cy="677"/>
            </a:xfrm>
            <a:custGeom>
              <a:avLst/>
              <a:gdLst>
                <a:gd name="T0" fmla="*/ 0 w 452"/>
                <a:gd name="T1" fmla="*/ 131 h 627"/>
                <a:gd name="T2" fmla="*/ 0 w 452"/>
                <a:gd name="T3" fmla="*/ 780 h 627"/>
                <a:gd name="T4" fmla="*/ 229 w 452"/>
                <a:gd name="T5" fmla="*/ 807 h 627"/>
                <a:gd name="T6" fmla="*/ 552 w 452"/>
                <a:gd name="T7" fmla="*/ 449 h 627"/>
                <a:gd name="T8" fmla="*/ 401 w 452"/>
                <a:gd name="T9" fmla="*/ 12 h 627"/>
                <a:gd name="T10" fmla="*/ 0 w 452"/>
                <a:gd name="T11" fmla="*/ 131 h 6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2" h="627">
                  <a:moveTo>
                    <a:pt x="0" y="96"/>
                  </a:moveTo>
                  <a:cubicBezTo>
                    <a:pt x="0" y="574"/>
                    <a:pt x="0" y="574"/>
                    <a:pt x="0" y="574"/>
                  </a:cubicBezTo>
                  <a:cubicBezTo>
                    <a:pt x="0" y="574"/>
                    <a:pt x="83" y="627"/>
                    <a:pt x="167" y="594"/>
                  </a:cubicBezTo>
                  <a:cubicBezTo>
                    <a:pt x="250" y="561"/>
                    <a:pt x="399" y="495"/>
                    <a:pt x="402" y="331"/>
                  </a:cubicBezTo>
                  <a:cubicBezTo>
                    <a:pt x="404" y="167"/>
                    <a:pt x="452" y="0"/>
                    <a:pt x="293" y="8"/>
                  </a:cubicBezTo>
                  <a:cubicBezTo>
                    <a:pt x="134" y="15"/>
                    <a:pt x="0" y="96"/>
                    <a:pt x="0" y="96"/>
                  </a:cubicBezTo>
                  <a:close/>
                </a:path>
              </a:pathLst>
            </a:custGeom>
            <a:solidFill>
              <a:srgbClr val="D9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28">
              <a:extLst>
                <a:ext uri="{FF2B5EF4-FFF2-40B4-BE49-F238E27FC236}">
                  <a16:creationId xmlns:a16="http://schemas.microsoft.com/office/drawing/2014/main" id="{3B0965EC-D38D-4FE0-B9AE-E46EBC154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" y="2860"/>
              <a:ext cx="438" cy="541"/>
            </a:xfrm>
            <a:custGeom>
              <a:avLst/>
              <a:gdLst>
                <a:gd name="T0" fmla="*/ 540 w 405"/>
                <a:gd name="T1" fmla="*/ 211 h 500"/>
                <a:gd name="T2" fmla="*/ 222 w 405"/>
                <a:gd name="T3" fmla="*/ 570 h 500"/>
                <a:gd name="T4" fmla="*/ 0 w 405"/>
                <a:gd name="T5" fmla="*/ 542 h 500"/>
                <a:gd name="T6" fmla="*/ 0 w 405"/>
                <a:gd name="T7" fmla="*/ 613 h 500"/>
                <a:gd name="T8" fmla="*/ 222 w 405"/>
                <a:gd name="T9" fmla="*/ 639 h 500"/>
                <a:gd name="T10" fmla="*/ 540 w 405"/>
                <a:gd name="T11" fmla="*/ 280 h 500"/>
                <a:gd name="T12" fmla="*/ 549 w 405"/>
                <a:gd name="T13" fmla="*/ 0 h 500"/>
                <a:gd name="T14" fmla="*/ 540 w 405"/>
                <a:gd name="T15" fmla="*/ 211 h 5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5" h="500">
                  <a:moveTo>
                    <a:pt x="394" y="153"/>
                  </a:moveTo>
                  <a:cubicBezTo>
                    <a:pt x="391" y="318"/>
                    <a:pt x="245" y="383"/>
                    <a:pt x="163" y="416"/>
                  </a:cubicBezTo>
                  <a:cubicBezTo>
                    <a:pt x="81" y="449"/>
                    <a:pt x="0" y="396"/>
                    <a:pt x="0" y="39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81" y="500"/>
                    <a:pt x="163" y="467"/>
                  </a:cubicBezTo>
                  <a:cubicBezTo>
                    <a:pt x="245" y="434"/>
                    <a:pt x="391" y="368"/>
                    <a:pt x="394" y="204"/>
                  </a:cubicBezTo>
                  <a:cubicBezTo>
                    <a:pt x="395" y="131"/>
                    <a:pt x="405" y="58"/>
                    <a:pt x="402" y="0"/>
                  </a:cubicBezTo>
                  <a:cubicBezTo>
                    <a:pt x="400" y="47"/>
                    <a:pt x="394" y="100"/>
                    <a:pt x="394" y="153"/>
                  </a:cubicBezTo>
                  <a:close/>
                </a:path>
              </a:pathLst>
            </a:custGeom>
            <a:solidFill>
              <a:srgbClr val="C4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29">
              <a:extLst>
                <a:ext uri="{FF2B5EF4-FFF2-40B4-BE49-F238E27FC236}">
                  <a16:creationId xmlns:a16="http://schemas.microsoft.com/office/drawing/2014/main" id="{85AC648E-DC28-4710-96AA-243A59A09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2617"/>
              <a:ext cx="699" cy="716"/>
            </a:xfrm>
            <a:custGeom>
              <a:avLst/>
              <a:gdLst>
                <a:gd name="T0" fmla="*/ 478 w 647"/>
                <a:gd name="T1" fmla="*/ 55 h 662"/>
                <a:gd name="T2" fmla="*/ 79 w 647"/>
                <a:gd name="T3" fmla="*/ 153 h 662"/>
                <a:gd name="T4" fmla="*/ 14 w 647"/>
                <a:gd name="T5" fmla="*/ 608 h 662"/>
                <a:gd name="T6" fmla="*/ 354 w 647"/>
                <a:gd name="T7" fmla="*/ 888 h 662"/>
                <a:gd name="T8" fmla="*/ 874 w 647"/>
                <a:gd name="T9" fmla="*/ 559 h 662"/>
                <a:gd name="T10" fmla="*/ 478 w 647"/>
                <a:gd name="T11" fmla="*/ 55 h 6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7" h="662">
                  <a:moveTo>
                    <a:pt x="351" y="40"/>
                  </a:moveTo>
                  <a:cubicBezTo>
                    <a:pt x="351" y="40"/>
                    <a:pt x="116" y="0"/>
                    <a:pt x="58" y="111"/>
                  </a:cubicBezTo>
                  <a:cubicBezTo>
                    <a:pt x="0" y="222"/>
                    <a:pt x="5" y="374"/>
                    <a:pt x="10" y="445"/>
                  </a:cubicBezTo>
                  <a:cubicBezTo>
                    <a:pt x="15" y="515"/>
                    <a:pt x="45" y="637"/>
                    <a:pt x="260" y="649"/>
                  </a:cubicBezTo>
                  <a:cubicBezTo>
                    <a:pt x="475" y="662"/>
                    <a:pt x="636" y="632"/>
                    <a:pt x="641" y="409"/>
                  </a:cubicBezTo>
                  <a:cubicBezTo>
                    <a:pt x="647" y="187"/>
                    <a:pt x="568" y="66"/>
                    <a:pt x="351" y="40"/>
                  </a:cubicBezTo>
                  <a:close/>
                </a:path>
              </a:pathLst>
            </a:custGeom>
            <a:solidFill>
              <a:srgbClr val="D9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Freeform 30">
              <a:extLst>
                <a:ext uri="{FF2B5EF4-FFF2-40B4-BE49-F238E27FC236}">
                  <a16:creationId xmlns:a16="http://schemas.microsoft.com/office/drawing/2014/main" id="{7ABE0BDF-BC9D-4D45-8A80-B263369A4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3" y="2962"/>
              <a:ext cx="673" cy="359"/>
            </a:xfrm>
            <a:custGeom>
              <a:avLst/>
              <a:gdLst>
                <a:gd name="T0" fmla="*/ 339 w 623"/>
                <a:gd name="T1" fmla="*/ 331 h 332"/>
                <a:gd name="T2" fmla="*/ 4 w 623"/>
                <a:gd name="T3" fmla="*/ 52 h 332"/>
                <a:gd name="T4" fmla="*/ 2 w 623"/>
                <a:gd name="T5" fmla="*/ 0 h 332"/>
                <a:gd name="T6" fmla="*/ 4 w 623"/>
                <a:gd name="T7" fmla="*/ 157 h 332"/>
                <a:gd name="T8" fmla="*/ 339 w 623"/>
                <a:gd name="T9" fmla="*/ 437 h 332"/>
                <a:gd name="T10" fmla="*/ 847 w 623"/>
                <a:gd name="T11" fmla="*/ 110 h 332"/>
                <a:gd name="T12" fmla="*/ 846 w 623"/>
                <a:gd name="T13" fmla="*/ 28 h 332"/>
                <a:gd name="T14" fmla="*/ 339 w 623"/>
                <a:gd name="T15" fmla="*/ 331 h 3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3" h="332">
                  <a:moveTo>
                    <a:pt x="249" y="242"/>
                  </a:moveTo>
                  <a:cubicBezTo>
                    <a:pt x="38" y="230"/>
                    <a:pt x="9" y="108"/>
                    <a:pt x="4" y="38"/>
                  </a:cubicBezTo>
                  <a:cubicBezTo>
                    <a:pt x="3" y="27"/>
                    <a:pt x="2" y="14"/>
                    <a:pt x="2" y="0"/>
                  </a:cubicBezTo>
                  <a:cubicBezTo>
                    <a:pt x="0" y="46"/>
                    <a:pt x="2" y="87"/>
                    <a:pt x="4" y="115"/>
                  </a:cubicBezTo>
                  <a:cubicBezTo>
                    <a:pt x="9" y="186"/>
                    <a:pt x="38" y="307"/>
                    <a:pt x="249" y="320"/>
                  </a:cubicBezTo>
                  <a:cubicBezTo>
                    <a:pt x="459" y="332"/>
                    <a:pt x="617" y="302"/>
                    <a:pt x="622" y="80"/>
                  </a:cubicBezTo>
                  <a:cubicBezTo>
                    <a:pt x="623" y="59"/>
                    <a:pt x="622" y="39"/>
                    <a:pt x="621" y="20"/>
                  </a:cubicBezTo>
                  <a:cubicBezTo>
                    <a:pt x="608" y="226"/>
                    <a:pt x="453" y="255"/>
                    <a:pt x="249" y="242"/>
                  </a:cubicBezTo>
                  <a:close/>
                </a:path>
              </a:pathLst>
            </a:custGeom>
            <a:solidFill>
              <a:srgbClr val="C4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Freeform 31">
              <a:extLst>
                <a:ext uri="{FF2B5EF4-FFF2-40B4-BE49-F238E27FC236}">
                  <a16:creationId xmlns:a16="http://schemas.microsoft.com/office/drawing/2014/main" id="{1138DFC6-9931-4CE6-95DB-62D412D52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762"/>
              <a:ext cx="869" cy="655"/>
            </a:xfrm>
            <a:custGeom>
              <a:avLst/>
              <a:gdLst>
                <a:gd name="T0" fmla="*/ 418 w 804"/>
                <a:gd name="T1" fmla="*/ 34 h 606"/>
                <a:gd name="T2" fmla="*/ 14 w 804"/>
                <a:gd name="T3" fmla="*/ 158 h 606"/>
                <a:gd name="T4" fmla="*/ 104 w 804"/>
                <a:gd name="T5" fmla="*/ 610 h 606"/>
                <a:gd name="T6" fmla="*/ 401 w 804"/>
                <a:gd name="T7" fmla="*/ 786 h 606"/>
                <a:gd name="T8" fmla="*/ 817 w 804"/>
                <a:gd name="T9" fmla="*/ 680 h 606"/>
                <a:gd name="T10" fmla="*/ 1078 w 804"/>
                <a:gd name="T11" fmla="*/ 244 h 606"/>
                <a:gd name="T12" fmla="*/ 887 w 804"/>
                <a:gd name="T13" fmla="*/ 16 h 606"/>
                <a:gd name="T14" fmla="*/ 418 w 804"/>
                <a:gd name="T15" fmla="*/ 34 h 6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4" h="606">
                  <a:moveTo>
                    <a:pt x="306" y="25"/>
                  </a:moveTo>
                  <a:cubicBezTo>
                    <a:pt x="243" y="20"/>
                    <a:pt x="20" y="0"/>
                    <a:pt x="10" y="116"/>
                  </a:cubicBezTo>
                  <a:cubicBezTo>
                    <a:pt x="0" y="232"/>
                    <a:pt x="61" y="374"/>
                    <a:pt x="76" y="447"/>
                  </a:cubicBezTo>
                  <a:cubicBezTo>
                    <a:pt x="91" y="520"/>
                    <a:pt x="175" y="548"/>
                    <a:pt x="293" y="576"/>
                  </a:cubicBezTo>
                  <a:cubicBezTo>
                    <a:pt x="412" y="604"/>
                    <a:pt x="513" y="606"/>
                    <a:pt x="599" y="498"/>
                  </a:cubicBezTo>
                  <a:cubicBezTo>
                    <a:pt x="685" y="389"/>
                    <a:pt x="789" y="263"/>
                    <a:pt x="789" y="179"/>
                  </a:cubicBezTo>
                  <a:cubicBezTo>
                    <a:pt x="789" y="96"/>
                    <a:pt x="804" y="5"/>
                    <a:pt x="650" y="12"/>
                  </a:cubicBezTo>
                  <a:cubicBezTo>
                    <a:pt x="496" y="20"/>
                    <a:pt x="306" y="25"/>
                    <a:pt x="306" y="25"/>
                  </a:cubicBezTo>
                  <a:close/>
                </a:path>
              </a:pathLst>
            </a:custGeom>
            <a:solidFill>
              <a:srgbClr val="D9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Freeform 32">
              <a:extLst>
                <a:ext uri="{FF2B5EF4-FFF2-40B4-BE49-F238E27FC236}">
                  <a16:creationId xmlns:a16="http://schemas.microsoft.com/office/drawing/2014/main" id="{B9C85EA7-3AA5-4239-A103-45D7A369D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2866"/>
              <a:ext cx="837" cy="540"/>
            </a:xfrm>
            <a:custGeom>
              <a:avLst/>
              <a:gdLst>
                <a:gd name="T0" fmla="*/ 803 w 774"/>
                <a:gd name="T1" fmla="*/ 423 h 500"/>
                <a:gd name="T2" fmla="*/ 391 w 774"/>
                <a:gd name="T3" fmla="*/ 529 h 500"/>
                <a:gd name="T4" fmla="*/ 102 w 774"/>
                <a:gd name="T5" fmla="*/ 353 h 500"/>
                <a:gd name="T6" fmla="*/ 15 w 774"/>
                <a:gd name="T7" fmla="*/ 0 h 500"/>
                <a:gd name="T8" fmla="*/ 14 w 774"/>
                <a:gd name="T9" fmla="*/ 13 h 500"/>
                <a:gd name="T10" fmla="*/ 102 w 774"/>
                <a:gd name="T11" fmla="*/ 462 h 500"/>
                <a:gd name="T12" fmla="*/ 391 w 774"/>
                <a:gd name="T13" fmla="*/ 639 h 500"/>
                <a:gd name="T14" fmla="*/ 803 w 774"/>
                <a:gd name="T15" fmla="*/ 531 h 500"/>
                <a:gd name="T16" fmla="*/ 1055 w 774"/>
                <a:gd name="T17" fmla="*/ 99 h 500"/>
                <a:gd name="T18" fmla="*/ 1055 w 774"/>
                <a:gd name="T19" fmla="*/ 3 h 500"/>
                <a:gd name="T20" fmla="*/ 803 w 774"/>
                <a:gd name="T21" fmla="*/ 423 h 5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4" h="500">
                  <a:moveTo>
                    <a:pt x="587" y="311"/>
                  </a:moveTo>
                  <a:cubicBezTo>
                    <a:pt x="503" y="420"/>
                    <a:pt x="404" y="417"/>
                    <a:pt x="287" y="389"/>
                  </a:cubicBezTo>
                  <a:cubicBezTo>
                    <a:pt x="171" y="362"/>
                    <a:pt x="89" y="334"/>
                    <a:pt x="74" y="260"/>
                  </a:cubicBezTo>
                  <a:cubicBezTo>
                    <a:pt x="62" y="201"/>
                    <a:pt x="22" y="98"/>
                    <a:pt x="11" y="0"/>
                  </a:cubicBezTo>
                  <a:cubicBezTo>
                    <a:pt x="11" y="3"/>
                    <a:pt x="10" y="6"/>
                    <a:pt x="10" y="9"/>
                  </a:cubicBezTo>
                  <a:cubicBezTo>
                    <a:pt x="0" y="126"/>
                    <a:pt x="59" y="267"/>
                    <a:pt x="74" y="340"/>
                  </a:cubicBezTo>
                  <a:cubicBezTo>
                    <a:pt x="89" y="414"/>
                    <a:pt x="171" y="442"/>
                    <a:pt x="287" y="469"/>
                  </a:cubicBezTo>
                  <a:cubicBezTo>
                    <a:pt x="404" y="497"/>
                    <a:pt x="503" y="500"/>
                    <a:pt x="587" y="391"/>
                  </a:cubicBezTo>
                  <a:cubicBezTo>
                    <a:pt x="671" y="282"/>
                    <a:pt x="772" y="156"/>
                    <a:pt x="772" y="73"/>
                  </a:cubicBezTo>
                  <a:cubicBezTo>
                    <a:pt x="772" y="49"/>
                    <a:pt x="774" y="25"/>
                    <a:pt x="772" y="3"/>
                  </a:cubicBezTo>
                  <a:cubicBezTo>
                    <a:pt x="764" y="86"/>
                    <a:pt x="668" y="207"/>
                    <a:pt x="587" y="311"/>
                  </a:cubicBezTo>
                  <a:close/>
                </a:path>
              </a:pathLst>
            </a:custGeom>
            <a:solidFill>
              <a:srgbClr val="C4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Freeform 33">
              <a:extLst>
                <a:ext uri="{FF2B5EF4-FFF2-40B4-BE49-F238E27FC236}">
                  <a16:creationId xmlns:a16="http://schemas.microsoft.com/office/drawing/2014/main" id="{19E70528-D9E4-4230-9BE6-709F82E11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2573"/>
              <a:ext cx="814" cy="688"/>
            </a:xfrm>
            <a:custGeom>
              <a:avLst/>
              <a:gdLst>
                <a:gd name="T0" fmla="*/ 910 w 754"/>
                <a:gd name="T1" fmla="*/ 87 h 637"/>
                <a:gd name="T2" fmla="*/ 635 w 754"/>
                <a:gd name="T3" fmla="*/ 69 h 637"/>
                <a:gd name="T4" fmla="*/ 323 w 754"/>
                <a:gd name="T5" fmla="*/ 162 h 637"/>
                <a:gd name="T6" fmla="*/ 86 w 754"/>
                <a:gd name="T7" fmla="*/ 318 h 637"/>
                <a:gd name="T8" fmla="*/ 52 w 754"/>
                <a:gd name="T9" fmla="*/ 632 h 637"/>
                <a:gd name="T10" fmla="*/ 109 w 754"/>
                <a:gd name="T11" fmla="*/ 864 h 637"/>
                <a:gd name="T12" fmla="*/ 618 w 754"/>
                <a:gd name="T13" fmla="*/ 719 h 637"/>
                <a:gd name="T14" fmla="*/ 910 w 754"/>
                <a:gd name="T15" fmla="*/ 87 h 6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4" h="637">
                  <a:moveTo>
                    <a:pt x="670" y="64"/>
                  </a:moveTo>
                  <a:cubicBezTo>
                    <a:pt x="642" y="0"/>
                    <a:pt x="556" y="10"/>
                    <a:pt x="468" y="51"/>
                  </a:cubicBezTo>
                  <a:cubicBezTo>
                    <a:pt x="380" y="91"/>
                    <a:pt x="281" y="117"/>
                    <a:pt x="238" y="119"/>
                  </a:cubicBezTo>
                  <a:cubicBezTo>
                    <a:pt x="195" y="122"/>
                    <a:pt x="61" y="144"/>
                    <a:pt x="64" y="233"/>
                  </a:cubicBezTo>
                  <a:cubicBezTo>
                    <a:pt x="66" y="321"/>
                    <a:pt x="66" y="415"/>
                    <a:pt x="38" y="465"/>
                  </a:cubicBezTo>
                  <a:cubicBezTo>
                    <a:pt x="11" y="516"/>
                    <a:pt x="0" y="632"/>
                    <a:pt x="81" y="635"/>
                  </a:cubicBezTo>
                  <a:cubicBezTo>
                    <a:pt x="162" y="637"/>
                    <a:pt x="380" y="577"/>
                    <a:pt x="455" y="529"/>
                  </a:cubicBezTo>
                  <a:cubicBezTo>
                    <a:pt x="531" y="481"/>
                    <a:pt x="754" y="256"/>
                    <a:pt x="670" y="64"/>
                  </a:cubicBezTo>
                  <a:close/>
                </a:path>
              </a:pathLst>
            </a:custGeom>
            <a:solidFill>
              <a:srgbClr val="D9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34">
              <a:extLst>
                <a:ext uri="{FF2B5EF4-FFF2-40B4-BE49-F238E27FC236}">
                  <a16:creationId xmlns:a16="http://schemas.microsoft.com/office/drawing/2014/main" id="{05161600-F293-4C54-BA53-B0DE931C4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2686"/>
              <a:ext cx="745" cy="567"/>
            </a:xfrm>
            <a:custGeom>
              <a:avLst/>
              <a:gdLst>
                <a:gd name="T0" fmla="*/ 900 w 689"/>
                <a:gd name="T1" fmla="*/ 0 h 524"/>
                <a:gd name="T2" fmla="*/ 593 w 689"/>
                <a:gd name="T3" fmla="*/ 454 h 524"/>
                <a:gd name="T4" fmla="*/ 95 w 689"/>
                <a:gd name="T5" fmla="*/ 601 h 524"/>
                <a:gd name="T6" fmla="*/ 16 w 689"/>
                <a:gd name="T7" fmla="*/ 538 h 524"/>
                <a:gd name="T8" fmla="*/ 95 w 689"/>
                <a:gd name="T9" fmla="*/ 715 h 524"/>
                <a:gd name="T10" fmla="*/ 593 w 689"/>
                <a:gd name="T11" fmla="*/ 570 h 524"/>
                <a:gd name="T12" fmla="*/ 900 w 689"/>
                <a:gd name="T13" fmla="*/ 0 h 5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9" h="524">
                  <a:moveTo>
                    <a:pt x="658" y="0"/>
                  </a:moveTo>
                  <a:cubicBezTo>
                    <a:pt x="634" y="151"/>
                    <a:pt x="491" y="294"/>
                    <a:pt x="434" y="332"/>
                  </a:cubicBezTo>
                  <a:cubicBezTo>
                    <a:pt x="360" y="380"/>
                    <a:pt x="148" y="440"/>
                    <a:pt x="69" y="438"/>
                  </a:cubicBezTo>
                  <a:cubicBezTo>
                    <a:pt x="38" y="437"/>
                    <a:pt x="20" y="418"/>
                    <a:pt x="12" y="392"/>
                  </a:cubicBezTo>
                  <a:cubicBezTo>
                    <a:pt x="0" y="448"/>
                    <a:pt x="7" y="520"/>
                    <a:pt x="69" y="522"/>
                  </a:cubicBezTo>
                  <a:cubicBezTo>
                    <a:pt x="148" y="524"/>
                    <a:pt x="360" y="464"/>
                    <a:pt x="434" y="416"/>
                  </a:cubicBezTo>
                  <a:cubicBezTo>
                    <a:pt x="502" y="372"/>
                    <a:pt x="689" y="179"/>
                    <a:pt x="658" y="0"/>
                  </a:cubicBezTo>
                  <a:close/>
                </a:path>
              </a:pathLst>
            </a:custGeom>
            <a:solidFill>
              <a:srgbClr val="C4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35">
              <a:extLst>
                <a:ext uri="{FF2B5EF4-FFF2-40B4-BE49-F238E27FC236}">
                  <a16:creationId xmlns:a16="http://schemas.microsoft.com/office/drawing/2014/main" id="{49E9DB82-6A67-46A3-9969-78008F35D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1107"/>
              <a:ext cx="655" cy="303"/>
            </a:xfrm>
            <a:custGeom>
              <a:avLst/>
              <a:gdLst>
                <a:gd name="T0" fmla="*/ 823 w 607"/>
                <a:gd name="T1" fmla="*/ 0 h 280"/>
                <a:gd name="T2" fmla="*/ 0 w 607"/>
                <a:gd name="T3" fmla="*/ 0 h 280"/>
                <a:gd name="T4" fmla="*/ 370 w 607"/>
                <a:gd name="T5" fmla="*/ 365 h 280"/>
                <a:gd name="T6" fmla="*/ 823 w 607"/>
                <a:gd name="T7" fmla="*/ 0 h 2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7" h="280">
                  <a:moveTo>
                    <a:pt x="60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54" y="280"/>
                    <a:pt x="273" y="265"/>
                  </a:cubicBezTo>
                  <a:cubicBezTo>
                    <a:pt x="392" y="249"/>
                    <a:pt x="561" y="139"/>
                    <a:pt x="607" y="0"/>
                  </a:cubicBezTo>
                  <a:close/>
                </a:path>
              </a:pathLst>
            </a:custGeom>
            <a:solidFill>
              <a:srgbClr val="D9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Freeform 36">
              <a:extLst>
                <a:ext uri="{FF2B5EF4-FFF2-40B4-BE49-F238E27FC236}">
                  <a16:creationId xmlns:a16="http://schemas.microsoft.com/office/drawing/2014/main" id="{B984CF5A-7B12-4FD8-8C7D-00A3381F7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" y="1111"/>
              <a:ext cx="640" cy="302"/>
            </a:xfrm>
            <a:custGeom>
              <a:avLst/>
              <a:gdLst>
                <a:gd name="T0" fmla="*/ 363 w 592"/>
                <a:gd name="T1" fmla="*/ 249 h 280"/>
                <a:gd name="T2" fmla="*/ 66 w 592"/>
                <a:gd name="T3" fmla="*/ 0 h 280"/>
                <a:gd name="T4" fmla="*/ 0 w 592"/>
                <a:gd name="T5" fmla="*/ 0 h 280"/>
                <a:gd name="T6" fmla="*/ 363 w 592"/>
                <a:gd name="T7" fmla="*/ 357 h 280"/>
                <a:gd name="T8" fmla="*/ 809 w 592"/>
                <a:gd name="T9" fmla="*/ 0 h 280"/>
                <a:gd name="T10" fmla="*/ 752 w 592"/>
                <a:gd name="T11" fmla="*/ 0 h 280"/>
                <a:gd name="T12" fmla="*/ 363 w 592"/>
                <a:gd name="T13" fmla="*/ 249 h 2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" h="280">
                  <a:moveTo>
                    <a:pt x="266" y="184"/>
                  </a:moveTo>
                  <a:cubicBezTo>
                    <a:pt x="191" y="194"/>
                    <a:pt x="102" y="81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50" y="280"/>
                    <a:pt x="266" y="264"/>
                  </a:cubicBezTo>
                  <a:cubicBezTo>
                    <a:pt x="382" y="249"/>
                    <a:pt x="547" y="138"/>
                    <a:pt x="592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482" y="99"/>
                    <a:pt x="359" y="172"/>
                    <a:pt x="266" y="184"/>
                  </a:cubicBezTo>
                  <a:close/>
                </a:path>
              </a:pathLst>
            </a:custGeom>
            <a:solidFill>
              <a:srgbClr val="C4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Freeform 37">
              <a:extLst>
                <a:ext uri="{FF2B5EF4-FFF2-40B4-BE49-F238E27FC236}">
                  <a16:creationId xmlns:a16="http://schemas.microsoft.com/office/drawing/2014/main" id="{1E059B3A-4A6F-4B3B-9DEC-B87E391B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" y="1107"/>
              <a:ext cx="585" cy="154"/>
            </a:xfrm>
            <a:custGeom>
              <a:avLst/>
              <a:gdLst>
                <a:gd name="T0" fmla="*/ 735 w 542"/>
                <a:gd name="T1" fmla="*/ 0 h 142"/>
                <a:gd name="T2" fmla="*/ 0 w 542"/>
                <a:gd name="T3" fmla="*/ 0 h 142"/>
                <a:gd name="T4" fmla="*/ 283 w 542"/>
                <a:gd name="T5" fmla="*/ 192 h 142"/>
                <a:gd name="T6" fmla="*/ 735 w 542"/>
                <a:gd name="T7" fmla="*/ 0 h 1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2" h="142">
                  <a:moveTo>
                    <a:pt x="5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2" y="142"/>
                    <a:pt x="208" y="138"/>
                  </a:cubicBezTo>
                  <a:cubicBezTo>
                    <a:pt x="354" y="134"/>
                    <a:pt x="542" y="0"/>
                    <a:pt x="542" y="0"/>
                  </a:cubicBezTo>
                  <a:close/>
                </a:path>
              </a:pathLst>
            </a:custGeom>
            <a:solidFill>
              <a:srgbClr val="D9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Freeform 38">
              <a:extLst>
                <a:ext uri="{FF2B5EF4-FFF2-40B4-BE49-F238E27FC236}">
                  <a16:creationId xmlns:a16="http://schemas.microsoft.com/office/drawing/2014/main" id="{D882C573-4687-4AAF-9E56-70B9F371F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1111"/>
              <a:ext cx="556" cy="141"/>
            </a:xfrm>
            <a:custGeom>
              <a:avLst/>
              <a:gdLst>
                <a:gd name="T0" fmla="*/ 268 w 515"/>
                <a:gd name="T1" fmla="*/ 110 h 131"/>
                <a:gd name="T2" fmla="*/ 39 w 515"/>
                <a:gd name="T3" fmla="*/ 0 h 131"/>
                <a:gd name="T4" fmla="*/ 0 w 515"/>
                <a:gd name="T5" fmla="*/ 0 h 131"/>
                <a:gd name="T6" fmla="*/ 268 w 515"/>
                <a:gd name="T7" fmla="*/ 170 h 131"/>
                <a:gd name="T8" fmla="*/ 700 w 515"/>
                <a:gd name="T9" fmla="*/ 0 h 131"/>
                <a:gd name="T10" fmla="*/ 599 w 515"/>
                <a:gd name="T11" fmla="*/ 0 h 131"/>
                <a:gd name="T12" fmla="*/ 268 w 515"/>
                <a:gd name="T13" fmla="*/ 110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5" h="131">
                  <a:moveTo>
                    <a:pt x="197" y="82"/>
                  </a:moveTo>
                  <a:cubicBezTo>
                    <a:pt x="113" y="85"/>
                    <a:pt x="59" y="37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9" y="131"/>
                    <a:pt x="197" y="127"/>
                  </a:cubicBezTo>
                  <a:cubicBezTo>
                    <a:pt x="336" y="124"/>
                    <a:pt x="515" y="0"/>
                    <a:pt x="515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376" y="36"/>
                    <a:pt x="280" y="80"/>
                    <a:pt x="197" y="82"/>
                  </a:cubicBezTo>
                  <a:close/>
                </a:path>
              </a:pathLst>
            </a:custGeom>
            <a:solidFill>
              <a:srgbClr val="C4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Freeform 39">
              <a:extLst>
                <a:ext uri="{FF2B5EF4-FFF2-40B4-BE49-F238E27FC236}">
                  <a16:creationId xmlns:a16="http://schemas.microsoft.com/office/drawing/2014/main" id="{372D919D-0849-4848-8871-08986C2B6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1108"/>
              <a:ext cx="491" cy="794"/>
            </a:xfrm>
            <a:custGeom>
              <a:avLst/>
              <a:gdLst>
                <a:gd name="T0" fmla="*/ 0 w 454"/>
                <a:gd name="T1" fmla="*/ 19 h 734"/>
                <a:gd name="T2" fmla="*/ 0 w 454"/>
                <a:gd name="T3" fmla="*/ 990 h 734"/>
                <a:gd name="T4" fmla="*/ 171 w 454"/>
                <a:gd name="T5" fmla="*/ 948 h 734"/>
                <a:gd name="T6" fmla="*/ 408 w 454"/>
                <a:gd name="T7" fmla="*/ 869 h 734"/>
                <a:gd name="T8" fmla="*/ 593 w 454"/>
                <a:gd name="T9" fmla="*/ 620 h 734"/>
                <a:gd name="T10" fmla="*/ 264 w 454"/>
                <a:gd name="T11" fmla="*/ 0 h 734"/>
                <a:gd name="T12" fmla="*/ 0 w 454"/>
                <a:gd name="T13" fmla="*/ 0 h 734"/>
                <a:gd name="T14" fmla="*/ 0 w 454"/>
                <a:gd name="T15" fmla="*/ 19 h 7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4" h="734">
                  <a:moveTo>
                    <a:pt x="0" y="15"/>
                  </a:move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56" y="734"/>
                    <a:pt x="125" y="692"/>
                  </a:cubicBezTo>
                  <a:cubicBezTo>
                    <a:pt x="193" y="651"/>
                    <a:pt x="252" y="642"/>
                    <a:pt x="299" y="634"/>
                  </a:cubicBezTo>
                  <a:cubicBezTo>
                    <a:pt x="347" y="626"/>
                    <a:pt x="443" y="617"/>
                    <a:pt x="434" y="453"/>
                  </a:cubicBezTo>
                  <a:cubicBezTo>
                    <a:pt x="426" y="289"/>
                    <a:pt x="454" y="98"/>
                    <a:pt x="19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D9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Freeform 40">
              <a:extLst>
                <a:ext uri="{FF2B5EF4-FFF2-40B4-BE49-F238E27FC236}">
                  <a16:creationId xmlns:a16="http://schemas.microsoft.com/office/drawing/2014/main" id="{84475A57-2B6D-418F-BF45-5DE866F9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" y="1549"/>
              <a:ext cx="462" cy="333"/>
            </a:xfrm>
            <a:custGeom>
              <a:avLst/>
              <a:gdLst>
                <a:gd name="T0" fmla="*/ 569 w 428"/>
                <a:gd name="T1" fmla="*/ 0 h 308"/>
                <a:gd name="T2" fmla="*/ 393 w 428"/>
                <a:gd name="T3" fmla="*/ 177 h 308"/>
                <a:gd name="T4" fmla="*/ 163 w 428"/>
                <a:gd name="T5" fmla="*/ 256 h 308"/>
                <a:gd name="T6" fmla="*/ 0 w 428"/>
                <a:gd name="T7" fmla="*/ 299 h 308"/>
                <a:gd name="T8" fmla="*/ 0 w 428"/>
                <a:gd name="T9" fmla="*/ 407 h 308"/>
                <a:gd name="T10" fmla="*/ 163 w 428"/>
                <a:gd name="T11" fmla="*/ 364 h 308"/>
                <a:gd name="T12" fmla="*/ 393 w 428"/>
                <a:gd name="T13" fmla="*/ 284 h 308"/>
                <a:gd name="T14" fmla="*/ 570 w 428"/>
                <a:gd name="T15" fmla="*/ 38 h 308"/>
                <a:gd name="T16" fmla="*/ 569 w 428"/>
                <a:gd name="T17" fmla="*/ 0 h 3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8" h="308">
                  <a:moveTo>
                    <a:pt x="419" y="0"/>
                  </a:moveTo>
                  <a:cubicBezTo>
                    <a:pt x="407" y="115"/>
                    <a:pt x="330" y="123"/>
                    <a:pt x="289" y="130"/>
                  </a:cubicBezTo>
                  <a:cubicBezTo>
                    <a:pt x="243" y="138"/>
                    <a:pt x="187" y="147"/>
                    <a:pt x="120" y="188"/>
                  </a:cubicBezTo>
                  <a:cubicBezTo>
                    <a:pt x="54" y="230"/>
                    <a:pt x="0" y="219"/>
                    <a:pt x="0" y="2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298"/>
                    <a:pt x="54" y="308"/>
                    <a:pt x="120" y="267"/>
                  </a:cubicBezTo>
                  <a:cubicBezTo>
                    <a:pt x="187" y="225"/>
                    <a:pt x="243" y="217"/>
                    <a:pt x="289" y="208"/>
                  </a:cubicBezTo>
                  <a:cubicBezTo>
                    <a:pt x="335" y="200"/>
                    <a:pt x="428" y="192"/>
                    <a:pt x="420" y="28"/>
                  </a:cubicBezTo>
                  <a:cubicBezTo>
                    <a:pt x="419" y="19"/>
                    <a:pt x="419" y="10"/>
                    <a:pt x="419" y="0"/>
                  </a:cubicBezTo>
                  <a:close/>
                </a:path>
              </a:pathLst>
            </a:custGeom>
            <a:solidFill>
              <a:srgbClr val="C4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Oval 41">
              <a:extLst>
                <a:ext uri="{FF2B5EF4-FFF2-40B4-BE49-F238E27FC236}">
                  <a16:creationId xmlns:a16="http://schemas.microsoft.com/office/drawing/2014/main" id="{3A2E1B2C-9E71-4A7C-8AAC-AE9B1FE9B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" y="1335"/>
              <a:ext cx="209" cy="347"/>
            </a:xfrm>
            <a:prstGeom prst="ellipse">
              <a:avLst/>
            </a:prstGeom>
            <a:solidFill>
              <a:srgbClr val="A54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77" name="Freeform 42">
              <a:extLst>
                <a:ext uri="{FF2B5EF4-FFF2-40B4-BE49-F238E27FC236}">
                  <a16:creationId xmlns:a16="http://schemas.microsoft.com/office/drawing/2014/main" id="{B0BD09BB-2C9B-4095-A1AE-12A703256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" y="1446"/>
              <a:ext cx="208" cy="236"/>
            </a:xfrm>
            <a:custGeom>
              <a:avLst/>
              <a:gdLst>
                <a:gd name="T0" fmla="*/ 251 w 192"/>
                <a:gd name="T1" fmla="*/ 0 h 219"/>
                <a:gd name="T2" fmla="*/ 251 w 192"/>
                <a:gd name="T3" fmla="*/ 6 h 219"/>
                <a:gd name="T4" fmla="*/ 101 w 192"/>
                <a:gd name="T5" fmla="*/ 224 h 219"/>
                <a:gd name="T6" fmla="*/ 0 w 192"/>
                <a:gd name="T7" fmla="*/ 111 h 219"/>
                <a:gd name="T8" fmla="*/ 113 w 192"/>
                <a:gd name="T9" fmla="*/ 295 h 219"/>
                <a:gd name="T10" fmla="*/ 264 w 192"/>
                <a:gd name="T11" fmla="*/ 79 h 219"/>
                <a:gd name="T12" fmla="*/ 251 w 192"/>
                <a:gd name="T13" fmla="*/ 0 h 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219">
                  <a:moveTo>
                    <a:pt x="183" y="0"/>
                  </a:moveTo>
                  <a:cubicBezTo>
                    <a:pt x="183" y="2"/>
                    <a:pt x="183" y="4"/>
                    <a:pt x="183" y="6"/>
                  </a:cubicBezTo>
                  <a:cubicBezTo>
                    <a:pt x="183" y="94"/>
                    <a:pt x="119" y="166"/>
                    <a:pt x="73" y="166"/>
                  </a:cubicBezTo>
                  <a:cubicBezTo>
                    <a:pt x="41" y="166"/>
                    <a:pt x="14" y="133"/>
                    <a:pt x="0" y="83"/>
                  </a:cubicBezTo>
                  <a:cubicBezTo>
                    <a:pt x="6" y="160"/>
                    <a:pt x="41" y="219"/>
                    <a:pt x="82" y="219"/>
                  </a:cubicBezTo>
                  <a:cubicBezTo>
                    <a:pt x="128" y="219"/>
                    <a:pt x="192" y="147"/>
                    <a:pt x="192" y="58"/>
                  </a:cubicBezTo>
                  <a:cubicBezTo>
                    <a:pt x="192" y="38"/>
                    <a:pt x="189" y="18"/>
                    <a:pt x="183" y="0"/>
                  </a:cubicBezTo>
                  <a:close/>
                </a:path>
              </a:pathLst>
            </a:custGeom>
            <a:solidFill>
              <a:srgbClr val="96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Freeform 43">
              <a:extLst>
                <a:ext uri="{FF2B5EF4-FFF2-40B4-BE49-F238E27FC236}">
                  <a16:creationId xmlns:a16="http://schemas.microsoft.com/office/drawing/2014/main" id="{FD5C3F21-8E10-45BD-AE32-A1879F0E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1381"/>
              <a:ext cx="365" cy="290"/>
            </a:xfrm>
            <a:custGeom>
              <a:avLst/>
              <a:gdLst>
                <a:gd name="T0" fmla="*/ 422 w 338"/>
                <a:gd name="T1" fmla="*/ 71 h 269"/>
                <a:gd name="T2" fmla="*/ 301 w 338"/>
                <a:gd name="T3" fmla="*/ 301 h 269"/>
                <a:gd name="T4" fmla="*/ 38 w 338"/>
                <a:gd name="T5" fmla="*/ 292 h 269"/>
                <a:gd name="T6" fmla="*/ 159 w 338"/>
                <a:gd name="T7" fmla="*/ 61 h 269"/>
                <a:gd name="T8" fmla="*/ 422 w 338"/>
                <a:gd name="T9" fmla="*/ 71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8" h="269">
                  <a:moveTo>
                    <a:pt x="310" y="53"/>
                  </a:moveTo>
                  <a:cubicBezTo>
                    <a:pt x="338" y="102"/>
                    <a:pt x="298" y="178"/>
                    <a:pt x="221" y="223"/>
                  </a:cubicBezTo>
                  <a:cubicBezTo>
                    <a:pt x="143" y="269"/>
                    <a:pt x="57" y="265"/>
                    <a:pt x="28" y="216"/>
                  </a:cubicBezTo>
                  <a:cubicBezTo>
                    <a:pt x="0" y="167"/>
                    <a:pt x="39" y="90"/>
                    <a:pt x="117" y="45"/>
                  </a:cubicBezTo>
                  <a:cubicBezTo>
                    <a:pt x="195" y="0"/>
                    <a:pt x="281" y="3"/>
                    <a:pt x="310" y="53"/>
                  </a:cubicBezTo>
                  <a:close/>
                </a:path>
              </a:pathLst>
            </a:custGeom>
            <a:solidFill>
              <a:srgbClr val="A54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Freeform 44">
              <a:extLst>
                <a:ext uri="{FF2B5EF4-FFF2-40B4-BE49-F238E27FC236}">
                  <a16:creationId xmlns:a16="http://schemas.microsoft.com/office/drawing/2014/main" id="{3DF4FE6E-C2C1-4D7F-BEAA-FA25765E7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" y="1448"/>
              <a:ext cx="345" cy="227"/>
            </a:xfrm>
            <a:custGeom>
              <a:avLst/>
              <a:gdLst>
                <a:gd name="T0" fmla="*/ 281 w 319"/>
                <a:gd name="T1" fmla="*/ 139 h 210"/>
                <a:gd name="T2" fmla="*/ 16 w 319"/>
                <a:gd name="T3" fmla="*/ 129 h 210"/>
                <a:gd name="T4" fmla="*/ 13 w 319"/>
                <a:gd name="T5" fmla="*/ 120 h 210"/>
                <a:gd name="T6" fmla="*/ 16 w 319"/>
                <a:gd name="T7" fmla="*/ 215 h 210"/>
                <a:gd name="T8" fmla="*/ 281 w 319"/>
                <a:gd name="T9" fmla="*/ 225 h 210"/>
                <a:gd name="T10" fmla="*/ 406 w 319"/>
                <a:gd name="T11" fmla="*/ 0 h 210"/>
                <a:gd name="T12" fmla="*/ 281 w 319"/>
                <a:gd name="T13" fmla="*/ 139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9" h="210">
                  <a:moveTo>
                    <a:pt x="205" y="102"/>
                  </a:moveTo>
                  <a:cubicBezTo>
                    <a:pt x="127" y="147"/>
                    <a:pt x="41" y="143"/>
                    <a:pt x="12" y="94"/>
                  </a:cubicBezTo>
                  <a:cubicBezTo>
                    <a:pt x="11" y="92"/>
                    <a:pt x="10" y="90"/>
                    <a:pt x="9" y="88"/>
                  </a:cubicBezTo>
                  <a:cubicBezTo>
                    <a:pt x="0" y="113"/>
                    <a:pt x="1" y="137"/>
                    <a:pt x="12" y="157"/>
                  </a:cubicBezTo>
                  <a:cubicBezTo>
                    <a:pt x="41" y="206"/>
                    <a:pt x="127" y="210"/>
                    <a:pt x="205" y="165"/>
                  </a:cubicBezTo>
                  <a:cubicBezTo>
                    <a:pt x="279" y="121"/>
                    <a:pt x="319" y="49"/>
                    <a:pt x="297" y="0"/>
                  </a:cubicBezTo>
                  <a:cubicBezTo>
                    <a:pt x="284" y="37"/>
                    <a:pt x="251" y="75"/>
                    <a:pt x="205" y="102"/>
                  </a:cubicBezTo>
                  <a:close/>
                </a:path>
              </a:pathLst>
            </a:custGeom>
            <a:solidFill>
              <a:srgbClr val="96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Freeform 45">
              <a:extLst>
                <a:ext uri="{FF2B5EF4-FFF2-40B4-BE49-F238E27FC236}">
                  <a16:creationId xmlns:a16="http://schemas.microsoft.com/office/drawing/2014/main" id="{83BC3433-1784-49C1-8385-07EBB4D9A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1529"/>
              <a:ext cx="360" cy="198"/>
            </a:xfrm>
            <a:custGeom>
              <a:avLst/>
              <a:gdLst>
                <a:gd name="T0" fmla="*/ 451 w 334"/>
                <a:gd name="T1" fmla="*/ 124 h 183"/>
                <a:gd name="T2" fmla="*/ 227 w 334"/>
                <a:gd name="T3" fmla="*/ 251 h 183"/>
                <a:gd name="T4" fmla="*/ 0 w 334"/>
                <a:gd name="T5" fmla="*/ 170 h 183"/>
                <a:gd name="T6" fmla="*/ 227 w 334"/>
                <a:gd name="T7" fmla="*/ 0 h 183"/>
                <a:gd name="T8" fmla="*/ 451 w 334"/>
                <a:gd name="T9" fmla="*/ 124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4" h="183">
                  <a:moveTo>
                    <a:pt x="334" y="91"/>
                  </a:moveTo>
                  <a:cubicBezTo>
                    <a:pt x="334" y="142"/>
                    <a:pt x="260" y="183"/>
                    <a:pt x="169" y="183"/>
                  </a:cubicBezTo>
                  <a:cubicBezTo>
                    <a:pt x="78" y="183"/>
                    <a:pt x="0" y="174"/>
                    <a:pt x="0" y="124"/>
                  </a:cubicBezTo>
                  <a:cubicBezTo>
                    <a:pt x="0" y="73"/>
                    <a:pt x="78" y="0"/>
                    <a:pt x="169" y="0"/>
                  </a:cubicBezTo>
                  <a:cubicBezTo>
                    <a:pt x="260" y="0"/>
                    <a:pt x="334" y="41"/>
                    <a:pt x="334" y="91"/>
                  </a:cubicBezTo>
                  <a:close/>
                </a:path>
              </a:pathLst>
            </a:custGeom>
            <a:solidFill>
              <a:srgbClr val="A54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Freeform 46">
              <a:extLst>
                <a:ext uri="{FF2B5EF4-FFF2-40B4-BE49-F238E27FC236}">
                  <a16:creationId xmlns:a16="http://schemas.microsoft.com/office/drawing/2014/main" id="{3F11E867-4E81-4CFC-A5BD-E4229A7A8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1602"/>
              <a:ext cx="360" cy="125"/>
            </a:xfrm>
            <a:custGeom>
              <a:avLst/>
              <a:gdLst>
                <a:gd name="T0" fmla="*/ 227 w 334"/>
                <a:gd name="T1" fmla="*/ 93 h 115"/>
                <a:gd name="T2" fmla="*/ 6 w 334"/>
                <a:gd name="T3" fmla="*/ 41 h 115"/>
                <a:gd name="T4" fmla="*/ 0 w 334"/>
                <a:gd name="T5" fmla="*/ 78 h 115"/>
                <a:gd name="T6" fmla="*/ 227 w 334"/>
                <a:gd name="T7" fmla="*/ 161 h 115"/>
                <a:gd name="T8" fmla="*/ 451 w 334"/>
                <a:gd name="T9" fmla="*/ 32 h 115"/>
                <a:gd name="T10" fmla="*/ 445 w 334"/>
                <a:gd name="T11" fmla="*/ 0 h 115"/>
                <a:gd name="T12" fmla="*/ 227 w 334"/>
                <a:gd name="T13" fmla="*/ 93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115">
                  <a:moveTo>
                    <a:pt x="169" y="67"/>
                  </a:moveTo>
                  <a:cubicBezTo>
                    <a:pt x="93" y="67"/>
                    <a:pt x="26" y="61"/>
                    <a:pt x="6" y="29"/>
                  </a:cubicBezTo>
                  <a:cubicBezTo>
                    <a:pt x="2" y="38"/>
                    <a:pt x="0" y="47"/>
                    <a:pt x="0" y="56"/>
                  </a:cubicBezTo>
                  <a:cubicBezTo>
                    <a:pt x="0" y="106"/>
                    <a:pt x="78" y="115"/>
                    <a:pt x="169" y="115"/>
                  </a:cubicBezTo>
                  <a:cubicBezTo>
                    <a:pt x="260" y="115"/>
                    <a:pt x="334" y="74"/>
                    <a:pt x="334" y="23"/>
                  </a:cubicBezTo>
                  <a:cubicBezTo>
                    <a:pt x="334" y="15"/>
                    <a:pt x="332" y="7"/>
                    <a:pt x="329" y="0"/>
                  </a:cubicBezTo>
                  <a:cubicBezTo>
                    <a:pt x="310" y="39"/>
                    <a:pt x="246" y="67"/>
                    <a:pt x="169" y="67"/>
                  </a:cubicBezTo>
                  <a:close/>
                </a:path>
              </a:pathLst>
            </a:custGeom>
            <a:solidFill>
              <a:srgbClr val="96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Freeform 47">
              <a:extLst>
                <a:ext uri="{FF2B5EF4-FFF2-40B4-BE49-F238E27FC236}">
                  <a16:creationId xmlns:a16="http://schemas.microsoft.com/office/drawing/2014/main" id="{8AD930F1-8AC0-4898-89FA-03459E585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259"/>
              <a:ext cx="354" cy="272"/>
            </a:xfrm>
            <a:custGeom>
              <a:avLst/>
              <a:gdLst>
                <a:gd name="T0" fmla="*/ 412 w 328"/>
                <a:gd name="T1" fmla="*/ 51 h 252"/>
                <a:gd name="T2" fmla="*/ 282 w 328"/>
                <a:gd name="T3" fmla="*/ 267 h 252"/>
                <a:gd name="T4" fmla="*/ 32 w 328"/>
                <a:gd name="T5" fmla="*/ 289 h 252"/>
                <a:gd name="T6" fmla="*/ 163 w 328"/>
                <a:gd name="T7" fmla="*/ 76 h 252"/>
                <a:gd name="T8" fmla="*/ 412 w 328"/>
                <a:gd name="T9" fmla="*/ 51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52">
                  <a:moveTo>
                    <a:pt x="304" y="38"/>
                  </a:moveTo>
                  <a:cubicBezTo>
                    <a:pt x="328" y="77"/>
                    <a:pt x="285" y="148"/>
                    <a:pt x="208" y="196"/>
                  </a:cubicBezTo>
                  <a:cubicBezTo>
                    <a:pt x="130" y="244"/>
                    <a:pt x="48" y="252"/>
                    <a:pt x="24" y="213"/>
                  </a:cubicBezTo>
                  <a:cubicBezTo>
                    <a:pt x="0" y="175"/>
                    <a:pt x="43" y="104"/>
                    <a:pt x="120" y="56"/>
                  </a:cubicBezTo>
                  <a:cubicBezTo>
                    <a:pt x="198" y="8"/>
                    <a:pt x="280" y="0"/>
                    <a:pt x="304" y="38"/>
                  </a:cubicBezTo>
                  <a:close/>
                </a:path>
              </a:pathLst>
            </a:custGeom>
            <a:solidFill>
              <a:srgbClr val="A54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Freeform 48">
              <a:extLst>
                <a:ext uri="{FF2B5EF4-FFF2-40B4-BE49-F238E27FC236}">
                  <a16:creationId xmlns:a16="http://schemas.microsoft.com/office/drawing/2014/main" id="{4033C62C-1AC8-4DB3-977A-95D1FAF54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" y="1342"/>
              <a:ext cx="323" cy="189"/>
            </a:xfrm>
            <a:custGeom>
              <a:avLst/>
              <a:gdLst>
                <a:gd name="T0" fmla="*/ 300 w 299"/>
                <a:gd name="T1" fmla="*/ 97 h 175"/>
                <a:gd name="T2" fmla="*/ 50 w 299"/>
                <a:gd name="T3" fmla="*/ 120 h 175"/>
                <a:gd name="T4" fmla="*/ 42 w 299"/>
                <a:gd name="T5" fmla="*/ 68 h 175"/>
                <a:gd name="T6" fmla="*/ 18 w 299"/>
                <a:gd name="T7" fmla="*/ 186 h 175"/>
                <a:gd name="T8" fmla="*/ 270 w 299"/>
                <a:gd name="T9" fmla="*/ 162 h 175"/>
                <a:gd name="T10" fmla="*/ 407 w 299"/>
                <a:gd name="T11" fmla="*/ 0 h 175"/>
                <a:gd name="T12" fmla="*/ 300 w 299"/>
                <a:gd name="T13" fmla="*/ 97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9" h="175">
                  <a:moveTo>
                    <a:pt x="220" y="71"/>
                  </a:moveTo>
                  <a:cubicBezTo>
                    <a:pt x="143" y="119"/>
                    <a:pt x="61" y="127"/>
                    <a:pt x="37" y="88"/>
                  </a:cubicBezTo>
                  <a:cubicBezTo>
                    <a:pt x="30" y="78"/>
                    <a:pt x="29" y="65"/>
                    <a:pt x="31" y="50"/>
                  </a:cubicBezTo>
                  <a:cubicBezTo>
                    <a:pt x="8" y="83"/>
                    <a:pt x="0" y="114"/>
                    <a:pt x="14" y="136"/>
                  </a:cubicBezTo>
                  <a:cubicBezTo>
                    <a:pt x="38" y="175"/>
                    <a:pt x="120" y="167"/>
                    <a:pt x="198" y="119"/>
                  </a:cubicBezTo>
                  <a:cubicBezTo>
                    <a:pt x="254" y="84"/>
                    <a:pt x="292" y="37"/>
                    <a:pt x="299" y="0"/>
                  </a:cubicBezTo>
                  <a:cubicBezTo>
                    <a:pt x="281" y="25"/>
                    <a:pt x="254" y="50"/>
                    <a:pt x="220" y="71"/>
                  </a:cubicBezTo>
                  <a:close/>
                </a:path>
              </a:pathLst>
            </a:custGeom>
            <a:solidFill>
              <a:srgbClr val="96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Freeform 49">
              <a:extLst>
                <a:ext uri="{FF2B5EF4-FFF2-40B4-BE49-F238E27FC236}">
                  <a16:creationId xmlns:a16="http://schemas.microsoft.com/office/drawing/2014/main" id="{92D589FB-3DB4-485B-AF78-969E20160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1533"/>
              <a:ext cx="347" cy="339"/>
            </a:xfrm>
            <a:custGeom>
              <a:avLst/>
              <a:gdLst>
                <a:gd name="T0" fmla="*/ 389 w 321"/>
                <a:gd name="T1" fmla="*/ 65 h 314"/>
                <a:gd name="T2" fmla="*/ 307 w 321"/>
                <a:gd name="T3" fmla="*/ 354 h 314"/>
                <a:gd name="T4" fmla="*/ 50 w 321"/>
                <a:gd name="T5" fmla="*/ 322 h 314"/>
                <a:gd name="T6" fmla="*/ 129 w 321"/>
                <a:gd name="T7" fmla="*/ 74 h 314"/>
                <a:gd name="T8" fmla="*/ 389 w 321"/>
                <a:gd name="T9" fmla="*/ 65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1" h="314">
                  <a:moveTo>
                    <a:pt x="285" y="48"/>
                  </a:moveTo>
                  <a:cubicBezTo>
                    <a:pt x="321" y="96"/>
                    <a:pt x="293" y="209"/>
                    <a:pt x="225" y="261"/>
                  </a:cubicBezTo>
                  <a:cubicBezTo>
                    <a:pt x="156" y="314"/>
                    <a:pt x="73" y="285"/>
                    <a:pt x="37" y="237"/>
                  </a:cubicBezTo>
                  <a:cubicBezTo>
                    <a:pt x="0" y="188"/>
                    <a:pt x="26" y="107"/>
                    <a:pt x="94" y="55"/>
                  </a:cubicBezTo>
                  <a:cubicBezTo>
                    <a:pt x="163" y="3"/>
                    <a:pt x="248" y="0"/>
                    <a:pt x="285" y="48"/>
                  </a:cubicBezTo>
                  <a:close/>
                </a:path>
              </a:pathLst>
            </a:custGeom>
            <a:solidFill>
              <a:srgbClr val="A54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Freeform 50">
              <a:extLst>
                <a:ext uri="{FF2B5EF4-FFF2-40B4-BE49-F238E27FC236}">
                  <a16:creationId xmlns:a16="http://schemas.microsoft.com/office/drawing/2014/main" id="{63604530-25DC-4024-82E8-5DB87862F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1663"/>
              <a:ext cx="310" cy="209"/>
            </a:xfrm>
            <a:custGeom>
              <a:avLst/>
              <a:gdLst>
                <a:gd name="T0" fmla="*/ 311 w 287"/>
                <a:gd name="T1" fmla="*/ 102 h 194"/>
                <a:gd name="T2" fmla="*/ 56 w 287"/>
                <a:gd name="T3" fmla="*/ 69 h 194"/>
                <a:gd name="T4" fmla="*/ 32 w 287"/>
                <a:gd name="T5" fmla="*/ 0 h 194"/>
                <a:gd name="T6" fmla="*/ 32 w 287"/>
                <a:gd name="T7" fmla="*/ 158 h 194"/>
                <a:gd name="T8" fmla="*/ 288 w 287"/>
                <a:gd name="T9" fmla="*/ 191 h 194"/>
                <a:gd name="T10" fmla="*/ 391 w 287"/>
                <a:gd name="T11" fmla="*/ 1 h 194"/>
                <a:gd name="T12" fmla="*/ 311 w 287"/>
                <a:gd name="T13" fmla="*/ 102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7" h="194">
                  <a:moveTo>
                    <a:pt x="229" y="76"/>
                  </a:moveTo>
                  <a:cubicBezTo>
                    <a:pt x="161" y="128"/>
                    <a:pt x="78" y="100"/>
                    <a:pt x="41" y="51"/>
                  </a:cubicBezTo>
                  <a:cubicBezTo>
                    <a:pt x="30" y="37"/>
                    <a:pt x="25" y="19"/>
                    <a:pt x="24" y="0"/>
                  </a:cubicBezTo>
                  <a:cubicBezTo>
                    <a:pt x="2" y="41"/>
                    <a:pt x="0" y="86"/>
                    <a:pt x="24" y="117"/>
                  </a:cubicBezTo>
                  <a:cubicBezTo>
                    <a:pt x="60" y="165"/>
                    <a:pt x="143" y="194"/>
                    <a:pt x="212" y="141"/>
                  </a:cubicBezTo>
                  <a:cubicBezTo>
                    <a:pt x="255" y="108"/>
                    <a:pt x="283" y="51"/>
                    <a:pt x="287" y="1"/>
                  </a:cubicBezTo>
                  <a:cubicBezTo>
                    <a:pt x="274" y="30"/>
                    <a:pt x="254" y="57"/>
                    <a:pt x="229" y="76"/>
                  </a:cubicBezTo>
                  <a:close/>
                </a:path>
              </a:pathLst>
            </a:custGeom>
            <a:solidFill>
              <a:srgbClr val="96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Freeform 51">
              <a:extLst>
                <a:ext uri="{FF2B5EF4-FFF2-40B4-BE49-F238E27FC236}">
                  <a16:creationId xmlns:a16="http://schemas.microsoft.com/office/drawing/2014/main" id="{9D46C821-DADD-42E9-90BE-B044D07FF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2444"/>
              <a:ext cx="237" cy="216"/>
            </a:xfrm>
            <a:custGeom>
              <a:avLst/>
              <a:gdLst>
                <a:gd name="T0" fmla="*/ 273 w 219"/>
                <a:gd name="T1" fmla="*/ 69 h 200"/>
                <a:gd name="T2" fmla="*/ 199 w 219"/>
                <a:gd name="T3" fmla="*/ 222 h 200"/>
                <a:gd name="T4" fmla="*/ 28 w 219"/>
                <a:gd name="T5" fmla="*/ 232 h 200"/>
                <a:gd name="T6" fmla="*/ 79 w 219"/>
                <a:gd name="T7" fmla="*/ 45 h 200"/>
                <a:gd name="T8" fmla="*/ 273 w 219"/>
                <a:gd name="T9" fmla="*/ 69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200">
                  <a:moveTo>
                    <a:pt x="199" y="51"/>
                  </a:moveTo>
                  <a:cubicBezTo>
                    <a:pt x="219" y="81"/>
                    <a:pt x="195" y="131"/>
                    <a:pt x="145" y="164"/>
                  </a:cubicBezTo>
                  <a:cubicBezTo>
                    <a:pt x="95" y="197"/>
                    <a:pt x="39" y="200"/>
                    <a:pt x="20" y="170"/>
                  </a:cubicBezTo>
                  <a:cubicBezTo>
                    <a:pt x="0" y="140"/>
                    <a:pt x="7" y="65"/>
                    <a:pt x="57" y="33"/>
                  </a:cubicBezTo>
                  <a:cubicBezTo>
                    <a:pt x="106" y="0"/>
                    <a:pt x="180" y="22"/>
                    <a:pt x="199" y="51"/>
                  </a:cubicBezTo>
                  <a:close/>
                </a:path>
              </a:pathLst>
            </a:custGeom>
            <a:solidFill>
              <a:srgbClr val="A54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52">
              <a:extLst>
                <a:ext uri="{FF2B5EF4-FFF2-40B4-BE49-F238E27FC236}">
                  <a16:creationId xmlns:a16="http://schemas.microsoft.com/office/drawing/2014/main" id="{1AED8E2B-FA60-4952-8305-CE6F76359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2496"/>
              <a:ext cx="213" cy="164"/>
            </a:xfrm>
            <a:custGeom>
              <a:avLst/>
              <a:gdLst>
                <a:gd name="T0" fmla="*/ 216 w 198"/>
                <a:gd name="T1" fmla="*/ 114 h 152"/>
                <a:gd name="T2" fmla="*/ 49 w 198"/>
                <a:gd name="T3" fmla="*/ 121 h 152"/>
                <a:gd name="T4" fmla="*/ 48 w 198"/>
                <a:gd name="T5" fmla="*/ 0 h 152"/>
                <a:gd name="T6" fmla="*/ 22 w 198"/>
                <a:gd name="T7" fmla="*/ 165 h 152"/>
                <a:gd name="T8" fmla="*/ 191 w 198"/>
                <a:gd name="T9" fmla="*/ 158 h 152"/>
                <a:gd name="T10" fmla="*/ 265 w 198"/>
                <a:gd name="T11" fmla="*/ 70 h 152"/>
                <a:gd name="T12" fmla="*/ 216 w 198"/>
                <a:gd name="T13" fmla="*/ 114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" h="152">
                  <a:moveTo>
                    <a:pt x="162" y="84"/>
                  </a:moveTo>
                  <a:cubicBezTo>
                    <a:pt x="112" y="116"/>
                    <a:pt x="56" y="119"/>
                    <a:pt x="37" y="89"/>
                  </a:cubicBezTo>
                  <a:cubicBezTo>
                    <a:pt x="24" y="70"/>
                    <a:pt x="23" y="33"/>
                    <a:pt x="36" y="0"/>
                  </a:cubicBezTo>
                  <a:cubicBezTo>
                    <a:pt x="3" y="37"/>
                    <a:pt x="0" y="96"/>
                    <a:pt x="17" y="122"/>
                  </a:cubicBezTo>
                  <a:cubicBezTo>
                    <a:pt x="36" y="152"/>
                    <a:pt x="92" y="149"/>
                    <a:pt x="142" y="116"/>
                  </a:cubicBezTo>
                  <a:cubicBezTo>
                    <a:pt x="169" y="98"/>
                    <a:pt x="189" y="74"/>
                    <a:pt x="198" y="52"/>
                  </a:cubicBezTo>
                  <a:cubicBezTo>
                    <a:pt x="188" y="63"/>
                    <a:pt x="176" y="74"/>
                    <a:pt x="162" y="84"/>
                  </a:cubicBezTo>
                  <a:close/>
                </a:path>
              </a:pathLst>
            </a:custGeom>
            <a:solidFill>
              <a:srgbClr val="96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Freeform 53">
              <a:extLst>
                <a:ext uri="{FF2B5EF4-FFF2-40B4-BE49-F238E27FC236}">
                  <a16:creationId xmlns:a16="http://schemas.microsoft.com/office/drawing/2014/main" id="{E2682384-ABCA-4F15-93D6-D7D1C2C1F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" y="2770"/>
              <a:ext cx="297" cy="222"/>
            </a:xfrm>
            <a:custGeom>
              <a:avLst/>
              <a:gdLst>
                <a:gd name="T0" fmla="*/ 347 w 275"/>
                <a:gd name="T1" fmla="*/ 55 h 206"/>
                <a:gd name="T2" fmla="*/ 237 w 275"/>
                <a:gd name="T3" fmla="*/ 231 h 206"/>
                <a:gd name="T4" fmla="*/ 28 w 275"/>
                <a:gd name="T5" fmla="*/ 223 h 206"/>
                <a:gd name="T6" fmla="*/ 137 w 275"/>
                <a:gd name="T7" fmla="*/ 46 h 206"/>
                <a:gd name="T8" fmla="*/ 347 w 275"/>
                <a:gd name="T9" fmla="*/ 55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206">
                  <a:moveTo>
                    <a:pt x="255" y="41"/>
                  </a:moveTo>
                  <a:cubicBezTo>
                    <a:pt x="275" y="79"/>
                    <a:pt x="239" y="138"/>
                    <a:pt x="174" y="172"/>
                  </a:cubicBezTo>
                  <a:cubicBezTo>
                    <a:pt x="109" y="206"/>
                    <a:pt x="40" y="203"/>
                    <a:pt x="20" y="165"/>
                  </a:cubicBezTo>
                  <a:cubicBezTo>
                    <a:pt x="0" y="127"/>
                    <a:pt x="36" y="68"/>
                    <a:pt x="101" y="34"/>
                  </a:cubicBezTo>
                  <a:cubicBezTo>
                    <a:pt x="166" y="0"/>
                    <a:pt x="235" y="3"/>
                    <a:pt x="255" y="41"/>
                  </a:cubicBezTo>
                  <a:close/>
                </a:path>
              </a:pathLst>
            </a:custGeom>
            <a:solidFill>
              <a:srgbClr val="A54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Freeform 54">
              <a:extLst>
                <a:ext uri="{FF2B5EF4-FFF2-40B4-BE49-F238E27FC236}">
                  <a16:creationId xmlns:a16="http://schemas.microsoft.com/office/drawing/2014/main" id="{53B84F4E-3A87-497C-ABE7-2AE178E7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819"/>
              <a:ext cx="280" cy="173"/>
            </a:xfrm>
            <a:custGeom>
              <a:avLst/>
              <a:gdLst>
                <a:gd name="T0" fmla="*/ 219 w 259"/>
                <a:gd name="T1" fmla="*/ 120 h 160"/>
                <a:gd name="T2" fmla="*/ 11 w 259"/>
                <a:gd name="T3" fmla="*/ 111 h 160"/>
                <a:gd name="T4" fmla="*/ 5 w 259"/>
                <a:gd name="T5" fmla="*/ 104 h 160"/>
                <a:gd name="T6" fmla="*/ 11 w 259"/>
                <a:gd name="T7" fmla="*/ 162 h 160"/>
                <a:gd name="T8" fmla="*/ 219 w 259"/>
                <a:gd name="T9" fmla="*/ 172 h 160"/>
                <a:gd name="T10" fmla="*/ 334 w 259"/>
                <a:gd name="T11" fmla="*/ 0 h 160"/>
                <a:gd name="T12" fmla="*/ 219 w 259"/>
                <a:gd name="T13" fmla="*/ 12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9" h="160">
                  <a:moveTo>
                    <a:pt x="161" y="88"/>
                  </a:moveTo>
                  <a:cubicBezTo>
                    <a:pt x="96" y="122"/>
                    <a:pt x="27" y="119"/>
                    <a:pt x="7" y="81"/>
                  </a:cubicBezTo>
                  <a:cubicBezTo>
                    <a:pt x="6" y="80"/>
                    <a:pt x="5" y="78"/>
                    <a:pt x="5" y="76"/>
                  </a:cubicBezTo>
                  <a:cubicBezTo>
                    <a:pt x="0" y="92"/>
                    <a:pt x="0" y="107"/>
                    <a:pt x="7" y="119"/>
                  </a:cubicBezTo>
                  <a:cubicBezTo>
                    <a:pt x="27" y="157"/>
                    <a:pt x="96" y="160"/>
                    <a:pt x="161" y="126"/>
                  </a:cubicBezTo>
                  <a:cubicBezTo>
                    <a:pt x="223" y="93"/>
                    <a:pt x="259" y="38"/>
                    <a:pt x="245" y="0"/>
                  </a:cubicBezTo>
                  <a:cubicBezTo>
                    <a:pt x="235" y="31"/>
                    <a:pt x="204" y="65"/>
                    <a:pt x="161" y="88"/>
                  </a:cubicBezTo>
                  <a:close/>
                </a:path>
              </a:pathLst>
            </a:custGeom>
            <a:solidFill>
              <a:srgbClr val="96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Freeform 55">
              <a:extLst>
                <a:ext uri="{FF2B5EF4-FFF2-40B4-BE49-F238E27FC236}">
                  <a16:creationId xmlns:a16="http://schemas.microsoft.com/office/drawing/2014/main" id="{5715D155-6C39-4B25-ABDF-66D15E0EF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869"/>
              <a:ext cx="341" cy="241"/>
            </a:xfrm>
            <a:custGeom>
              <a:avLst/>
              <a:gdLst>
                <a:gd name="T0" fmla="*/ 415 w 315"/>
                <a:gd name="T1" fmla="*/ 78 h 223"/>
                <a:gd name="T2" fmla="*/ 260 w 315"/>
                <a:gd name="T3" fmla="*/ 271 h 223"/>
                <a:gd name="T4" fmla="*/ 16 w 315"/>
                <a:gd name="T5" fmla="*/ 197 h 223"/>
                <a:gd name="T6" fmla="*/ 184 w 315"/>
                <a:gd name="T7" fmla="*/ 32 h 223"/>
                <a:gd name="T8" fmla="*/ 415 w 315"/>
                <a:gd name="T9" fmla="*/ 78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5" h="223">
                  <a:moveTo>
                    <a:pt x="302" y="57"/>
                  </a:moveTo>
                  <a:cubicBezTo>
                    <a:pt x="315" y="100"/>
                    <a:pt x="269" y="175"/>
                    <a:pt x="189" y="199"/>
                  </a:cubicBezTo>
                  <a:cubicBezTo>
                    <a:pt x="109" y="223"/>
                    <a:pt x="25" y="186"/>
                    <a:pt x="12" y="143"/>
                  </a:cubicBezTo>
                  <a:cubicBezTo>
                    <a:pt x="0" y="101"/>
                    <a:pt x="54" y="47"/>
                    <a:pt x="134" y="24"/>
                  </a:cubicBezTo>
                  <a:cubicBezTo>
                    <a:pt x="215" y="0"/>
                    <a:pt x="290" y="15"/>
                    <a:pt x="302" y="57"/>
                  </a:cubicBezTo>
                  <a:close/>
                </a:path>
              </a:pathLst>
            </a:custGeom>
            <a:solidFill>
              <a:srgbClr val="A54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Freeform 56">
              <a:extLst>
                <a:ext uri="{FF2B5EF4-FFF2-40B4-BE49-F238E27FC236}">
                  <a16:creationId xmlns:a16="http://schemas.microsoft.com/office/drawing/2014/main" id="{0279A671-84EF-4ED8-80CF-EF7EAAE1E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921"/>
              <a:ext cx="331" cy="189"/>
            </a:xfrm>
            <a:custGeom>
              <a:avLst/>
              <a:gdLst>
                <a:gd name="T0" fmla="*/ 401 w 306"/>
                <a:gd name="T1" fmla="*/ 13 h 175"/>
                <a:gd name="T2" fmla="*/ 397 w 306"/>
                <a:gd name="T3" fmla="*/ 0 h 175"/>
                <a:gd name="T4" fmla="*/ 244 w 306"/>
                <a:gd name="T5" fmla="*/ 140 h 175"/>
                <a:gd name="T6" fmla="*/ 11 w 306"/>
                <a:gd name="T7" fmla="*/ 82 h 175"/>
                <a:gd name="T8" fmla="*/ 3 w 306"/>
                <a:gd name="T9" fmla="*/ 130 h 175"/>
                <a:gd name="T10" fmla="*/ 247 w 306"/>
                <a:gd name="T11" fmla="*/ 205 h 175"/>
                <a:gd name="T12" fmla="*/ 401 w 306"/>
                <a:gd name="T13" fmla="*/ 13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6" h="175">
                  <a:moveTo>
                    <a:pt x="293" y="9"/>
                  </a:moveTo>
                  <a:cubicBezTo>
                    <a:pt x="292" y="6"/>
                    <a:pt x="291" y="3"/>
                    <a:pt x="289" y="0"/>
                  </a:cubicBezTo>
                  <a:cubicBezTo>
                    <a:pt x="277" y="40"/>
                    <a:pt x="237" y="86"/>
                    <a:pt x="178" y="103"/>
                  </a:cubicBezTo>
                  <a:cubicBezTo>
                    <a:pt x="106" y="125"/>
                    <a:pt x="30" y="97"/>
                    <a:pt x="7" y="60"/>
                  </a:cubicBezTo>
                  <a:cubicBezTo>
                    <a:pt x="1" y="72"/>
                    <a:pt x="0" y="84"/>
                    <a:pt x="3" y="95"/>
                  </a:cubicBezTo>
                  <a:cubicBezTo>
                    <a:pt x="16" y="138"/>
                    <a:pt x="100" y="175"/>
                    <a:pt x="180" y="151"/>
                  </a:cubicBezTo>
                  <a:cubicBezTo>
                    <a:pt x="260" y="127"/>
                    <a:pt x="306" y="52"/>
                    <a:pt x="293" y="9"/>
                  </a:cubicBezTo>
                  <a:close/>
                </a:path>
              </a:pathLst>
            </a:custGeom>
            <a:solidFill>
              <a:srgbClr val="96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Freeform 57">
              <a:extLst>
                <a:ext uri="{FF2B5EF4-FFF2-40B4-BE49-F238E27FC236}">
                  <a16:creationId xmlns:a16="http://schemas.microsoft.com/office/drawing/2014/main" id="{3A6DE340-F1D6-45E4-8E5D-A5E89580E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" y="2782"/>
              <a:ext cx="217" cy="326"/>
            </a:xfrm>
            <a:custGeom>
              <a:avLst/>
              <a:gdLst>
                <a:gd name="T0" fmla="*/ 174 w 201"/>
                <a:gd name="T1" fmla="*/ 13 h 301"/>
                <a:gd name="T2" fmla="*/ 253 w 201"/>
                <a:gd name="T3" fmla="*/ 230 h 301"/>
                <a:gd name="T4" fmla="*/ 99 w 201"/>
                <a:gd name="T5" fmla="*/ 401 h 301"/>
                <a:gd name="T6" fmla="*/ 19 w 201"/>
                <a:gd name="T7" fmla="*/ 184 h 301"/>
                <a:gd name="T8" fmla="*/ 174 w 201"/>
                <a:gd name="T9" fmla="*/ 13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" h="301">
                  <a:moveTo>
                    <a:pt x="128" y="9"/>
                  </a:moveTo>
                  <a:cubicBezTo>
                    <a:pt x="175" y="18"/>
                    <a:pt x="201" y="89"/>
                    <a:pt x="186" y="167"/>
                  </a:cubicBezTo>
                  <a:cubicBezTo>
                    <a:pt x="171" y="245"/>
                    <a:pt x="121" y="301"/>
                    <a:pt x="73" y="292"/>
                  </a:cubicBezTo>
                  <a:cubicBezTo>
                    <a:pt x="26" y="283"/>
                    <a:pt x="0" y="213"/>
                    <a:pt x="15" y="134"/>
                  </a:cubicBezTo>
                  <a:cubicBezTo>
                    <a:pt x="30" y="56"/>
                    <a:pt x="80" y="0"/>
                    <a:pt x="128" y="9"/>
                  </a:cubicBezTo>
                  <a:close/>
                </a:path>
              </a:pathLst>
            </a:custGeom>
            <a:solidFill>
              <a:srgbClr val="A54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Freeform 58">
              <a:extLst>
                <a:ext uri="{FF2B5EF4-FFF2-40B4-BE49-F238E27FC236}">
                  <a16:creationId xmlns:a16="http://schemas.microsoft.com/office/drawing/2014/main" id="{51229D26-4F5C-4580-9AA6-8C5EF2E85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" y="2921"/>
              <a:ext cx="204" cy="190"/>
            </a:xfrm>
            <a:custGeom>
              <a:avLst/>
              <a:gdLst>
                <a:gd name="T0" fmla="*/ 106 w 189"/>
                <a:gd name="T1" fmla="*/ 187 h 176"/>
                <a:gd name="T2" fmla="*/ 23 w 189"/>
                <a:gd name="T3" fmla="*/ 0 h 176"/>
                <a:gd name="T4" fmla="*/ 19 w 189"/>
                <a:gd name="T5" fmla="*/ 13 h 176"/>
                <a:gd name="T6" fmla="*/ 99 w 189"/>
                <a:gd name="T7" fmla="*/ 226 h 176"/>
                <a:gd name="T8" fmla="*/ 253 w 189"/>
                <a:gd name="T9" fmla="*/ 57 h 176"/>
                <a:gd name="T10" fmla="*/ 256 w 189"/>
                <a:gd name="T11" fmla="*/ 29 h 176"/>
                <a:gd name="T12" fmla="*/ 106 w 189"/>
                <a:gd name="T13" fmla="*/ 187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9" h="176">
                  <a:moveTo>
                    <a:pt x="78" y="137"/>
                  </a:moveTo>
                  <a:cubicBezTo>
                    <a:pt x="35" y="129"/>
                    <a:pt x="10" y="69"/>
                    <a:pt x="17" y="0"/>
                  </a:cubicBezTo>
                  <a:cubicBezTo>
                    <a:pt x="16" y="3"/>
                    <a:pt x="16" y="6"/>
                    <a:pt x="15" y="9"/>
                  </a:cubicBezTo>
                  <a:cubicBezTo>
                    <a:pt x="0" y="87"/>
                    <a:pt x="26" y="158"/>
                    <a:pt x="73" y="167"/>
                  </a:cubicBezTo>
                  <a:cubicBezTo>
                    <a:pt x="121" y="176"/>
                    <a:pt x="171" y="120"/>
                    <a:pt x="186" y="42"/>
                  </a:cubicBezTo>
                  <a:cubicBezTo>
                    <a:pt x="187" y="34"/>
                    <a:pt x="188" y="27"/>
                    <a:pt x="189" y="21"/>
                  </a:cubicBezTo>
                  <a:cubicBezTo>
                    <a:pt x="172" y="94"/>
                    <a:pt x="124" y="145"/>
                    <a:pt x="78" y="137"/>
                  </a:cubicBezTo>
                  <a:close/>
                </a:path>
              </a:pathLst>
            </a:custGeom>
            <a:solidFill>
              <a:srgbClr val="96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Freeform 59">
              <a:extLst>
                <a:ext uri="{FF2B5EF4-FFF2-40B4-BE49-F238E27FC236}">
                  <a16:creationId xmlns:a16="http://schemas.microsoft.com/office/drawing/2014/main" id="{FB87B3F9-B34F-4FEA-AA90-5685765CC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0" y="2985"/>
              <a:ext cx="273" cy="288"/>
            </a:xfrm>
            <a:custGeom>
              <a:avLst/>
              <a:gdLst>
                <a:gd name="T0" fmla="*/ 290 w 253"/>
                <a:gd name="T1" fmla="*/ 38 h 267"/>
                <a:gd name="T2" fmla="*/ 281 w 253"/>
                <a:gd name="T3" fmla="*/ 251 h 267"/>
                <a:gd name="T4" fmla="*/ 80 w 253"/>
                <a:gd name="T5" fmla="*/ 323 h 267"/>
                <a:gd name="T6" fmla="*/ 58 w 253"/>
                <a:gd name="T7" fmla="*/ 82 h 267"/>
                <a:gd name="T8" fmla="*/ 290 w 253"/>
                <a:gd name="T9" fmla="*/ 38 h 2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3" h="267">
                  <a:moveTo>
                    <a:pt x="214" y="28"/>
                  </a:moveTo>
                  <a:cubicBezTo>
                    <a:pt x="253" y="57"/>
                    <a:pt x="250" y="127"/>
                    <a:pt x="207" y="185"/>
                  </a:cubicBezTo>
                  <a:cubicBezTo>
                    <a:pt x="164" y="243"/>
                    <a:pt x="98" y="267"/>
                    <a:pt x="59" y="238"/>
                  </a:cubicBezTo>
                  <a:cubicBezTo>
                    <a:pt x="20" y="210"/>
                    <a:pt x="0" y="118"/>
                    <a:pt x="43" y="60"/>
                  </a:cubicBezTo>
                  <a:cubicBezTo>
                    <a:pt x="86" y="2"/>
                    <a:pt x="176" y="0"/>
                    <a:pt x="214" y="28"/>
                  </a:cubicBezTo>
                  <a:close/>
                </a:path>
              </a:pathLst>
            </a:custGeom>
            <a:solidFill>
              <a:srgbClr val="A54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Freeform 60">
              <a:extLst>
                <a:ext uri="{FF2B5EF4-FFF2-40B4-BE49-F238E27FC236}">
                  <a16:creationId xmlns:a16="http://schemas.microsoft.com/office/drawing/2014/main" id="{3E686FEF-FD17-4E5E-A8E3-2E607A1A3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0" y="3035"/>
              <a:ext cx="242" cy="238"/>
            </a:xfrm>
            <a:custGeom>
              <a:avLst/>
              <a:gdLst>
                <a:gd name="T0" fmla="*/ 115 w 224"/>
                <a:gd name="T1" fmla="*/ 211 h 220"/>
                <a:gd name="T2" fmla="*/ 73 w 224"/>
                <a:gd name="T3" fmla="*/ 0 h 220"/>
                <a:gd name="T4" fmla="*/ 58 w 224"/>
                <a:gd name="T5" fmla="*/ 17 h 220"/>
                <a:gd name="T6" fmla="*/ 81 w 224"/>
                <a:gd name="T7" fmla="*/ 262 h 220"/>
                <a:gd name="T8" fmla="*/ 282 w 224"/>
                <a:gd name="T9" fmla="*/ 188 h 220"/>
                <a:gd name="T10" fmla="*/ 305 w 224"/>
                <a:gd name="T11" fmla="*/ 153 h 220"/>
                <a:gd name="T12" fmla="*/ 115 w 224"/>
                <a:gd name="T13" fmla="*/ 211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4" h="220">
                  <a:moveTo>
                    <a:pt x="84" y="153"/>
                  </a:moveTo>
                  <a:cubicBezTo>
                    <a:pt x="51" y="129"/>
                    <a:pt x="31" y="57"/>
                    <a:pt x="54" y="0"/>
                  </a:cubicBezTo>
                  <a:cubicBezTo>
                    <a:pt x="50" y="4"/>
                    <a:pt x="46" y="8"/>
                    <a:pt x="43" y="13"/>
                  </a:cubicBezTo>
                  <a:cubicBezTo>
                    <a:pt x="0" y="71"/>
                    <a:pt x="20" y="163"/>
                    <a:pt x="59" y="191"/>
                  </a:cubicBezTo>
                  <a:cubicBezTo>
                    <a:pt x="98" y="220"/>
                    <a:pt x="164" y="196"/>
                    <a:pt x="207" y="138"/>
                  </a:cubicBezTo>
                  <a:cubicBezTo>
                    <a:pt x="213" y="129"/>
                    <a:pt x="219" y="120"/>
                    <a:pt x="224" y="111"/>
                  </a:cubicBezTo>
                  <a:cubicBezTo>
                    <a:pt x="181" y="161"/>
                    <a:pt x="120" y="180"/>
                    <a:pt x="84" y="153"/>
                  </a:cubicBezTo>
                  <a:close/>
                </a:path>
              </a:pathLst>
            </a:custGeom>
            <a:solidFill>
              <a:srgbClr val="96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Freeform 61">
              <a:extLst>
                <a:ext uri="{FF2B5EF4-FFF2-40B4-BE49-F238E27FC236}">
                  <a16:creationId xmlns:a16="http://schemas.microsoft.com/office/drawing/2014/main" id="{CB415AE4-FE4F-4EDA-89F3-6D682AC77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" y="3232"/>
              <a:ext cx="288" cy="169"/>
            </a:xfrm>
            <a:custGeom>
              <a:avLst/>
              <a:gdLst>
                <a:gd name="T0" fmla="*/ 366 w 266"/>
                <a:gd name="T1" fmla="*/ 95 h 156"/>
                <a:gd name="T2" fmla="*/ 183 w 266"/>
                <a:gd name="T3" fmla="*/ 214 h 156"/>
                <a:gd name="T4" fmla="*/ 0 w 266"/>
                <a:gd name="T5" fmla="*/ 95 h 156"/>
                <a:gd name="T6" fmla="*/ 200 w 266"/>
                <a:gd name="T7" fmla="*/ 0 h 156"/>
                <a:gd name="T8" fmla="*/ 366 w 266"/>
                <a:gd name="T9" fmla="*/ 95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" h="156">
                  <a:moveTo>
                    <a:pt x="266" y="69"/>
                  </a:moveTo>
                  <a:cubicBezTo>
                    <a:pt x="266" y="117"/>
                    <a:pt x="206" y="156"/>
                    <a:pt x="133" y="156"/>
                  </a:cubicBezTo>
                  <a:cubicBezTo>
                    <a:pt x="59" y="156"/>
                    <a:pt x="0" y="117"/>
                    <a:pt x="0" y="69"/>
                  </a:cubicBezTo>
                  <a:cubicBezTo>
                    <a:pt x="0" y="21"/>
                    <a:pt x="73" y="0"/>
                    <a:pt x="146" y="0"/>
                  </a:cubicBezTo>
                  <a:cubicBezTo>
                    <a:pt x="220" y="0"/>
                    <a:pt x="266" y="21"/>
                    <a:pt x="266" y="69"/>
                  </a:cubicBezTo>
                  <a:close/>
                </a:path>
              </a:pathLst>
            </a:custGeom>
            <a:solidFill>
              <a:srgbClr val="A54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Freeform 62">
              <a:extLst>
                <a:ext uri="{FF2B5EF4-FFF2-40B4-BE49-F238E27FC236}">
                  <a16:creationId xmlns:a16="http://schemas.microsoft.com/office/drawing/2014/main" id="{A54884AD-D7AF-428F-837A-5D9557616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" y="3292"/>
              <a:ext cx="288" cy="112"/>
            </a:xfrm>
            <a:custGeom>
              <a:avLst/>
              <a:gdLst>
                <a:gd name="T0" fmla="*/ 183 w 266"/>
                <a:gd name="T1" fmla="*/ 95 h 104"/>
                <a:gd name="T2" fmla="*/ 2 w 266"/>
                <a:gd name="T3" fmla="*/ 2 h 104"/>
                <a:gd name="T4" fmla="*/ 0 w 266"/>
                <a:gd name="T5" fmla="*/ 22 h 104"/>
                <a:gd name="T6" fmla="*/ 183 w 266"/>
                <a:gd name="T7" fmla="*/ 140 h 104"/>
                <a:gd name="T8" fmla="*/ 366 w 266"/>
                <a:gd name="T9" fmla="*/ 22 h 104"/>
                <a:gd name="T10" fmla="*/ 363 w 266"/>
                <a:gd name="T11" fmla="*/ 0 h 104"/>
                <a:gd name="T12" fmla="*/ 183 w 266"/>
                <a:gd name="T13" fmla="*/ 95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6" h="104">
                  <a:moveTo>
                    <a:pt x="133" y="71"/>
                  </a:moveTo>
                  <a:cubicBezTo>
                    <a:pt x="68" y="71"/>
                    <a:pt x="15" y="41"/>
                    <a:pt x="2" y="2"/>
                  </a:cubicBezTo>
                  <a:cubicBezTo>
                    <a:pt x="1" y="6"/>
                    <a:pt x="0" y="11"/>
                    <a:pt x="0" y="17"/>
                  </a:cubicBezTo>
                  <a:cubicBezTo>
                    <a:pt x="0" y="65"/>
                    <a:pt x="59" y="104"/>
                    <a:pt x="133" y="104"/>
                  </a:cubicBezTo>
                  <a:cubicBezTo>
                    <a:pt x="206" y="104"/>
                    <a:pt x="266" y="65"/>
                    <a:pt x="266" y="17"/>
                  </a:cubicBezTo>
                  <a:cubicBezTo>
                    <a:pt x="266" y="11"/>
                    <a:pt x="265" y="5"/>
                    <a:pt x="263" y="0"/>
                  </a:cubicBezTo>
                  <a:cubicBezTo>
                    <a:pt x="252" y="40"/>
                    <a:pt x="198" y="71"/>
                    <a:pt x="133" y="71"/>
                  </a:cubicBezTo>
                  <a:close/>
                </a:path>
              </a:pathLst>
            </a:custGeom>
            <a:solidFill>
              <a:srgbClr val="96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Rectangle 63">
              <a:extLst>
                <a:ext uri="{FF2B5EF4-FFF2-40B4-BE49-F238E27FC236}">
                  <a16:creationId xmlns:a16="http://schemas.microsoft.com/office/drawing/2014/main" id="{12352894-690D-4E0F-A7A7-67C6BBAD5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" y="1107"/>
              <a:ext cx="3540" cy="2404"/>
            </a:xfrm>
            <a:prstGeom prst="rect">
              <a:avLst/>
            </a:prstGeom>
            <a:noFill/>
            <a:ln w="7938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99" name="Freeform 64">
              <a:extLst>
                <a:ext uri="{FF2B5EF4-FFF2-40B4-BE49-F238E27FC236}">
                  <a16:creationId xmlns:a16="http://schemas.microsoft.com/office/drawing/2014/main" id="{22BE27C5-3AFF-4BC9-87EE-F227E6D5C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1240"/>
              <a:ext cx="819" cy="691"/>
            </a:xfrm>
            <a:custGeom>
              <a:avLst/>
              <a:gdLst>
                <a:gd name="T0" fmla="*/ 361 w 758"/>
                <a:gd name="T1" fmla="*/ 681 h 639"/>
                <a:gd name="T2" fmla="*/ 186 w 758"/>
                <a:gd name="T3" fmla="*/ 670 h 639"/>
                <a:gd name="T4" fmla="*/ 23 w 758"/>
                <a:gd name="T5" fmla="*/ 526 h 639"/>
                <a:gd name="T6" fmla="*/ 203 w 758"/>
                <a:gd name="T7" fmla="*/ 69 h 639"/>
                <a:gd name="T8" fmla="*/ 816 w 758"/>
                <a:gd name="T9" fmla="*/ 69 h 639"/>
                <a:gd name="T10" fmla="*/ 1021 w 758"/>
                <a:gd name="T11" fmla="*/ 425 h 639"/>
                <a:gd name="T12" fmla="*/ 798 w 758"/>
                <a:gd name="T13" fmla="*/ 808 h 639"/>
                <a:gd name="T14" fmla="*/ 361 w 758"/>
                <a:gd name="T15" fmla="*/ 681 h 6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8" h="639">
                  <a:moveTo>
                    <a:pt x="265" y="498"/>
                  </a:moveTo>
                  <a:cubicBezTo>
                    <a:pt x="265" y="498"/>
                    <a:pt x="179" y="485"/>
                    <a:pt x="136" y="490"/>
                  </a:cubicBezTo>
                  <a:cubicBezTo>
                    <a:pt x="93" y="495"/>
                    <a:pt x="0" y="475"/>
                    <a:pt x="17" y="384"/>
                  </a:cubicBezTo>
                  <a:cubicBezTo>
                    <a:pt x="35" y="293"/>
                    <a:pt x="40" y="101"/>
                    <a:pt x="149" y="51"/>
                  </a:cubicBezTo>
                  <a:cubicBezTo>
                    <a:pt x="257" y="0"/>
                    <a:pt x="520" y="13"/>
                    <a:pt x="599" y="51"/>
                  </a:cubicBezTo>
                  <a:cubicBezTo>
                    <a:pt x="677" y="88"/>
                    <a:pt x="743" y="177"/>
                    <a:pt x="750" y="311"/>
                  </a:cubicBezTo>
                  <a:cubicBezTo>
                    <a:pt x="758" y="445"/>
                    <a:pt x="745" y="639"/>
                    <a:pt x="586" y="591"/>
                  </a:cubicBezTo>
                  <a:cubicBezTo>
                    <a:pt x="427" y="543"/>
                    <a:pt x="394" y="518"/>
                    <a:pt x="265" y="498"/>
                  </a:cubicBez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Freeform 65">
              <a:extLst>
                <a:ext uri="{FF2B5EF4-FFF2-40B4-BE49-F238E27FC236}">
                  <a16:creationId xmlns:a16="http://schemas.microsoft.com/office/drawing/2014/main" id="{7100E4B9-B348-4AC2-999E-B5714CD1E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1192"/>
              <a:ext cx="743" cy="772"/>
            </a:xfrm>
            <a:custGeom>
              <a:avLst/>
              <a:gdLst>
                <a:gd name="T0" fmla="*/ 773 w 688"/>
                <a:gd name="T1" fmla="*/ 5 h 715"/>
                <a:gd name="T2" fmla="*/ 177 w 688"/>
                <a:gd name="T3" fmla="*/ 457 h 715"/>
                <a:gd name="T4" fmla="*/ 477 w 688"/>
                <a:gd name="T5" fmla="*/ 940 h 715"/>
                <a:gd name="T6" fmla="*/ 932 w 688"/>
                <a:gd name="T7" fmla="*/ 422 h 715"/>
                <a:gd name="T8" fmla="*/ 773 w 688"/>
                <a:gd name="T9" fmla="*/ 5 h 7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8" h="715">
                  <a:moveTo>
                    <a:pt x="569" y="5"/>
                  </a:moveTo>
                  <a:cubicBezTo>
                    <a:pt x="480" y="0"/>
                    <a:pt x="263" y="96"/>
                    <a:pt x="131" y="336"/>
                  </a:cubicBezTo>
                  <a:cubicBezTo>
                    <a:pt x="0" y="576"/>
                    <a:pt x="53" y="715"/>
                    <a:pt x="351" y="692"/>
                  </a:cubicBezTo>
                  <a:cubicBezTo>
                    <a:pt x="649" y="669"/>
                    <a:pt x="688" y="641"/>
                    <a:pt x="685" y="310"/>
                  </a:cubicBezTo>
                  <a:cubicBezTo>
                    <a:pt x="682" y="5"/>
                    <a:pt x="569" y="5"/>
                    <a:pt x="569" y="5"/>
                  </a:cubicBez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Freeform 66">
              <a:extLst>
                <a:ext uri="{FF2B5EF4-FFF2-40B4-BE49-F238E27FC236}">
                  <a16:creationId xmlns:a16="http://schemas.microsoft.com/office/drawing/2014/main" id="{922E471C-1139-47A0-B272-D74792CE0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" y="1092"/>
              <a:ext cx="798" cy="760"/>
            </a:xfrm>
            <a:custGeom>
              <a:avLst/>
              <a:gdLst>
                <a:gd name="T0" fmla="*/ 628 w 738"/>
                <a:gd name="T1" fmla="*/ 25 h 703"/>
                <a:gd name="T2" fmla="*/ 317 w 738"/>
                <a:gd name="T3" fmla="*/ 41 h 703"/>
                <a:gd name="T4" fmla="*/ 28 w 738"/>
                <a:gd name="T5" fmla="*/ 231 h 703"/>
                <a:gd name="T6" fmla="*/ 19 w 738"/>
                <a:gd name="T7" fmla="*/ 774 h 703"/>
                <a:gd name="T8" fmla="*/ 175 w 738"/>
                <a:gd name="T9" fmla="*/ 933 h 703"/>
                <a:gd name="T10" fmla="*/ 834 w 738"/>
                <a:gd name="T11" fmla="*/ 705 h 703"/>
                <a:gd name="T12" fmla="*/ 977 w 738"/>
                <a:gd name="T13" fmla="*/ 194 h 703"/>
                <a:gd name="T14" fmla="*/ 628 w 738"/>
                <a:gd name="T15" fmla="*/ 25 h 7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8" h="703">
                  <a:moveTo>
                    <a:pt x="460" y="18"/>
                  </a:moveTo>
                  <a:cubicBezTo>
                    <a:pt x="414" y="21"/>
                    <a:pt x="273" y="23"/>
                    <a:pt x="232" y="30"/>
                  </a:cubicBezTo>
                  <a:cubicBezTo>
                    <a:pt x="192" y="38"/>
                    <a:pt x="15" y="30"/>
                    <a:pt x="20" y="169"/>
                  </a:cubicBezTo>
                  <a:cubicBezTo>
                    <a:pt x="25" y="308"/>
                    <a:pt x="30" y="508"/>
                    <a:pt x="15" y="566"/>
                  </a:cubicBezTo>
                  <a:cubicBezTo>
                    <a:pt x="0" y="624"/>
                    <a:pt x="20" y="703"/>
                    <a:pt x="129" y="683"/>
                  </a:cubicBezTo>
                  <a:cubicBezTo>
                    <a:pt x="237" y="662"/>
                    <a:pt x="525" y="634"/>
                    <a:pt x="609" y="516"/>
                  </a:cubicBezTo>
                  <a:cubicBezTo>
                    <a:pt x="692" y="397"/>
                    <a:pt x="707" y="182"/>
                    <a:pt x="715" y="142"/>
                  </a:cubicBezTo>
                  <a:cubicBezTo>
                    <a:pt x="722" y="101"/>
                    <a:pt x="738" y="0"/>
                    <a:pt x="460" y="18"/>
                  </a:cubicBez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Freeform 67">
              <a:extLst>
                <a:ext uri="{FF2B5EF4-FFF2-40B4-BE49-F238E27FC236}">
                  <a16:creationId xmlns:a16="http://schemas.microsoft.com/office/drawing/2014/main" id="{72D30713-C1BB-4D66-89F1-63F0D6DE4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" y="1077"/>
              <a:ext cx="631" cy="1060"/>
            </a:xfrm>
            <a:custGeom>
              <a:avLst/>
              <a:gdLst>
                <a:gd name="T0" fmla="*/ 796 w 584"/>
                <a:gd name="T1" fmla="*/ 327 h 981"/>
                <a:gd name="T2" fmla="*/ 796 w 584"/>
                <a:gd name="T3" fmla="*/ 1234 h 981"/>
                <a:gd name="T4" fmla="*/ 570 w 584"/>
                <a:gd name="T5" fmla="*/ 1279 h 981"/>
                <a:gd name="T6" fmla="*/ 271 w 584"/>
                <a:gd name="T7" fmla="*/ 1243 h 981"/>
                <a:gd name="T8" fmla="*/ 96 w 584"/>
                <a:gd name="T9" fmla="*/ 1019 h 981"/>
                <a:gd name="T10" fmla="*/ 66 w 584"/>
                <a:gd name="T11" fmla="*/ 749 h 981"/>
                <a:gd name="T12" fmla="*/ 796 w 584"/>
                <a:gd name="T13" fmla="*/ 327 h 9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4" h="981">
                  <a:moveTo>
                    <a:pt x="584" y="240"/>
                  </a:moveTo>
                  <a:cubicBezTo>
                    <a:pt x="584" y="905"/>
                    <a:pt x="584" y="905"/>
                    <a:pt x="584" y="905"/>
                  </a:cubicBezTo>
                  <a:cubicBezTo>
                    <a:pt x="584" y="905"/>
                    <a:pt x="457" y="920"/>
                    <a:pt x="419" y="938"/>
                  </a:cubicBezTo>
                  <a:cubicBezTo>
                    <a:pt x="381" y="955"/>
                    <a:pt x="240" y="981"/>
                    <a:pt x="199" y="912"/>
                  </a:cubicBezTo>
                  <a:cubicBezTo>
                    <a:pt x="159" y="844"/>
                    <a:pt x="111" y="771"/>
                    <a:pt x="70" y="748"/>
                  </a:cubicBezTo>
                  <a:cubicBezTo>
                    <a:pt x="30" y="725"/>
                    <a:pt x="0" y="655"/>
                    <a:pt x="48" y="549"/>
                  </a:cubicBezTo>
                  <a:cubicBezTo>
                    <a:pt x="96" y="442"/>
                    <a:pt x="194" y="0"/>
                    <a:pt x="584" y="240"/>
                  </a:cubicBez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Freeform 68">
              <a:extLst>
                <a:ext uri="{FF2B5EF4-FFF2-40B4-BE49-F238E27FC236}">
                  <a16:creationId xmlns:a16="http://schemas.microsoft.com/office/drawing/2014/main" id="{49EC7991-A4B0-4937-B619-2013AEF47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" y="2145"/>
              <a:ext cx="508" cy="819"/>
            </a:xfrm>
            <a:custGeom>
              <a:avLst/>
              <a:gdLst>
                <a:gd name="T0" fmla="*/ 641 w 470"/>
                <a:gd name="T1" fmla="*/ 48 h 758"/>
                <a:gd name="T2" fmla="*/ 641 w 470"/>
                <a:gd name="T3" fmla="*/ 954 h 758"/>
                <a:gd name="T4" fmla="*/ 410 w 470"/>
                <a:gd name="T5" fmla="*/ 988 h 758"/>
                <a:gd name="T6" fmla="*/ 34 w 470"/>
                <a:gd name="T7" fmla="*/ 891 h 758"/>
                <a:gd name="T8" fmla="*/ 38 w 470"/>
                <a:gd name="T9" fmla="*/ 518 h 758"/>
                <a:gd name="T10" fmla="*/ 104 w 470"/>
                <a:gd name="T11" fmla="*/ 269 h 758"/>
                <a:gd name="T12" fmla="*/ 641 w 470"/>
                <a:gd name="T13" fmla="*/ 48 h 7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0" h="758">
                  <a:moveTo>
                    <a:pt x="470" y="35"/>
                  </a:moveTo>
                  <a:cubicBezTo>
                    <a:pt x="470" y="700"/>
                    <a:pt x="470" y="700"/>
                    <a:pt x="470" y="700"/>
                  </a:cubicBezTo>
                  <a:cubicBezTo>
                    <a:pt x="470" y="700"/>
                    <a:pt x="366" y="705"/>
                    <a:pt x="301" y="725"/>
                  </a:cubicBezTo>
                  <a:cubicBezTo>
                    <a:pt x="235" y="745"/>
                    <a:pt x="50" y="758"/>
                    <a:pt x="25" y="654"/>
                  </a:cubicBezTo>
                  <a:cubicBezTo>
                    <a:pt x="0" y="551"/>
                    <a:pt x="25" y="437"/>
                    <a:pt x="28" y="379"/>
                  </a:cubicBezTo>
                  <a:cubicBezTo>
                    <a:pt x="30" y="321"/>
                    <a:pt x="40" y="252"/>
                    <a:pt x="76" y="197"/>
                  </a:cubicBezTo>
                  <a:cubicBezTo>
                    <a:pt x="111" y="141"/>
                    <a:pt x="162" y="0"/>
                    <a:pt x="470" y="35"/>
                  </a:cubicBez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Freeform 69">
              <a:extLst>
                <a:ext uri="{FF2B5EF4-FFF2-40B4-BE49-F238E27FC236}">
                  <a16:creationId xmlns:a16="http://schemas.microsoft.com/office/drawing/2014/main" id="{6465D3F9-03B2-431B-AAD8-E103E5ED3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" y="2898"/>
              <a:ext cx="866" cy="613"/>
            </a:xfrm>
            <a:custGeom>
              <a:avLst/>
              <a:gdLst>
                <a:gd name="T0" fmla="*/ 1094 w 801"/>
                <a:gd name="T1" fmla="*/ 175 h 567"/>
                <a:gd name="T2" fmla="*/ 1094 w 801"/>
                <a:gd name="T3" fmla="*/ 775 h 567"/>
                <a:gd name="T4" fmla="*/ 172 w 801"/>
                <a:gd name="T5" fmla="*/ 775 h 567"/>
                <a:gd name="T6" fmla="*/ 104 w 801"/>
                <a:gd name="T7" fmla="*/ 653 h 567"/>
                <a:gd name="T8" fmla="*/ 104 w 801"/>
                <a:gd name="T9" fmla="*/ 376 h 567"/>
                <a:gd name="T10" fmla="*/ 1094 w 801"/>
                <a:gd name="T11" fmla="*/ 175 h 5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01" h="567">
                  <a:moveTo>
                    <a:pt x="801" y="129"/>
                  </a:moveTo>
                  <a:cubicBezTo>
                    <a:pt x="801" y="567"/>
                    <a:pt x="801" y="567"/>
                    <a:pt x="801" y="567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7"/>
                    <a:pt x="88" y="501"/>
                    <a:pt x="76" y="478"/>
                  </a:cubicBezTo>
                  <a:cubicBezTo>
                    <a:pt x="63" y="455"/>
                    <a:pt x="0" y="329"/>
                    <a:pt x="76" y="276"/>
                  </a:cubicBezTo>
                  <a:cubicBezTo>
                    <a:pt x="151" y="223"/>
                    <a:pt x="432" y="0"/>
                    <a:pt x="801" y="129"/>
                  </a:cubicBez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Freeform 70">
              <a:extLst>
                <a:ext uri="{FF2B5EF4-FFF2-40B4-BE49-F238E27FC236}">
                  <a16:creationId xmlns:a16="http://schemas.microsoft.com/office/drawing/2014/main" id="{F7C7D279-3457-43B7-8E7B-65818349A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3243"/>
              <a:ext cx="839" cy="268"/>
            </a:xfrm>
            <a:custGeom>
              <a:avLst/>
              <a:gdLst>
                <a:gd name="T0" fmla="*/ 1061 w 776"/>
                <a:gd name="T1" fmla="*/ 338 h 248"/>
                <a:gd name="T2" fmla="*/ 0 w 776"/>
                <a:gd name="T3" fmla="*/ 338 h 248"/>
                <a:gd name="T4" fmla="*/ 290 w 776"/>
                <a:gd name="T5" fmla="*/ 104 h 248"/>
                <a:gd name="T6" fmla="*/ 608 w 776"/>
                <a:gd name="T7" fmla="*/ 111 h 248"/>
                <a:gd name="T8" fmla="*/ 1061 w 776"/>
                <a:gd name="T9" fmla="*/ 338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6" h="248">
                  <a:moveTo>
                    <a:pt x="776" y="248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0" y="248"/>
                    <a:pt x="96" y="122"/>
                    <a:pt x="212" y="76"/>
                  </a:cubicBezTo>
                  <a:cubicBezTo>
                    <a:pt x="329" y="31"/>
                    <a:pt x="346" y="76"/>
                    <a:pt x="445" y="81"/>
                  </a:cubicBezTo>
                  <a:cubicBezTo>
                    <a:pt x="543" y="86"/>
                    <a:pt x="675" y="0"/>
                    <a:pt x="776" y="248"/>
                  </a:cubicBez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Freeform 71">
              <a:extLst>
                <a:ext uri="{FF2B5EF4-FFF2-40B4-BE49-F238E27FC236}">
                  <a16:creationId xmlns:a16="http://schemas.microsoft.com/office/drawing/2014/main" id="{A11387F1-E3E2-4FB7-BFD9-A7D1822E8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" y="3363"/>
              <a:ext cx="869" cy="148"/>
            </a:xfrm>
            <a:custGeom>
              <a:avLst/>
              <a:gdLst>
                <a:gd name="T0" fmla="*/ 1097 w 804"/>
                <a:gd name="T1" fmla="*/ 187 h 137"/>
                <a:gd name="T2" fmla="*/ 0 w 804"/>
                <a:gd name="T3" fmla="*/ 187 h 137"/>
                <a:gd name="T4" fmla="*/ 476 w 804"/>
                <a:gd name="T5" fmla="*/ 12 h 137"/>
                <a:gd name="T6" fmla="*/ 1097 w 804"/>
                <a:gd name="T7" fmla="*/ 187 h 1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4" h="137">
                  <a:moveTo>
                    <a:pt x="804" y="137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0"/>
                    <a:pt x="349" y="8"/>
                  </a:cubicBezTo>
                  <a:cubicBezTo>
                    <a:pt x="698" y="16"/>
                    <a:pt x="804" y="137"/>
                    <a:pt x="804" y="137"/>
                  </a:cubicBez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Freeform 72">
              <a:extLst>
                <a:ext uri="{FF2B5EF4-FFF2-40B4-BE49-F238E27FC236}">
                  <a16:creationId xmlns:a16="http://schemas.microsoft.com/office/drawing/2014/main" id="{D5D85F2E-A6CD-412C-87A8-C57E2DD00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" y="3234"/>
              <a:ext cx="696" cy="276"/>
            </a:xfrm>
            <a:custGeom>
              <a:avLst/>
              <a:gdLst>
                <a:gd name="T0" fmla="*/ 879 w 644"/>
                <a:gd name="T1" fmla="*/ 351 h 255"/>
                <a:gd name="T2" fmla="*/ 0 w 644"/>
                <a:gd name="T3" fmla="*/ 351 h 255"/>
                <a:gd name="T4" fmla="*/ 356 w 644"/>
                <a:gd name="T5" fmla="*/ 201 h 255"/>
                <a:gd name="T6" fmla="*/ 879 w 644"/>
                <a:gd name="T7" fmla="*/ 351 h 2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4" h="255">
                  <a:moveTo>
                    <a:pt x="644" y="255"/>
                  </a:moveTo>
                  <a:cubicBezTo>
                    <a:pt x="0" y="255"/>
                    <a:pt x="0" y="255"/>
                    <a:pt x="0" y="255"/>
                  </a:cubicBezTo>
                  <a:cubicBezTo>
                    <a:pt x="0" y="255"/>
                    <a:pt x="151" y="195"/>
                    <a:pt x="260" y="147"/>
                  </a:cubicBezTo>
                  <a:cubicBezTo>
                    <a:pt x="369" y="99"/>
                    <a:pt x="629" y="0"/>
                    <a:pt x="644" y="255"/>
                  </a:cubicBez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Freeform 73">
              <a:extLst>
                <a:ext uri="{FF2B5EF4-FFF2-40B4-BE49-F238E27FC236}">
                  <a16:creationId xmlns:a16="http://schemas.microsoft.com/office/drawing/2014/main" id="{92EF0D16-4C4C-4185-8908-3C781389F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2732"/>
              <a:ext cx="489" cy="677"/>
            </a:xfrm>
            <a:custGeom>
              <a:avLst/>
              <a:gdLst>
                <a:gd name="T0" fmla="*/ 0 w 452"/>
                <a:gd name="T1" fmla="*/ 131 h 627"/>
                <a:gd name="T2" fmla="*/ 0 w 452"/>
                <a:gd name="T3" fmla="*/ 780 h 627"/>
                <a:gd name="T4" fmla="*/ 229 w 452"/>
                <a:gd name="T5" fmla="*/ 807 h 627"/>
                <a:gd name="T6" fmla="*/ 552 w 452"/>
                <a:gd name="T7" fmla="*/ 449 h 627"/>
                <a:gd name="T8" fmla="*/ 401 w 452"/>
                <a:gd name="T9" fmla="*/ 12 h 627"/>
                <a:gd name="T10" fmla="*/ 0 w 452"/>
                <a:gd name="T11" fmla="*/ 131 h 6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2" h="627">
                  <a:moveTo>
                    <a:pt x="0" y="96"/>
                  </a:moveTo>
                  <a:cubicBezTo>
                    <a:pt x="0" y="574"/>
                    <a:pt x="0" y="574"/>
                    <a:pt x="0" y="574"/>
                  </a:cubicBezTo>
                  <a:cubicBezTo>
                    <a:pt x="0" y="574"/>
                    <a:pt x="83" y="627"/>
                    <a:pt x="167" y="594"/>
                  </a:cubicBezTo>
                  <a:cubicBezTo>
                    <a:pt x="250" y="561"/>
                    <a:pt x="399" y="495"/>
                    <a:pt x="402" y="331"/>
                  </a:cubicBezTo>
                  <a:cubicBezTo>
                    <a:pt x="404" y="167"/>
                    <a:pt x="452" y="0"/>
                    <a:pt x="293" y="8"/>
                  </a:cubicBezTo>
                  <a:cubicBezTo>
                    <a:pt x="134" y="15"/>
                    <a:pt x="0" y="96"/>
                    <a:pt x="0" y="96"/>
                  </a:cubicBez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Freeform 74">
              <a:extLst>
                <a:ext uri="{FF2B5EF4-FFF2-40B4-BE49-F238E27FC236}">
                  <a16:creationId xmlns:a16="http://schemas.microsoft.com/office/drawing/2014/main" id="{9DF4AC30-9059-4640-A2F1-76E096CB8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2617"/>
              <a:ext cx="699" cy="716"/>
            </a:xfrm>
            <a:custGeom>
              <a:avLst/>
              <a:gdLst>
                <a:gd name="T0" fmla="*/ 478 w 647"/>
                <a:gd name="T1" fmla="*/ 55 h 662"/>
                <a:gd name="T2" fmla="*/ 79 w 647"/>
                <a:gd name="T3" fmla="*/ 153 h 662"/>
                <a:gd name="T4" fmla="*/ 14 w 647"/>
                <a:gd name="T5" fmla="*/ 608 h 662"/>
                <a:gd name="T6" fmla="*/ 354 w 647"/>
                <a:gd name="T7" fmla="*/ 888 h 662"/>
                <a:gd name="T8" fmla="*/ 874 w 647"/>
                <a:gd name="T9" fmla="*/ 559 h 662"/>
                <a:gd name="T10" fmla="*/ 478 w 647"/>
                <a:gd name="T11" fmla="*/ 55 h 6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7" h="662">
                  <a:moveTo>
                    <a:pt x="351" y="40"/>
                  </a:moveTo>
                  <a:cubicBezTo>
                    <a:pt x="351" y="40"/>
                    <a:pt x="116" y="0"/>
                    <a:pt x="58" y="111"/>
                  </a:cubicBezTo>
                  <a:cubicBezTo>
                    <a:pt x="0" y="222"/>
                    <a:pt x="5" y="374"/>
                    <a:pt x="10" y="445"/>
                  </a:cubicBezTo>
                  <a:cubicBezTo>
                    <a:pt x="15" y="515"/>
                    <a:pt x="45" y="637"/>
                    <a:pt x="260" y="649"/>
                  </a:cubicBezTo>
                  <a:cubicBezTo>
                    <a:pt x="475" y="662"/>
                    <a:pt x="636" y="632"/>
                    <a:pt x="641" y="409"/>
                  </a:cubicBezTo>
                  <a:cubicBezTo>
                    <a:pt x="647" y="187"/>
                    <a:pt x="568" y="66"/>
                    <a:pt x="351" y="40"/>
                  </a:cubicBez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Freeform 75">
              <a:extLst>
                <a:ext uri="{FF2B5EF4-FFF2-40B4-BE49-F238E27FC236}">
                  <a16:creationId xmlns:a16="http://schemas.microsoft.com/office/drawing/2014/main" id="{3D6B3627-2400-45F2-9864-6B628BDB1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762"/>
              <a:ext cx="869" cy="655"/>
            </a:xfrm>
            <a:custGeom>
              <a:avLst/>
              <a:gdLst>
                <a:gd name="T0" fmla="*/ 418 w 804"/>
                <a:gd name="T1" fmla="*/ 34 h 606"/>
                <a:gd name="T2" fmla="*/ 14 w 804"/>
                <a:gd name="T3" fmla="*/ 158 h 606"/>
                <a:gd name="T4" fmla="*/ 104 w 804"/>
                <a:gd name="T5" fmla="*/ 610 h 606"/>
                <a:gd name="T6" fmla="*/ 401 w 804"/>
                <a:gd name="T7" fmla="*/ 786 h 606"/>
                <a:gd name="T8" fmla="*/ 817 w 804"/>
                <a:gd name="T9" fmla="*/ 680 h 606"/>
                <a:gd name="T10" fmla="*/ 1078 w 804"/>
                <a:gd name="T11" fmla="*/ 244 h 606"/>
                <a:gd name="T12" fmla="*/ 887 w 804"/>
                <a:gd name="T13" fmla="*/ 16 h 606"/>
                <a:gd name="T14" fmla="*/ 418 w 804"/>
                <a:gd name="T15" fmla="*/ 34 h 6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4" h="606">
                  <a:moveTo>
                    <a:pt x="306" y="25"/>
                  </a:moveTo>
                  <a:cubicBezTo>
                    <a:pt x="243" y="20"/>
                    <a:pt x="20" y="0"/>
                    <a:pt x="10" y="116"/>
                  </a:cubicBezTo>
                  <a:cubicBezTo>
                    <a:pt x="0" y="232"/>
                    <a:pt x="61" y="374"/>
                    <a:pt x="76" y="447"/>
                  </a:cubicBezTo>
                  <a:cubicBezTo>
                    <a:pt x="91" y="520"/>
                    <a:pt x="175" y="548"/>
                    <a:pt x="293" y="576"/>
                  </a:cubicBezTo>
                  <a:cubicBezTo>
                    <a:pt x="412" y="604"/>
                    <a:pt x="513" y="606"/>
                    <a:pt x="599" y="498"/>
                  </a:cubicBezTo>
                  <a:cubicBezTo>
                    <a:pt x="685" y="389"/>
                    <a:pt x="789" y="263"/>
                    <a:pt x="789" y="179"/>
                  </a:cubicBezTo>
                  <a:cubicBezTo>
                    <a:pt x="789" y="96"/>
                    <a:pt x="804" y="5"/>
                    <a:pt x="650" y="12"/>
                  </a:cubicBezTo>
                  <a:cubicBezTo>
                    <a:pt x="496" y="20"/>
                    <a:pt x="306" y="25"/>
                    <a:pt x="306" y="25"/>
                  </a:cubicBez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Freeform 76">
              <a:extLst>
                <a:ext uri="{FF2B5EF4-FFF2-40B4-BE49-F238E27FC236}">
                  <a16:creationId xmlns:a16="http://schemas.microsoft.com/office/drawing/2014/main" id="{5D34F701-80F1-4017-8874-FEBF2FC8D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2573"/>
              <a:ext cx="814" cy="688"/>
            </a:xfrm>
            <a:custGeom>
              <a:avLst/>
              <a:gdLst>
                <a:gd name="T0" fmla="*/ 910 w 754"/>
                <a:gd name="T1" fmla="*/ 87 h 637"/>
                <a:gd name="T2" fmla="*/ 635 w 754"/>
                <a:gd name="T3" fmla="*/ 69 h 637"/>
                <a:gd name="T4" fmla="*/ 323 w 754"/>
                <a:gd name="T5" fmla="*/ 162 h 637"/>
                <a:gd name="T6" fmla="*/ 86 w 754"/>
                <a:gd name="T7" fmla="*/ 318 h 637"/>
                <a:gd name="T8" fmla="*/ 52 w 754"/>
                <a:gd name="T9" fmla="*/ 632 h 637"/>
                <a:gd name="T10" fmla="*/ 109 w 754"/>
                <a:gd name="T11" fmla="*/ 864 h 637"/>
                <a:gd name="T12" fmla="*/ 618 w 754"/>
                <a:gd name="T13" fmla="*/ 719 h 637"/>
                <a:gd name="T14" fmla="*/ 910 w 754"/>
                <a:gd name="T15" fmla="*/ 87 h 6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4" h="637">
                  <a:moveTo>
                    <a:pt x="670" y="64"/>
                  </a:moveTo>
                  <a:cubicBezTo>
                    <a:pt x="642" y="0"/>
                    <a:pt x="556" y="10"/>
                    <a:pt x="468" y="51"/>
                  </a:cubicBezTo>
                  <a:cubicBezTo>
                    <a:pt x="380" y="91"/>
                    <a:pt x="281" y="117"/>
                    <a:pt x="238" y="119"/>
                  </a:cubicBezTo>
                  <a:cubicBezTo>
                    <a:pt x="195" y="122"/>
                    <a:pt x="61" y="144"/>
                    <a:pt x="64" y="233"/>
                  </a:cubicBezTo>
                  <a:cubicBezTo>
                    <a:pt x="66" y="321"/>
                    <a:pt x="66" y="415"/>
                    <a:pt x="38" y="465"/>
                  </a:cubicBezTo>
                  <a:cubicBezTo>
                    <a:pt x="11" y="516"/>
                    <a:pt x="0" y="632"/>
                    <a:pt x="81" y="635"/>
                  </a:cubicBezTo>
                  <a:cubicBezTo>
                    <a:pt x="162" y="637"/>
                    <a:pt x="380" y="577"/>
                    <a:pt x="455" y="529"/>
                  </a:cubicBezTo>
                  <a:cubicBezTo>
                    <a:pt x="531" y="481"/>
                    <a:pt x="754" y="256"/>
                    <a:pt x="670" y="64"/>
                  </a:cubicBez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Freeform 77">
              <a:extLst>
                <a:ext uri="{FF2B5EF4-FFF2-40B4-BE49-F238E27FC236}">
                  <a16:creationId xmlns:a16="http://schemas.microsoft.com/office/drawing/2014/main" id="{EAE75A00-6E3B-46D7-ABDD-A3D1F3B4A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1107"/>
              <a:ext cx="655" cy="303"/>
            </a:xfrm>
            <a:custGeom>
              <a:avLst/>
              <a:gdLst>
                <a:gd name="T0" fmla="*/ 823 w 607"/>
                <a:gd name="T1" fmla="*/ 0 h 280"/>
                <a:gd name="T2" fmla="*/ 0 w 607"/>
                <a:gd name="T3" fmla="*/ 0 h 280"/>
                <a:gd name="T4" fmla="*/ 370 w 607"/>
                <a:gd name="T5" fmla="*/ 365 h 280"/>
                <a:gd name="T6" fmla="*/ 823 w 607"/>
                <a:gd name="T7" fmla="*/ 0 h 2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7" h="280">
                  <a:moveTo>
                    <a:pt x="60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54" y="280"/>
                    <a:pt x="273" y="265"/>
                  </a:cubicBezTo>
                  <a:cubicBezTo>
                    <a:pt x="392" y="249"/>
                    <a:pt x="561" y="139"/>
                    <a:pt x="607" y="0"/>
                  </a:cubicBez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Freeform 78">
              <a:extLst>
                <a:ext uri="{FF2B5EF4-FFF2-40B4-BE49-F238E27FC236}">
                  <a16:creationId xmlns:a16="http://schemas.microsoft.com/office/drawing/2014/main" id="{BCBFFE86-D4B5-4C87-B257-C5A46CCA4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" y="1107"/>
              <a:ext cx="585" cy="154"/>
            </a:xfrm>
            <a:custGeom>
              <a:avLst/>
              <a:gdLst>
                <a:gd name="T0" fmla="*/ 735 w 542"/>
                <a:gd name="T1" fmla="*/ 0 h 142"/>
                <a:gd name="T2" fmla="*/ 0 w 542"/>
                <a:gd name="T3" fmla="*/ 0 h 142"/>
                <a:gd name="T4" fmla="*/ 283 w 542"/>
                <a:gd name="T5" fmla="*/ 192 h 142"/>
                <a:gd name="T6" fmla="*/ 735 w 542"/>
                <a:gd name="T7" fmla="*/ 0 h 1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2" h="142">
                  <a:moveTo>
                    <a:pt x="5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2" y="142"/>
                    <a:pt x="208" y="138"/>
                  </a:cubicBezTo>
                  <a:cubicBezTo>
                    <a:pt x="354" y="134"/>
                    <a:pt x="542" y="0"/>
                    <a:pt x="542" y="0"/>
                  </a:cubicBez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Freeform 79">
              <a:extLst>
                <a:ext uri="{FF2B5EF4-FFF2-40B4-BE49-F238E27FC236}">
                  <a16:creationId xmlns:a16="http://schemas.microsoft.com/office/drawing/2014/main" id="{9FAADB86-5666-4176-A959-ECFA002E0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1108"/>
              <a:ext cx="491" cy="794"/>
            </a:xfrm>
            <a:custGeom>
              <a:avLst/>
              <a:gdLst>
                <a:gd name="T0" fmla="*/ 0 w 454"/>
                <a:gd name="T1" fmla="*/ 19 h 734"/>
                <a:gd name="T2" fmla="*/ 0 w 454"/>
                <a:gd name="T3" fmla="*/ 990 h 734"/>
                <a:gd name="T4" fmla="*/ 171 w 454"/>
                <a:gd name="T5" fmla="*/ 948 h 734"/>
                <a:gd name="T6" fmla="*/ 408 w 454"/>
                <a:gd name="T7" fmla="*/ 869 h 734"/>
                <a:gd name="T8" fmla="*/ 593 w 454"/>
                <a:gd name="T9" fmla="*/ 620 h 734"/>
                <a:gd name="T10" fmla="*/ 264 w 454"/>
                <a:gd name="T11" fmla="*/ 0 h 734"/>
                <a:gd name="T12" fmla="*/ 0 w 454"/>
                <a:gd name="T13" fmla="*/ 0 h 734"/>
                <a:gd name="T14" fmla="*/ 0 w 454"/>
                <a:gd name="T15" fmla="*/ 19 h 7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4" h="734">
                  <a:moveTo>
                    <a:pt x="0" y="15"/>
                  </a:moveTo>
                  <a:cubicBezTo>
                    <a:pt x="0" y="723"/>
                    <a:pt x="0" y="723"/>
                    <a:pt x="0" y="723"/>
                  </a:cubicBezTo>
                  <a:cubicBezTo>
                    <a:pt x="0" y="723"/>
                    <a:pt x="56" y="734"/>
                    <a:pt x="125" y="692"/>
                  </a:cubicBezTo>
                  <a:cubicBezTo>
                    <a:pt x="193" y="651"/>
                    <a:pt x="252" y="642"/>
                    <a:pt x="299" y="634"/>
                  </a:cubicBezTo>
                  <a:cubicBezTo>
                    <a:pt x="347" y="626"/>
                    <a:pt x="443" y="617"/>
                    <a:pt x="434" y="453"/>
                  </a:cubicBezTo>
                  <a:cubicBezTo>
                    <a:pt x="426" y="289"/>
                    <a:pt x="454" y="98"/>
                    <a:pt x="19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Freeform 80">
              <a:extLst>
                <a:ext uri="{FF2B5EF4-FFF2-40B4-BE49-F238E27FC236}">
                  <a16:creationId xmlns:a16="http://schemas.microsoft.com/office/drawing/2014/main" id="{BF477C23-1D48-483B-BB3A-C76945BFBE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7" y="1826"/>
              <a:ext cx="3057" cy="933"/>
            </a:xfrm>
            <a:custGeom>
              <a:avLst/>
              <a:gdLst>
                <a:gd name="T0" fmla="*/ 1775 w 2829"/>
                <a:gd name="T1" fmla="*/ 1048 h 863"/>
                <a:gd name="T2" fmla="*/ 1689 w 2829"/>
                <a:gd name="T3" fmla="*/ 1068 h 863"/>
                <a:gd name="T4" fmla="*/ 1613 w 2829"/>
                <a:gd name="T5" fmla="*/ 1054 h 863"/>
                <a:gd name="T6" fmla="*/ 721 w 2829"/>
                <a:gd name="T7" fmla="*/ 950 h 863"/>
                <a:gd name="T8" fmla="*/ 715 w 2829"/>
                <a:gd name="T9" fmla="*/ 936 h 863"/>
                <a:gd name="T10" fmla="*/ 628 w 2829"/>
                <a:gd name="T11" fmla="*/ 957 h 863"/>
                <a:gd name="T12" fmla="*/ 0 w 2829"/>
                <a:gd name="T13" fmla="*/ 1147 h 863"/>
                <a:gd name="T14" fmla="*/ 0 w 2829"/>
                <a:gd name="T15" fmla="*/ 1179 h 863"/>
                <a:gd name="T16" fmla="*/ 628 w 2829"/>
                <a:gd name="T17" fmla="*/ 991 h 863"/>
                <a:gd name="T18" fmla="*/ 715 w 2829"/>
                <a:gd name="T19" fmla="*/ 969 h 863"/>
                <a:gd name="T20" fmla="*/ 721 w 2829"/>
                <a:gd name="T21" fmla="*/ 983 h 863"/>
                <a:gd name="T22" fmla="*/ 1613 w 2829"/>
                <a:gd name="T23" fmla="*/ 1085 h 863"/>
                <a:gd name="T24" fmla="*/ 1689 w 2829"/>
                <a:gd name="T25" fmla="*/ 1101 h 863"/>
                <a:gd name="T26" fmla="*/ 1770 w 2829"/>
                <a:gd name="T27" fmla="*/ 1080 h 863"/>
                <a:gd name="T28" fmla="*/ 1775 w 2829"/>
                <a:gd name="T29" fmla="*/ 1048 h 863"/>
                <a:gd name="T30" fmla="*/ 1030 w 2829"/>
                <a:gd name="T31" fmla="*/ 177 h 863"/>
                <a:gd name="T32" fmla="*/ 2707 w 2829"/>
                <a:gd name="T33" fmla="*/ 297 h 863"/>
                <a:gd name="T34" fmla="*/ 3693 w 2829"/>
                <a:gd name="T35" fmla="*/ 463 h 863"/>
                <a:gd name="T36" fmla="*/ 3695 w 2829"/>
                <a:gd name="T37" fmla="*/ 474 h 863"/>
                <a:gd name="T38" fmla="*/ 3693 w 2829"/>
                <a:gd name="T39" fmla="*/ 431 h 863"/>
                <a:gd name="T40" fmla="*/ 2707 w 2829"/>
                <a:gd name="T41" fmla="*/ 264 h 863"/>
                <a:gd name="T42" fmla="*/ 1030 w 2829"/>
                <a:gd name="T43" fmla="*/ 145 h 863"/>
                <a:gd name="T44" fmla="*/ 0 w 2829"/>
                <a:gd name="T45" fmla="*/ 355 h 863"/>
                <a:gd name="T46" fmla="*/ 0 w 2829"/>
                <a:gd name="T47" fmla="*/ 387 h 863"/>
                <a:gd name="T48" fmla="*/ 1030 w 2829"/>
                <a:gd name="T49" fmla="*/ 177 h 863"/>
                <a:gd name="T50" fmla="*/ 3852 w 2829"/>
                <a:gd name="T51" fmla="*/ 488 h 863"/>
                <a:gd name="T52" fmla="*/ 3507 w 2829"/>
                <a:gd name="T53" fmla="*/ 899 h 863"/>
                <a:gd name="T54" fmla="*/ 2907 w 2829"/>
                <a:gd name="T55" fmla="*/ 1058 h 863"/>
                <a:gd name="T56" fmla="*/ 2880 w 2829"/>
                <a:gd name="T57" fmla="*/ 1045 h 863"/>
                <a:gd name="T58" fmla="*/ 2838 w 2829"/>
                <a:gd name="T59" fmla="*/ 1070 h 863"/>
                <a:gd name="T60" fmla="*/ 1775 w 2829"/>
                <a:gd name="T61" fmla="*/ 1084 h 863"/>
                <a:gd name="T62" fmla="*/ 1773 w 2829"/>
                <a:gd name="T63" fmla="*/ 1118 h 863"/>
                <a:gd name="T64" fmla="*/ 2838 w 2829"/>
                <a:gd name="T65" fmla="*/ 1102 h 863"/>
                <a:gd name="T66" fmla="*/ 2880 w 2829"/>
                <a:gd name="T67" fmla="*/ 1078 h 863"/>
                <a:gd name="T68" fmla="*/ 2907 w 2829"/>
                <a:gd name="T69" fmla="*/ 1092 h 863"/>
                <a:gd name="T70" fmla="*/ 3507 w 2829"/>
                <a:gd name="T71" fmla="*/ 933 h 863"/>
                <a:gd name="T72" fmla="*/ 3857 w 2829"/>
                <a:gd name="T73" fmla="*/ 495 h 863"/>
                <a:gd name="T74" fmla="*/ 3852 w 2829"/>
                <a:gd name="T75" fmla="*/ 488 h 8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829" h="863">
                  <a:moveTo>
                    <a:pt x="1302" y="767"/>
                  </a:moveTo>
                  <a:cubicBezTo>
                    <a:pt x="1290" y="765"/>
                    <a:pt x="1250" y="785"/>
                    <a:pt x="1238" y="782"/>
                  </a:cubicBezTo>
                  <a:cubicBezTo>
                    <a:pt x="1220" y="779"/>
                    <a:pt x="1202" y="775"/>
                    <a:pt x="1184" y="771"/>
                  </a:cubicBezTo>
                  <a:cubicBezTo>
                    <a:pt x="922" y="711"/>
                    <a:pt x="710" y="688"/>
                    <a:pt x="528" y="696"/>
                  </a:cubicBezTo>
                  <a:cubicBezTo>
                    <a:pt x="525" y="696"/>
                    <a:pt x="527" y="685"/>
                    <a:pt x="525" y="685"/>
                  </a:cubicBezTo>
                  <a:cubicBezTo>
                    <a:pt x="507" y="685"/>
                    <a:pt x="478" y="699"/>
                    <a:pt x="461" y="701"/>
                  </a:cubicBezTo>
                  <a:cubicBezTo>
                    <a:pt x="285" y="717"/>
                    <a:pt x="138" y="764"/>
                    <a:pt x="0" y="839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138" y="788"/>
                    <a:pt x="285" y="741"/>
                    <a:pt x="461" y="725"/>
                  </a:cubicBezTo>
                  <a:cubicBezTo>
                    <a:pt x="478" y="723"/>
                    <a:pt x="507" y="709"/>
                    <a:pt x="525" y="709"/>
                  </a:cubicBezTo>
                  <a:cubicBezTo>
                    <a:pt x="527" y="709"/>
                    <a:pt x="525" y="720"/>
                    <a:pt x="528" y="720"/>
                  </a:cubicBezTo>
                  <a:cubicBezTo>
                    <a:pt x="710" y="712"/>
                    <a:pt x="922" y="735"/>
                    <a:pt x="1184" y="795"/>
                  </a:cubicBezTo>
                  <a:cubicBezTo>
                    <a:pt x="1202" y="799"/>
                    <a:pt x="1220" y="803"/>
                    <a:pt x="1238" y="806"/>
                  </a:cubicBezTo>
                  <a:cubicBezTo>
                    <a:pt x="1249" y="809"/>
                    <a:pt x="1283" y="792"/>
                    <a:pt x="1298" y="791"/>
                  </a:cubicBezTo>
                  <a:cubicBezTo>
                    <a:pt x="1296" y="784"/>
                    <a:pt x="1304" y="768"/>
                    <a:pt x="1302" y="767"/>
                  </a:cubicBezTo>
                  <a:close/>
                  <a:moveTo>
                    <a:pt x="755" y="130"/>
                  </a:moveTo>
                  <a:cubicBezTo>
                    <a:pt x="1274" y="204"/>
                    <a:pt x="1331" y="341"/>
                    <a:pt x="1985" y="217"/>
                  </a:cubicBezTo>
                  <a:cubicBezTo>
                    <a:pt x="2259" y="166"/>
                    <a:pt x="2661" y="24"/>
                    <a:pt x="2709" y="339"/>
                  </a:cubicBezTo>
                  <a:cubicBezTo>
                    <a:pt x="2710" y="342"/>
                    <a:pt x="2710" y="345"/>
                    <a:pt x="2710" y="347"/>
                  </a:cubicBezTo>
                  <a:cubicBezTo>
                    <a:pt x="2711" y="337"/>
                    <a:pt x="2711" y="326"/>
                    <a:pt x="2709" y="315"/>
                  </a:cubicBezTo>
                  <a:cubicBezTo>
                    <a:pt x="2661" y="0"/>
                    <a:pt x="2259" y="142"/>
                    <a:pt x="1985" y="193"/>
                  </a:cubicBezTo>
                  <a:cubicBezTo>
                    <a:pt x="1331" y="317"/>
                    <a:pt x="1274" y="180"/>
                    <a:pt x="755" y="106"/>
                  </a:cubicBezTo>
                  <a:cubicBezTo>
                    <a:pt x="284" y="38"/>
                    <a:pt x="41" y="224"/>
                    <a:pt x="0" y="259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41" y="248"/>
                    <a:pt x="284" y="62"/>
                    <a:pt x="755" y="130"/>
                  </a:cubicBezTo>
                  <a:close/>
                  <a:moveTo>
                    <a:pt x="2825" y="357"/>
                  </a:moveTo>
                  <a:cubicBezTo>
                    <a:pt x="2796" y="488"/>
                    <a:pt x="2680" y="616"/>
                    <a:pt x="2572" y="659"/>
                  </a:cubicBezTo>
                  <a:cubicBezTo>
                    <a:pt x="2488" y="693"/>
                    <a:pt x="2329" y="740"/>
                    <a:pt x="2131" y="775"/>
                  </a:cubicBezTo>
                  <a:cubicBezTo>
                    <a:pt x="2123" y="776"/>
                    <a:pt x="2116" y="765"/>
                    <a:pt x="2112" y="765"/>
                  </a:cubicBezTo>
                  <a:cubicBezTo>
                    <a:pt x="2103" y="766"/>
                    <a:pt x="2090" y="782"/>
                    <a:pt x="2081" y="783"/>
                  </a:cubicBezTo>
                  <a:cubicBezTo>
                    <a:pt x="1849" y="820"/>
                    <a:pt x="1572" y="836"/>
                    <a:pt x="1302" y="794"/>
                  </a:cubicBezTo>
                  <a:cubicBezTo>
                    <a:pt x="1301" y="800"/>
                    <a:pt x="1294" y="816"/>
                    <a:pt x="1301" y="818"/>
                  </a:cubicBezTo>
                  <a:cubicBezTo>
                    <a:pt x="1572" y="860"/>
                    <a:pt x="1849" y="844"/>
                    <a:pt x="2081" y="807"/>
                  </a:cubicBezTo>
                  <a:cubicBezTo>
                    <a:pt x="2090" y="806"/>
                    <a:pt x="2103" y="790"/>
                    <a:pt x="2112" y="789"/>
                  </a:cubicBezTo>
                  <a:cubicBezTo>
                    <a:pt x="2116" y="789"/>
                    <a:pt x="2123" y="800"/>
                    <a:pt x="2131" y="799"/>
                  </a:cubicBezTo>
                  <a:cubicBezTo>
                    <a:pt x="2329" y="764"/>
                    <a:pt x="2488" y="717"/>
                    <a:pt x="2572" y="683"/>
                  </a:cubicBezTo>
                  <a:cubicBezTo>
                    <a:pt x="2684" y="638"/>
                    <a:pt x="2807" y="501"/>
                    <a:pt x="2829" y="363"/>
                  </a:cubicBezTo>
                  <a:cubicBezTo>
                    <a:pt x="2829" y="361"/>
                    <a:pt x="2828" y="358"/>
                    <a:pt x="2825" y="357"/>
                  </a:cubicBezTo>
                  <a:close/>
                </a:path>
              </a:pathLst>
            </a:custGeom>
            <a:solidFill>
              <a:srgbClr val="E5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Freeform 81">
              <a:extLst>
                <a:ext uri="{FF2B5EF4-FFF2-40B4-BE49-F238E27FC236}">
                  <a16:creationId xmlns:a16="http://schemas.microsoft.com/office/drawing/2014/main" id="{520DCA2F-5BC2-4188-B8D7-AA4E6FE87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" y="2192"/>
              <a:ext cx="79" cy="86"/>
            </a:xfrm>
            <a:custGeom>
              <a:avLst/>
              <a:gdLst>
                <a:gd name="T0" fmla="*/ 41 w 73"/>
                <a:gd name="T1" fmla="*/ 0 h 79"/>
                <a:gd name="T2" fmla="*/ 44 w 73"/>
                <a:gd name="T3" fmla="*/ 39 h 79"/>
                <a:gd name="T4" fmla="*/ 0 w 73"/>
                <a:gd name="T5" fmla="*/ 54 h 79"/>
                <a:gd name="T6" fmla="*/ 49 w 73"/>
                <a:gd name="T7" fmla="*/ 111 h 79"/>
                <a:gd name="T8" fmla="*/ 95 w 73"/>
                <a:gd name="T9" fmla="*/ 64 h 79"/>
                <a:gd name="T10" fmla="*/ 95 w 73"/>
                <a:gd name="T11" fmla="*/ 64 h 79"/>
                <a:gd name="T12" fmla="*/ 41 w 73"/>
                <a:gd name="T13" fmla="*/ 3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79">
                  <a:moveTo>
                    <a:pt x="30" y="0"/>
                  </a:moveTo>
                  <a:cubicBezTo>
                    <a:pt x="34" y="8"/>
                    <a:pt x="36" y="19"/>
                    <a:pt x="32" y="28"/>
                  </a:cubicBezTo>
                  <a:cubicBezTo>
                    <a:pt x="29" y="34"/>
                    <a:pt x="7" y="42"/>
                    <a:pt x="0" y="39"/>
                  </a:cubicBezTo>
                  <a:cubicBezTo>
                    <a:pt x="16" y="40"/>
                    <a:pt x="37" y="66"/>
                    <a:pt x="36" y="79"/>
                  </a:cubicBezTo>
                  <a:cubicBezTo>
                    <a:pt x="36" y="65"/>
                    <a:pt x="45" y="46"/>
                    <a:pt x="69" y="46"/>
                  </a:cubicBezTo>
                  <a:cubicBezTo>
                    <a:pt x="73" y="45"/>
                    <a:pt x="67" y="45"/>
                    <a:pt x="69" y="46"/>
                  </a:cubicBezTo>
                  <a:cubicBezTo>
                    <a:pt x="46" y="49"/>
                    <a:pt x="36" y="17"/>
                    <a:pt x="30" y="3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Freeform 82">
              <a:extLst>
                <a:ext uri="{FF2B5EF4-FFF2-40B4-BE49-F238E27FC236}">
                  <a16:creationId xmlns:a16="http://schemas.microsoft.com/office/drawing/2014/main" id="{CE1148D0-CA70-4D46-8865-FE6E17266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303"/>
              <a:ext cx="75" cy="123"/>
            </a:xfrm>
            <a:custGeom>
              <a:avLst/>
              <a:gdLst>
                <a:gd name="T0" fmla="*/ 55 w 70"/>
                <a:gd name="T1" fmla="*/ 0 h 114"/>
                <a:gd name="T2" fmla="*/ 44 w 70"/>
                <a:gd name="T3" fmla="*/ 55 h 114"/>
                <a:gd name="T4" fmla="*/ 21 w 70"/>
                <a:gd name="T5" fmla="*/ 67 h 114"/>
                <a:gd name="T6" fmla="*/ 0 w 70"/>
                <a:gd name="T7" fmla="*/ 70 h 114"/>
                <a:gd name="T8" fmla="*/ 23 w 70"/>
                <a:gd name="T9" fmla="*/ 80 h 114"/>
                <a:gd name="T10" fmla="*/ 42 w 70"/>
                <a:gd name="T11" fmla="*/ 100 h 114"/>
                <a:gd name="T12" fmla="*/ 48 w 70"/>
                <a:gd name="T13" fmla="*/ 155 h 114"/>
                <a:gd name="T14" fmla="*/ 63 w 70"/>
                <a:gd name="T15" fmla="*/ 105 h 114"/>
                <a:gd name="T16" fmla="*/ 92 w 70"/>
                <a:gd name="T17" fmla="*/ 80 h 114"/>
                <a:gd name="T18" fmla="*/ 69 w 70"/>
                <a:gd name="T19" fmla="*/ 42 h 114"/>
                <a:gd name="T20" fmla="*/ 55 w 70"/>
                <a:gd name="T21" fmla="*/ 1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" h="114">
                  <a:moveTo>
                    <a:pt x="42" y="0"/>
                  </a:moveTo>
                  <a:cubicBezTo>
                    <a:pt x="47" y="12"/>
                    <a:pt x="45" y="34"/>
                    <a:pt x="33" y="41"/>
                  </a:cubicBezTo>
                  <a:cubicBezTo>
                    <a:pt x="29" y="44"/>
                    <a:pt x="22" y="46"/>
                    <a:pt x="17" y="49"/>
                  </a:cubicBezTo>
                  <a:cubicBezTo>
                    <a:pt x="12" y="52"/>
                    <a:pt x="7" y="52"/>
                    <a:pt x="0" y="52"/>
                  </a:cubicBezTo>
                  <a:cubicBezTo>
                    <a:pt x="5" y="54"/>
                    <a:pt x="13" y="56"/>
                    <a:pt x="18" y="59"/>
                  </a:cubicBezTo>
                  <a:cubicBezTo>
                    <a:pt x="24" y="63"/>
                    <a:pt x="28" y="69"/>
                    <a:pt x="32" y="74"/>
                  </a:cubicBezTo>
                  <a:cubicBezTo>
                    <a:pt x="38" y="85"/>
                    <a:pt x="41" y="102"/>
                    <a:pt x="36" y="114"/>
                  </a:cubicBezTo>
                  <a:cubicBezTo>
                    <a:pt x="41" y="101"/>
                    <a:pt x="41" y="88"/>
                    <a:pt x="48" y="77"/>
                  </a:cubicBezTo>
                  <a:cubicBezTo>
                    <a:pt x="53" y="70"/>
                    <a:pt x="61" y="57"/>
                    <a:pt x="70" y="59"/>
                  </a:cubicBezTo>
                  <a:cubicBezTo>
                    <a:pt x="55" y="55"/>
                    <a:pt x="56" y="43"/>
                    <a:pt x="52" y="31"/>
                  </a:cubicBezTo>
                  <a:cubicBezTo>
                    <a:pt x="50" y="21"/>
                    <a:pt x="42" y="12"/>
                    <a:pt x="42" y="1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Freeform 83">
              <a:extLst>
                <a:ext uri="{FF2B5EF4-FFF2-40B4-BE49-F238E27FC236}">
                  <a16:creationId xmlns:a16="http://schemas.microsoft.com/office/drawing/2014/main" id="{38D17E3B-36F7-4E22-BFAA-3924AB5F0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2253"/>
              <a:ext cx="97" cy="140"/>
            </a:xfrm>
            <a:custGeom>
              <a:avLst/>
              <a:gdLst>
                <a:gd name="T0" fmla="*/ 62 w 89"/>
                <a:gd name="T1" fmla="*/ 0 h 130"/>
                <a:gd name="T2" fmla="*/ 48 w 89"/>
                <a:gd name="T3" fmla="*/ 74 h 130"/>
                <a:gd name="T4" fmla="*/ 23 w 89"/>
                <a:gd name="T5" fmla="*/ 94 h 130"/>
                <a:gd name="T6" fmla="*/ 0 w 89"/>
                <a:gd name="T7" fmla="*/ 102 h 130"/>
                <a:gd name="T8" fmla="*/ 37 w 89"/>
                <a:gd name="T9" fmla="*/ 104 h 130"/>
                <a:gd name="T10" fmla="*/ 61 w 89"/>
                <a:gd name="T11" fmla="*/ 125 h 130"/>
                <a:gd name="T12" fmla="*/ 77 w 89"/>
                <a:gd name="T13" fmla="*/ 176 h 130"/>
                <a:gd name="T14" fmla="*/ 95 w 89"/>
                <a:gd name="T15" fmla="*/ 99 h 130"/>
                <a:gd name="T16" fmla="*/ 110 w 89"/>
                <a:gd name="T17" fmla="*/ 81 h 130"/>
                <a:gd name="T18" fmla="*/ 126 w 89"/>
                <a:gd name="T19" fmla="*/ 72 h 130"/>
                <a:gd name="T20" fmla="*/ 76 w 89"/>
                <a:gd name="T21" fmla="*/ 43 h 130"/>
                <a:gd name="T22" fmla="*/ 62 w 89"/>
                <a:gd name="T23" fmla="*/ 0 h 1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9" h="130">
                  <a:moveTo>
                    <a:pt x="44" y="0"/>
                  </a:moveTo>
                  <a:cubicBezTo>
                    <a:pt x="48" y="19"/>
                    <a:pt x="45" y="38"/>
                    <a:pt x="34" y="55"/>
                  </a:cubicBezTo>
                  <a:cubicBezTo>
                    <a:pt x="29" y="62"/>
                    <a:pt x="25" y="67"/>
                    <a:pt x="16" y="70"/>
                  </a:cubicBezTo>
                  <a:cubicBezTo>
                    <a:pt x="11" y="73"/>
                    <a:pt x="6" y="75"/>
                    <a:pt x="0" y="76"/>
                  </a:cubicBezTo>
                  <a:cubicBezTo>
                    <a:pt x="9" y="76"/>
                    <a:pt x="18" y="74"/>
                    <a:pt x="26" y="78"/>
                  </a:cubicBezTo>
                  <a:cubicBezTo>
                    <a:pt x="33" y="81"/>
                    <a:pt x="38" y="87"/>
                    <a:pt x="43" y="93"/>
                  </a:cubicBezTo>
                  <a:cubicBezTo>
                    <a:pt x="50" y="103"/>
                    <a:pt x="56" y="117"/>
                    <a:pt x="55" y="130"/>
                  </a:cubicBezTo>
                  <a:cubicBezTo>
                    <a:pt x="55" y="110"/>
                    <a:pt x="56" y="90"/>
                    <a:pt x="67" y="73"/>
                  </a:cubicBezTo>
                  <a:cubicBezTo>
                    <a:pt x="70" y="68"/>
                    <a:pt x="74" y="63"/>
                    <a:pt x="78" y="60"/>
                  </a:cubicBezTo>
                  <a:cubicBezTo>
                    <a:pt x="82" y="58"/>
                    <a:pt x="86" y="57"/>
                    <a:pt x="89" y="54"/>
                  </a:cubicBezTo>
                  <a:cubicBezTo>
                    <a:pt x="72" y="58"/>
                    <a:pt x="59" y="47"/>
                    <a:pt x="54" y="32"/>
                  </a:cubicBezTo>
                  <a:cubicBezTo>
                    <a:pt x="51" y="21"/>
                    <a:pt x="46" y="11"/>
                    <a:pt x="44" y="0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Freeform 84">
              <a:extLst>
                <a:ext uri="{FF2B5EF4-FFF2-40B4-BE49-F238E27FC236}">
                  <a16:creationId xmlns:a16="http://schemas.microsoft.com/office/drawing/2014/main" id="{AE33BBB4-4A56-45D3-BBED-AA4C8C21F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" y="1839"/>
              <a:ext cx="132" cy="148"/>
            </a:xfrm>
            <a:custGeom>
              <a:avLst/>
              <a:gdLst>
                <a:gd name="T0" fmla="*/ 65 w 123"/>
                <a:gd name="T1" fmla="*/ 29 h 137"/>
                <a:gd name="T2" fmla="*/ 29 w 123"/>
                <a:gd name="T3" fmla="*/ 14 h 137"/>
                <a:gd name="T4" fmla="*/ 0 w 123"/>
                <a:gd name="T5" fmla="*/ 0 h 137"/>
                <a:gd name="T6" fmla="*/ 11 w 123"/>
                <a:gd name="T7" fmla="*/ 142 h 137"/>
                <a:gd name="T8" fmla="*/ 163 w 123"/>
                <a:gd name="T9" fmla="*/ 187 h 137"/>
                <a:gd name="T10" fmla="*/ 75 w 123"/>
                <a:gd name="T11" fmla="*/ 142 h 137"/>
                <a:gd name="T12" fmla="*/ 65 w 123"/>
                <a:gd name="T13" fmla="*/ 29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" h="137">
                  <a:moveTo>
                    <a:pt x="49" y="21"/>
                  </a:moveTo>
                  <a:cubicBezTo>
                    <a:pt x="49" y="21"/>
                    <a:pt x="26" y="14"/>
                    <a:pt x="21" y="10"/>
                  </a:cubicBezTo>
                  <a:cubicBezTo>
                    <a:pt x="16" y="6"/>
                    <a:pt x="0" y="0"/>
                    <a:pt x="0" y="0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7" y="104"/>
                    <a:pt x="87" y="119"/>
                    <a:pt x="123" y="137"/>
                  </a:cubicBezTo>
                  <a:cubicBezTo>
                    <a:pt x="123" y="137"/>
                    <a:pt x="84" y="111"/>
                    <a:pt x="57" y="10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rgbClr val="4A7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Freeform 85">
              <a:extLst>
                <a:ext uri="{FF2B5EF4-FFF2-40B4-BE49-F238E27FC236}">
                  <a16:creationId xmlns:a16="http://schemas.microsoft.com/office/drawing/2014/main" id="{55132118-AA32-4DF9-B3CA-BA1236057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" y="1962"/>
              <a:ext cx="100" cy="179"/>
            </a:xfrm>
            <a:custGeom>
              <a:avLst/>
              <a:gdLst>
                <a:gd name="T0" fmla="*/ 85 w 92"/>
                <a:gd name="T1" fmla="*/ 52 h 165"/>
                <a:gd name="T2" fmla="*/ 29 w 92"/>
                <a:gd name="T3" fmla="*/ 0 h 165"/>
                <a:gd name="T4" fmla="*/ 0 w 92"/>
                <a:gd name="T5" fmla="*/ 149 h 165"/>
                <a:gd name="T6" fmla="*/ 128 w 92"/>
                <a:gd name="T7" fmla="*/ 228 h 165"/>
                <a:gd name="T8" fmla="*/ 83 w 92"/>
                <a:gd name="T9" fmla="*/ 167 h 165"/>
                <a:gd name="T10" fmla="*/ 85 w 92"/>
                <a:gd name="T11" fmla="*/ 52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" h="165">
                  <a:moveTo>
                    <a:pt x="61" y="38"/>
                  </a:moveTo>
                  <a:cubicBezTo>
                    <a:pt x="61" y="38"/>
                    <a:pt x="26" y="3"/>
                    <a:pt x="21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24" y="142"/>
                    <a:pt x="92" y="165"/>
                  </a:cubicBezTo>
                  <a:cubicBezTo>
                    <a:pt x="92" y="165"/>
                    <a:pt x="60" y="131"/>
                    <a:pt x="59" y="121"/>
                  </a:cubicBezTo>
                  <a:lnTo>
                    <a:pt x="61" y="38"/>
                  </a:lnTo>
                  <a:close/>
                </a:path>
              </a:pathLst>
            </a:custGeom>
            <a:solidFill>
              <a:srgbClr val="4A7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Freeform 86">
              <a:extLst>
                <a:ext uri="{FF2B5EF4-FFF2-40B4-BE49-F238E27FC236}">
                  <a16:creationId xmlns:a16="http://schemas.microsoft.com/office/drawing/2014/main" id="{03F3DBD3-3E83-4B5C-B5C1-6D32760F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1941"/>
              <a:ext cx="92" cy="140"/>
            </a:xfrm>
            <a:custGeom>
              <a:avLst/>
              <a:gdLst>
                <a:gd name="T0" fmla="*/ 57 w 85"/>
                <a:gd name="T1" fmla="*/ 42 h 130"/>
                <a:gd name="T2" fmla="*/ 0 w 85"/>
                <a:gd name="T3" fmla="*/ 0 h 130"/>
                <a:gd name="T4" fmla="*/ 44 w 85"/>
                <a:gd name="T5" fmla="*/ 141 h 130"/>
                <a:gd name="T6" fmla="*/ 117 w 85"/>
                <a:gd name="T7" fmla="*/ 176 h 130"/>
                <a:gd name="T8" fmla="*/ 57 w 85"/>
                <a:gd name="T9" fmla="*/ 42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130">
                  <a:moveTo>
                    <a:pt x="42" y="31"/>
                  </a:moveTo>
                  <a:cubicBezTo>
                    <a:pt x="42" y="31"/>
                    <a:pt x="20" y="8"/>
                    <a:pt x="0" y="0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2" y="105"/>
                    <a:pt x="71" y="112"/>
                    <a:pt x="85" y="130"/>
                  </a:cubicBezTo>
                  <a:lnTo>
                    <a:pt x="42" y="31"/>
                  </a:lnTo>
                  <a:close/>
                </a:path>
              </a:pathLst>
            </a:custGeom>
            <a:solidFill>
              <a:srgbClr val="4A7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Freeform 87">
              <a:extLst>
                <a:ext uri="{FF2B5EF4-FFF2-40B4-BE49-F238E27FC236}">
                  <a16:creationId xmlns:a16="http://schemas.microsoft.com/office/drawing/2014/main" id="{2AE8CAC8-D380-4AB5-979B-1F5D084F7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1917"/>
              <a:ext cx="55" cy="160"/>
            </a:xfrm>
            <a:custGeom>
              <a:avLst/>
              <a:gdLst>
                <a:gd name="T0" fmla="*/ 0 w 51"/>
                <a:gd name="T1" fmla="*/ 71 h 148"/>
                <a:gd name="T2" fmla="*/ 54 w 51"/>
                <a:gd name="T3" fmla="*/ 202 h 148"/>
                <a:gd name="T4" fmla="*/ 69 w 51"/>
                <a:gd name="T5" fmla="*/ 157 h 148"/>
                <a:gd name="T6" fmla="*/ 20 w 51"/>
                <a:gd name="T7" fmla="*/ 0 h 148"/>
                <a:gd name="T8" fmla="*/ 0 w 51"/>
                <a:gd name="T9" fmla="*/ 71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148">
                  <a:moveTo>
                    <a:pt x="0" y="52"/>
                  </a:moveTo>
                  <a:cubicBezTo>
                    <a:pt x="40" y="148"/>
                    <a:pt x="40" y="148"/>
                    <a:pt x="40" y="148"/>
                  </a:cubicBezTo>
                  <a:cubicBezTo>
                    <a:pt x="40" y="148"/>
                    <a:pt x="45" y="123"/>
                    <a:pt x="51" y="11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" y="25"/>
                    <a:pt x="0" y="52"/>
                  </a:cubicBezTo>
                  <a:close/>
                </a:path>
              </a:pathLst>
            </a:custGeom>
            <a:solidFill>
              <a:srgbClr val="71B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3" name="Freeform 88">
              <a:extLst>
                <a:ext uri="{FF2B5EF4-FFF2-40B4-BE49-F238E27FC236}">
                  <a16:creationId xmlns:a16="http://schemas.microsoft.com/office/drawing/2014/main" id="{87DFF5A0-6E8B-4113-AD92-4F8016897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" y="2151"/>
              <a:ext cx="168" cy="40"/>
            </a:xfrm>
            <a:custGeom>
              <a:avLst/>
              <a:gdLst>
                <a:gd name="T0" fmla="*/ 0 w 155"/>
                <a:gd name="T1" fmla="*/ 50 h 37"/>
                <a:gd name="T2" fmla="*/ 43 w 155"/>
                <a:gd name="T3" fmla="*/ 2 h 37"/>
                <a:gd name="T4" fmla="*/ 214 w 155"/>
                <a:gd name="T5" fmla="*/ 0 h 37"/>
                <a:gd name="T6" fmla="*/ 167 w 155"/>
                <a:gd name="T7" fmla="*/ 50 h 37"/>
                <a:gd name="T8" fmla="*/ 0 w 155"/>
                <a:gd name="T9" fmla="*/ 5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37">
                  <a:moveTo>
                    <a:pt x="0" y="37"/>
                  </a:moveTo>
                  <a:cubicBezTo>
                    <a:pt x="0" y="37"/>
                    <a:pt x="24" y="27"/>
                    <a:pt x="31" y="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28" y="34"/>
                    <a:pt x="121" y="37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71B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4" name="Freeform 89">
              <a:extLst>
                <a:ext uri="{FF2B5EF4-FFF2-40B4-BE49-F238E27FC236}">
                  <a16:creationId xmlns:a16="http://schemas.microsoft.com/office/drawing/2014/main" id="{34C7E52D-B36E-4F89-BF38-C2D224F68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" y="2197"/>
              <a:ext cx="162" cy="27"/>
            </a:xfrm>
            <a:custGeom>
              <a:avLst/>
              <a:gdLst>
                <a:gd name="T0" fmla="*/ 0 w 150"/>
                <a:gd name="T1" fmla="*/ 0 h 25"/>
                <a:gd name="T2" fmla="*/ 159 w 150"/>
                <a:gd name="T3" fmla="*/ 1 h 25"/>
                <a:gd name="T4" fmla="*/ 174 w 150"/>
                <a:gd name="T5" fmla="*/ 11 h 25"/>
                <a:gd name="T6" fmla="*/ 204 w 150"/>
                <a:gd name="T7" fmla="*/ 27 h 25"/>
                <a:gd name="T8" fmla="*/ 49 w 150"/>
                <a:gd name="T9" fmla="*/ 33 h 25"/>
                <a:gd name="T10" fmla="*/ 0 w 150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25">
                  <a:moveTo>
                    <a:pt x="0" y="0"/>
                  </a:moveTo>
                  <a:cubicBezTo>
                    <a:pt x="117" y="1"/>
                    <a:pt x="117" y="1"/>
                    <a:pt x="117" y="1"/>
                  </a:cubicBezTo>
                  <a:cubicBezTo>
                    <a:pt x="117" y="1"/>
                    <a:pt x="121" y="5"/>
                    <a:pt x="128" y="7"/>
                  </a:cubicBezTo>
                  <a:cubicBezTo>
                    <a:pt x="135" y="9"/>
                    <a:pt x="150" y="13"/>
                    <a:pt x="150" y="19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2" y="6"/>
                    <a:pt x="0" y="0"/>
                  </a:cubicBezTo>
                  <a:close/>
                </a:path>
              </a:pathLst>
            </a:custGeom>
            <a:solidFill>
              <a:srgbClr val="8AC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5" name="Freeform 90">
              <a:extLst>
                <a:ext uri="{FF2B5EF4-FFF2-40B4-BE49-F238E27FC236}">
                  <a16:creationId xmlns:a16="http://schemas.microsoft.com/office/drawing/2014/main" id="{0C076CD8-9621-4867-AAC3-ED9C03BFD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2552"/>
              <a:ext cx="44" cy="142"/>
            </a:xfrm>
            <a:custGeom>
              <a:avLst/>
              <a:gdLst>
                <a:gd name="T0" fmla="*/ 54 w 41"/>
                <a:gd name="T1" fmla="*/ 158 h 131"/>
                <a:gd name="T2" fmla="*/ 20 w 41"/>
                <a:gd name="T3" fmla="*/ 181 h 131"/>
                <a:gd name="T4" fmla="*/ 0 w 41"/>
                <a:gd name="T5" fmla="*/ 47 h 131"/>
                <a:gd name="T6" fmla="*/ 48 w 41"/>
                <a:gd name="T7" fmla="*/ 0 h 131"/>
                <a:gd name="T8" fmla="*/ 41 w 41"/>
                <a:gd name="T9" fmla="*/ 37 h 131"/>
                <a:gd name="T10" fmla="*/ 54 w 41"/>
                <a:gd name="T11" fmla="*/ 158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31">
                  <a:moveTo>
                    <a:pt x="41" y="115"/>
                  </a:moveTo>
                  <a:cubicBezTo>
                    <a:pt x="41" y="115"/>
                    <a:pt x="19" y="129"/>
                    <a:pt x="16" y="1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1" y="9"/>
                    <a:pt x="36" y="0"/>
                  </a:cubicBezTo>
                  <a:cubicBezTo>
                    <a:pt x="36" y="0"/>
                    <a:pt x="31" y="23"/>
                    <a:pt x="31" y="27"/>
                  </a:cubicBezTo>
                  <a:lnTo>
                    <a:pt x="41" y="115"/>
                  </a:lnTo>
                  <a:close/>
                </a:path>
              </a:pathLst>
            </a:custGeom>
            <a:solidFill>
              <a:srgbClr val="4A7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6" name="Freeform 91">
              <a:extLst>
                <a:ext uri="{FF2B5EF4-FFF2-40B4-BE49-F238E27FC236}">
                  <a16:creationId xmlns:a16="http://schemas.microsoft.com/office/drawing/2014/main" id="{92A53713-A3D4-40F4-963D-2651761FD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2570"/>
              <a:ext cx="135" cy="124"/>
            </a:xfrm>
            <a:custGeom>
              <a:avLst/>
              <a:gdLst>
                <a:gd name="T0" fmla="*/ 75 w 125"/>
                <a:gd name="T1" fmla="*/ 135 h 115"/>
                <a:gd name="T2" fmla="*/ 33 w 125"/>
                <a:gd name="T3" fmla="*/ 146 h 115"/>
                <a:gd name="T4" fmla="*/ 0 w 125"/>
                <a:gd name="T5" fmla="*/ 155 h 115"/>
                <a:gd name="T6" fmla="*/ 18 w 125"/>
                <a:gd name="T7" fmla="*/ 22 h 115"/>
                <a:gd name="T8" fmla="*/ 171 w 125"/>
                <a:gd name="T9" fmla="*/ 0 h 115"/>
                <a:gd name="T10" fmla="*/ 94 w 125"/>
                <a:gd name="T11" fmla="*/ 26 h 115"/>
                <a:gd name="T12" fmla="*/ 75 w 125"/>
                <a:gd name="T13" fmla="*/ 135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115">
                  <a:moveTo>
                    <a:pt x="55" y="100"/>
                  </a:moveTo>
                  <a:cubicBezTo>
                    <a:pt x="55" y="100"/>
                    <a:pt x="32" y="104"/>
                    <a:pt x="25" y="108"/>
                  </a:cubicBezTo>
                  <a:cubicBezTo>
                    <a:pt x="18" y="112"/>
                    <a:pt x="0" y="115"/>
                    <a:pt x="0" y="1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87" y="15"/>
                    <a:pt x="125" y="0"/>
                  </a:cubicBezTo>
                  <a:cubicBezTo>
                    <a:pt x="125" y="0"/>
                    <a:pt x="85" y="16"/>
                    <a:pt x="69" y="19"/>
                  </a:cubicBezTo>
                  <a:lnTo>
                    <a:pt x="55" y="100"/>
                  </a:lnTo>
                  <a:close/>
                </a:path>
              </a:pathLst>
            </a:custGeom>
            <a:solidFill>
              <a:srgbClr val="4A7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7" name="Freeform 92">
              <a:extLst>
                <a:ext uri="{FF2B5EF4-FFF2-40B4-BE49-F238E27FC236}">
                  <a16:creationId xmlns:a16="http://schemas.microsoft.com/office/drawing/2014/main" id="{30AB1931-2445-4A8B-9471-66764CC1C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2490"/>
              <a:ext cx="71" cy="116"/>
            </a:xfrm>
            <a:custGeom>
              <a:avLst/>
              <a:gdLst>
                <a:gd name="T0" fmla="*/ 0 w 66"/>
                <a:gd name="T1" fmla="*/ 0 h 108"/>
                <a:gd name="T2" fmla="*/ 88 w 66"/>
                <a:gd name="T3" fmla="*/ 2 h 108"/>
                <a:gd name="T4" fmla="*/ 88 w 66"/>
                <a:gd name="T5" fmla="*/ 122 h 108"/>
                <a:gd name="T6" fmla="*/ 46 w 66"/>
                <a:gd name="T7" fmla="*/ 133 h 108"/>
                <a:gd name="T8" fmla="*/ 6 w 66"/>
                <a:gd name="T9" fmla="*/ 144 h 108"/>
                <a:gd name="T10" fmla="*/ 0 w 66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108">
                  <a:moveTo>
                    <a:pt x="0" y="0"/>
                  </a:moveTo>
                  <a:cubicBezTo>
                    <a:pt x="0" y="0"/>
                    <a:pt x="47" y="10"/>
                    <a:pt x="66" y="2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66" y="92"/>
                    <a:pt x="40" y="96"/>
                    <a:pt x="34" y="100"/>
                  </a:cubicBezTo>
                  <a:cubicBezTo>
                    <a:pt x="28" y="103"/>
                    <a:pt x="6" y="108"/>
                    <a:pt x="6" y="1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7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8" name="Freeform 93">
              <a:extLst>
                <a:ext uri="{FF2B5EF4-FFF2-40B4-BE49-F238E27FC236}">
                  <a16:creationId xmlns:a16="http://schemas.microsoft.com/office/drawing/2014/main" id="{0D3D3B06-A557-44E2-B988-D933DD7C0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1782"/>
              <a:ext cx="336" cy="89"/>
            </a:xfrm>
            <a:custGeom>
              <a:avLst/>
              <a:gdLst>
                <a:gd name="T0" fmla="*/ 0 w 311"/>
                <a:gd name="T1" fmla="*/ 19 h 83"/>
                <a:gd name="T2" fmla="*/ 103 w 311"/>
                <a:gd name="T3" fmla="*/ 25 h 83"/>
                <a:gd name="T4" fmla="*/ 218 w 311"/>
                <a:gd name="T5" fmla="*/ 39 h 83"/>
                <a:gd name="T6" fmla="*/ 327 w 311"/>
                <a:gd name="T7" fmla="*/ 70 h 83"/>
                <a:gd name="T8" fmla="*/ 424 w 311"/>
                <a:gd name="T9" fmla="*/ 109 h 83"/>
                <a:gd name="T10" fmla="*/ 311 w 311"/>
                <a:gd name="T11" fmla="*/ 44 h 83"/>
                <a:gd name="T12" fmla="*/ 206 w 311"/>
                <a:gd name="T13" fmla="*/ 13 h 83"/>
                <a:gd name="T14" fmla="*/ 103 w 311"/>
                <a:gd name="T15" fmla="*/ 5 h 83"/>
                <a:gd name="T16" fmla="*/ 6 w 311"/>
                <a:gd name="T17" fmla="*/ 21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1" h="83">
                  <a:moveTo>
                    <a:pt x="0" y="15"/>
                  </a:moveTo>
                  <a:cubicBezTo>
                    <a:pt x="22" y="13"/>
                    <a:pt x="51" y="18"/>
                    <a:pt x="75" y="19"/>
                  </a:cubicBezTo>
                  <a:cubicBezTo>
                    <a:pt x="104" y="20"/>
                    <a:pt x="132" y="24"/>
                    <a:pt x="160" y="30"/>
                  </a:cubicBezTo>
                  <a:cubicBezTo>
                    <a:pt x="187" y="35"/>
                    <a:pt x="213" y="45"/>
                    <a:pt x="240" y="53"/>
                  </a:cubicBezTo>
                  <a:cubicBezTo>
                    <a:pt x="264" y="60"/>
                    <a:pt x="286" y="80"/>
                    <a:pt x="311" y="83"/>
                  </a:cubicBezTo>
                  <a:cubicBezTo>
                    <a:pt x="303" y="61"/>
                    <a:pt x="249" y="41"/>
                    <a:pt x="229" y="33"/>
                  </a:cubicBezTo>
                  <a:cubicBezTo>
                    <a:pt x="205" y="23"/>
                    <a:pt x="178" y="13"/>
                    <a:pt x="152" y="9"/>
                  </a:cubicBezTo>
                  <a:cubicBezTo>
                    <a:pt x="128" y="4"/>
                    <a:pt x="99" y="0"/>
                    <a:pt x="75" y="5"/>
                  </a:cubicBezTo>
                  <a:cubicBezTo>
                    <a:pt x="57" y="7"/>
                    <a:pt x="21" y="8"/>
                    <a:pt x="6" y="17"/>
                  </a:cubicBezTo>
                </a:path>
              </a:pathLst>
            </a:custGeom>
            <a:solidFill>
              <a:srgbClr val="F5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9" name="Freeform 94">
              <a:extLst>
                <a:ext uri="{FF2B5EF4-FFF2-40B4-BE49-F238E27FC236}">
                  <a16:creationId xmlns:a16="http://schemas.microsoft.com/office/drawing/2014/main" id="{E9C22720-0F02-44D8-99DC-2A64AE42E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" y="2283"/>
              <a:ext cx="197" cy="282"/>
            </a:xfrm>
            <a:custGeom>
              <a:avLst/>
              <a:gdLst>
                <a:gd name="T0" fmla="*/ 241 w 183"/>
                <a:gd name="T1" fmla="*/ 0 h 261"/>
                <a:gd name="T2" fmla="*/ 200 w 183"/>
                <a:gd name="T3" fmla="*/ 103 h 261"/>
                <a:gd name="T4" fmla="*/ 146 w 183"/>
                <a:gd name="T5" fmla="*/ 192 h 261"/>
                <a:gd name="T6" fmla="*/ 0 w 183"/>
                <a:gd name="T7" fmla="*/ 357 h 261"/>
                <a:gd name="T8" fmla="*/ 119 w 183"/>
                <a:gd name="T9" fmla="*/ 258 h 261"/>
                <a:gd name="T10" fmla="*/ 179 w 183"/>
                <a:gd name="T11" fmla="*/ 162 h 261"/>
                <a:gd name="T12" fmla="*/ 245 w 183"/>
                <a:gd name="T13" fmla="*/ 2 h 2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" h="261">
                  <a:moveTo>
                    <a:pt x="179" y="0"/>
                  </a:moveTo>
                  <a:cubicBezTo>
                    <a:pt x="166" y="23"/>
                    <a:pt x="163" y="51"/>
                    <a:pt x="150" y="75"/>
                  </a:cubicBezTo>
                  <a:cubicBezTo>
                    <a:pt x="138" y="99"/>
                    <a:pt x="126" y="121"/>
                    <a:pt x="109" y="142"/>
                  </a:cubicBezTo>
                  <a:cubicBezTo>
                    <a:pt x="76" y="186"/>
                    <a:pt x="46" y="227"/>
                    <a:pt x="0" y="261"/>
                  </a:cubicBezTo>
                  <a:cubicBezTo>
                    <a:pt x="35" y="261"/>
                    <a:pt x="70" y="214"/>
                    <a:pt x="89" y="190"/>
                  </a:cubicBezTo>
                  <a:cubicBezTo>
                    <a:pt x="107" y="166"/>
                    <a:pt x="121" y="146"/>
                    <a:pt x="133" y="119"/>
                  </a:cubicBezTo>
                  <a:cubicBezTo>
                    <a:pt x="151" y="79"/>
                    <a:pt x="171" y="43"/>
                    <a:pt x="183" y="2"/>
                  </a:cubicBezTo>
                </a:path>
              </a:pathLst>
            </a:custGeom>
            <a:solidFill>
              <a:srgbClr val="F5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0" name="Freeform 95">
              <a:extLst>
                <a:ext uri="{FF2B5EF4-FFF2-40B4-BE49-F238E27FC236}">
                  <a16:creationId xmlns:a16="http://schemas.microsoft.com/office/drawing/2014/main" id="{B9976E3E-4B24-452C-8000-5C01A8C97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" y="1617"/>
              <a:ext cx="256" cy="186"/>
            </a:xfrm>
            <a:custGeom>
              <a:avLst/>
              <a:gdLst>
                <a:gd name="T0" fmla="*/ 0 w 237"/>
                <a:gd name="T1" fmla="*/ 232 h 172"/>
                <a:gd name="T2" fmla="*/ 75 w 237"/>
                <a:gd name="T3" fmla="*/ 199 h 172"/>
                <a:gd name="T4" fmla="*/ 125 w 237"/>
                <a:gd name="T5" fmla="*/ 142 h 172"/>
                <a:gd name="T6" fmla="*/ 158 w 237"/>
                <a:gd name="T7" fmla="*/ 68 h 172"/>
                <a:gd name="T8" fmla="*/ 173 w 237"/>
                <a:gd name="T9" fmla="*/ 0 h 172"/>
                <a:gd name="T10" fmla="*/ 158 w 237"/>
                <a:gd name="T11" fmla="*/ 112 h 172"/>
                <a:gd name="T12" fmla="*/ 146 w 237"/>
                <a:gd name="T13" fmla="*/ 149 h 172"/>
                <a:gd name="T14" fmla="*/ 136 w 237"/>
                <a:gd name="T15" fmla="*/ 176 h 172"/>
                <a:gd name="T16" fmla="*/ 219 w 237"/>
                <a:gd name="T17" fmla="*/ 190 h 172"/>
                <a:gd name="T18" fmla="*/ 271 w 237"/>
                <a:gd name="T19" fmla="*/ 190 h 172"/>
                <a:gd name="T20" fmla="*/ 323 w 237"/>
                <a:gd name="T21" fmla="*/ 190 h 172"/>
                <a:gd name="T22" fmla="*/ 267 w 237"/>
                <a:gd name="T23" fmla="*/ 203 h 172"/>
                <a:gd name="T24" fmla="*/ 227 w 237"/>
                <a:gd name="T25" fmla="*/ 205 h 172"/>
                <a:gd name="T26" fmla="*/ 140 w 237"/>
                <a:gd name="T27" fmla="*/ 212 h 172"/>
                <a:gd name="T28" fmla="*/ 63 w 237"/>
                <a:gd name="T29" fmla="*/ 225 h 172"/>
                <a:gd name="T30" fmla="*/ 2 w 237"/>
                <a:gd name="T31" fmla="*/ 235 h 172"/>
                <a:gd name="T32" fmla="*/ 0 w 237"/>
                <a:gd name="T33" fmla="*/ 235 h 1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7" h="172">
                  <a:moveTo>
                    <a:pt x="0" y="170"/>
                  </a:moveTo>
                  <a:cubicBezTo>
                    <a:pt x="21" y="170"/>
                    <a:pt x="38" y="156"/>
                    <a:pt x="55" y="145"/>
                  </a:cubicBezTo>
                  <a:cubicBezTo>
                    <a:pt x="69" y="135"/>
                    <a:pt x="84" y="119"/>
                    <a:pt x="92" y="104"/>
                  </a:cubicBezTo>
                  <a:cubicBezTo>
                    <a:pt x="102" y="87"/>
                    <a:pt x="110" y="69"/>
                    <a:pt x="116" y="50"/>
                  </a:cubicBezTo>
                  <a:cubicBezTo>
                    <a:pt x="120" y="34"/>
                    <a:pt x="127" y="16"/>
                    <a:pt x="127" y="0"/>
                  </a:cubicBezTo>
                  <a:cubicBezTo>
                    <a:pt x="126" y="28"/>
                    <a:pt x="123" y="55"/>
                    <a:pt x="116" y="82"/>
                  </a:cubicBezTo>
                  <a:cubicBezTo>
                    <a:pt x="114" y="91"/>
                    <a:pt x="110" y="100"/>
                    <a:pt x="107" y="109"/>
                  </a:cubicBezTo>
                  <a:cubicBezTo>
                    <a:pt x="105" y="115"/>
                    <a:pt x="100" y="123"/>
                    <a:pt x="100" y="129"/>
                  </a:cubicBezTo>
                  <a:cubicBezTo>
                    <a:pt x="101" y="150"/>
                    <a:pt x="147" y="139"/>
                    <a:pt x="161" y="140"/>
                  </a:cubicBezTo>
                  <a:cubicBezTo>
                    <a:pt x="174" y="140"/>
                    <a:pt x="186" y="142"/>
                    <a:pt x="199" y="140"/>
                  </a:cubicBezTo>
                  <a:cubicBezTo>
                    <a:pt x="209" y="138"/>
                    <a:pt x="228" y="135"/>
                    <a:pt x="237" y="140"/>
                  </a:cubicBezTo>
                  <a:cubicBezTo>
                    <a:pt x="224" y="144"/>
                    <a:pt x="210" y="148"/>
                    <a:pt x="196" y="149"/>
                  </a:cubicBezTo>
                  <a:cubicBezTo>
                    <a:pt x="186" y="150"/>
                    <a:pt x="177" y="149"/>
                    <a:pt x="167" y="151"/>
                  </a:cubicBezTo>
                  <a:cubicBezTo>
                    <a:pt x="146" y="157"/>
                    <a:pt x="125" y="152"/>
                    <a:pt x="103" y="154"/>
                  </a:cubicBezTo>
                  <a:cubicBezTo>
                    <a:pt x="85" y="156"/>
                    <a:pt x="64" y="159"/>
                    <a:pt x="46" y="165"/>
                  </a:cubicBezTo>
                  <a:cubicBezTo>
                    <a:pt x="31" y="170"/>
                    <a:pt x="19" y="172"/>
                    <a:pt x="2" y="172"/>
                  </a:cubicBezTo>
                  <a:cubicBezTo>
                    <a:pt x="2" y="172"/>
                    <a:pt x="1" y="172"/>
                    <a:pt x="0" y="172"/>
                  </a:cubicBezTo>
                </a:path>
              </a:pathLst>
            </a:custGeom>
            <a:solidFill>
              <a:srgbClr val="F5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1" name="Freeform 96">
              <a:extLst>
                <a:ext uri="{FF2B5EF4-FFF2-40B4-BE49-F238E27FC236}">
                  <a16:creationId xmlns:a16="http://schemas.microsoft.com/office/drawing/2014/main" id="{373020CA-015B-4237-816F-DB55BA5DE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1575"/>
              <a:ext cx="126" cy="290"/>
            </a:xfrm>
            <a:custGeom>
              <a:avLst/>
              <a:gdLst>
                <a:gd name="T0" fmla="*/ 124 w 117"/>
                <a:gd name="T1" fmla="*/ 368 h 268"/>
                <a:gd name="T2" fmla="*/ 93 w 117"/>
                <a:gd name="T3" fmla="*/ 288 h 268"/>
                <a:gd name="T4" fmla="*/ 103 w 117"/>
                <a:gd name="T5" fmla="*/ 173 h 268"/>
                <a:gd name="T6" fmla="*/ 139 w 117"/>
                <a:gd name="T7" fmla="*/ 92 h 268"/>
                <a:gd name="T8" fmla="*/ 156 w 117"/>
                <a:gd name="T9" fmla="*/ 0 h 268"/>
                <a:gd name="T10" fmla="*/ 141 w 117"/>
                <a:gd name="T11" fmla="*/ 56 h 268"/>
                <a:gd name="T12" fmla="*/ 118 w 117"/>
                <a:gd name="T13" fmla="*/ 110 h 268"/>
                <a:gd name="T14" fmla="*/ 84 w 117"/>
                <a:gd name="T15" fmla="*/ 214 h 268"/>
                <a:gd name="T16" fmla="*/ 75 w 117"/>
                <a:gd name="T17" fmla="*/ 258 h 268"/>
                <a:gd name="T18" fmla="*/ 71 w 117"/>
                <a:gd name="T19" fmla="*/ 295 h 268"/>
                <a:gd name="T20" fmla="*/ 12 w 117"/>
                <a:gd name="T21" fmla="*/ 305 h 268"/>
                <a:gd name="T22" fmla="*/ 0 w 117"/>
                <a:gd name="T23" fmla="*/ 302 h 268"/>
                <a:gd name="T24" fmla="*/ 55 w 117"/>
                <a:gd name="T25" fmla="*/ 327 h 268"/>
                <a:gd name="T26" fmla="*/ 108 w 117"/>
                <a:gd name="T27" fmla="*/ 353 h 268"/>
                <a:gd name="T28" fmla="*/ 125 w 117"/>
                <a:gd name="T29" fmla="*/ 366 h 2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7" h="268">
                  <a:moveTo>
                    <a:pt x="92" y="268"/>
                  </a:moveTo>
                  <a:cubicBezTo>
                    <a:pt x="83" y="248"/>
                    <a:pt x="73" y="232"/>
                    <a:pt x="69" y="210"/>
                  </a:cubicBezTo>
                  <a:cubicBezTo>
                    <a:pt x="64" y="181"/>
                    <a:pt x="68" y="154"/>
                    <a:pt x="77" y="127"/>
                  </a:cubicBezTo>
                  <a:cubicBezTo>
                    <a:pt x="83" y="105"/>
                    <a:pt x="95" y="87"/>
                    <a:pt x="103" y="67"/>
                  </a:cubicBezTo>
                  <a:cubicBezTo>
                    <a:pt x="112" y="45"/>
                    <a:pt x="116" y="24"/>
                    <a:pt x="116" y="0"/>
                  </a:cubicBezTo>
                  <a:cubicBezTo>
                    <a:pt x="117" y="13"/>
                    <a:pt x="109" y="29"/>
                    <a:pt x="105" y="41"/>
                  </a:cubicBezTo>
                  <a:cubicBezTo>
                    <a:pt x="101" y="55"/>
                    <a:pt x="93" y="67"/>
                    <a:pt x="88" y="80"/>
                  </a:cubicBezTo>
                  <a:cubicBezTo>
                    <a:pt x="78" y="104"/>
                    <a:pt x="69" y="130"/>
                    <a:pt x="62" y="156"/>
                  </a:cubicBezTo>
                  <a:cubicBezTo>
                    <a:pt x="60" y="166"/>
                    <a:pt x="57" y="177"/>
                    <a:pt x="56" y="188"/>
                  </a:cubicBezTo>
                  <a:cubicBezTo>
                    <a:pt x="56" y="197"/>
                    <a:pt x="57" y="207"/>
                    <a:pt x="53" y="215"/>
                  </a:cubicBezTo>
                  <a:cubicBezTo>
                    <a:pt x="44" y="232"/>
                    <a:pt x="23" y="227"/>
                    <a:pt x="8" y="223"/>
                  </a:cubicBezTo>
                  <a:cubicBezTo>
                    <a:pt x="6" y="223"/>
                    <a:pt x="2" y="221"/>
                    <a:pt x="0" y="220"/>
                  </a:cubicBezTo>
                  <a:cubicBezTo>
                    <a:pt x="13" y="228"/>
                    <a:pt x="27" y="231"/>
                    <a:pt x="41" y="238"/>
                  </a:cubicBezTo>
                  <a:cubicBezTo>
                    <a:pt x="51" y="244"/>
                    <a:pt x="74" y="247"/>
                    <a:pt x="80" y="257"/>
                  </a:cubicBezTo>
                  <a:cubicBezTo>
                    <a:pt x="86" y="258"/>
                    <a:pt x="88" y="263"/>
                    <a:pt x="93" y="266"/>
                  </a:cubicBezTo>
                </a:path>
              </a:pathLst>
            </a:custGeom>
            <a:solidFill>
              <a:srgbClr val="F5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2" name="Freeform 97">
              <a:extLst>
                <a:ext uri="{FF2B5EF4-FFF2-40B4-BE49-F238E27FC236}">
                  <a16:creationId xmlns:a16="http://schemas.microsoft.com/office/drawing/2014/main" id="{B38A182B-0C9E-426F-B7A4-02FD193C7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" y="2042"/>
              <a:ext cx="342" cy="101"/>
            </a:xfrm>
            <a:custGeom>
              <a:avLst/>
              <a:gdLst>
                <a:gd name="T0" fmla="*/ 2 w 317"/>
                <a:gd name="T1" fmla="*/ 0 h 93"/>
                <a:gd name="T2" fmla="*/ 63 w 317"/>
                <a:gd name="T3" fmla="*/ 72 h 93"/>
                <a:gd name="T4" fmla="*/ 161 w 317"/>
                <a:gd name="T5" fmla="*/ 96 h 93"/>
                <a:gd name="T6" fmla="*/ 304 w 317"/>
                <a:gd name="T7" fmla="*/ 87 h 93"/>
                <a:gd name="T8" fmla="*/ 366 w 317"/>
                <a:gd name="T9" fmla="*/ 65 h 93"/>
                <a:gd name="T10" fmla="*/ 429 w 317"/>
                <a:gd name="T11" fmla="*/ 60 h 93"/>
                <a:gd name="T12" fmla="*/ 351 w 317"/>
                <a:gd name="T13" fmla="*/ 87 h 93"/>
                <a:gd name="T14" fmla="*/ 279 w 317"/>
                <a:gd name="T15" fmla="*/ 108 h 93"/>
                <a:gd name="T16" fmla="*/ 108 w 317"/>
                <a:gd name="T17" fmla="*/ 128 h 93"/>
                <a:gd name="T18" fmla="*/ 26 w 317"/>
                <a:gd name="T19" fmla="*/ 96 h 93"/>
                <a:gd name="T20" fmla="*/ 15 w 317"/>
                <a:gd name="T21" fmla="*/ 58 h 93"/>
                <a:gd name="T22" fmla="*/ 3 w 317"/>
                <a:gd name="T23" fmla="*/ 20 h 93"/>
                <a:gd name="T24" fmla="*/ 0 w 317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7" h="93">
                  <a:moveTo>
                    <a:pt x="2" y="0"/>
                  </a:moveTo>
                  <a:cubicBezTo>
                    <a:pt x="15" y="17"/>
                    <a:pt x="26" y="40"/>
                    <a:pt x="46" y="52"/>
                  </a:cubicBezTo>
                  <a:cubicBezTo>
                    <a:pt x="68" y="65"/>
                    <a:pt x="94" y="68"/>
                    <a:pt x="119" y="69"/>
                  </a:cubicBezTo>
                  <a:cubicBezTo>
                    <a:pt x="154" y="71"/>
                    <a:pt x="190" y="69"/>
                    <a:pt x="224" y="63"/>
                  </a:cubicBezTo>
                  <a:cubicBezTo>
                    <a:pt x="241" y="60"/>
                    <a:pt x="254" y="53"/>
                    <a:pt x="270" y="47"/>
                  </a:cubicBezTo>
                  <a:cubicBezTo>
                    <a:pt x="285" y="41"/>
                    <a:pt x="304" y="48"/>
                    <a:pt x="317" y="43"/>
                  </a:cubicBezTo>
                  <a:cubicBezTo>
                    <a:pt x="298" y="44"/>
                    <a:pt x="278" y="57"/>
                    <a:pt x="259" y="63"/>
                  </a:cubicBezTo>
                  <a:cubicBezTo>
                    <a:pt x="241" y="68"/>
                    <a:pt x="224" y="75"/>
                    <a:pt x="206" y="77"/>
                  </a:cubicBezTo>
                  <a:cubicBezTo>
                    <a:pt x="164" y="82"/>
                    <a:pt x="122" y="92"/>
                    <a:pt x="80" y="92"/>
                  </a:cubicBezTo>
                  <a:cubicBezTo>
                    <a:pt x="63" y="93"/>
                    <a:pt x="26" y="86"/>
                    <a:pt x="19" y="69"/>
                  </a:cubicBezTo>
                  <a:cubicBezTo>
                    <a:pt x="15" y="61"/>
                    <a:pt x="14" y="50"/>
                    <a:pt x="11" y="41"/>
                  </a:cubicBezTo>
                  <a:cubicBezTo>
                    <a:pt x="9" y="33"/>
                    <a:pt x="5" y="24"/>
                    <a:pt x="3" y="15"/>
                  </a:cubicBezTo>
                  <a:cubicBezTo>
                    <a:pt x="1" y="10"/>
                    <a:pt x="1" y="2"/>
                    <a:pt x="0" y="0"/>
                  </a:cubicBezTo>
                </a:path>
              </a:pathLst>
            </a:custGeom>
            <a:solidFill>
              <a:srgbClr val="F5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3" name="Freeform 98">
              <a:extLst>
                <a:ext uri="{FF2B5EF4-FFF2-40B4-BE49-F238E27FC236}">
                  <a16:creationId xmlns:a16="http://schemas.microsoft.com/office/drawing/2014/main" id="{73AD757F-80BE-4144-9CFC-C1AFCE4D2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2090"/>
              <a:ext cx="81" cy="148"/>
            </a:xfrm>
            <a:custGeom>
              <a:avLst/>
              <a:gdLst>
                <a:gd name="T0" fmla="*/ 2 w 75"/>
                <a:gd name="T1" fmla="*/ 0 h 137"/>
                <a:gd name="T2" fmla="*/ 15 w 75"/>
                <a:gd name="T3" fmla="*/ 89 h 137"/>
                <a:gd name="T4" fmla="*/ 5 w 75"/>
                <a:gd name="T5" fmla="*/ 187 h 137"/>
                <a:gd name="T6" fmla="*/ 30 w 75"/>
                <a:gd name="T7" fmla="*/ 104 h 137"/>
                <a:gd name="T8" fmla="*/ 102 w 75"/>
                <a:gd name="T9" fmla="*/ 53 h 137"/>
                <a:gd name="T10" fmla="*/ 48 w 75"/>
                <a:gd name="T11" fmla="*/ 27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" h="137">
                  <a:moveTo>
                    <a:pt x="2" y="0"/>
                  </a:moveTo>
                  <a:cubicBezTo>
                    <a:pt x="0" y="20"/>
                    <a:pt x="9" y="45"/>
                    <a:pt x="11" y="65"/>
                  </a:cubicBezTo>
                  <a:cubicBezTo>
                    <a:pt x="13" y="86"/>
                    <a:pt x="16" y="117"/>
                    <a:pt x="5" y="137"/>
                  </a:cubicBezTo>
                  <a:cubicBezTo>
                    <a:pt x="15" y="118"/>
                    <a:pt x="14" y="95"/>
                    <a:pt x="22" y="76"/>
                  </a:cubicBezTo>
                  <a:cubicBezTo>
                    <a:pt x="29" y="60"/>
                    <a:pt x="60" y="46"/>
                    <a:pt x="75" y="39"/>
                  </a:cubicBezTo>
                  <a:cubicBezTo>
                    <a:pt x="71" y="28"/>
                    <a:pt x="45" y="24"/>
                    <a:pt x="35" y="19"/>
                  </a:cubicBezTo>
                </a:path>
              </a:pathLst>
            </a:custGeom>
            <a:solidFill>
              <a:srgbClr val="F5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4" name="Freeform 99">
              <a:extLst>
                <a:ext uri="{FF2B5EF4-FFF2-40B4-BE49-F238E27FC236}">
                  <a16:creationId xmlns:a16="http://schemas.microsoft.com/office/drawing/2014/main" id="{6FA9570B-3BC8-4542-BF8E-4EB3CBF65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" y="2791"/>
              <a:ext cx="155" cy="182"/>
            </a:xfrm>
            <a:custGeom>
              <a:avLst/>
              <a:gdLst>
                <a:gd name="T0" fmla="*/ 12 w 144"/>
                <a:gd name="T1" fmla="*/ 0 h 168"/>
                <a:gd name="T2" fmla="*/ 59 w 144"/>
                <a:gd name="T3" fmla="*/ 140 h 168"/>
                <a:gd name="T4" fmla="*/ 194 w 144"/>
                <a:gd name="T5" fmla="*/ 208 h 168"/>
                <a:gd name="T6" fmla="*/ 34 w 144"/>
                <a:gd name="T7" fmla="*/ 156 h 168"/>
                <a:gd name="T8" fmla="*/ 14 w 144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" h="168">
                  <a:moveTo>
                    <a:pt x="8" y="0"/>
                  </a:moveTo>
                  <a:cubicBezTo>
                    <a:pt x="7" y="30"/>
                    <a:pt x="23" y="82"/>
                    <a:pt x="44" y="102"/>
                  </a:cubicBezTo>
                  <a:cubicBezTo>
                    <a:pt x="73" y="132"/>
                    <a:pt x="107" y="138"/>
                    <a:pt x="144" y="150"/>
                  </a:cubicBezTo>
                  <a:cubicBezTo>
                    <a:pt x="116" y="168"/>
                    <a:pt x="46" y="136"/>
                    <a:pt x="26" y="114"/>
                  </a:cubicBezTo>
                  <a:cubicBezTo>
                    <a:pt x="0" y="86"/>
                    <a:pt x="0" y="34"/>
                    <a:pt x="10" y="0"/>
                  </a:cubicBezTo>
                </a:path>
              </a:pathLst>
            </a:custGeom>
            <a:solidFill>
              <a:srgbClr val="F5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5" name="Freeform 100">
              <a:extLst>
                <a:ext uri="{FF2B5EF4-FFF2-40B4-BE49-F238E27FC236}">
                  <a16:creationId xmlns:a16="http://schemas.microsoft.com/office/drawing/2014/main" id="{2B536E41-8485-4B93-9E8F-233DF381F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2732"/>
              <a:ext cx="70" cy="280"/>
            </a:xfrm>
            <a:custGeom>
              <a:avLst/>
              <a:gdLst>
                <a:gd name="T0" fmla="*/ 87 w 65"/>
                <a:gd name="T1" fmla="*/ 1 h 259"/>
                <a:gd name="T2" fmla="*/ 33 w 65"/>
                <a:gd name="T3" fmla="*/ 52 h 259"/>
                <a:gd name="T4" fmla="*/ 16 w 65"/>
                <a:gd name="T5" fmla="*/ 142 h 259"/>
                <a:gd name="T6" fmla="*/ 28 w 65"/>
                <a:gd name="T7" fmla="*/ 234 h 259"/>
                <a:gd name="T8" fmla="*/ 6 w 65"/>
                <a:gd name="T9" fmla="*/ 355 h 259"/>
                <a:gd name="T10" fmla="*/ 12 w 65"/>
                <a:gd name="T11" fmla="*/ 239 h 259"/>
                <a:gd name="T12" fmla="*/ 0 w 65"/>
                <a:gd name="T13" fmla="*/ 124 h 259"/>
                <a:gd name="T14" fmla="*/ 86 w 65"/>
                <a:gd name="T15" fmla="*/ 0 h 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259">
                  <a:moveTo>
                    <a:pt x="65" y="1"/>
                  </a:moveTo>
                  <a:cubicBezTo>
                    <a:pt x="51" y="2"/>
                    <a:pt x="31" y="26"/>
                    <a:pt x="25" y="38"/>
                  </a:cubicBezTo>
                  <a:cubicBezTo>
                    <a:pt x="15" y="57"/>
                    <a:pt x="11" y="83"/>
                    <a:pt x="12" y="104"/>
                  </a:cubicBezTo>
                  <a:cubicBezTo>
                    <a:pt x="13" y="127"/>
                    <a:pt x="18" y="149"/>
                    <a:pt x="20" y="171"/>
                  </a:cubicBezTo>
                  <a:cubicBezTo>
                    <a:pt x="22" y="197"/>
                    <a:pt x="20" y="237"/>
                    <a:pt x="6" y="259"/>
                  </a:cubicBezTo>
                  <a:cubicBezTo>
                    <a:pt x="7" y="231"/>
                    <a:pt x="12" y="203"/>
                    <a:pt x="8" y="175"/>
                  </a:cubicBezTo>
                  <a:cubicBezTo>
                    <a:pt x="5" y="148"/>
                    <a:pt x="0" y="118"/>
                    <a:pt x="0" y="91"/>
                  </a:cubicBezTo>
                  <a:cubicBezTo>
                    <a:pt x="0" y="48"/>
                    <a:pt x="22" y="9"/>
                    <a:pt x="64" y="0"/>
                  </a:cubicBezTo>
                </a:path>
              </a:pathLst>
            </a:custGeom>
            <a:solidFill>
              <a:srgbClr val="F5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6" name="Freeform 101">
              <a:extLst>
                <a:ext uri="{FF2B5EF4-FFF2-40B4-BE49-F238E27FC236}">
                  <a16:creationId xmlns:a16="http://schemas.microsoft.com/office/drawing/2014/main" id="{0C169AD1-E794-42F9-9F98-D14AB9D8A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" y="2687"/>
              <a:ext cx="180" cy="356"/>
            </a:xfrm>
            <a:custGeom>
              <a:avLst/>
              <a:gdLst>
                <a:gd name="T0" fmla="*/ 0 w 167"/>
                <a:gd name="T1" fmla="*/ 4 h 329"/>
                <a:gd name="T2" fmla="*/ 146 w 167"/>
                <a:gd name="T3" fmla="*/ 169 h 329"/>
                <a:gd name="T4" fmla="*/ 190 w 167"/>
                <a:gd name="T5" fmla="*/ 290 h 329"/>
                <a:gd name="T6" fmla="*/ 206 w 167"/>
                <a:gd name="T7" fmla="*/ 451 h 329"/>
                <a:gd name="T8" fmla="*/ 157 w 167"/>
                <a:gd name="T9" fmla="*/ 115 h 329"/>
                <a:gd name="T10" fmla="*/ 92 w 167"/>
                <a:gd name="T11" fmla="*/ 32 h 329"/>
                <a:gd name="T12" fmla="*/ 2 w 167"/>
                <a:gd name="T13" fmla="*/ 0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329">
                  <a:moveTo>
                    <a:pt x="0" y="4"/>
                  </a:moveTo>
                  <a:cubicBezTo>
                    <a:pt x="54" y="27"/>
                    <a:pt x="82" y="70"/>
                    <a:pt x="108" y="123"/>
                  </a:cubicBezTo>
                  <a:cubicBezTo>
                    <a:pt x="123" y="151"/>
                    <a:pt x="135" y="180"/>
                    <a:pt x="140" y="212"/>
                  </a:cubicBezTo>
                  <a:cubicBezTo>
                    <a:pt x="145" y="249"/>
                    <a:pt x="154" y="293"/>
                    <a:pt x="152" y="329"/>
                  </a:cubicBezTo>
                  <a:cubicBezTo>
                    <a:pt x="152" y="245"/>
                    <a:pt x="167" y="156"/>
                    <a:pt x="116" y="84"/>
                  </a:cubicBezTo>
                  <a:cubicBezTo>
                    <a:pt x="102" y="63"/>
                    <a:pt x="87" y="40"/>
                    <a:pt x="68" y="24"/>
                  </a:cubicBezTo>
                  <a:cubicBezTo>
                    <a:pt x="48" y="7"/>
                    <a:pt x="27" y="7"/>
                    <a:pt x="2" y="0"/>
                  </a:cubicBezTo>
                </a:path>
              </a:pathLst>
            </a:custGeom>
            <a:solidFill>
              <a:srgbClr val="F5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7" name="Freeform 102">
              <a:extLst>
                <a:ext uri="{FF2B5EF4-FFF2-40B4-BE49-F238E27FC236}">
                  <a16:creationId xmlns:a16="http://schemas.microsoft.com/office/drawing/2014/main" id="{D5F536A4-E9C5-4A48-9D87-93E712A27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2627"/>
              <a:ext cx="543" cy="431"/>
            </a:xfrm>
            <a:custGeom>
              <a:avLst/>
              <a:gdLst>
                <a:gd name="T0" fmla="*/ 0 w 503"/>
                <a:gd name="T1" fmla="*/ 117 h 399"/>
                <a:gd name="T2" fmla="*/ 99 w 503"/>
                <a:gd name="T3" fmla="*/ 90 h 399"/>
                <a:gd name="T4" fmla="*/ 186 w 503"/>
                <a:gd name="T5" fmla="*/ 60 h 399"/>
                <a:gd name="T6" fmla="*/ 337 w 503"/>
                <a:gd name="T7" fmla="*/ 30 h 399"/>
                <a:gd name="T8" fmla="*/ 484 w 503"/>
                <a:gd name="T9" fmla="*/ 2 h 399"/>
                <a:gd name="T10" fmla="*/ 683 w 503"/>
                <a:gd name="T11" fmla="*/ 21 h 399"/>
                <a:gd name="T12" fmla="*/ 535 w 503"/>
                <a:gd name="T13" fmla="*/ 18 h 399"/>
                <a:gd name="T14" fmla="*/ 406 w 503"/>
                <a:gd name="T15" fmla="*/ 46 h 399"/>
                <a:gd name="T16" fmla="*/ 331 w 503"/>
                <a:gd name="T17" fmla="*/ 147 h 399"/>
                <a:gd name="T18" fmla="*/ 362 w 503"/>
                <a:gd name="T19" fmla="*/ 335 h 399"/>
                <a:gd name="T20" fmla="*/ 331 w 503"/>
                <a:gd name="T21" fmla="*/ 543 h 399"/>
                <a:gd name="T22" fmla="*/ 335 w 503"/>
                <a:gd name="T23" fmla="*/ 363 h 399"/>
                <a:gd name="T24" fmla="*/ 335 w 503"/>
                <a:gd name="T25" fmla="*/ 218 h 399"/>
                <a:gd name="T26" fmla="*/ 114 w 503"/>
                <a:gd name="T27" fmla="*/ 108 h 399"/>
                <a:gd name="T28" fmla="*/ 6 w 503"/>
                <a:gd name="T29" fmla="*/ 122 h 3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3" h="399">
                  <a:moveTo>
                    <a:pt x="0" y="86"/>
                  </a:moveTo>
                  <a:cubicBezTo>
                    <a:pt x="14" y="93"/>
                    <a:pt x="56" y="71"/>
                    <a:pt x="73" y="66"/>
                  </a:cubicBezTo>
                  <a:cubicBezTo>
                    <a:pt x="94" y="58"/>
                    <a:pt x="114" y="49"/>
                    <a:pt x="136" y="44"/>
                  </a:cubicBezTo>
                  <a:cubicBezTo>
                    <a:pt x="173" y="35"/>
                    <a:pt x="211" y="28"/>
                    <a:pt x="248" y="22"/>
                  </a:cubicBezTo>
                  <a:cubicBezTo>
                    <a:pt x="285" y="16"/>
                    <a:pt x="317" y="4"/>
                    <a:pt x="356" y="2"/>
                  </a:cubicBezTo>
                  <a:cubicBezTo>
                    <a:pt x="405" y="0"/>
                    <a:pt x="456" y="8"/>
                    <a:pt x="503" y="16"/>
                  </a:cubicBezTo>
                  <a:cubicBezTo>
                    <a:pt x="471" y="21"/>
                    <a:pt x="428" y="14"/>
                    <a:pt x="394" y="14"/>
                  </a:cubicBezTo>
                  <a:cubicBezTo>
                    <a:pt x="358" y="14"/>
                    <a:pt x="331" y="22"/>
                    <a:pt x="298" y="34"/>
                  </a:cubicBezTo>
                  <a:cubicBezTo>
                    <a:pt x="260" y="49"/>
                    <a:pt x="236" y="64"/>
                    <a:pt x="244" y="108"/>
                  </a:cubicBezTo>
                  <a:cubicBezTo>
                    <a:pt x="253" y="154"/>
                    <a:pt x="270" y="198"/>
                    <a:pt x="266" y="246"/>
                  </a:cubicBezTo>
                  <a:cubicBezTo>
                    <a:pt x="262" y="296"/>
                    <a:pt x="241" y="350"/>
                    <a:pt x="244" y="399"/>
                  </a:cubicBezTo>
                  <a:cubicBezTo>
                    <a:pt x="244" y="356"/>
                    <a:pt x="242" y="311"/>
                    <a:pt x="246" y="267"/>
                  </a:cubicBezTo>
                  <a:cubicBezTo>
                    <a:pt x="249" y="233"/>
                    <a:pt x="255" y="193"/>
                    <a:pt x="246" y="160"/>
                  </a:cubicBezTo>
                  <a:cubicBezTo>
                    <a:pt x="226" y="82"/>
                    <a:pt x="153" y="80"/>
                    <a:pt x="84" y="80"/>
                  </a:cubicBezTo>
                  <a:cubicBezTo>
                    <a:pt x="53" y="80"/>
                    <a:pt x="34" y="82"/>
                    <a:pt x="6" y="90"/>
                  </a:cubicBezTo>
                </a:path>
              </a:pathLst>
            </a:custGeom>
            <a:solidFill>
              <a:srgbClr val="F5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8" name="Freeform 103">
              <a:extLst>
                <a:ext uri="{FF2B5EF4-FFF2-40B4-BE49-F238E27FC236}">
                  <a16:creationId xmlns:a16="http://schemas.microsoft.com/office/drawing/2014/main" id="{AFAD9B7F-8F45-4307-9F64-B598D259C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" y="1719"/>
              <a:ext cx="103" cy="193"/>
            </a:xfrm>
            <a:custGeom>
              <a:avLst/>
              <a:gdLst>
                <a:gd name="T0" fmla="*/ 0 w 96"/>
                <a:gd name="T1" fmla="*/ 219 h 179"/>
                <a:gd name="T2" fmla="*/ 95 w 96"/>
                <a:gd name="T3" fmla="*/ 132 h 179"/>
                <a:gd name="T4" fmla="*/ 126 w 96"/>
                <a:gd name="T5" fmla="*/ 0 h 179"/>
                <a:gd name="T6" fmla="*/ 104 w 96"/>
                <a:gd name="T7" fmla="*/ 153 h 179"/>
                <a:gd name="T8" fmla="*/ 113 w 96"/>
                <a:gd name="T9" fmla="*/ 239 h 179"/>
                <a:gd name="T10" fmla="*/ 60 w 96"/>
                <a:gd name="T11" fmla="*/ 228 h 179"/>
                <a:gd name="T12" fmla="*/ 13 w 96"/>
                <a:gd name="T13" fmla="*/ 222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79">
                  <a:moveTo>
                    <a:pt x="0" y="161"/>
                  </a:moveTo>
                  <a:cubicBezTo>
                    <a:pt x="33" y="165"/>
                    <a:pt x="61" y="122"/>
                    <a:pt x="72" y="97"/>
                  </a:cubicBezTo>
                  <a:cubicBezTo>
                    <a:pt x="86" y="69"/>
                    <a:pt x="96" y="28"/>
                    <a:pt x="95" y="0"/>
                  </a:cubicBezTo>
                  <a:cubicBezTo>
                    <a:pt x="95" y="38"/>
                    <a:pt x="93" y="78"/>
                    <a:pt x="78" y="113"/>
                  </a:cubicBezTo>
                  <a:cubicBezTo>
                    <a:pt x="67" y="140"/>
                    <a:pt x="62" y="157"/>
                    <a:pt x="85" y="177"/>
                  </a:cubicBezTo>
                  <a:cubicBezTo>
                    <a:pt x="74" y="179"/>
                    <a:pt x="58" y="170"/>
                    <a:pt x="45" y="169"/>
                  </a:cubicBezTo>
                  <a:cubicBezTo>
                    <a:pt x="33" y="168"/>
                    <a:pt x="22" y="167"/>
                    <a:pt x="9" y="164"/>
                  </a:cubicBezTo>
                </a:path>
              </a:pathLst>
            </a:custGeom>
            <a:solidFill>
              <a:srgbClr val="F5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9" name="Freeform 104">
              <a:extLst>
                <a:ext uri="{FF2B5EF4-FFF2-40B4-BE49-F238E27FC236}">
                  <a16:creationId xmlns:a16="http://schemas.microsoft.com/office/drawing/2014/main" id="{D08614FC-8FF8-4EC4-8CE9-A97A16DD0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1733"/>
              <a:ext cx="169" cy="212"/>
            </a:xfrm>
            <a:custGeom>
              <a:avLst/>
              <a:gdLst>
                <a:gd name="T0" fmla="*/ 14 w 156"/>
                <a:gd name="T1" fmla="*/ 0 h 196"/>
                <a:gd name="T2" fmla="*/ 82 w 156"/>
                <a:gd name="T3" fmla="*/ 223 h 196"/>
                <a:gd name="T4" fmla="*/ 214 w 156"/>
                <a:gd name="T5" fmla="*/ 268 h 196"/>
                <a:gd name="T6" fmla="*/ 119 w 156"/>
                <a:gd name="T7" fmla="*/ 255 h 196"/>
                <a:gd name="T8" fmla="*/ 28 w 156"/>
                <a:gd name="T9" fmla="*/ 221 h 196"/>
                <a:gd name="T10" fmla="*/ 3 w 156"/>
                <a:gd name="T11" fmla="*/ 105 h 196"/>
                <a:gd name="T12" fmla="*/ 13 w 156"/>
                <a:gd name="T13" fmla="*/ 5 h 1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196">
                  <a:moveTo>
                    <a:pt x="10" y="0"/>
                  </a:moveTo>
                  <a:cubicBezTo>
                    <a:pt x="0" y="55"/>
                    <a:pt x="12" y="131"/>
                    <a:pt x="60" y="163"/>
                  </a:cubicBezTo>
                  <a:cubicBezTo>
                    <a:pt x="86" y="181"/>
                    <a:pt x="125" y="194"/>
                    <a:pt x="156" y="196"/>
                  </a:cubicBezTo>
                  <a:cubicBezTo>
                    <a:pt x="132" y="196"/>
                    <a:pt x="110" y="193"/>
                    <a:pt x="87" y="187"/>
                  </a:cubicBezTo>
                  <a:cubicBezTo>
                    <a:pt x="64" y="181"/>
                    <a:pt x="34" y="182"/>
                    <a:pt x="20" y="162"/>
                  </a:cubicBezTo>
                  <a:cubicBezTo>
                    <a:pt x="4" y="137"/>
                    <a:pt x="3" y="106"/>
                    <a:pt x="3" y="77"/>
                  </a:cubicBezTo>
                  <a:cubicBezTo>
                    <a:pt x="3" y="54"/>
                    <a:pt x="12" y="24"/>
                    <a:pt x="9" y="5"/>
                  </a:cubicBezTo>
                </a:path>
              </a:pathLst>
            </a:custGeom>
            <a:solidFill>
              <a:srgbClr val="F5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" name="Freeform 105">
              <a:extLst>
                <a:ext uri="{FF2B5EF4-FFF2-40B4-BE49-F238E27FC236}">
                  <a16:creationId xmlns:a16="http://schemas.microsoft.com/office/drawing/2014/main" id="{BE20FF81-2E18-4CA5-B2BD-2CEC70115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1465"/>
              <a:ext cx="160" cy="429"/>
            </a:xfrm>
            <a:custGeom>
              <a:avLst/>
              <a:gdLst>
                <a:gd name="T0" fmla="*/ 200 w 148"/>
                <a:gd name="T1" fmla="*/ 477 h 397"/>
                <a:gd name="T2" fmla="*/ 111 w 148"/>
                <a:gd name="T3" fmla="*/ 445 h 397"/>
                <a:gd name="T4" fmla="*/ 84 w 148"/>
                <a:gd name="T5" fmla="*/ 325 h 397"/>
                <a:gd name="T6" fmla="*/ 101 w 148"/>
                <a:gd name="T7" fmla="*/ 157 h 397"/>
                <a:gd name="T8" fmla="*/ 77 w 148"/>
                <a:gd name="T9" fmla="*/ 0 h 397"/>
                <a:gd name="T10" fmla="*/ 89 w 148"/>
                <a:gd name="T11" fmla="*/ 139 h 397"/>
                <a:gd name="T12" fmla="*/ 72 w 148"/>
                <a:gd name="T13" fmla="*/ 251 h 397"/>
                <a:gd name="T14" fmla="*/ 78 w 148"/>
                <a:gd name="T15" fmla="*/ 405 h 397"/>
                <a:gd name="T16" fmla="*/ 67 w 148"/>
                <a:gd name="T17" fmla="*/ 499 h 397"/>
                <a:gd name="T18" fmla="*/ 0 w 148"/>
                <a:gd name="T19" fmla="*/ 529 h 397"/>
                <a:gd name="T20" fmla="*/ 49 w 148"/>
                <a:gd name="T21" fmla="*/ 539 h 397"/>
                <a:gd name="T22" fmla="*/ 90 w 148"/>
                <a:gd name="T23" fmla="*/ 508 h 397"/>
                <a:gd name="T24" fmla="*/ 202 w 148"/>
                <a:gd name="T25" fmla="*/ 481 h 3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8" h="397">
                  <a:moveTo>
                    <a:pt x="146" y="350"/>
                  </a:moveTo>
                  <a:cubicBezTo>
                    <a:pt x="124" y="345"/>
                    <a:pt x="99" y="344"/>
                    <a:pt x="81" y="327"/>
                  </a:cubicBezTo>
                  <a:cubicBezTo>
                    <a:pt x="58" y="303"/>
                    <a:pt x="57" y="271"/>
                    <a:pt x="62" y="239"/>
                  </a:cubicBezTo>
                  <a:cubicBezTo>
                    <a:pt x="68" y="198"/>
                    <a:pt x="75" y="157"/>
                    <a:pt x="74" y="115"/>
                  </a:cubicBezTo>
                  <a:cubicBezTo>
                    <a:pt x="74" y="82"/>
                    <a:pt x="72" y="30"/>
                    <a:pt x="56" y="0"/>
                  </a:cubicBezTo>
                  <a:cubicBezTo>
                    <a:pt x="61" y="33"/>
                    <a:pt x="67" y="68"/>
                    <a:pt x="65" y="102"/>
                  </a:cubicBezTo>
                  <a:cubicBezTo>
                    <a:pt x="64" y="130"/>
                    <a:pt x="56" y="157"/>
                    <a:pt x="53" y="184"/>
                  </a:cubicBezTo>
                  <a:cubicBezTo>
                    <a:pt x="49" y="221"/>
                    <a:pt x="51" y="261"/>
                    <a:pt x="57" y="297"/>
                  </a:cubicBezTo>
                  <a:cubicBezTo>
                    <a:pt x="60" y="318"/>
                    <a:pt x="64" y="349"/>
                    <a:pt x="49" y="366"/>
                  </a:cubicBezTo>
                  <a:cubicBezTo>
                    <a:pt x="38" y="379"/>
                    <a:pt x="14" y="380"/>
                    <a:pt x="0" y="388"/>
                  </a:cubicBezTo>
                  <a:cubicBezTo>
                    <a:pt x="13" y="389"/>
                    <a:pt x="24" y="396"/>
                    <a:pt x="36" y="396"/>
                  </a:cubicBezTo>
                  <a:cubicBezTo>
                    <a:pt x="51" y="397"/>
                    <a:pt x="56" y="383"/>
                    <a:pt x="66" y="373"/>
                  </a:cubicBezTo>
                  <a:cubicBezTo>
                    <a:pt x="86" y="352"/>
                    <a:pt x="120" y="353"/>
                    <a:pt x="148" y="353"/>
                  </a:cubicBezTo>
                </a:path>
              </a:pathLst>
            </a:custGeom>
            <a:solidFill>
              <a:srgbClr val="F5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1" name="Freeform 106">
              <a:extLst>
                <a:ext uri="{FF2B5EF4-FFF2-40B4-BE49-F238E27FC236}">
                  <a16:creationId xmlns:a16="http://schemas.microsoft.com/office/drawing/2014/main" id="{EF8E7FFB-EC96-4168-AD09-0174EDC7C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" y="3108"/>
              <a:ext cx="181" cy="238"/>
            </a:xfrm>
            <a:custGeom>
              <a:avLst/>
              <a:gdLst>
                <a:gd name="T0" fmla="*/ 0 w 167"/>
                <a:gd name="T1" fmla="*/ 296 h 220"/>
                <a:gd name="T2" fmla="*/ 56 w 167"/>
                <a:gd name="T3" fmla="*/ 233 h 220"/>
                <a:gd name="T4" fmla="*/ 112 w 167"/>
                <a:gd name="T5" fmla="*/ 169 h 220"/>
                <a:gd name="T6" fmla="*/ 230 w 167"/>
                <a:gd name="T7" fmla="*/ 0 h 220"/>
                <a:gd name="T8" fmla="*/ 126 w 167"/>
                <a:gd name="T9" fmla="*/ 176 h 220"/>
                <a:gd name="T10" fmla="*/ 122 w 167"/>
                <a:gd name="T11" fmla="*/ 251 h 220"/>
                <a:gd name="T12" fmla="*/ 64 w 167"/>
                <a:gd name="T13" fmla="*/ 280 h 220"/>
                <a:gd name="T14" fmla="*/ 0 w 167"/>
                <a:gd name="T15" fmla="*/ 301 h 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7" h="220">
                  <a:moveTo>
                    <a:pt x="0" y="216"/>
                  </a:moveTo>
                  <a:cubicBezTo>
                    <a:pt x="9" y="199"/>
                    <a:pt x="28" y="183"/>
                    <a:pt x="41" y="170"/>
                  </a:cubicBezTo>
                  <a:cubicBezTo>
                    <a:pt x="55" y="154"/>
                    <a:pt x="68" y="140"/>
                    <a:pt x="81" y="123"/>
                  </a:cubicBezTo>
                  <a:cubicBezTo>
                    <a:pt x="109" y="85"/>
                    <a:pt x="150" y="44"/>
                    <a:pt x="167" y="0"/>
                  </a:cubicBezTo>
                  <a:cubicBezTo>
                    <a:pt x="155" y="45"/>
                    <a:pt x="119" y="91"/>
                    <a:pt x="91" y="129"/>
                  </a:cubicBezTo>
                  <a:cubicBezTo>
                    <a:pt x="79" y="146"/>
                    <a:pt x="44" y="194"/>
                    <a:pt x="89" y="183"/>
                  </a:cubicBezTo>
                  <a:cubicBezTo>
                    <a:pt x="74" y="189"/>
                    <a:pt x="62" y="198"/>
                    <a:pt x="46" y="204"/>
                  </a:cubicBezTo>
                  <a:cubicBezTo>
                    <a:pt x="32" y="210"/>
                    <a:pt x="11" y="208"/>
                    <a:pt x="0" y="220"/>
                  </a:cubicBezTo>
                </a:path>
              </a:pathLst>
            </a:custGeom>
            <a:solidFill>
              <a:srgbClr val="F5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2" name="Freeform 107">
              <a:extLst>
                <a:ext uri="{FF2B5EF4-FFF2-40B4-BE49-F238E27FC236}">
                  <a16:creationId xmlns:a16="http://schemas.microsoft.com/office/drawing/2014/main" id="{08F5A51D-DF9E-4378-95D8-0AD541811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3161"/>
              <a:ext cx="281" cy="316"/>
            </a:xfrm>
            <a:custGeom>
              <a:avLst/>
              <a:gdLst>
                <a:gd name="T0" fmla="*/ 342 w 260"/>
                <a:gd name="T1" fmla="*/ 6 h 293"/>
                <a:gd name="T2" fmla="*/ 271 w 260"/>
                <a:gd name="T3" fmla="*/ 93 h 293"/>
                <a:gd name="T4" fmla="*/ 266 w 260"/>
                <a:gd name="T5" fmla="*/ 202 h 293"/>
                <a:gd name="T6" fmla="*/ 356 w 260"/>
                <a:gd name="T7" fmla="*/ 397 h 293"/>
                <a:gd name="T8" fmla="*/ 267 w 260"/>
                <a:gd name="T9" fmla="*/ 262 h 293"/>
                <a:gd name="T10" fmla="*/ 225 w 260"/>
                <a:gd name="T11" fmla="*/ 138 h 293"/>
                <a:gd name="T12" fmla="*/ 0 w 260"/>
                <a:gd name="T13" fmla="*/ 108 h 293"/>
                <a:gd name="T14" fmla="*/ 105 w 260"/>
                <a:gd name="T15" fmla="*/ 84 h 293"/>
                <a:gd name="T16" fmla="*/ 202 w 260"/>
                <a:gd name="T17" fmla="*/ 53 h 293"/>
                <a:gd name="T18" fmla="*/ 283 w 260"/>
                <a:gd name="T19" fmla="*/ 30 h 293"/>
                <a:gd name="T20" fmla="*/ 342 w 260"/>
                <a:gd name="T21" fmla="*/ 0 h 2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0" h="293">
                  <a:moveTo>
                    <a:pt x="250" y="6"/>
                  </a:moveTo>
                  <a:cubicBezTo>
                    <a:pt x="229" y="10"/>
                    <a:pt x="205" y="49"/>
                    <a:pt x="199" y="69"/>
                  </a:cubicBezTo>
                  <a:cubicBezTo>
                    <a:pt x="192" y="94"/>
                    <a:pt x="191" y="122"/>
                    <a:pt x="195" y="148"/>
                  </a:cubicBezTo>
                  <a:cubicBezTo>
                    <a:pt x="203" y="202"/>
                    <a:pt x="240" y="244"/>
                    <a:pt x="260" y="293"/>
                  </a:cubicBezTo>
                  <a:cubicBezTo>
                    <a:pt x="230" y="264"/>
                    <a:pt x="210" y="232"/>
                    <a:pt x="196" y="194"/>
                  </a:cubicBezTo>
                  <a:cubicBezTo>
                    <a:pt x="185" y="164"/>
                    <a:pt x="184" y="129"/>
                    <a:pt x="165" y="102"/>
                  </a:cubicBezTo>
                  <a:cubicBezTo>
                    <a:pt x="125" y="43"/>
                    <a:pt x="57" y="80"/>
                    <a:pt x="0" y="80"/>
                  </a:cubicBezTo>
                  <a:cubicBezTo>
                    <a:pt x="23" y="80"/>
                    <a:pt x="57" y="69"/>
                    <a:pt x="77" y="62"/>
                  </a:cubicBezTo>
                  <a:cubicBezTo>
                    <a:pt x="101" y="52"/>
                    <a:pt x="124" y="47"/>
                    <a:pt x="148" y="39"/>
                  </a:cubicBezTo>
                  <a:cubicBezTo>
                    <a:pt x="168" y="32"/>
                    <a:pt x="188" y="29"/>
                    <a:pt x="207" y="22"/>
                  </a:cubicBezTo>
                  <a:cubicBezTo>
                    <a:pt x="222" y="16"/>
                    <a:pt x="235" y="6"/>
                    <a:pt x="250" y="0"/>
                  </a:cubicBezTo>
                </a:path>
              </a:pathLst>
            </a:custGeom>
            <a:solidFill>
              <a:srgbClr val="F5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3" name="Freeform 108">
              <a:extLst>
                <a:ext uri="{FF2B5EF4-FFF2-40B4-BE49-F238E27FC236}">
                  <a16:creationId xmlns:a16="http://schemas.microsoft.com/office/drawing/2014/main" id="{5A2838DD-EED7-4485-881B-27257EA34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3095"/>
              <a:ext cx="213" cy="235"/>
            </a:xfrm>
            <a:custGeom>
              <a:avLst/>
              <a:gdLst>
                <a:gd name="T0" fmla="*/ 262 w 197"/>
                <a:gd name="T1" fmla="*/ 0 h 218"/>
                <a:gd name="T2" fmla="*/ 253 w 197"/>
                <a:gd name="T3" fmla="*/ 103 h 218"/>
                <a:gd name="T4" fmla="*/ 190 w 197"/>
                <a:gd name="T5" fmla="*/ 193 h 218"/>
                <a:gd name="T6" fmla="*/ 90 w 197"/>
                <a:gd name="T7" fmla="*/ 258 h 218"/>
                <a:gd name="T8" fmla="*/ 0 w 197"/>
                <a:gd name="T9" fmla="*/ 292 h 218"/>
                <a:gd name="T10" fmla="*/ 227 w 197"/>
                <a:gd name="T11" fmla="*/ 175 h 218"/>
                <a:gd name="T12" fmla="*/ 253 w 197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" h="218">
                  <a:moveTo>
                    <a:pt x="191" y="0"/>
                  </a:moveTo>
                  <a:cubicBezTo>
                    <a:pt x="189" y="27"/>
                    <a:pt x="192" y="51"/>
                    <a:pt x="185" y="77"/>
                  </a:cubicBezTo>
                  <a:cubicBezTo>
                    <a:pt x="178" y="104"/>
                    <a:pt x="161" y="126"/>
                    <a:pt x="140" y="143"/>
                  </a:cubicBezTo>
                  <a:cubicBezTo>
                    <a:pt x="118" y="162"/>
                    <a:pt x="93" y="179"/>
                    <a:pt x="66" y="191"/>
                  </a:cubicBezTo>
                  <a:cubicBezTo>
                    <a:pt x="46" y="201"/>
                    <a:pt x="23" y="216"/>
                    <a:pt x="0" y="216"/>
                  </a:cubicBezTo>
                  <a:cubicBezTo>
                    <a:pt x="63" y="218"/>
                    <a:pt x="130" y="180"/>
                    <a:pt x="166" y="129"/>
                  </a:cubicBezTo>
                  <a:cubicBezTo>
                    <a:pt x="194" y="91"/>
                    <a:pt x="197" y="44"/>
                    <a:pt x="185" y="0"/>
                  </a:cubicBezTo>
                </a:path>
              </a:pathLst>
            </a:custGeom>
            <a:solidFill>
              <a:srgbClr val="F5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4" name="Freeform 109">
              <a:extLst>
                <a:ext uri="{FF2B5EF4-FFF2-40B4-BE49-F238E27FC236}">
                  <a16:creationId xmlns:a16="http://schemas.microsoft.com/office/drawing/2014/main" id="{789FA282-7C63-444D-BE8D-2405289E5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3355"/>
              <a:ext cx="304" cy="87"/>
            </a:xfrm>
            <a:custGeom>
              <a:avLst/>
              <a:gdLst>
                <a:gd name="T0" fmla="*/ 0 w 281"/>
                <a:gd name="T1" fmla="*/ 0 h 80"/>
                <a:gd name="T2" fmla="*/ 91 w 281"/>
                <a:gd name="T3" fmla="*/ 3 h 80"/>
                <a:gd name="T4" fmla="*/ 190 w 281"/>
                <a:gd name="T5" fmla="*/ 20 h 80"/>
                <a:gd name="T6" fmla="*/ 385 w 281"/>
                <a:gd name="T7" fmla="*/ 112 h 80"/>
                <a:gd name="T8" fmla="*/ 274 w 281"/>
                <a:gd name="T9" fmla="*/ 71 h 80"/>
                <a:gd name="T10" fmla="*/ 174 w 281"/>
                <a:gd name="T11" fmla="*/ 42 h 80"/>
                <a:gd name="T12" fmla="*/ 84 w 281"/>
                <a:gd name="T13" fmla="*/ 20 h 80"/>
                <a:gd name="T14" fmla="*/ 2 w 281"/>
                <a:gd name="T15" fmla="*/ 5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1" h="80">
                  <a:moveTo>
                    <a:pt x="0" y="0"/>
                  </a:moveTo>
                  <a:cubicBezTo>
                    <a:pt x="10" y="10"/>
                    <a:pt x="52" y="2"/>
                    <a:pt x="67" y="3"/>
                  </a:cubicBezTo>
                  <a:cubicBezTo>
                    <a:pt x="91" y="3"/>
                    <a:pt x="116" y="9"/>
                    <a:pt x="140" y="15"/>
                  </a:cubicBezTo>
                  <a:cubicBezTo>
                    <a:pt x="190" y="28"/>
                    <a:pt x="244" y="41"/>
                    <a:pt x="281" y="80"/>
                  </a:cubicBezTo>
                  <a:cubicBezTo>
                    <a:pt x="255" y="76"/>
                    <a:pt x="226" y="58"/>
                    <a:pt x="200" y="51"/>
                  </a:cubicBezTo>
                  <a:cubicBezTo>
                    <a:pt x="176" y="44"/>
                    <a:pt x="153" y="36"/>
                    <a:pt x="128" y="30"/>
                  </a:cubicBezTo>
                  <a:cubicBezTo>
                    <a:pt x="106" y="25"/>
                    <a:pt x="83" y="20"/>
                    <a:pt x="62" y="15"/>
                  </a:cubicBezTo>
                  <a:cubicBezTo>
                    <a:pt x="44" y="12"/>
                    <a:pt x="17" y="15"/>
                    <a:pt x="2" y="5"/>
                  </a:cubicBezTo>
                </a:path>
              </a:pathLst>
            </a:custGeom>
            <a:solidFill>
              <a:srgbClr val="F5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5" name="Freeform 110">
              <a:extLst>
                <a:ext uri="{FF2B5EF4-FFF2-40B4-BE49-F238E27FC236}">
                  <a16:creationId xmlns:a16="http://schemas.microsoft.com/office/drawing/2014/main" id="{B92A9FD2-4A5E-46E6-94A7-55EBF994A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" y="3301"/>
              <a:ext cx="255" cy="200"/>
            </a:xfrm>
            <a:custGeom>
              <a:avLst/>
              <a:gdLst>
                <a:gd name="T0" fmla="*/ 0 w 236"/>
                <a:gd name="T1" fmla="*/ 12 h 185"/>
                <a:gd name="T2" fmla="*/ 49 w 236"/>
                <a:gd name="T3" fmla="*/ 6 h 185"/>
                <a:gd name="T4" fmla="*/ 111 w 236"/>
                <a:gd name="T5" fmla="*/ 19 h 185"/>
                <a:gd name="T6" fmla="*/ 202 w 236"/>
                <a:gd name="T7" fmla="*/ 61 h 185"/>
                <a:gd name="T8" fmla="*/ 295 w 236"/>
                <a:gd name="T9" fmla="*/ 253 h 185"/>
                <a:gd name="T10" fmla="*/ 189 w 236"/>
                <a:gd name="T11" fmla="*/ 29 h 185"/>
                <a:gd name="T12" fmla="*/ 75 w 236"/>
                <a:gd name="T13" fmla="*/ 0 h 185"/>
                <a:gd name="T14" fmla="*/ 3 w 236"/>
                <a:gd name="T15" fmla="*/ 12 h 1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6" h="185">
                  <a:moveTo>
                    <a:pt x="0" y="8"/>
                  </a:moveTo>
                  <a:cubicBezTo>
                    <a:pt x="9" y="11"/>
                    <a:pt x="26" y="6"/>
                    <a:pt x="36" y="6"/>
                  </a:cubicBezTo>
                  <a:cubicBezTo>
                    <a:pt x="52" y="6"/>
                    <a:pt x="65" y="11"/>
                    <a:pt x="81" y="15"/>
                  </a:cubicBezTo>
                  <a:cubicBezTo>
                    <a:pt x="105" y="21"/>
                    <a:pt x="127" y="30"/>
                    <a:pt x="148" y="44"/>
                  </a:cubicBezTo>
                  <a:cubicBezTo>
                    <a:pt x="192" y="71"/>
                    <a:pt x="222" y="132"/>
                    <a:pt x="217" y="185"/>
                  </a:cubicBezTo>
                  <a:cubicBezTo>
                    <a:pt x="236" y="118"/>
                    <a:pt x="202" y="49"/>
                    <a:pt x="139" y="21"/>
                  </a:cubicBezTo>
                  <a:cubicBezTo>
                    <a:pt x="113" y="9"/>
                    <a:pt x="84" y="0"/>
                    <a:pt x="55" y="0"/>
                  </a:cubicBezTo>
                  <a:cubicBezTo>
                    <a:pt x="43" y="0"/>
                    <a:pt x="8" y="3"/>
                    <a:pt x="3" y="8"/>
                  </a:cubicBezTo>
                </a:path>
              </a:pathLst>
            </a:custGeom>
            <a:solidFill>
              <a:srgbClr val="F5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6" name="Freeform 111">
              <a:extLst>
                <a:ext uri="{FF2B5EF4-FFF2-40B4-BE49-F238E27FC236}">
                  <a16:creationId xmlns:a16="http://schemas.microsoft.com/office/drawing/2014/main" id="{25056308-A8CF-4BCC-9D57-D7D2BD592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" y="1253"/>
              <a:ext cx="276" cy="340"/>
            </a:xfrm>
            <a:custGeom>
              <a:avLst/>
              <a:gdLst>
                <a:gd name="T0" fmla="*/ 0 w 255"/>
                <a:gd name="T1" fmla="*/ 4 h 314"/>
                <a:gd name="T2" fmla="*/ 231 w 255"/>
                <a:gd name="T3" fmla="*/ 102 h 314"/>
                <a:gd name="T4" fmla="*/ 317 w 255"/>
                <a:gd name="T5" fmla="*/ 259 h 314"/>
                <a:gd name="T6" fmla="*/ 336 w 255"/>
                <a:gd name="T7" fmla="*/ 352 h 314"/>
                <a:gd name="T8" fmla="*/ 342 w 255"/>
                <a:gd name="T9" fmla="*/ 431 h 314"/>
                <a:gd name="T10" fmla="*/ 342 w 255"/>
                <a:gd name="T11" fmla="*/ 322 h 314"/>
                <a:gd name="T12" fmla="*/ 326 w 255"/>
                <a:gd name="T13" fmla="*/ 221 h 314"/>
                <a:gd name="T14" fmla="*/ 258 w 255"/>
                <a:gd name="T15" fmla="*/ 86 h 314"/>
                <a:gd name="T16" fmla="*/ 13 w 255"/>
                <a:gd name="T17" fmla="*/ 2 h 3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5" h="314">
                  <a:moveTo>
                    <a:pt x="0" y="4"/>
                  </a:moveTo>
                  <a:cubicBezTo>
                    <a:pt x="60" y="0"/>
                    <a:pt x="128" y="32"/>
                    <a:pt x="168" y="74"/>
                  </a:cubicBezTo>
                  <a:cubicBezTo>
                    <a:pt x="198" y="106"/>
                    <a:pt x="220" y="145"/>
                    <a:pt x="231" y="188"/>
                  </a:cubicBezTo>
                  <a:cubicBezTo>
                    <a:pt x="236" y="210"/>
                    <a:pt x="240" y="234"/>
                    <a:pt x="244" y="256"/>
                  </a:cubicBezTo>
                  <a:cubicBezTo>
                    <a:pt x="247" y="274"/>
                    <a:pt x="243" y="297"/>
                    <a:pt x="249" y="314"/>
                  </a:cubicBezTo>
                  <a:cubicBezTo>
                    <a:pt x="255" y="289"/>
                    <a:pt x="251" y="260"/>
                    <a:pt x="249" y="234"/>
                  </a:cubicBezTo>
                  <a:cubicBezTo>
                    <a:pt x="246" y="210"/>
                    <a:pt x="243" y="184"/>
                    <a:pt x="237" y="161"/>
                  </a:cubicBezTo>
                  <a:cubicBezTo>
                    <a:pt x="227" y="127"/>
                    <a:pt x="211" y="89"/>
                    <a:pt x="188" y="62"/>
                  </a:cubicBezTo>
                  <a:cubicBezTo>
                    <a:pt x="141" y="8"/>
                    <a:pt x="75" y="6"/>
                    <a:pt x="9" y="2"/>
                  </a:cubicBezTo>
                </a:path>
              </a:pathLst>
            </a:custGeom>
            <a:solidFill>
              <a:srgbClr val="F5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7" name="Freeform 112">
              <a:extLst>
                <a:ext uri="{FF2B5EF4-FFF2-40B4-BE49-F238E27FC236}">
                  <a16:creationId xmlns:a16="http://schemas.microsoft.com/office/drawing/2014/main" id="{8DD5F597-19EA-446E-9695-3F906C7E4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1143"/>
              <a:ext cx="161" cy="256"/>
            </a:xfrm>
            <a:custGeom>
              <a:avLst/>
              <a:gdLst>
                <a:gd name="T0" fmla="*/ 0 w 149"/>
                <a:gd name="T1" fmla="*/ 32 h 237"/>
                <a:gd name="T2" fmla="*/ 139 w 149"/>
                <a:gd name="T3" fmla="*/ 121 h 237"/>
                <a:gd name="T4" fmla="*/ 175 w 149"/>
                <a:gd name="T5" fmla="*/ 217 h 237"/>
                <a:gd name="T6" fmla="*/ 200 w 149"/>
                <a:gd name="T7" fmla="*/ 323 h 237"/>
                <a:gd name="T8" fmla="*/ 135 w 149"/>
                <a:gd name="T9" fmla="*/ 57 h 237"/>
                <a:gd name="T10" fmla="*/ 1 w 149"/>
                <a:gd name="T11" fmla="*/ 29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9" h="237">
                  <a:moveTo>
                    <a:pt x="0" y="24"/>
                  </a:moveTo>
                  <a:cubicBezTo>
                    <a:pt x="41" y="14"/>
                    <a:pt x="83" y="57"/>
                    <a:pt x="102" y="89"/>
                  </a:cubicBezTo>
                  <a:cubicBezTo>
                    <a:pt x="116" y="111"/>
                    <a:pt x="123" y="134"/>
                    <a:pt x="129" y="159"/>
                  </a:cubicBezTo>
                  <a:cubicBezTo>
                    <a:pt x="135" y="182"/>
                    <a:pt x="149" y="216"/>
                    <a:pt x="146" y="237"/>
                  </a:cubicBezTo>
                  <a:cubicBezTo>
                    <a:pt x="146" y="166"/>
                    <a:pt x="142" y="100"/>
                    <a:pt x="99" y="42"/>
                  </a:cubicBezTo>
                  <a:cubicBezTo>
                    <a:pt x="79" y="16"/>
                    <a:pt x="27" y="0"/>
                    <a:pt x="1" y="21"/>
                  </a:cubicBezTo>
                </a:path>
              </a:pathLst>
            </a:custGeom>
            <a:solidFill>
              <a:srgbClr val="F5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8" name="Freeform 113">
              <a:extLst>
                <a:ext uri="{FF2B5EF4-FFF2-40B4-BE49-F238E27FC236}">
                  <a16:creationId xmlns:a16="http://schemas.microsoft.com/office/drawing/2014/main" id="{F5F4F3F6-F950-42C7-B5CB-BDEDEC88C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087"/>
              <a:ext cx="407" cy="249"/>
            </a:xfrm>
            <a:custGeom>
              <a:avLst/>
              <a:gdLst>
                <a:gd name="T0" fmla="*/ 0 w 377"/>
                <a:gd name="T1" fmla="*/ 312 h 231"/>
                <a:gd name="T2" fmla="*/ 512 w 377"/>
                <a:gd name="T3" fmla="*/ 266 h 231"/>
                <a:gd name="T4" fmla="*/ 0 w 377"/>
                <a:gd name="T5" fmla="*/ 312 h 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7" h="231">
                  <a:moveTo>
                    <a:pt x="0" y="231"/>
                  </a:moveTo>
                  <a:cubicBezTo>
                    <a:pt x="0" y="231"/>
                    <a:pt x="157" y="47"/>
                    <a:pt x="377" y="197"/>
                  </a:cubicBezTo>
                  <a:cubicBezTo>
                    <a:pt x="377" y="197"/>
                    <a:pt x="174" y="0"/>
                    <a:pt x="0" y="231"/>
                  </a:cubicBezTo>
                  <a:close/>
                </a:path>
              </a:pathLst>
            </a:custGeom>
            <a:solidFill>
              <a:srgbClr val="F5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9" name="Freeform 114">
              <a:extLst>
                <a:ext uri="{FF2B5EF4-FFF2-40B4-BE49-F238E27FC236}">
                  <a16:creationId xmlns:a16="http://schemas.microsoft.com/office/drawing/2014/main" id="{D79E36E1-F6F4-432F-B06A-254AEED6D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" y="1106"/>
              <a:ext cx="148" cy="471"/>
            </a:xfrm>
            <a:custGeom>
              <a:avLst/>
              <a:gdLst>
                <a:gd name="T0" fmla="*/ 27 w 137"/>
                <a:gd name="T1" fmla="*/ 23 h 436"/>
                <a:gd name="T2" fmla="*/ 96 w 137"/>
                <a:gd name="T3" fmla="*/ 190 h 436"/>
                <a:gd name="T4" fmla="*/ 0 w 137"/>
                <a:gd name="T5" fmla="*/ 594 h 436"/>
                <a:gd name="T6" fmla="*/ 105 w 137"/>
                <a:gd name="T7" fmla="*/ 56 h 436"/>
                <a:gd name="T8" fmla="*/ 27 w 137"/>
                <a:gd name="T9" fmla="*/ 23 h 4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436">
                  <a:moveTo>
                    <a:pt x="19" y="17"/>
                  </a:moveTo>
                  <a:cubicBezTo>
                    <a:pt x="19" y="17"/>
                    <a:pt x="97" y="21"/>
                    <a:pt x="70" y="140"/>
                  </a:cubicBezTo>
                  <a:cubicBezTo>
                    <a:pt x="43" y="259"/>
                    <a:pt x="0" y="436"/>
                    <a:pt x="0" y="436"/>
                  </a:cubicBezTo>
                  <a:cubicBezTo>
                    <a:pt x="0" y="436"/>
                    <a:pt x="137" y="121"/>
                    <a:pt x="77" y="41"/>
                  </a:cubicBezTo>
                  <a:cubicBezTo>
                    <a:pt x="46" y="0"/>
                    <a:pt x="19" y="17"/>
                    <a:pt x="19" y="17"/>
                  </a:cubicBezTo>
                  <a:close/>
                </a:path>
              </a:pathLst>
            </a:custGeom>
            <a:solidFill>
              <a:srgbClr val="F5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0" name="Freeform 115">
              <a:extLst>
                <a:ext uri="{FF2B5EF4-FFF2-40B4-BE49-F238E27FC236}">
                  <a16:creationId xmlns:a16="http://schemas.microsoft.com/office/drawing/2014/main" id="{D33339A7-438C-4107-9466-3346B7DC4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1798"/>
              <a:ext cx="92" cy="65"/>
            </a:xfrm>
            <a:custGeom>
              <a:avLst/>
              <a:gdLst>
                <a:gd name="T0" fmla="*/ 0 w 85"/>
                <a:gd name="T1" fmla="*/ 31 h 60"/>
                <a:gd name="T2" fmla="*/ 57 w 85"/>
                <a:gd name="T3" fmla="*/ 55 h 60"/>
                <a:gd name="T4" fmla="*/ 117 w 85"/>
                <a:gd name="T5" fmla="*/ 82 h 60"/>
                <a:gd name="T6" fmla="*/ 93 w 85"/>
                <a:gd name="T7" fmla="*/ 42 h 60"/>
                <a:gd name="T8" fmla="*/ 82 w 85"/>
                <a:gd name="T9" fmla="*/ 0 h 60"/>
                <a:gd name="T10" fmla="*/ 82 w 85"/>
                <a:gd name="T11" fmla="*/ 54 h 60"/>
                <a:gd name="T12" fmla="*/ 44 w 85"/>
                <a:gd name="T13" fmla="*/ 43 h 60"/>
                <a:gd name="T14" fmla="*/ 4 w 85"/>
                <a:gd name="T15" fmla="*/ 31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" h="60">
                  <a:moveTo>
                    <a:pt x="0" y="23"/>
                  </a:moveTo>
                  <a:cubicBezTo>
                    <a:pt x="14" y="24"/>
                    <a:pt x="30" y="35"/>
                    <a:pt x="42" y="40"/>
                  </a:cubicBezTo>
                  <a:cubicBezTo>
                    <a:pt x="56" y="45"/>
                    <a:pt x="73" y="54"/>
                    <a:pt x="85" y="60"/>
                  </a:cubicBezTo>
                  <a:cubicBezTo>
                    <a:pt x="77" y="51"/>
                    <a:pt x="70" y="40"/>
                    <a:pt x="67" y="30"/>
                  </a:cubicBezTo>
                  <a:cubicBezTo>
                    <a:pt x="63" y="20"/>
                    <a:pt x="65" y="9"/>
                    <a:pt x="60" y="0"/>
                  </a:cubicBezTo>
                  <a:cubicBezTo>
                    <a:pt x="62" y="13"/>
                    <a:pt x="57" y="26"/>
                    <a:pt x="60" y="39"/>
                  </a:cubicBezTo>
                  <a:cubicBezTo>
                    <a:pt x="51" y="39"/>
                    <a:pt x="40" y="34"/>
                    <a:pt x="32" y="31"/>
                  </a:cubicBezTo>
                  <a:cubicBezTo>
                    <a:pt x="23" y="28"/>
                    <a:pt x="11" y="28"/>
                    <a:pt x="4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1" name="Freeform 116">
              <a:extLst>
                <a:ext uri="{FF2B5EF4-FFF2-40B4-BE49-F238E27FC236}">
                  <a16:creationId xmlns:a16="http://schemas.microsoft.com/office/drawing/2014/main" id="{EDB0A9E9-B873-4EBF-979A-F41DC449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2066"/>
              <a:ext cx="107" cy="109"/>
            </a:xfrm>
            <a:custGeom>
              <a:avLst/>
              <a:gdLst>
                <a:gd name="T0" fmla="*/ 0 w 99"/>
                <a:gd name="T1" fmla="*/ 0 h 101"/>
                <a:gd name="T2" fmla="*/ 23 w 99"/>
                <a:gd name="T3" fmla="*/ 67 h 101"/>
                <a:gd name="T4" fmla="*/ 35 w 99"/>
                <a:gd name="T5" fmla="*/ 137 h 101"/>
                <a:gd name="T6" fmla="*/ 62 w 99"/>
                <a:gd name="T7" fmla="*/ 68 h 101"/>
                <a:gd name="T8" fmla="*/ 135 w 99"/>
                <a:gd name="T9" fmla="*/ 78 h 101"/>
                <a:gd name="T10" fmla="*/ 95 w 99"/>
                <a:gd name="T11" fmla="*/ 67 h 101"/>
                <a:gd name="T12" fmla="*/ 56 w 99"/>
                <a:gd name="T13" fmla="*/ 64 h 101"/>
                <a:gd name="T14" fmla="*/ 4 w 99"/>
                <a:gd name="T15" fmla="*/ 4 h 1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" h="101">
                  <a:moveTo>
                    <a:pt x="0" y="0"/>
                  </a:moveTo>
                  <a:cubicBezTo>
                    <a:pt x="11" y="13"/>
                    <a:pt x="14" y="33"/>
                    <a:pt x="17" y="49"/>
                  </a:cubicBezTo>
                  <a:cubicBezTo>
                    <a:pt x="20" y="65"/>
                    <a:pt x="20" y="87"/>
                    <a:pt x="26" y="101"/>
                  </a:cubicBezTo>
                  <a:cubicBezTo>
                    <a:pt x="26" y="85"/>
                    <a:pt x="26" y="56"/>
                    <a:pt x="45" y="50"/>
                  </a:cubicBezTo>
                  <a:cubicBezTo>
                    <a:pt x="62" y="45"/>
                    <a:pt x="82" y="57"/>
                    <a:pt x="99" y="57"/>
                  </a:cubicBezTo>
                  <a:cubicBezTo>
                    <a:pt x="89" y="56"/>
                    <a:pt x="79" y="52"/>
                    <a:pt x="69" y="49"/>
                  </a:cubicBezTo>
                  <a:cubicBezTo>
                    <a:pt x="60" y="46"/>
                    <a:pt x="50" y="48"/>
                    <a:pt x="41" y="47"/>
                  </a:cubicBezTo>
                  <a:cubicBezTo>
                    <a:pt x="23" y="45"/>
                    <a:pt x="10" y="19"/>
                    <a:pt x="4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2" name="Freeform 117">
              <a:extLst>
                <a:ext uri="{FF2B5EF4-FFF2-40B4-BE49-F238E27FC236}">
                  <a16:creationId xmlns:a16="http://schemas.microsoft.com/office/drawing/2014/main" id="{8794B371-E00F-4D9C-B6B1-435E3F849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720"/>
              <a:ext cx="109" cy="28"/>
            </a:xfrm>
            <a:custGeom>
              <a:avLst/>
              <a:gdLst>
                <a:gd name="T0" fmla="*/ 0 w 101"/>
                <a:gd name="T1" fmla="*/ 29 h 26"/>
                <a:gd name="T2" fmla="*/ 137 w 101"/>
                <a:gd name="T3" fmla="*/ 5 h 26"/>
                <a:gd name="T4" fmla="*/ 12 w 101"/>
                <a:gd name="T5" fmla="*/ 28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1" h="26">
                  <a:moveTo>
                    <a:pt x="0" y="21"/>
                  </a:moveTo>
                  <a:cubicBezTo>
                    <a:pt x="36" y="21"/>
                    <a:pt x="66" y="0"/>
                    <a:pt x="101" y="5"/>
                  </a:cubicBezTo>
                  <a:cubicBezTo>
                    <a:pt x="68" y="5"/>
                    <a:pt x="41" y="26"/>
                    <a:pt x="8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3" name="Freeform 118">
              <a:extLst>
                <a:ext uri="{FF2B5EF4-FFF2-40B4-BE49-F238E27FC236}">
                  <a16:creationId xmlns:a16="http://schemas.microsoft.com/office/drawing/2014/main" id="{554C73C6-C0DC-49FF-BBEF-C92B7684F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" y="1783"/>
              <a:ext cx="69" cy="98"/>
            </a:xfrm>
            <a:custGeom>
              <a:avLst/>
              <a:gdLst>
                <a:gd name="T0" fmla="*/ 86 w 64"/>
                <a:gd name="T1" fmla="*/ 72 h 91"/>
                <a:gd name="T2" fmla="*/ 32 w 64"/>
                <a:gd name="T3" fmla="*/ 0 h 91"/>
                <a:gd name="T4" fmla="*/ 45 w 64"/>
                <a:gd name="T5" fmla="*/ 71 h 91"/>
                <a:gd name="T6" fmla="*/ 0 w 64"/>
                <a:gd name="T7" fmla="*/ 123 h 91"/>
                <a:gd name="T8" fmla="*/ 54 w 64"/>
                <a:gd name="T9" fmla="*/ 69 h 91"/>
                <a:gd name="T10" fmla="*/ 86 w 64"/>
                <a:gd name="T11" fmla="*/ 74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" h="91">
                  <a:moveTo>
                    <a:pt x="64" y="54"/>
                  </a:moveTo>
                  <a:cubicBezTo>
                    <a:pt x="38" y="49"/>
                    <a:pt x="33" y="20"/>
                    <a:pt x="24" y="0"/>
                  </a:cubicBezTo>
                  <a:cubicBezTo>
                    <a:pt x="25" y="18"/>
                    <a:pt x="36" y="36"/>
                    <a:pt x="33" y="53"/>
                  </a:cubicBezTo>
                  <a:cubicBezTo>
                    <a:pt x="29" y="72"/>
                    <a:pt x="13" y="80"/>
                    <a:pt x="0" y="91"/>
                  </a:cubicBezTo>
                  <a:cubicBezTo>
                    <a:pt x="17" y="90"/>
                    <a:pt x="37" y="68"/>
                    <a:pt x="40" y="51"/>
                  </a:cubicBezTo>
                  <a:cubicBezTo>
                    <a:pt x="49" y="48"/>
                    <a:pt x="55" y="57"/>
                    <a:pt x="64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4" name="Freeform 119">
              <a:extLst>
                <a:ext uri="{FF2B5EF4-FFF2-40B4-BE49-F238E27FC236}">
                  <a16:creationId xmlns:a16="http://schemas.microsoft.com/office/drawing/2014/main" id="{81DCFD8D-C40B-45C5-895D-19A80521C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1893"/>
              <a:ext cx="107" cy="37"/>
            </a:xfrm>
            <a:custGeom>
              <a:avLst/>
              <a:gdLst>
                <a:gd name="T0" fmla="*/ 135 w 99"/>
                <a:gd name="T1" fmla="*/ 2 h 34"/>
                <a:gd name="T2" fmla="*/ 0 w 99"/>
                <a:gd name="T3" fmla="*/ 48 h 34"/>
                <a:gd name="T4" fmla="*/ 130 w 99"/>
                <a:gd name="T5" fmla="*/ 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" h="34">
                  <a:moveTo>
                    <a:pt x="99" y="2"/>
                  </a:moveTo>
                  <a:cubicBezTo>
                    <a:pt x="66" y="9"/>
                    <a:pt x="32" y="19"/>
                    <a:pt x="0" y="34"/>
                  </a:cubicBezTo>
                  <a:cubicBezTo>
                    <a:pt x="18" y="7"/>
                    <a:pt x="64" y="1"/>
                    <a:pt x="9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5" name="Freeform 120">
              <a:extLst>
                <a:ext uri="{FF2B5EF4-FFF2-40B4-BE49-F238E27FC236}">
                  <a16:creationId xmlns:a16="http://schemas.microsoft.com/office/drawing/2014/main" id="{612628AC-235A-4E26-99C1-605B6059D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" y="1867"/>
              <a:ext cx="175" cy="87"/>
            </a:xfrm>
            <a:custGeom>
              <a:avLst/>
              <a:gdLst>
                <a:gd name="T0" fmla="*/ 2 w 162"/>
                <a:gd name="T1" fmla="*/ 0 h 80"/>
                <a:gd name="T2" fmla="*/ 88 w 162"/>
                <a:gd name="T3" fmla="*/ 78 h 80"/>
                <a:gd name="T4" fmla="*/ 153 w 162"/>
                <a:gd name="T5" fmla="*/ 98 h 80"/>
                <a:gd name="T6" fmla="*/ 220 w 162"/>
                <a:gd name="T7" fmla="*/ 111 h 80"/>
                <a:gd name="T8" fmla="*/ 92 w 162"/>
                <a:gd name="T9" fmla="*/ 89 h 80"/>
                <a:gd name="T10" fmla="*/ 42 w 162"/>
                <a:gd name="T11" fmla="*/ 52 h 80"/>
                <a:gd name="T12" fmla="*/ 4 w 162"/>
                <a:gd name="T13" fmla="*/ 10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2" h="80">
                  <a:moveTo>
                    <a:pt x="2" y="0"/>
                  </a:moveTo>
                  <a:cubicBezTo>
                    <a:pt x="0" y="24"/>
                    <a:pt x="47" y="48"/>
                    <a:pt x="64" y="56"/>
                  </a:cubicBezTo>
                  <a:cubicBezTo>
                    <a:pt x="79" y="64"/>
                    <a:pt x="95" y="66"/>
                    <a:pt x="112" y="70"/>
                  </a:cubicBezTo>
                  <a:cubicBezTo>
                    <a:pt x="127" y="73"/>
                    <a:pt x="146" y="80"/>
                    <a:pt x="162" y="79"/>
                  </a:cubicBezTo>
                  <a:cubicBezTo>
                    <a:pt x="131" y="79"/>
                    <a:pt x="95" y="75"/>
                    <a:pt x="68" y="63"/>
                  </a:cubicBezTo>
                  <a:cubicBezTo>
                    <a:pt x="54" y="57"/>
                    <a:pt x="41" y="45"/>
                    <a:pt x="31" y="37"/>
                  </a:cubicBezTo>
                  <a:cubicBezTo>
                    <a:pt x="19" y="27"/>
                    <a:pt x="14" y="16"/>
                    <a:pt x="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6" name="Freeform 121">
              <a:extLst>
                <a:ext uri="{FF2B5EF4-FFF2-40B4-BE49-F238E27FC236}">
                  <a16:creationId xmlns:a16="http://schemas.microsoft.com/office/drawing/2014/main" id="{CB1E86AD-D5B4-4F69-B90C-97EF6BCE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720"/>
              <a:ext cx="62" cy="66"/>
            </a:xfrm>
            <a:custGeom>
              <a:avLst/>
              <a:gdLst>
                <a:gd name="T0" fmla="*/ 79 w 57"/>
                <a:gd name="T1" fmla="*/ 0 h 61"/>
                <a:gd name="T2" fmla="*/ 0 w 57"/>
                <a:gd name="T3" fmla="*/ 83 h 61"/>
                <a:gd name="T4" fmla="*/ 79 w 57"/>
                <a:gd name="T5" fmla="*/ 6 h 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61">
                  <a:moveTo>
                    <a:pt x="57" y="0"/>
                  </a:moveTo>
                  <a:cubicBezTo>
                    <a:pt x="50" y="29"/>
                    <a:pt x="25" y="49"/>
                    <a:pt x="0" y="61"/>
                  </a:cubicBezTo>
                  <a:cubicBezTo>
                    <a:pt x="25" y="61"/>
                    <a:pt x="51" y="27"/>
                    <a:pt x="57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7" name="Freeform 122">
              <a:extLst>
                <a:ext uri="{FF2B5EF4-FFF2-40B4-BE49-F238E27FC236}">
                  <a16:creationId xmlns:a16="http://schemas.microsoft.com/office/drawing/2014/main" id="{1231450C-A5CF-441B-8259-38F2BC389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" y="2628"/>
              <a:ext cx="317" cy="178"/>
            </a:xfrm>
            <a:custGeom>
              <a:avLst/>
              <a:gdLst>
                <a:gd name="T0" fmla="*/ 1 w 294"/>
                <a:gd name="T1" fmla="*/ 88 h 165"/>
                <a:gd name="T2" fmla="*/ 49 w 294"/>
                <a:gd name="T3" fmla="*/ 73 h 165"/>
                <a:gd name="T4" fmla="*/ 104 w 294"/>
                <a:gd name="T5" fmla="*/ 55 h 165"/>
                <a:gd name="T6" fmla="*/ 203 w 294"/>
                <a:gd name="T7" fmla="*/ 41 h 165"/>
                <a:gd name="T8" fmla="*/ 308 w 294"/>
                <a:gd name="T9" fmla="*/ 18 h 165"/>
                <a:gd name="T10" fmla="*/ 398 w 294"/>
                <a:gd name="T11" fmla="*/ 6 h 165"/>
                <a:gd name="T12" fmla="*/ 311 w 294"/>
                <a:gd name="T13" fmla="*/ 22 h 165"/>
                <a:gd name="T14" fmla="*/ 218 w 294"/>
                <a:gd name="T15" fmla="*/ 39 h 165"/>
                <a:gd name="T16" fmla="*/ 132 w 294"/>
                <a:gd name="T17" fmla="*/ 79 h 165"/>
                <a:gd name="T18" fmla="*/ 188 w 294"/>
                <a:gd name="T19" fmla="*/ 134 h 165"/>
                <a:gd name="T20" fmla="*/ 213 w 294"/>
                <a:gd name="T21" fmla="*/ 223 h 165"/>
                <a:gd name="T22" fmla="*/ 130 w 294"/>
                <a:gd name="T23" fmla="*/ 105 h 165"/>
                <a:gd name="T24" fmla="*/ 70 w 294"/>
                <a:gd name="T25" fmla="*/ 73 h 165"/>
                <a:gd name="T26" fmla="*/ 0 w 294"/>
                <a:gd name="T27" fmla="*/ 90 h 1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4" h="165">
                  <a:moveTo>
                    <a:pt x="1" y="65"/>
                  </a:moveTo>
                  <a:cubicBezTo>
                    <a:pt x="5" y="60"/>
                    <a:pt x="27" y="57"/>
                    <a:pt x="36" y="54"/>
                  </a:cubicBezTo>
                  <a:cubicBezTo>
                    <a:pt x="50" y="49"/>
                    <a:pt x="63" y="45"/>
                    <a:pt x="77" y="41"/>
                  </a:cubicBezTo>
                  <a:cubicBezTo>
                    <a:pt x="100" y="36"/>
                    <a:pt x="125" y="36"/>
                    <a:pt x="149" y="30"/>
                  </a:cubicBezTo>
                  <a:cubicBezTo>
                    <a:pt x="175" y="23"/>
                    <a:pt x="202" y="20"/>
                    <a:pt x="228" y="14"/>
                  </a:cubicBezTo>
                  <a:cubicBezTo>
                    <a:pt x="248" y="10"/>
                    <a:pt x="274" y="0"/>
                    <a:pt x="294" y="6"/>
                  </a:cubicBezTo>
                  <a:cubicBezTo>
                    <a:pt x="273" y="7"/>
                    <a:pt x="251" y="12"/>
                    <a:pt x="230" y="17"/>
                  </a:cubicBezTo>
                  <a:cubicBezTo>
                    <a:pt x="207" y="22"/>
                    <a:pt x="182" y="22"/>
                    <a:pt x="160" y="29"/>
                  </a:cubicBezTo>
                  <a:cubicBezTo>
                    <a:pt x="143" y="34"/>
                    <a:pt x="105" y="40"/>
                    <a:pt x="97" y="58"/>
                  </a:cubicBezTo>
                  <a:cubicBezTo>
                    <a:pt x="91" y="74"/>
                    <a:pt x="128" y="86"/>
                    <a:pt x="138" y="99"/>
                  </a:cubicBezTo>
                  <a:cubicBezTo>
                    <a:pt x="151" y="117"/>
                    <a:pt x="154" y="143"/>
                    <a:pt x="159" y="165"/>
                  </a:cubicBezTo>
                  <a:cubicBezTo>
                    <a:pt x="151" y="123"/>
                    <a:pt x="125" y="104"/>
                    <a:pt x="96" y="77"/>
                  </a:cubicBezTo>
                  <a:cubicBezTo>
                    <a:pt x="82" y="64"/>
                    <a:pt x="74" y="51"/>
                    <a:pt x="52" y="54"/>
                  </a:cubicBezTo>
                  <a:cubicBezTo>
                    <a:pt x="35" y="57"/>
                    <a:pt x="18" y="66"/>
                    <a:pt x="0" y="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8" name="Freeform 123">
              <a:extLst>
                <a:ext uri="{FF2B5EF4-FFF2-40B4-BE49-F238E27FC236}">
                  <a16:creationId xmlns:a16="http://schemas.microsoft.com/office/drawing/2014/main" id="{6504D9F8-5EDE-404C-87E7-A7A7743EA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2694"/>
              <a:ext cx="101" cy="97"/>
            </a:xfrm>
            <a:custGeom>
              <a:avLst/>
              <a:gdLst>
                <a:gd name="T0" fmla="*/ 0 w 94"/>
                <a:gd name="T1" fmla="*/ 0 h 90"/>
                <a:gd name="T2" fmla="*/ 126 w 94"/>
                <a:gd name="T3" fmla="*/ 122 h 90"/>
                <a:gd name="T4" fmla="*/ 77 w 94"/>
                <a:gd name="T5" fmla="*/ 37 h 90"/>
                <a:gd name="T6" fmla="*/ 4 w 94"/>
                <a:gd name="T7" fmla="*/ 1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90">
                  <a:moveTo>
                    <a:pt x="0" y="0"/>
                  </a:moveTo>
                  <a:cubicBezTo>
                    <a:pt x="44" y="16"/>
                    <a:pt x="75" y="49"/>
                    <a:pt x="94" y="90"/>
                  </a:cubicBezTo>
                  <a:cubicBezTo>
                    <a:pt x="82" y="68"/>
                    <a:pt x="78" y="44"/>
                    <a:pt x="58" y="28"/>
                  </a:cubicBezTo>
                  <a:cubicBezTo>
                    <a:pt x="42" y="16"/>
                    <a:pt x="21" y="12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9" name="Freeform 124">
              <a:extLst>
                <a:ext uri="{FF2B5EF4-FFF2-40B4-BE49-F238E27FC236}">
                  <a16:creationId xmlns:a16="http://schemas.microsoft.com/office/drawing/2014/main" id="{24B2C6F4-0D12-4AAE-89E5-58E317603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2735"/>
              <a:ext cx="247" cy="214"/>
            </a:xfrm>
            <a:custGeom>
              <a:avLst/>
              <a:gdLst>
                <a:gd name="T0" fmla="*/ 36 w 229"/>
                <a:gd name="T1" fmla="*/ 4 h 198"/>
                <a:gd name="T2" fmla="*/ 90 w 229"/>
                <a:gd name="T3" fmla="*/ 23 h 198"/>
                <a:gd name="T4" fmla="*/ 153 w 229"/>
                <a:gd name="T5" fmla="*/ 29 h 198"/>
                <a:gd name="T6" fmla="*/ 241 w 229"/>
                <a:gd name="T7" fmla="*/ 35 h 198"/>
                <a:gd name="T8" fmla="*/ 310 w 229"/>
                <a:gd name="T9" fmla="*/ 44 h 198"/>
                <a:gd name="T10" fmla="*/ 113 w 229"/>
                <a:gd name="T11" fmla="*/ 35 h 198"/>
                <a:gd name="T12" fmla="*/ 28 w 229"/>
                <a:gd name="T13" fmla="*/ 113 h 198"/>
                <a:gd name="T14" fmla="*/ 15 w 229"/>
                <a:gd name="T15" fmla="*/ 270 h 198"/>
                <a:gd name="T16" fmla="*/ 15 w 229"/>
                <a:gd name="T17" fmla="*/ 97 h 198"/>
                <a:gd name="T18" fmla="*/ 53 w 229"/>
                <a:gd name="T19" fmla="*/ 43 h 198"/>
                <a:gd name="T20" fmla="*/ 63 w 229"/>
                <a:gd name="T21" fmla="*/ 14 h 198"/>
                <a:gd name="T22" fmla="*/ 39 w 229"/>
                <a:gd name="T23" fmla="*/ 5 h 1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9" h="198">
                  <a:moveTo>
                    <a:pt x="27" y="4"/>
                  </a:moveTo>
                  <a:cubicBezTo>
                    <a:pt x="42" y="0"/>
                    <a:pt x="52" y="11"/>
                    <a:pt x="66" y="17"/>
                  </a:cubicBezTo>
                  <a:cubicBezTo>
                    <a:pt x="82" y="25"/>
                    <a:pt x="95" y="22"/>
                    <a:pt x="113" y="21"/>
                  </a:cubicBezTo>
                  <a:cubicBezTo>
                    <a:pt x="133" y="20"/>
                    <a:pt x="157" y="24"/>
                    <a:pt x="178" y="26"/>
                  </a:cubicBezTo>
                  <a:cubicBezTo>
                    <a:pt x="192" y="27"/>
                    <a:pt x="217" y="27"/>
                    <a:pt x="229" y="32"/>
                  </a:cubicBezTo>
                  <a:cubicBezTo>
                    <a:pt x="179" y="47"/>
                    <a:pt x="133" y="21"/>
                    <a:pt x="83" y="26"/>
                  </a:cubicBezTo>
                  <a:cubicBezTo>
                    <a:pt x="50" y="29"/>
                    <a:pt x="29" y="54"/>
                    <a:pt x="20" y="83"/>
                  </a:cubicBezTo>
                  <a:cubicBezTo>
                    <a:pt x="7" y="121"/>
                    <a:pt x="18" y="159"/>
                    <a:pt x="11" y="198"/>
                  </a:cubicBezTo>
                  <a:cubicBezTo>
                    <a:pt x="12" y="156"/>
                    <a:pt x="0" y="111"/>
                    <a:pt x="11" y="71"/>
                  </a:cubicBezTo>
                  <a:cubicBezTo>
                    <a:pt x="15" y="54"/>
                    <a:pt x="29" y="43"/>
                    <a:pt x="39" y="31"/>
                  </a:cubicBezTo>
                  <a:cubicBezTo>
                    <a:pt x="44" y="25"/>
                    <a:pt x="50" y="18"/>
                    <a:pt x="46" y="10"/>
                  </a:cubicBezTo>
                  <a:cubicBezTo>
                    <a:pt x="44" y="4"/>
                    <a:pt x="34" y="0"/>
                    <a:pt x="2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0" name="Freeform 125">
              <a:extLst>
                <a:ext uri="{FF2B5EF4-FFF2-40B4-BE49-F238E27FC236}">
                  <a16:creationId xmlns:a16="http://schemas.microsoft.com/office/drawing/2014/main" id="{B3FBED8F-DBBA-4475-BC9B-2FF6582E6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2734"/>
              <a:ext cx="47" cy="98"/>
            </a:xfrm>
            <a:custGeom>
              <a:avLst/>
              <a:gdLst>
                <a:gd name="T0" fmla="*/ 61 w 43"/>
                <a:gd name="T1" fmla="*/ 0 h 91"/>
                <a:gd name="T2" fmla="*/ 3 w 43"/>
                <a:gd name="T3" fmla="*/ 123 h 91"/>
                <a:gd name="T4" fmla="*/ 61 w 43"/>
                <a:gd name="T5" fmla="*/ 0 h 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91">
                  <a:moveTo>
                    <a:pt x="43" y="0"/>
                  </a:moveTo>
                  <a:cubicBezTo>
                    <a:pt x="17" y="20"/>
                    <a:pt x="0" y="56"/>
                    <a:pt x="3" y="91"/>
                  </a:cubicBezTo>
                  <a:cubicBezTo>
                    <a:pt x="6" y="66"/>
                    <a:pt x="20" y="14"/>
                    <a:pt x="4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1" name="Freeform 126">
              <a:extLst>
                <a:ext uri="{FF2B5EF4-FFF2-40B4-BE49-F238E27FC236}">
                  <a16:creationId xmlns:a16="http://schemas.microsoft.com/office/drawing/2014/main" id="{A140CD50-96FF-4FCB-B156-4B65B3594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2832"/>
              <a:ext cx="124" cy="119"/>
            </a:xfrm>
            <a:custGeom>
              <a:avLst/>
              <a:gdLst>
                <a:gd name="T0" fmla="*/ 15 w 115"/>
                <a:gd name="T1" fmla="*/ 0 h 110"/>
                <a:gd name="T2" fmla="*/ 155 w 115"/>
                <a:gd name="T3" fmla="*/ 151 h 110"/>
                <a:gd name="T4" fmla="*/ 15 w 115"/>
                <a:gd name="T5" fmla="*/ 0 h 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" h="110">
                  <a:moveTo>
                    <a:pt x="11" y="0"/>
                  </a:moveTo>
                  <a:cubicBezTo>
                    <a:pt x="11" y="0"/>
                    <a:pt x="0" y="75"/>
                    <a:pt x="115" y="110"/>
                  </a:cubicBezTo>
                  <a:cubicBezTo>
                    <a:pt x="115" y="110"/>
                    <a:pt x="3" y="10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2" name="Freeform 127">
              <a:extLst>
                <a:ext uri="{FF2B5EF4-FFF2-40B4-BE49-F238E27FC236}">
                  <a16:creationId xmlns:a16="http://schemas.microsoft.com/office/drawing/2014/main" id="{599144F9-884E-4A8C-B9BE-9CF8B22E7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" y="3185"/>
              <a:ext cx="106" cy="208"/>
            </a:xfrm>
            <a:custGeom>
              <a:avLst/>
              <a:gdLst>
                <a:gd name="T0" fmla="*/ 130 w 99"/>
                <a:gd name="T1" fmla="*/ 0 h 193"/>
                <a:gd name="T2" fmla="*/ 90 w 99"/>
                <a:gd name="T3" fmla="*/ 111 h 193"/>
                <a:gd name="T4" fmla="*/ 119 w 99"/>
                <a:gd name="T5" fmla="*/ 260 h 193"/>
                <a:gd name="T6" fmla="*/ 82 w 99"/>
                <a:gd name="T7" fmla="*/ 89 h 193"/>
                <a:gd name="T8" fmla="*/ 64 w 99"/>
                <a:gd name="T9" fmla="*/ 31 h 193"/>
                <a:gd name="T10" fmla="*/ 0 w 99"/>
                <a:gd name="T11" fmla="*/ 47 h 193"/>
                <a:gd name="T12" fmla="*/ 62 w 99"/>
                <a:gd name="T13" fmla="*/ 28 h 193"/>
                <a:gd name="T14" fmla="*/ 127 w 99"/>
                <a:gd name="T15" fmla="*/ 4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" h="193">
                  <a:moveTo>
                    <a:pt x="99" y="0"/>
                  </a:moveTo>
                  <a:cubicBezTo>
                    <a:pt x="79" y="27"/>
                    <a:pt x="70" y="50"/>
                    <a:pt x="68" y="83"/>
                  </a:cubicBezTo>
                  <a:cubicBezTo>
                    <a:pt x="67" y="124"/>
                    <a:pt x="85" y="154"/>
                    <a:pt x="91" y="193"/>
                  </a:cubicBezTo>
                  <a:cubicBezTo>
                    <a:pt x="70" y="153"/>
                    <a:pt x="63" y="112"/>
                    <a:pt x="63" y="66"/>
                  </a:cubicBezTo>
                  <a:cubicBezTo>
                    <a:pt x="63" y="50"/>
                    <a:pt x="70" y="23"/>
                    <a:pt x="49" y="23"/>
                  </a:cubicBezTo>
                  <a:cubicBezTo>
                    <a:pt x="32" y="23"/>
                    <a:pt x="15" y="34"/>
                    <a:pt x="0" y="35"/>
                  </a:cubicBezTo>
                  <a:cubicBezTo>
                    <a:pt x="16" y="32"/>
                    <a:pt x="31" y="24"/>
                    <a:pt x="47" y="20"/>
                  </a:cubicBezTo>
                  <a:cubicBezTo>
                    <a:pt x="62" y="16"/>
                    <a:pt x="85" y="14"/>
                    <a:pt x="97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3" name="Freeform 128">
              <a:extLst>
                <a:ext uri="{FF2B5EF4-FFF2-40B4-BE49-F238E27FC236}">
                  <a16:creationId xmlns:a16="http://schemas.microsoft.com/office/drawing/2014/main" id="{4A92C7D0-7453-42B0-811F-626974A71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" y="1135"/>
              <a:ext cx="75" cy="197"/>
            </a:xfrm>
            <a:custGeom>
              <a:avLst/>
              <a:gdLst>
                <a:gd name="T0" fmla="*/ 0 w 70"/>
                <a:gd name="T1" fmla="*/ 0 h 182"/>
                <a:gd name="T2" fmla="*/ 17 w 70"/>
                <a:gd name="T3" fmla="*/ 250 h 182"/>
                <a:gd name="T4" fmla="*/ 0 w 70"/>
                <a:gd name="T5" fmla="*/ 0 h 1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182">
                  <a:moveTo>
                    <a:pt x="0" y="0"/>
                  </a:moveTo>
                  <a:cubicBezTo>
                    <a:pt x="0" y="0"/>
                    <a:pt x="58" y="16"/>
                    <a:pt x="13" y="182"/>
                  </a:cubicBezTo>
                  <a:cubicBezTo>
                    <a:pt x="13" y="182"/>
                    <a:pt x="70" y="2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4" name="Freeform 129">
              <a:extLst>
                <a:ext uri="{FF2B5EF4-FFF2-40B4-BE49-F238E27FC236}">
                  <a16:creationId xmlns:a16="http://schemas.microsoft.com/office/drawing/2014/main" id="{483EB8EE-FDFE-4F9B-82FE-4BD715308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" y="1134"/>
              <a:ext cx="604" cy="327"/>
            </a:xfrm>
            <a:custGeom>
              <a:avLst/>
              <a:gdLst>
                <a:gd name="T0" fmla="*/ 13 w 559"/>
                <a:gd name="T1" fmla="*/ 408 h 302"/>
                <a:gd name="T2" fmla="*/ 6 w 559"/>
                <a:gd name="T3" fmla="*/ 263 h 302"/>
                <a:gd name="T4" fmla="*/ 17 w 559"/>
                <a:gd name="T5" fmla="*/ 139 h 302"/>
                <a:gd name="T6" fmla="*/ 247 w 559"/>
                <a:gd name="T7" fmla="*/ 17 h 302"/>
                <a:gd name="T8" fmla="*/ 542 w 559"/>
                <a:gd name="T9" fmla="*/ 3 h 302"/>
                <a:gd name="T10" fmla="*/ 763 w 559"/>
                <a:gd name="T11" fmla="*/ 18 h 302"/>
                <a:gd name="T12" fmla="*/ 533 w 559"/>
                <a:gd name="T13" fmla="*/ 61 h 302"/>
                <a:gd name="T14" fmla="*/ 360 w 559"/>
                <a:gd name="T15" fmla="*/ 76 h 302"/>
                <a:gd name="T16" fmla="*/ 223 w 559"/>
                <a:gd name="T17" fmla="*/ 114 h 302"/>
                <a:gd name="T18" fmla="*/ 28 w 559"/>
                <a:gd name="T19" fmla="*/ 415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9" h="302">
                  <a:moveTo>
                    <a:pt x="9" y="296"/>
                  </a:moveTo>
                  <a:cubicBezTo>
                    <a:pt x="0" y="265"/>
                    <a:pt x="7" y="224"/>
                    <a:pt x="6" y="191"/>
                  </a:cubicBezTo>
                  <a:cubicBezTo>
                    <a:pt x="4" y="160"/>
                    <a:pt x="1" y="130"/>
                    <a:pt x="13" y="101"/>
                  </a:cubicBezTo>
                  <a:cubicBezTo>
                    <a:pt x="41" y="35"/>
                    <a:pt x="117" y="20"/>
                    <a:pt x="181" y="13"/>
                  </a:cubicBezTo>
                  <a:cubicBezTo>
                    <a:pt x="252" y="6"/>
                    <a:pt x="326" y="0"/>
                    <a:pt x="398" y="3"/>
                  </a:cubicBezTo>
                  <a:cubicBezTo>
                    <a:pt x="450" y="6"/>
                    <a:pt x="509" y="2"/>
                    <a:pt x="559" y="14"/>
                  </a:cubicBezTo>
                  <a:cubicBezTo>
                    <a:pt x="514" y="37"/>
                    <a:pt x="442" y="39"/>
                    <a:pt x="391" y="44"/>
                  </a:cubicBezTo>
                  <a:cubicBezTo>
                    <a:pt x="347" y="48"/>
                    <a:pt x="307" y="46"/>
                    <a:pt x="264" y="55"/>
                  </a:cubicBezTo>
                  <a:cubicBezTo>
                    <a:pt x="230" y="62"/>
                    <a:pt x="198" y="75"/>
                    <a:pt x="164" y="83"/>
                  </a:cubicBezTo>
                  <a:cubicBezTo>
                    <a:pt x="71" y="106"/>
                    <a:pt x="32" y="215"/>
                    <a:pt x="20" y="302"/>
                  </a:cubicBezTo>
                </a:path>
              </a:pathLst>
            </a:custGeom>
            <a:solidFill>
              <a:srgbClr val="E6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5" name="Freeform 130">
              <a:extLst>
                <a:ext uri="{FF2B5EF4-FFF2-40B4-BE49-F238E27FC236}">
                  <a16:creationId xmlns:a16="http://schemas.microsoft.com/office/drawing/2014/main" id="{24396437-7943-4EEB-9862-0F78D7E29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1797"/>
              <a:ext cx="3060" cy="962"/>
            </a:xfrm>
            <a:custGeom>
              <a:avLst/>
              <a:gdLst>
                <a:gd name="T0" fmla="*/ 721 w 2832"/>
                <a:gd name="T1" fmla="*/ 1019 h 890"/>
                <a:gd name="T2" fmla="*/ 715 w 2832"/>
                <a:gd name="T3" fmla="*/ 1005 h 890"/>
                <a:gd name="T4" fmla="*/ 628 w 2832"/>
                <a:gd name="T5" fmla="*/ 1027 h 890"/>
                <a:gd name="T6" fmla="*/ 0 w 2832"/>
                <a:gd name="T7" fmla="*/ 1215 h 890"/>
                <a:gd name="T8" fmla="*/ 0 w 2832"/>
                <a:gd name="T9" fmla="*/ 217 h 890"/>
                <a:gd name="T10" fmla="*/ 625 w 2832"/>
                <a:gd name="T11" fmla="*/ 49 h 890"/>
                <a:gd name="T12" fmla="*/ 701 w 2832"/>
                <a:gd name="T13" fmla="*/ 78 h 890"/>
                <a:gd name="T14" fmla="*/ 708 w 2832"/>
                <a:gd name="T15" fmla="*/ 41 h 890"/>
                <a:gd name="T16" fmla="*/ 1145 w 2832"/>
                <a:gd name="T17" fmla="*/ 74 h 890"/>
                <a:gd name="T18" fmla="*/ 1737 w 2832"/>
                <a:gd name="T19" fmla="*/ 202 h 890"/>
                <a:gd name="T20" fmla="*/ 1801 w 2832"/>
                <a:gd name="T21" fmla="*/ 256 h 890"/>
                <a:gd name="T22" fmla="*/ 1815 w 2832"/>
                <a:gd name="T23" fmla="*/ 215 h 890"/>
                <a:gd name="T24" fmla="*/ 2459 w 2832"/>
                <a:gd name="T25" fmla="*/ 243 h 890"/>
                <a:gd name="T26" fmla="*/ 2680 w 2832"/>
                <a:gd name="T27" fmla="*/ 177 h 890"/>
                <a:gd name="T28" fmla="*/ 2751 w 2832"/>
                <a:gd name="T29" fmla="*/ 221 h 890"/>
                <a:gd name="T30" fmla="*/ 2780 w 2832"/>
                <a:gd name="T31" fmla="*/ 146 h 890"/>
                <a:gd name="T32" fmla="*/ 3583 w 2832"/>
                <a:gd name="T33" fmla="*/ 130 h 890"/>
                <a:gd name="T34" fmla="*/ 3858 w 2832"/>
                <a:gd name="T35" fmla="*/ 442 h 890"/>
                <a:gd name="T36" fmla="*/ 3810 w 2832"/>
                <a:gd name="T37" fmla="*/ 503 h 890"/>
                <a:gd name="T38" fmla="*/ 3856 w 2832"/>
                <a:gd name="T39" fmla="*/ 533 h 890"/>
                <a:gd name="T40" fmla="*/ 3506 w 2832"/>
                <a:gd name="T41" fmla="*/ 968 h 890"/>
                <a:gd name="T42" fmla="*/ 2904 w 2832"/>
                <a:gd name="T43" fmla="*/ 1127 h 890"/>
                <a:gd name="T44" fmla="*/ 2880 w 2832"/>
                <a:gd name="T45" fmla="*/ 1113 h 890"/>
                <a:gd name="T46" fmla="*/ 2837 w 2832"/>
                <a:gd name="T47" fmla="*/ 1138 h 890"/>
                <a:gd name="T48" fmla="*/ 1773 w 2832"/>
                <a:gd name="T49" fmla="*/ 1153 h 890"/>
                <a:gd name="T50" fmla="*/ 1774 w 2832"/>
                <a:gd name="T51" fmla="*/ 1117 h 890"/>
                <a:gd name="T52" fmla="*/ 1688 w 2832"/>
                <a:gd name="T53" fmla="*/ 1137 h 890"/>
                <a:gd name="T54" fmla="*/ 1613 w 2832"/>
                <a:gd name="T55" fmla="*/ 1122 h 890"/>
                <a:gd name="T56" fmla="*/ 721 w 2832"/>
                <a:gd name="T57" fmla="*/ 1019 h 8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32" h="890">
                  <a:moveTo>
                    <a:pt x="528" y="747"/>
                  </a:moveTo>
                  <a:cubicBezTo>
                    <a:pt x="525" y="747"/>
                    <a:pt x="527" y="736"/>
                    <a:pt x="525" y="736"/>
                  </a:cubicBezTo>
                  <a:cubicBezTo>
                    <a:pt x="507" y="736"/>
                    <a:pt x="478" y="750"/>
                    <a:pt x="461" y="752"/>
                  </a:cubicBezTo>
                  <a:cubicBezTo>
                    <a:pt x="285" y="768"/>
                    <a:pt x="138" y="815"/>
                    <a:pt x="0" y="89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205" y="66"/>
                    <a:pt x="458" y="36"/>
                  </a:cubicBezTo>
                  <a:cubicBezTo>
                    <a:pt x="470" y="34"/>
                    <a:pt x="502" y="58"/>
                    <a:pt x="515" y="57"/>
                  </a:cubicBezTo>
                  <a:cubicBezTo>
                    <a:pt x="517" y="57"/>
                    <a:pt x="511" y="30"/>
                    <a:pt x="519" y="30"/>
                  </a:cubicBezTo>
                  <a:cubicBezTo>
                    <a:pt x="624" y="22"/>
                    <a:pt x="734" y="27"/>
                    <a:pt x="840" y="54"/>
                  </a:cubicBezTo>
                  <a:cubicBezTo>
                    <a:pt x="988" y="92"/>
                    <a:pt x="1137" y="124"/>
                    <a:pt x="1274" y="148"/>
                  </a:cubicBezTo>
                  <a:cubicBezTo>
                    <a:pt x="1286" y="150"/>
                    <a:pt x="1310" y="186"/>
                    <a:pt x="1322" y="188"/>
                  </a:cubicBezTo>
                  <a:cubicBezTo>
                    <a:pt x="1322" y="188"/>
                    <a:pt x="1325" y="156"/>
                    <a:pt x="1332" y="157"/>
                  </a:cubicBezTo>
                  <a:cubicBezTo>
                    <a:pt x="1530" y="188"/>
                    <a:pt x="1700" y="198"/>
                    <a:pt x="1804" y="178"/>
                  </a:cubicBezTo>
                  <a:cubicBezTo>
                    <a:pt x="1851" y="169"/>
                    <a:pt x="1905" y="150"/>
                    <a:pt x="1966" y="130"/>
                  </a:cubicBezTo>
                  <a:cubicBezTo>
                    <a:pt x="1979" y="126"/>
                    <a:pt x="2018" y="162"/>
                    <a:pt x="2018" y="162"/>
                  </a:cubicBezTo>
                  <a:cubicBezTo>
                    <a:pt x="2018" y="162"/>
                    <a:pt x="2028" y="110"/>
                    <a:pt x="2040" y="107"/>
                  </a:cubicBezTo>
                  <a:cubicBezTo>
                    <a:pt x="2206" y="56"/>
                    <a:pt x="2396" y="0"/>
                    <a:pt x="2628" y="95"/>
                  </a:cubicBezTo>
                  <a:cubicBezTo>
                    <a:pt x="2753" y="147"/>
                    <a:pt x="2823" y="240"/>
                    <a:pt x="2831" y="324"/>
                  </a:cubicBezTo>
                  <a:cubicBezTo>
                    <a:pt x="2832" y="335"/>
                    <a:pt x="2795" y="365"/>
                    <a:pt x="2795" y="368"/>
                  </a:cubicBezTo>
                  <a:cubicBezTo>
                    <a:pt x="2794" y="374"/>
                    <a:pt x="2831" y="379"/>
                    <a:pt x="2829" y="390"/>
                  </a:cubicBezTo>
                  <a:cubicBezTo>
                    <a:pt x="2807" y="528"/>
                    <a:pt x="2684" y="665"/>
                    <a:pt x="2572" y="710"/>
                  </a:cubicBezTo>
                  <a:cubicBezTo>
                    <a:pt x="2488" y="744"/>
                    <a:pt x="2329" y="791"/>
                    <a:pt x="2131" y="826"/>
                  </a:cubicBezTo>
                  <a:cubicBezTo>
                    <a:pt x="2123" y="827"/>
                    <a:pt x="2116" y="816"/>
                    <a:pt x="2112" y="816"/>
                  </a:cubicBezTo>
                  <a:cubicBezTo>
                    <a:pt x="2103" y="817"/>
                    <a:pt x="2090" y="833"/>
                    <a:pt x="2081" y="834"/>
                  </a:cubicBezTo>
                  <a:cubicBezTo>
                    <a:pt x="1849" y="871"/>
                    <a:pt x="1572" y="887"/>
                    <a:pt x="1301" y="845"/>
                  </a:cubicBezTo>
                  <a:cubicBezTo>
                    <a:pt x="1292" y="843"/>
                    <a:pt x="1305" y="819"/>
                    <a:pt x="1302" y="818"/>
                  </a:cubicBezTo>
                  <a:cubicBezTo>
                    <a:pt x="1290" y="816"/>
                    <a:pt x="1250" y="836"/>
                    <a:pt x="1238" y="833"/>
                  </a:cubicBezTo>
                  <a:cubicBezTo>
                    <a:pt x="1220" y="830"/>
                    <a:pt x="1202" y="826"/>
                    <a:pt x="1184" y="822"/>
                  </a:cubicBezTo>
                  <a:cubicBezTo>
                    <a:pt x="922" y="762"/>
                    <a:pt x="710" y="739"/>
                    <a:pt x="528" y="747"/>
                  </a:cubicBez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6" name="Freeform 131">
              <a:extLst>
                <a:ext uri="{FF2B5EF4-FFF2-40B4-BE49-F238E27FC236}">
                  <a16:creationId xmlns:a16="http://schemas.microsoft.com/office/drawing/2014/main" id="{D35434EA-82C8-4FE4-ACC1-F5ABE1068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" y="1858"/>
              <a:ext cx="229" cy="734"/>
            </a:xfrm>
            <a:custGeom>
              <a:avLst/>
              <a:gdLst>
                <a:gd name="T0" fmla="*/ 0 w 212"/>
                <a:gd name="T1" fmla="*/ 0 h 679"/>
                <a:gd name="T2" fmla="*/ 12 w 212"/>
                <a:gd name="T3" fmla="*/ 115 h 679"/>
                <a:gd name="T4" fmla="*/ 285 w 212"/>
                <a:gd name="T5" fmla="*/ 488 h 679"/>
                <a:gd name="T6" fmla="*/ 14 w 212"/>
                <a:gd name="T7" fmla="*/ 785 h 679"/>
                <a:gd name="T8" fmla="*/ 14 w 212"/>
                <a:gd name="T9" fmla="*/ 926 h 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679">
                  <a:moveTo>
                    <a:pt x="0" y="0"/>
                  </a:move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206" y="145"/>
                    <a:pt x="209" y="357"/>
                  </a:cubicBezTo>
                  <a:cubicBezTo>
                    <a:pt x="212" y="568"/>
                    <a:pt x="10" y="575"/>
                    <a:pt x="10" y="575"/>
                  </a:cubicBezTo>
                  <a:cubicBezTo>
                    <a:pt x="10" y="679"/>
                    <a:pt x="10" y="679"/>
                    <a:pt x="10" y="679"/>
                  </a:cubicBezTo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7" name="Freeform 132">
              <a:extLst>
                <a:ext uri="{FF2B5EF4-FFF2-40B4-BE49-F238E27FC236}">
                  <a16:creationId xmlns:a16="http://schemas.microsoft.com/office/drawing/2014/main" id="{FBC8DB55-88CD-4583-9581-E5C400328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1837"/>
              <a:ext cx="176" cy="175"/>
            </a:xfrm>
            <a:custGeom>
              <a:avLst/>
              <a:gdLst>
                <a:gd name="T0" fmla="*/ 0 w 163"/>
                <a:gd name="T1" fmla="*/ 0 h 162"/>
                <a:gd name="T2" fmla="*/ 13 w 163"/>
                <a:gd name="T3" fmla="*/ 147 h 162"/>
                <a:gd name="T4" fmla="*/ 221 w 163"/>
                <a:gd name="T5" fmla="*/ 220 h 1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" h="162">
                  <a:moveTo>
                    <a:pt x="0" y="0"/>
                  </a:moveTo>
                  <a:cubicBezTo>
                    <a:pt x="9" y="108"/>
                    <a:pt x="9" y="108"/>
                    <a:pt x="9" y="108"/>
                  </a:cubicBezTo>
                  <a:cubicBezTo>
                    <a:pt x="9" y="108"/>
                    <a:pt x="118" y="126"/>
                    <a:pt x="163" y="162"/>
                  </a:cubicBezTo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8" name="Freeform 133">
              <a:extLst>
                <a:ext uri="{FF2B5EF4-FFF2-40B4-BE49-F238E27FC236}">
                  <a16:creationId xmlns:a16="http://schemas.microsoft.com/office/drawing/2014/main" id="{D74DD4AA-7361-48C0-A113-24C791769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" y="2486"/>
              <a:ext cx="76" cy="124"/>
            </a:xfrm>
            <a:custGeom>
              <a:avLst/>
              <a:gdLst>
                <a:gd name="T0" fmla="*/ 7 w 71"/>
                <a:gd name="T1" fmla="*/ 160 h 114"/>
                <a:gd name="T2" fmla="*/ 0 w 71"/>
                <a:gd name="T3" fmla="*/ 0 h 114"/>
                <a:gd name="T4" fmla="*/ 93 w 71"/>
                <a:gd name="T5" fmla="*/ 2 h 1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114">
                  <a:moveTo>
                    <a:pt x="7" y="1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8" y="12"/>
                    <a:pt x="71" y="2"/>
                  </a:cubicBezTo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9" name="Freeform 134">
              <a:extLst>
                <a:ext uri="{FF2B5EF4-FFF2-40B4-BE49-F238E27FC236}">
                  <a16:creationId xmlns:a16="http://schemas.microsoft.com/office/drawing/2014/main" id="{7AB561C8-F161-40A7-A777-643243A6E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2486"/>
              <a:ext cx="493" cy="155"/>
            </a:xfrm>
            <a:custGeom>
              <a:avLst/>
              <a:gdLst>
                <a:gd name="T0" fmla="*/ 623 w 456"/>
                <a:gd name="T1" fmla="*/ 0 h 143"/>
                <a:gd name="T2" fmla="*/ 0 w 456"/>
                <a:gd name="T3" fmla="*/ 197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6" h="143">
                  <a:moveTo>
                    <a:pt x="456" y="0"/>
                  </a:moveTo>
                  <a:cubicBezTo>
                    <a:pt x="309" y="16"/>
                    <a:pt x="154" y="58"/>
                    <a:pt x="0" y="143"/>
                  </a:cubicBezTo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0" name="Freeform 135">
              <a:extLst>
                <a:ext uri="{FF2B5EF4-FFF2-40B4-BE49-F238E27FC236}">
                  <a16:creationId xmlns:a16="http://schemas.microsoft.com/office/drawing/2014/main" id="{CE15512C-960B-4443-8011-63B011509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" y="2463"/>
              <a:ext cx="793" cy="122"/>
            </a:xfrm>
            <a:custGeom>
              <a:avLst/>
              <a:gdLst>
                <a:gd name="T0" fmla="*/ 1000 w 734"/>
                <a:gd name="T1" fmla="*/ 154 h 113"/>
                <a:gd name="T2" fmla="*/ 913 w 734"/>
                <a:gd name="T3" fmla="*/ 141 h 113"/>
                <a:gd name="T4" fmla="*/ 0 w 734"/>
                <a:gd name="T5" fmla="*/ 21 h 1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34" h="113">
                  <a:moveTo>
                    <a:pt x="734" y="113"/>
                  </a:moveTo>
                  <a:cubicBezTo>
                    <a:pt x="710" y="110"/>
                    <a:pt x="689" y="107"/>
                    <a:pt x="670" y="104"/>
                  </a:cubicBezTo>
                  <a:cubicBezTo>
                    <a:pt x="553" y="81"/>
                    <a:pt x="298" y="0"/>
                    <a:pt x="0" y="16"/>
                  </a:cubicBezTo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1" name="Freeform 136">
              <a:extLst>
                <a:ext uri="{FF2B5EF4-FFF2-40B4-BE49-F238E27FC236}">
                  <a16:creationId xmlns:a16="http://schemas.microsoft.com/office/drawing/2014/main" id="{CEAB55F1-02AF-42F4-8974-131EF5D3C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2589"/>
              <a:ext cx="809" cy="31"/>
            </a:xfrm>
            <a:custGeom>
              <a:avLst/>
              <a:gdLst>
                <a:gd name="T0" fmla="*/ 1020 w 749"/>
                <a:gd name="T1" fmla="*/ 0 h 29"/>
                <a:gd name="T2" fmla="*/ 988 w 749"/>
                <a:gd name="T3" fmla="*/ 4 h 29"/>
                <a:gd name="T4" fmla="*/ 0 w 749"/>
                <a:gd name="T5" fmla="*/ 3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9" h="29">
                  <a:moveTo>
                    <a:pt x="749" y="0"/>
                  </a:moveTo>
                  <a:cubicBezTo>
                    <a:pt x="741" y="1"/>
                    <a:pt x="733" y="3"/>
                    <a:pt x="726" y="4"/>
                  </a:cubicBezTo>
                  <a:cubicBezTo>
                    <a:pt x="575" y="29"/>
                    <a:pt x="222" y="25"/>
                    <a:pt x="0" y="3"/>
                  </a:cubicBezTo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2" name="Freeform 137">
              <a:extLst>
                <a:ext uri="{FF2B5EF4-FFF2-40B4-BE49-F238E27FC236}">
                  <a16:creationId xmlns:a16="http://schemas.microsoft.com/office/drawing/2014/main" id="{5AD99653-903F-4A5D-97E0-403006946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2227"/>
              <a:ext cx="657" cy="354"/>
            </a:xfrm>
            <a:custGeom>
              <a:avLst/>
              <a:gdLst>
                <a:gd name="T0" fmla="*/ 829 w 608"/>
                <a:gd name="T1" fmla="*/ 0 h 328"/>
                <a:gd name="T2" fmla="*/ 0 w 608"/>
                <a:gd name="T3" fmla="*/ 445 h 3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8" h="328">
                  <a:moveTo>
                    <a:pt x="608" y="0"/>
                  </a:moveTo>
                  <a:cubicBezTo>
                    <a:pt x="592" y="177"/>
                    <a:pt x="204" y="287"/>
                    <a:pt x="0" y="328"/>
                  </a:cubicBezTo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3" name="Freeform 138">
              <a:extLst>
                <a:ext uri="{FF2B5EF4-FFF2-40B4-BE49-F238E27FC236}">
                  <a16:creationId xmlns:a16="http://schemas.microsoft.com/office/drawing/2014/main" id="{CB5CC5B0-765D-451F-A6F6-5BD44412D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1897"/>
              <a:ext cx="676" cy="254"/>
            </a:xfrm>
            <a:custGeom>
              <a:avLst/>
              <a:gdLst>
                <a:gd name="T0" fmla="*/ 0 w 625"/>
                <a:gd name="T1" fmla="*/ 183 h 235"/>
                <a:gd name="T2" fmla="*/ 856 w 625"/>
                <a:gd name="T3" fmla="*/ 321 h 2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5" h="235">
                  <a:moveTo>
                    <a:pt x="0" y="133"/>
                  </a:moveTo>
                  <a:cubicBezTo>
                    <a:pt x="251" y="78"/>
                    <a:pt x="558" y="0"/>
                    <a:pt x="625" y="235"/>
                  </a:cubicBezTo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4" name="Freeform 139">
              <a:extLst>
                <a:ext uri="{FF2B5EF4-FFF2-40B4-BE49-F238E27FC236}">
                  <a16:creationId xmlns:a16="http://schemas.microsoft.com/office/drawing/2014/main" id="{0C1545A3-F22F-4D73-979A-FDDA8A907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2057"/>
              <a:ext cx="739" cy="71"/>
            </a:xfrm>
            <a:custGeom>
              <a:avLst/>
              <a:gdLst>
                <a:gd name="T0" fmla="*/ 0 w 684"/>
                <a:gd name="T1" fmla="*/ 48 h 65"/>
                <a:gd name="T2" fmla="*/ 909 w 684"/>
                <a:gd name="T3" fmla="*/ 3 h 65"/>
                <a:gd name="T4" fmla="*/ 931 w 684"/>
                <a:gd name="T5" fmla="*/ 0 h 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4" h="65">
                  <a:moveTo>
                    <a:pt x="0" y="34"/>
                  </a:moveTo>
                  <a:cubicBezTo>
                    <a:pt x="161" y="62"/>
                    <a:pt x="339" y="65"/>
                    <a:pt x="666" y="3"/>
                  </a:cubicBezTo>
                  <a:cubicBezTo>
                    <a:pt x="672" y="2"/>
                    <a:pt x="678" y="1"/>
                    <a:pt x="684" y="0"/>
                  </a:cubicBezTo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5" name="Freeform 140">
              <a:extLst>
                <a:ext uri="{FF2B5EF4-FFF2-40B4-BE49-F238E27FC236}">
                  <a16:creationId xmlns:a16="http://schemas.microsoft.com/office/drawing/2014/main" id="{13BA93DD-4CF8-430D-B04E-55715BFA1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1948"/>
              <a:ext cx="789" cy="132"/>
            </a:xfrm>
            <a:custGeom>
              <a:avLst/>
              <a:gdLst>
                <a:gd name="T0" fmla="*/ 0 w 730"/>
                <a:gd name="T1" fmla="*/ 2 h 122"/>
                <a:gd name="T2" fmla="*/ 315 w 730"/>
                <a:gd name="T3" fmla="*/ 23 h 122"/>
                <a:gd name="T4" fmla="*/ 997 w 730"/>
                <a:gd name="T5" fmla="*/ 168 h 1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30" h="122">
                  <a:moveTo>
                    <a:pt x="0" y="2"/>
                  </a:moveTo>
                  <a:cubicBezTo>
                    <a:pt x="69" y="0"/>
                    <a:pt x="146" y="5"/>
                    <a:pt x="230" y="17"/>
                  </a:cubicBezTo>
                  <a:cubicBezTo>
                    <a:pt x="455" y="49"/>
                    <a:pt x="593" y="93"/>
                    <a:pt x="730" y="122"/>
                  </a:cubicBezTo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6" name="Freeform 141">
              <a:extLst>
                <a:ext uri="{FF2B5EF4-FFF2-40B4-BE49-F238E27FC236}">
                  <a16:creationId xmlns:a16="http://schemas.microsoft.com/office/drawing/2014/main" id="{F7220438-35D2-4829-A4B7-14094F737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" y="1952"/>
              <a:ext cx="505" cy="179"/>
            </a:xfrm>
            <a:custGeom>
              <a:avLst/>
              <a:gdLst>
                <a:gd name="T0" fmla="*/ 0 w 467"/>
                <a:gd name="T1" fmla="*/ 228 h 165"/>
                <a:gd name="T2" fmla="*/ 638 w 467"/>
                <a:gd name="T3" fmla="*/ 0 h 16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7" h="165">
                  <a:moveTo>
                    <a:pt x="0" y="165"/>
                  </a:moveTo>
                  <a:cubicBezTo>
                    <a:pt x="0" y="165"/>
                    <a:pt x="151" y="20"/>
                    <a:pt x="467" y="0"/>
                  </a:cubicBezTo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7" name="Freeform 142">
              <a:extLst>
                <a:ext uri="{FF2B5EF4-FFF2-40B4-BE49-F238E27FC236}">
                  <a16:creationId xmlns:a16="http://schemas.microsoft.com/office/drawing/2014/main" id="{CF8ADA3E-831A-424E-A42B-9CD3A2CD0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2144"/>
              <a:ext cx="2872" cy="253"/>
            </a:xfrm>
            <a:custGeom>
              <a:avLst/>
              <a:gdLst>
                <a:gd name="T0" fmla="*/ 0 w 2658"/>
                <a:gd name="T1" fmla="*/ 297 h 234"/>
                <a:gd name="T2" fmla="*/ 1250 w 2658"/>
                <a:gd name="T3" fmla="*/ 159 h 234"/>
                <a:gd name="T4" fmla="*/ 2872 w 2658"/>
                <a:gd name="T5" fmla="*/ 243 h 234"/>
                <a:gd name="T6" fmla="*/ 3623 w 2658"/>
                <a:gd name="T7" fmla="*/ 64 h 2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58" h="234">
                  <a:moveTo>
                    <a:pt x="0" y="217"/>
                  </a:moveTo>
                  <a:cubicBezTo>
                    <a:pt x="0" y="217"/>
                    <a:pt x="372" y="0"/>
                    <a:pt x="917" y="117"/>
                  </a:cubicBezTo>
                  <a:cubicBezTo>
                    <a:pt x="1462" y="234"/>
                    <a:pt x="1868" y="230"/>
                    <a:pt x="2107" y="178"/>
                  </a:cubicBezTo>
                  <a:cubicBezTo>
                    <a:pt x="2321" y="131"/>
                    <a:pt x="2500" y="59"/>
                    <a:pt x="2658" y="47"/>
                  </a:cubicBezTo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8" name="Freeform 143">
              <a:extLst>
                <a:ext uri="{FF2B5EF4-FFF2-40B4-BE49-F238E27FC236}">
                  <a16:creationId xmlns:a16="http://schemas.microsoft.com/office/drawing/2014/main" id="{E22049C2-0C66-4FC4-ACF8-9E5B64F6B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" y="2000"/>
              <a:ext cx="233" cy="681"/>
            </a:xfrm>
            <a:custGeom>
              <a:avLst/>
              <a:gdLst>
                <a:gd name="T0" fmla="*/ 28 w 216"/>
                <a:gd name="T1" fmla="*/ 0 h 630"/>
                <a:gd name="T2" fmla="*/ 22 w 216"/>
                <a:gd name="T3" fmla="*/ 118 h 630"/>
                <a:gd name="T4" fmla="*/ 90 w 216"/>
                <a:gd name="T5" fmla="*/ 189 h 630"/>
                <a:gd name="T6" fmla="*/ 276 w 216"/>
                <a:gd name="T7" fmla="*/ 465 h 630"/>
                <a:gd name="T8" fmla="*/ 18 w 216"/>
                <a:gd name="T9" fmla="*/ 748 h 630"/>
                <a:gd name="T10" fmla="*/ 0 w 216"/>
                <a:gd name="T11" fmla="*/ 860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" h="630">
                  <a:moveTo>
                    <a:pt x="20" y="0"/>
                  </a:moveTo>
                  <a:cubicBezTo>
                    <a:pt x="20" y="0"/>
                    <a:pt x="15" y="57"/>
                    <a:pt x="17" y="86"/>
                  </a:cubicBezTo>
                  <a:cubicBezTo>
                    <a:pt x="17" y="86"/>
                    <a:pt x="38" y="127"/>
                    <a:pt x="66" y="139"/>
                  </a:cubicBezTo>
                  <a:cubicBezTo>
                    <a:pt x="93" y="151"/>
                    <a:pt x="216" y="196"/>
                    <a:pt x="204" y="340"/>
                  </a:cubicBezTo>
                  <a:cubicBezTo>
                    <a:pt x="192" y="484"/>
                    <a:pt x="82" y="532"/>
                    <a:pt x="14" y="548"/>
                  </a:cubicBezTo>
                  <a:cubicBezTo>
                    <a:pt x="0" y="630"/>
                    <a:pt x="0" y="630"/>
                    <a:pt x="0" y="630"/>
                  </a:cubicBezTo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9" name="Freeform 144">
              <a:extLst>
                <a:ext uri="{FF2B5EF4-FFF2-40B4-BE49-F238E27FC236}">
                  <a16:creationId xmlns:a16="http://schemas.microsoft.com/office/drawing/2014/main" id="{01FC6A0F-01C2-4778-86A9-071E26799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1958"/>
              <a:ext cx="129" cy="195"/>
            </a:xfrm>
            <a:custGeom>
              <a:avLst/>
              <a:gdLst>
                <a:gd name="T0" fmla="*/ 29 w 119"/>
                <a:gd name="T1" fmla="*/ 0 h 181"/>
                <a:gd name="T2" fmla="*/ 0 w 119"/>
                <a:gd name="T3" fmla="*/ 152 h 181"/>
                <a:gd name="T4" fmla="*/ 165 w 119"/>
                <a:gd name="T5" fmla="*/ 243 h 1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" h="181">
                  <a:moveTo>
                    <a:pt x="21" y="0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19" y="148"/>
                    <a:pt x="119" y="181"/>
                  </a:cubicBezTo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0" name="Freeform 145">
              <a:extLst>
                <a:ext uri="{FF2B5EF4-FFF2-40B4-BE49-F238E27FC236}">
                  <a16:creationId xmlns:a16="http://schemas.microsoft.com/office/drawing/2014/main" id="{792DFDDC-43B5-46FF-A212-7FF641E64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" y="2551"/>
              <a:ext cx="178" cy="146"/>
            </a:xfrm>
            <a:custGeom>
              <a:avLst/>
              <a:gdLst>
                <a:gd name="T0" fmla="*/ 0 w 165"/>
                <a:gd name="T1" fmla="*/ 185 h 135"/>
                <a:gd name="T2" fmla="*/ 19 w 165"/>
                <a:gd name="T3" fmla="*/ 44 h 135"/>
                <a:gd name="T4" fmla="*/ 223 w 165"/>
                <a:gd name="T5" fmla="*/ 0 h 1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5" h="135">
                  <a:moveTo>
                    <a:pt x="0" y="135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99" y="34"/>
                    <a:pt x="165" y="0"/>
                  </a:cubicBezTo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1" name="Freeform 146">
              <a:extLst>
                <a:ext uri="{FF2B5EF4-FFF2-40B4-BE49-F238E27FC236}">
                  <a16:creationId xmlns:a16="http://schemas.microsoft.com/office/drawing/2014/main" id="{E9F656AA-D58B-46A2-BBA1-3704EA20C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1912"/>
              <a:ext cx="211" cy="767"/>
            </a:xfrm>
            <a:custGeom>
              <a:avLst/>
              <a:gdLst>
                <a:gd name="T0" fmla="*/ 0 w 195"/>
                <a:gd name="T1" fmla="*/ 0 h 709"/>
                <a:gd name="T2" fmla="*/ 51 w 195"/>
                <a:gd name="T3" fmla="*/ 163 h 709"/>
                <a:gd name="T4" fmla="*/ 40 w 195"/>
                <a:gd name="T5" fmla="*/ 233 h 709"/>
                <a:gd name="T6" fmla="*/ 98 w 195"/>
                <a:gd name="T7" fmla="*/ 793 h 709"/>
                <a:gd name="T8" fmla="*/ 84 w 195"/>
                <a:gd name="T9" fmla="*/ 849 h 709"/>
                <a:gd name="T10" fmla="*/ 100 w 195"/>
                <a:gd name="T11" fmla="*/ 971 h 7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5" h="709">
                  <a:moveTo>
                    <a:pt x="0" y="0"/>
                  </a:moveTo>
                  <a:cubicBezTo>
                    <a:pt x="37" y="119"/>
                    <a:pt x="37" y="119"/>
                    <a:pt x="37" y="119"/>
                  </a:cubicBezTo>
                  <a:cubicBezTo>
                    <a:pt x="37" y="119"/>
                    <a:pt x="18" y="150"/>
                    <a:pt x="29" y="170"/>
                  </a:cubicBezTo>
                  <a:cubicBezTo>
                    <a:pt x="40" y="190"/>
                    <a:pt x="195" y="354"/>
                    <a:pt x="72" y="580"/>
                  </a:cubicBezTo>
                  <a:cubicBezTo>
                    <a:pt x="64" y="595"/>
                    <a:pt x="62" y="620"/>
                    <a:pt x="62" y="620"/>
                  </a:cubicBezTo>
                  <a:cubicBezTo>
                    <a:pt x="73" y="709"/>
                    <a:pt x="73" y="709"/>
                    <a:pt x="73" y="709"/>
                  </a:cubicBezTo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2" name="Freeform 147">
              <a:extLst>
                <a:ext uri="{FF2B5EF4-FFF2-40B4-BE49-F238E27FC236}">
                  <a16:creationId xmlns:a16="http://schemas.microsoft.com/office/drawing/2014/main" id="{EF3BC400-7A16-45BE-8592-BC8342258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" y="2522"/>
              <a:ext cx="60" cy="177"/>
            </a:xfrm>
            <a:custGeom>
              <a:avLst/>
              <a:gdLst>
                <a:gd name="T0" fmla="*/ 25 w 55"/>
                <a:gd name="T1" fmla="*/ 222 h 164"/>
                <a:gd name="T2" fmla="*/ 0 w 55"/>
                <a:gd name="T3" fmla="*/ 83 h 164"/>
                <a:gd name="T4" fmla="*/ 77 w 55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164">
                  <a:moveTo>
                    <a:pt x="17" y="164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40" y="32"/>
                    <a:pt x="55" y="0"/>
                  </a:cubicBezTo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3" name="Freeform 148">
              <a:extLst>
                <a:ext uri="{FF2B5EF4-FFF2-40B4-BE49-F238E27FC236}">
                  <a16:creationId xmlns:a16="http://schemas.microsoft.com/office/drawing/2014/main" id="{4282E8AB-F9E3-49AE-9D98-3853AB033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1936"/>
              <a:ext cx="107" cy="159"/>
            </a:xfrm>
            <a:custGeom>
              <a:avLst/>
              <a:gdLst>
                <a:gd name="T0" fmla="*/ 68 w 99"/>
                <a:gd name="T1" fmla="*/ 45 h 147"/>
                <a:gd name="T2" fmla="*/ 135 w 99"/>
                <a:gd name="T3" fmla="*/ 201 h 147"/>
                <a:gd name="T4" fmla="*/ 48 w 99"/>
                <a:gd name="T5" fmla="*/ 154 h 147"/>
                <a:gd name="T6" fmla="*/ 0 w 99"/>
                <a:gd name="T7" fmla="*/ 0 h 1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" h="147">
                  <a:moveTo>
                    <a:pt x="50" y="33"/>
                  </a:moveTo>
                  <a:cubicBezTo>
                    <a:pt x="99" y="147"/>
                    <a:pt x="99" y="147"/>
                    <a:pt x="99" y="147"/>
                  </a:cubicBezTo>
                  <a:cubicBezTo>
                    <a:pt x="75" y="116"/>
                    <a:pt x="35" y="112"/>
                    <a:pt x="35" y="1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4" name="Freeform 149">
              <a:extLst>
                <a:ext uri="{FF2B5EF4-FFF2-40B4-BE49-F238E27FC236}">
                  <a16:creationId xmlns:a16="http://schemas.microsoft.com/office/drawing/2014/main" id="{B3829663-3D51-4FDE-A516-2FD66C90C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2149"/>
              <a:ext cx="189" cy="77"/>
            </a:xfrm>
            <a:custGeom>
              <a:avLst/>
              <a:gdLst>
                <a:gd name="T0" fmla="*/ 238 w 175"/>
                <a:gd name="T1" fmla="*/ 0 h 71"/>
                <a:gd name="T2" fmla="*/ 63 w 175"/>
                <a:gd name="T3" fmla="*/ 2 h 71"/>
                <a:gd name="T4" fmla="*/ 0 w 175"/>
                <a:gd name="T5" fmla="*/ 59 h 71"/>
                <a:gd name="T6" fmla="*/ 75 w 175"/>
                <a:gd name="T7" fmla="*/ 99 h 71"/>
                <a:gd name="T8" fmla="*/ 238 w 175"/>
                <a:gd name="T9" fmla="*/ 89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5" h="71">
                  <a:moveTo>
                    <a:pt x="175" y="0"/>
                  </a:move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36" y="37"/>
                    <a:pt x="0" y="42"/>
                  </a:cubicBezTo>
                  <a:cubicBezTo>
                    <a:pt x="0" y="42"/>
                    <a:pt x="52" y="50"/>
                    <a:pt x="55" y="71"/>
                  </a:cubicBezTo>
                  <a:cubicBezTo>
                    <a:pt x="175" y="65"/>
                    <a:pt x="175" y="65"/>
                    <a:pt x="175" y="65"/>
                  </a:cubicBezTo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5" name="Line 150">
              <a:extLst>
                <a:ext uri="{FF2B5EF4-FFF2-40B4-BE49-F238E27FC236}">
                  <a16:creationId xmlns:a16="http://schemas.microsoft.com/office/drawing/2014/main" id="{CBAB00D6-27D2-44BB-AECA-D0D95982A1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2" y="2195"/>
              <a:ext cx="145" cy="1"/>
            </a:xfrm>
            <a:prstGeom prst="line">
              <a:avLst/>
            </a:prstGeom>
            <a:noFill/>
            <a:ln w="7938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6" name="Freeform 151">
              <a:extLst>
                <a:ext uri="{FF2B5EF4-FFF2-40B4-BE49-F238E27FC236}">
                  <a16:creationId xmlns:a16="http://schemas.microsoft.com/office/drawing/2014/main" id="{A57EFE7D-42E4-443B-A2CB-6629F52ED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1158"/>
              <a:ext cx="163" cy="624"/>
            </a:xfrm>
            <a:custGeom>
              <a:avLst/>
              <a:gdLst>
                <a:gd name="T0" fmla="*/ 0 w 151"/>
                <a:gd name="T1" fmla="*/ 0 h 577"/>
                <a:gd name="T2" fmla="*/ 153 w 151"/>
                <a:gd name="T3" fmla="*/ 213 h 577"/>
                <a:gd name="T4" fmla="*/ 167 w 151"/>
                <a:gd name="T5" fmla="*/ 335 h 577"/>
                <a:gd name="T6" fmla="*/ 186 w 151"/>
                <a:gd name="T7" fmla="*/ 423 h 577"/>
                <a:gd name="T8" fmla="*/ 191 w 151"/>
                <a:gd name="T9" fmla="*/ 585 h 577"/>
                <a:gd name="T10" fmla="*/ 172 w 151"/>
                <a:gd name="T11" fmla="*/ 637 h 577"/>
                <a:gd name="T12" fmla="*/ 163 w 151"/>
                <a:gd name="T13" fmla="*/ 709 h 577"/>
                <a:gd name="T14" fmla="*/ 142 w 151"/>
                <a:gd name="T15" fmla="*/ 789 h 5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1" h="577">
                  <a:moveTo>
                    <a:pt x="0" y="0"/>
                  </a:moveTo>
                  <a:cubicBezTo>
                    <a:pt x="53" y="36"/>
                    <a:pt x="95" y="94"/>
                    <a:pt x="113" y="155"/>
                  </a:cubicBezTo>
                  <a:cubicBezTo>
                    <a:pt x="121" y="184"/>
                    <a:pt x="117" y="215"/>
                    <a:pt x="123" y="245"/>
                  </a:cubicBezTo>
                  <a:cubicBezTo>
                    <a:pt x="127" y="267"/>
                    <a:pt x="132" y="288"/>
                    <a:pt x="136" y="310"/>
                  </a:cubicBezTo>
                  <a:cubicBezTo>
                    <a:pt x="143" y="348"/>
                    <a:pt x="151" y="389"/>
                    <a:pt x="141" y="427"/>
                  </a:cubicBezTo>
                  <a:cubicBezTo>
                    <a:pt x="137" y="440"/>
                    <a:pt x="130" y="453"/>
                    <a:pt x="126" y="466"/>
                  </a:cubicBezTo>
                  <a:cubicBezTo>
                    <a:pt x="121" y="484"/>
                    <a:pt x="121" y="501"/>
                    <a:pt x="120" y="519"/>
                  </a:cubicBezTo>
                  <a:cubicBezTo>
                    <a:pt x="118" y="539"/>
                    <a:pt x="107" y="561"/>
                    <a:pt x="105" y="577"/>
                  </a:cubicBezTo>
                </a:path>
              </a:pathLst>
            </a:custGeom>
            <a:noFill/>
            <a:ln w="14288" cap="rnd">
              <a:solidFill>
                <a:srgbClr val="29757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7" name="Freeform 152">
              <a:extLst>
                <a:ext uri="{FF2B5EF4-FFF2-40B4-BE49-F238E27FC236}">
                  <a16:creationId xmlns:a16="http://schemas.microsoft.com/office/drawing/2014/main" id="{B97F5419-DA5A-4896-A9A1-4FE1D32EE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" y="1342"/>
              <a:ext cx="214" cy="570"/>
            </a:xfrm>
            <a:custGeom>
              <a:avLst/>
              <a:gdLst>
                <a:gd name="T0" fmla="*/ 270 w 198"/>
                <a:gd name="T1" fmla="*/ 0 h 528"/>
                <a:gd name="T2" fmla="*/ 145 w 198"/>
                <a:gd name="T3" fmla="*/ 147 h 528"/>
                <a:gd name="T4" fmla="*/ 85 w 198"/>
                <a:gd name="T5" fmla="*/ 243 h 528"/>
                <a:gd name="T6" fmla="*/ 37 w 198"/>
                <a:gd name="T7" fmla="*/ 336 h 528"/>
                <a:gd name="T8" fmla="*/ 5 w 198"/>
                <a:gd name="T9" fmla="*/ 507 h 528"/>
                <a:gd name="T10" fmla="*/ 5 w 198"/>
                <a:gd name="T11" fmla="*/ 642 h 528"/>
                <a:gd name="T12" fmla="*/ 32 w 198"/>
                <a:gd name="T13" fmla="*/ 717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" h="528">
                  <a:moveTo>
                    <a:pt x="198" y="0"/>
                  </a:moveTo>
                  <a:cubicBezTo>
                    <a:pt x="189" y="43"/>
                    <a:pt x="133" y="76"/>
                    <a:pt x="106" y="108"/>
                  </a:cubicBezTo>
                  <a:cubicBezTo>
                    <a:pt x="86" y="130"/>
                    <a:pt x="77" y="154"/>
                    <a:pt x="63" y="179"/>
                  </a:cubicBezTo>
                  <a:cubicBezTo>
                    <a:pt x="51" y="201"/>
                    <a:pt x="39" y="224"/>
                    <a:pt x="27" y="247"/>
                  </a:cubicBezTo>
                  <a:cubicBezTo>
                    <a:pt x="9" y="284"/>
                    <a:pt x="11" y="332"/>
                    <a:pt x="5" y="373"/>
                  </a:cubicBezTo>
                  <a:cubicBezTo>
                    <a:pt x="0" y="407"/>
                    <a:pt x="0" y="439"/>
                    <a:pt x="5" y="472"/>
                  </a:cubicBezTo>
                  <a:cubicBezTo>
                    <a:pt x="8" y="494"/>
                    <a:pt x="12" y="510"/>
                    <a:pt x="24" y="528"/>
                  </a:cubicBezTo>
                </a:path>
              </a:pathLst>
            </a:custGeom>
            <a:noFill/>
            <a:ln w="14288" cap="rnd">
              <a:solidFill>
                <a:srgbClr val="29757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8" name="Freeform 153">
              <a:extLst>
                <a:ext uri="{FF2B5EF4-FFF2-40B4-BE49-F238E27FC236}">
                  <a16:creationId xmlns:a16="http://schemas.microsoft.com/office/drawing/2014/main" id="{3C9D835F-CE2B-4068-967F-879BED47E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1399"/>
              <a:ext cx="62" cy="493"/>
            </a:xfrm>
            <a:custGeom>
              <a:avLst/>
              <a:gdLst>
                <a:gd name="T0" fmla="*/ 69 w 57"/>
                <a:gd name="T1" fmla="*/ 0 h 456"/>
                <a:gd name="T2" fmla="*/ 79 w 57"/>
                <a:gd name="T3" fmla="*/ 124 h 456"/>
                <a:gd name="T4" fmla="*/ 78 w 57"/>
                <a:gd name="T5" fmla="*/ 284 h 456"/>
                <a:gd name="T6" fmla="*/ 54 w 57"/>
                <a:gd name="T7" fmla="*/ 499 h 456"/>
                <a:gd name="T8" fmla="*/ 10 w 57"/>
                <a:gd name="T9" fmla="*/ 623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56">
                  <a:moveTo>
                    <a:pt x="49" y="0"/>
                  </a:moveTo>
                  <a:cubicBezTo>
                    <a:pt x="49" y="30"/>
                    <a:pt x="57" y="59"/>
                    <a:pt x="57" y="91"/>
                  </a:cubicBezTo>
                  <a:cubicBezTo>
                    <a:pt x="57" y="130"/>
                    <a:pt x="56" y="169"/>
                    <a:pt x="56" y="208"/>
                  </a:cubicBezTo>
                  <a:cubicBezTo>
                    <a:pt x="56" y="262"/>
                    <a:pt x="55" y="316"/>
                    <a:pt x="39" y="365"/>
                  </a:cubicBezTo>
                  <a:cubicBezTo>
                    <a:pt x="30" y="393"/>
                    <a:pt x="0" y="429"/>
                    <a:pt x="6" y="456"/>
                  </a:cubicBezTo>
                </a:path>
              </a:pathLst>
            </a:custGeom>
            <a:noFill/>
            <a:ln w="14288" cap="rnd">
              <a:solidFill>
                <a:srgbClr val="29757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9" name="Freeform 154">
              <a:extLst>
                <a:ext uri="{FF2B5EF4-FFF2-40B4-BE49-F238E27FC236}">
                  <a16:creationId xmlns:a16="http://schemas.microsoft.com/office/drawing/2014/main" id="{CCC616E6-DF8A-4966-BBB9-74F821E26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1467"/>
              <a:ext cx="96" cy="376"/>
            </a:xfrm>
            <a:custGeom>
              <a:avLst/>
              <a:gdLst>
                <a:gd name="T0" fmla="*/ 0 w 89"/>
                <a:gd name="T1" fmla="*/ 474 h 348"/>
                <a:gd name="T2" fmla="*/ 101 w 89"/>
                <a:gd name="T3" fmla="*/ 291 h 348"/>
                <a:gd name="T4" fmla="*/ 113 w 89"/>
                <a:gd name="T5" fmla="*/ 136 h 348"/>
                <a:gd name="T6" fmla="*/ 105 w 89"/>
                <a:gd name="T7" fmla="*/ 77 h 348"/>
                <a:gd name="T8" fmla="*/ 98 w 89"/>
                <a:gd name="T9" fmla="*/ 0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348">
                  <a:moveTo>
                    <a:pt x="0" y="348"/>
                  </a:moveTo>
                  <a:cubicBezTo>
                    <a:pt x="35" y="309"/>
                    <a:pt x="62" y="267"/>
                    <a:pt x="75" y="213"/>
                  </a:cubicBezTo>
                  <a:cubicBezTo>
                    <a:pt x="83" y="178"/>
                    <a:pt x="89" y="135"/>
                    <a:pt x="83" y="100"/>
                  </a:cubicBezTo>
                  <a:cubicBezTo>
                    <a:pt x="81" y="85"/>
                    <a:pt x="78" y="71"/>
                    <a:pt x="77" y="56"/>
                  </a:cubicBezTo>
                  <a:cubicBezTo>
                    <a:pt x="75" y="38"/>
                    <a:pt x="78" y="16"/>
                    <a:pt x="72" y="0"/>
                  </a:cubicBezTo>
                </a:path>
              </a:pathLst>
            </a:custGeom>
            <a:noFill/>
            <a:ln w="14288" cap="rnd">
              <a:solidFill>
                <a:srgbClr val="29757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0" name="Freeform 155">
              <a:extLst>
                <a:ext uri="{FF2B5EF4-FFF2-40B4-BE49-F238E27FC236}">
                  <a16:creationId xmlns:a16="http://schemas.microsoft.com/office/drawing/2014/main" id="{171FE3EF-CB99-4B51-9C41-84D731137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2126"/>
              <a:ext cx="420" cy="46"/>
            </a:xfrm>
            <a:custGeom>
              <a:avLst/>
              <a:gdLst>
                <a:gd name="T0" fmla="*/ 1 w 389"/>
                <a:gd name="T1" fmla="*/ 0 h 42"/>
                <a:gd name="T2" fmla="*/ 54 w 389"/>
                <a:gd name="T3" fmla="*/ 49 h 42"/>
                <a:gd name="T4" fmla="*/ 126 w 389"/>
                <a:gd name="T5" fmla="*/ 58 h 42"/>
                <a:gd name="T6" fmla="*/ 205 w 389"/>
                <a:gd name="T7" fmla="*/ 54 h 42"/>
                <a:gd name="T8" fmla="*/ 287 w 389"/>
                <a:gd name="T9" fmla="*/ 46 h 42"/>
                <a:gd name="T10" fmla="*/ 353 w 389"/>
                <a:gd name="T11" fmla="*/ 46 h 42"/>
                <a:gd name="T12" fmla="*/ 416 w 389"/>
                <a:gd name="T13" fmla="*/ 31 h 42"/>
                <a:gd name="T14" fmla="*/ 502 w 389"/>
                <a:gd name="T15" fmla="*/ 14 h 42"/>
                <a:gd name="T16" fmla="*/ 528 w 389"/>
                <a:gd name="T17" fmla="*/ 15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9" h="42">
                  <a:moveTo>
                    <a:pt x="1" y="0"/>
                  </a:moveTo>
                  <a:cubicBezTo>
                    <a:pt x="0" y="7"/>
                    <a:pt x="31" y="29"/>
                    <a:pt x="40" y="34"/>
                  </a:cubicBezTo>
                  <a:cubicBezTo>
                    <a:pt x="55" y="42"/>
                    <a:pt x="76" y="41"/>
                    <a:pt x="93" y="40"/>
                  </a:cubicBezTo>
                  <a:cubicBezTo>
                    <a:pt x="112" y="39"/>
                    <a:pt x="131" y="40"/>
                    <a:pt x="151" y="37"/>
                  </a:cubicBezTo>
                  <a:cubicBezTo>
                    <a:pt x="171" y="35"/>
                    <a:pt x="190" y="33"/>
                    <a:pt x="211" y="32"/>
                  </a:cubicBezTo>
                  <a:cubicBezTo>
                    <a:pt x="227" y="31"/>
                    <a:pt x="244" y="32"/>
                    <a:pt x="260" y="32"/>
                  </a:cubicBezTo>
                  <a:cubicBezTo>
                    <a:pt x="278" y="32"/>
                    <a:pt x="291" y="29"/>
                    <a:pt x="307" y="22"/>
                  </a:cubicBezTo>
                  <a:cubicBezTo>
                    <a:pt x="328" y="14"/>
                    <a:pt x="348" y="10"/>
                    <a:pt x="370" y="10"/>
                  </a:cubicBezTo>
                  <a:cubicBezTo>
                    <a:pt x="376" y="10"/>
                    <a:pt x="384" y="9"/>
                    <a:pt x="389" y="11"/>
                  </a:cubicBezTo>
                </a:path>
              </a:pathLst>
            </a:custGeom>
            <a:noFill/>
            <a:ln w="14288" cap="rnd">
              <a:solidFill>
                <a:srgbClr val="29757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1" name="Freeform 156">
              <a:extLst>
                <a:ext uri="{FF2B5EF4-FFF2-40B4-BE49-F238E27FC236}">
                  <a16:creationId xmlns:a16="http://schemas.microsoft.com/office/drawing/2014/main" id="{4AB6584A-31ED-44E9-BDEF-88E3A043B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2168"/>
              <a:ext cx="132" cy="59"/>
            </a:xfrm>
            <a:custGeom>
              <a:avLst/>
              <a:gdLst>
                <a:gd name="T0" fmla="*/ 168 w 122"/>
                <a:gd name="T1" fmla="*/ 0 h 55"/>
                <a:gd name="T2" fmla="*/ 128 w 122"/>
                <a:gd name="T3" fmla="*/ 15 h 55"/>
                <a:gd name="T4" fmla="*/ 81 w 122"/>
                <a:gd name="T5" fmla="*/ 42 h 55"/>
                <a:gd name="T6" fmla="*/ 38 w 122"/>
                <a:gd name="T7" fmla="*/ 63 h 55"/>
                <a:gd name="T8" fmla="*/ 0 w 122"/>
                <a:gd name="T9" fmla="*/ 7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55">
                  <a:moveTo>
                    <a:pt x="122" y="0"/>
                  </a:moveTo>
                  <a:cubicBezTo>
                    <a:pt x="118" y="5"/>
                    <a:pt x="101" y="7"/>
                    <a:pt x="93" y="11"/>
                  </a:cubicBezTo>
                  <a:cubicBezTo>
                    <a:pt x="81" y="16"/>
                    <a:pt x="70" y="24"/>
                    <a:pt x="59" y="32"/>
                  </a:cubicBezTo>
                  <a:cubicBezTo>
                    <a:pt x="49" y="40"/>
                    <a:pt x="40" y="44"/>
                    <a:pt x="28" y="48"/>
                  </a:cubicBezTo>
                  <a:cubicBezTo>
                    <a:pt x="20" y="50"/>
                    <a:pt x="6" y="50"/>
                    <a:pt x="0" y="55"/>
                  </a:cubicBezTo>
                </a:path>
              </a:pathLst>
            </a:custGeom>
            <a:noFill/>
            <a:ln w="14288" cap="rnd">
              <a:solidFill>
                <a:srgbClr val="29757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2" name="Freeform 157">
              <a:extLst>
                <a:ext uri="{FF2B5EF4-FFF2-40B4-BE49-F238E27FC236}">
                  <a16:creationId xmlns:a16="http://schemas.microsoft.com/office/drawing/2014/main" id="{42181EDC-5F98-421E-8F3F-2F4228A14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" y="2659"/>
              <a:ext cx="132" cy="562"/>
            </a:xfrm>
            <a:custGeom>
              <a:avLst/>
              <a:gdLst>
                <a:gd name="T0" fmla="*/ 13 w 122"/>
                <a:gd name="T1" fmla="*/ 2 h 520"/>
                <a:gd name="T2" fmla="*/ 3 w 122"/>
                <a:gd name="T3" fmla="*/ 4 h 520"/>
                <a:gd name="T4" fmla="*/ 68 w 122"/>
                <a:gd name="T5" fmla="*/ 136 h 520"/>
                <a:gd name="T6" fmla="*/ 136 w 122"/>
                <a:gd name="T7" fmla="*/ 304 h 520"/>
                <a:gd name="T8" fmla="*/ 141 w 122"/>
                <a:gd name="T9" fmla="*/ 518 h 520"/>
                <a:gd name="T10" fmla="*/ 160 w 122"/>
                <a:gd name="T11" fmla="*/ 696 h 520"/>
                <a:gd name="T12" fmla="*/ 168 w 122"/>
                <a:gd name="T13" fmla="*/ 709 h 5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520">
                  <a:moveTo>
                    <a:pt x="9" y="2"/>
                  </a:moveTo>
                  <a:cubicBezTo>
                    <a:pt x="9" y="0"/>
                    <a:pt x="4" y="1"/>
                    <a:pt x="3" y="4"/>
                  </a:cubicBezTo>
                  <a:cubicBezTo>
                    <a:pt x="0" y="48"/>
                    <a:pt x="27" y="68"/>
                    <a:pt x="50" y="100"/>
                  </a:cubicBezTo>
                  <a:cubicBezTo>
                    <a:pt x="77" y="139"/>
                    <a:pt x="95" y="175"/>
                    <a:pt x="99" y="223"/>
                  </a:cubicBezTo>
                  <a:cubicBezTo>
                    <a:pt x="104" y="274"/>
                    <a:pt x="105" y="327"/>
                    <a:pt x="103" y="379"/>
                  </a:cubicBezTo>
                  <a:cubicBezTo>
                    <a:pt x="102" y="421"/>
                    <a:pt x="103" y="469"/>
                    <a:pt x="117" y="510"/>
                  </a:cubicBezTo>
                  <a:cubicBezTo>
                    <a:pt x="119" y="513"/>
                    <a:pt x="120" y="517"/>
                    <a:pt x="122" y="520"/>
                  </a:cubicBezTo>
                </a:path>
              </a:pathLst>
            </a:custGeom>
            <a:noFill/>
            <a:ln w="14288" cap="rnd">
              <a:solidFill>
                <a:srgbClr val="29757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3" name="Freeform 158">
              <a:extLst>
                <a:ext uri="{FF2B5EF4-FFF2-40B4-BE49-F238E27FC236}">
                  <a16:creationId xmlns:a16="http://schemas.microsoft.com/office/drawing/2014/main" id="{16E752A8-98BA-49DA-9CC5-FD6262E69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2740"/>
              <a:ext cx="77" cy="499"/>
            </a:xfrm>
            <a:custGeom>
              <a:avLst/>
              <a:gdLst>
                <a:gd name="T0" fmla="*/ 43 w 72"/>
                <a:gd name="T1" fmla="*/ 0 h 461"/>
                <a:gd name="T2" fmla="*/ 12 w 72"/>
                <a:gd name="T3" fmla="*/ 43 h 461"/>
                <a:gd name="T4" fmla="*/ 15 w 72"/>
                <a:gd name="T5" fmla="*/ 120 h 461"/>
                <a:gd name="T6" fmla="*/ 81 w 72"/>
                <a:gd name="T7" fmla="*/ 286 h 461"/>
                <a:gd name="T8" fmla="*/ 72 w 72"/>
                <a:gd name="T9" fmla="*/ 464 h 461"/>
                <a:gd name="T10" fmla="*/ 40 w 72"/>
                <a:gd name="T11" fmla="*/ 633 h 4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461">
                  <a:moveTo>
                    <a:pt x="33" y="0"/>
                  </a:moveTo>
                  <a:cubicBezTo>
                    <a:pt x="25" y="11"/>
                    <a:pt x="14" y="18"/>
                    <a:pt x="8" y="31"/>
                  </a:cubicBezTo>
                  <a:cubicBezTo>
                    <a:pt x="0" y="51"/>
                    <a:pt x="2" y="69"/>
                    <a:pt x="11" y="88"/>
                  </a:cubicBezTo>
                  <a:cubicBezTo>
                    <a:pt x="30" y="128"/>
                    <a:pt x="52" y="163"/>
                    <a:pt x="62" y="208"/>
                  </a:cubicBezTo>
                  <a:cubicBezTo>
                    <a:pt x="72" y="251"/>
                    <a:pt x="67" y="296"/>
                    <a:pt x="55" y="338"/>
                  </a:cubicBezTo>
                  <a:cubicBezTo>
                    <a:pt x="42" y="380"/>
                    <a:pt x="26" y="416"/>
                    <a:pt x="31" y="461"/>
                  </a:cubicBezTo>
                </a:path>
              </a:pathLst>
            </a:custGeom>
            <a:noFill/>
            <a:ln w="14288" cap="rnd">
              <a:solidFill>
                <a:srgbClr val="29757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4" name="Freeform 159">
              <a:extLst>
                <a:ext uri="{FF2B5EF4-FFF2-40B4-BE49-F238E27FC236}">
                  <a16:creationId xmlns:a16="http://schemas.microsoft.com/office/drawing/2014/main" id="{FC9940B2-26A9-4928-B45D-82FCC8825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" y="2773"/>
              <a:ext cx="78" cy="484"/>
            </a:xfrm>
            <a:custGeom>
              <a:avLst/>
              <a:gdLst>
                <a:gd name="T0" fmla="*/ 100 w 72"/>
                <a:gd name="T1" fmla="*/ 0 h 448"/>
                <a:gd name="T2" fmla="*/ 15 w 72"/>
                <a:gd name="T3" fmla="*/ 122 h 448"/>
                <a:gd name="T4" fmla="*/ 29 w 72"/>
                <a:gd name="T5" fmla="*/ 300 h 448"/>
                <a:gd name="T6" fmla="*/ 65 w 72"/>
                <a:gd name="T7" fmla="*/ 448 h 448"/>
                <a:gd name="T8" fmla="*/ 74 w 72"/>
                <a:gd name="T9" fmla="*/ 529 h 448"/>
                <a:gd name="T10" fmla="*/ 98 w 72"/>
                <a:gd name="T11" fmla="*/ 610 h 4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448">
                  <a:moveTo>
                    <a:pt x="72" y="0"/>
                  </a:moveTo>
                  <a:cubicBezTo>
                    <a:pt x="56" y="34"/>
                    <a:pt x="21" y="50"/>
                    <a:pt x="11" y="90"/>
                  </a:cubicBezTo>
                  <a:cubicBezTo>
                    <a:pt x="0" y="131"/>
                    <a:pt x="7" y="181"/>
                    <a:pt x="21" y="220"/>
                  </a:cubicBezTo>
                  <a:cubicBezTo>
                    <a:pt x="34" y="257"/>
                    <a:pt x="43" y="290"/>
                    <a:pt x="47" y="329"/>
                  </a:cubicBezTo>
                  <a:cubicBezTo>
                    <a:pt x="48" y="349"/>
                    <a:pt x="51" y="369"/>
                    <a:pt x="54" y="389"/>
                  </a:cubicBezTo>
                  <a:cubicBezTo>
                    <a:pt x="57" y="410"/>
                    <a:pt x="66" y="428"/>
                    <a:pt x="71" y="448"/>
                  </a:cubicBezTo>
                </a:path>
              </a:pathLst>
            </a:custGeom>
            <a:noFill/>
            <a:ln w="14288" cap="rnd">
              <a:solidFill>
                <a:srgbClr val="29757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5" name="Freeform 160">
              <a:extLst>
                <a:ext uri="{FF2B5EF4-FFF2-40B4-BE49-F238E27FC236}">
                  <a16:creationId xmlns:a16="http://schemas.microsoft.com/office/drawing/2014/main" id="{5EEDE81D-B7EA-4BA3-B4D7-40DFF8CE3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2771"/>
              <a:ext cx="145" cy="486"/>
            </a:xfrm>
            <a:custGeom>
              <a:avLst/>
              <a:gdLst>
                <a:gd name="T0" fmla="*/ 147 w 134"/>
                <a:gd name="T1" fmla="*/ 0 h 450"/>
                <a:gd name="T2" fmla="*/ 156 w 134"/>
                <a:gd name="T3" fmla="*/ 52 h 450"/>
                <a:gd name="T4" fmla="*/ 172 w 134"/>
                <a:gd name="T5" fmla="*/ 112 h 450"/>
                <a:gd name="T6" fmla="*/ 172 w 134"/>
                <a:gd name="T7" fmla="*/ 243 h 450"/>
                <a:gd name="T8" fmla="*/ 51 w 134"/>
                <a:gd name="T9" fmla="*/ 487 h 450"/>
                <a:gd name="T10" fmla="*/ 2 w 134"/>
                <a:gd name="T11" fmla="*/ 612 h 4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" h="450">
                  <a:moveTo>
                    <a:pt x="107" y="0"/>
                  </a:moveTo>
                  <a:cubicBezTo>
                    <a:pt x="111" y="11"/>
                    <a:pt x="111" y="26"/>
                    <a:pt x="114" y="38"/>
                  </a:cubicBezTo>
                  <a:cubicBezTo>
                    <a:pt x="117" y="53"/>
                    <a:pt x="123" y="68"/>
                    <a:pt x="126" y="82"/>
                  </a:cubicBezTo>
                  <a:cubicBezTo>
                    <a:pt x="134" y="114"/>
                    <a:pt x="133" y="147"/>
                    <a:pt x="126" y="179"/>
                  </a:cubicBezTo>
                  <a:cubicBezTo>
                    <a:pt x="110" y="245"/>
                    <a:pt x="68" y="298"/>
                    <a:pt x="37" y="358"/>
                  </a:cubicBezTo>
                  <a:cubicBezTo>
                    <a:pt x="24" y="384"/>
                    <a:pt x="0" y="421"/>
                    <a:pt x="2" y="450"/>
                  </a:cubicBezTo>
                </a:path>
              </a:pathLst>
            </a:custGeom>
            <a:noFill/>
            <a:ln w="14288" cap="rnd">
              <a:solidFill>
                <a:srgbClr val="29757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6" name="Freeform 161">
              <a:extLst>
                <a:ext uri="{FF2B5EF4-FFF2-40B4-BE49-F238E27FC236}">
                  <a16:creationId xmlns:a16="http://schemas.microsoft.com/office/drawing/2014/main" id="{08D1C181-B31A-4B3A-B63E-95DA5467A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1630"/>
              <a:ext cx="541" cy="571"/>
            </a:xfrm>
            <a:custGeom>
              <a:avLst/>
              <a:gdLst>
                <a:gd name="T0" fmla="*/ 640 w 501"/>
                <a:gd name="T1" fmla="*/ 0 h 528"/>
                <a:gd name="T2" fmla="*/ 582 w 501"/>
                <a:gd name="T3" fmla="*/ 652 h 528"/>
                <a:gd name="T4" fmla="*/ 0 w 501"/>
                <a:gd name="T5" fmla="*/ 689 h 5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1" h="528">
                  <a:moveTo>
                    <a:pt x="470" y="0"/>
                  </a:moveTo>
                  <a:cubicBezTo>
                    <a:pt x="470" y="0"/>
                    <a:pt x="501" y="426"/>
                    <a:pt x="428" y="477"/>
                  </a:cubicBezTo>
                  <a:cubicBezTo>
                    <a:pt x="355" y="528"/>
                    <a:pt x="0" y="504"/>
                    <a:pt x="0" y="504"/>
                  </a:cubicBezTo>
                </a:path>
              </a:pathLst>
            </a:custGeom>
            <a:noFill/>
            <a:ln w="28575" cap="rnd">
              <a:solidFill>
                <a:srgbClr val="76439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7" name="Freeform 162">
              <a:extLst>
                <a:ext uri="{FF2B5EF4-FFF2-40B4-BE49-F238E27FC236}">
                  <a16:creationId xmlns:a16="http://schemas.microsoft.com/office/drawing/2014/main" id="{6D9AED04-77CF-4741-A96F-1FA902DF3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2137"/>
              <a:ext cx="77" cy="89"/>
            </a:xfrm>
            <a:custGeom>
              <a:avLst/>
              <a:gdLst>
                <a:gd name="T0" fmla="*/ 77 w 77"/>
                <a:gd name="T1" fmla="*/ 0 h 89"/>
                <a:gd name="T2" fmla="*/ 0 w 77"/>
                <a:gd name="T3" fmla="*/ 37 h 89"/>
                <a:gd name="T4" fmla="*/ 70 w 77"/>
                <a:gd name="T5" fmla="*/ 89 h 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7" h="89">
                  <a:moveTo>
                    <a:pt x="77" y="0"/>
                  </a:moveTo>
                  <a:lnTo>
                    <a:pt x="0" y="37"/>
                  </a:lnTo>
                  <a:lnTo>
                    <a:pt x="70" y="89"/>
                  </a:lnTo>
                </a:path>
              </a:pathLst>
            </a:custGeom>
            <a:noFill/>
            <a:ln w="28575" cap="rnd">
              <a:solidFill>
                <a:srgbClr val="76439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8" name="Freeform 163">
              <a:extLst>
                <a:ext uri="{FF2B5EF4-FFF2-40B4-BE49-F238E27FC236}">
                  <a16:creationId xmlns:a16="http://schemas.microsoft.com/office/drawing/2014/main" id="{883F1B28-12DF-497F-8CA5-31BAF4378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2405"/>
              <a:ext cx="473" cy="502"/>
            </a:xfrm>
            <a:custGeom>
              <a:avLst/>
              <a:gdLst>
                <a:gd name="T0" fmla="*/ 0 w 438"/>
                <a:gd name="T1" fmla="*/ 31 h 464"/>
                <a:gd name="T2" fmla="*/ 433 w 438"/>
                <a:gd name="T3" fmla="*/ 38 h 464"/>
                <a:gd name="T4" fmla="*/ 596 w 438"/>
                <a:gd name="T5" fmla="*/ 635 h 4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8" h="464">
                  <a:moveTo>
                    <a:pt x="0" y="23"/>
                  </a:moveTo>
                  <a:cubicBezTo>
                    <a:pt x="0" y="23"/>
                    <a:pt x="243" y="0"/>
                    <a:pt x="319" y="28"/>
                  </a:cubicBezTo>
                  <a:cubicBezTo>
                    <a:pt x="395" y="56"/>
                    <a:pt x="431" y="91"/>
                    <a:pt x="438" y="464"/>
                  </a:cubicBezTo>
                </a:path>
              </a:pathLst>
            </a:custGeom>
            <a:noFill/>
            <a:ln w="28575" cap="rnd">
              <a:solidFill>
                <a:srgbClr val="76439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9" name="Freeform 164">
              <a:extLst>
                <a:ext uri="{FF2B5EF4-FFF2-40B4-BE49-F238E27FC236}">
                  <a16:creationId xmlns:a16="http://schemas.microsoft.com/office/drawing/2014/main" id="{7CDF6FC9-F135-4894-91EB-F4F558EE5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2392"/>
              <a:ext cx="73" cy="72"/>
            </a:xfrm>
            <a:custGeom>
              <a:avLst/>
              <a:gdLst>
                <a:gd name="T0" fmla="*/ 67 w 73"/>
                <a:gd name="T1" fmla="*/ 0 h 72"/>
                <a:gd name="T2" fmla="*/ 0 w 73"/>
                <a:gd name="T3" fmla="*/ 39 h 72"/>
                <a:gd name="T4" fmla="*/ 73 w 73"/>
                <a:gd name="T5" fmla="*/ 72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3" h="72">
                  <a:moveTo>
                    <a:pt x="67" y="0"/>
                  </a:moveTo>
                  <a:lnTo>
                    <a:pt x="0" y="39"/>
                  </a:lnTo>
                  <a:lnTo>
                    <a:pt x="73" y="72"/>
                  </a:lnTo>
                </a:path>
              </a:pathLst>
            </a:custGeom>
            <a:noFill/>
            <a:ln w="28575" cap="rnd">
              <a:solidFill>
                <a:srgbClr val="76439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0" name="Freeform 165">
              <a:extLst>
                <a:ext uri="{FF2B5EF4-FFF2-40B4-BE49-F238E27FC236}">
                  <a16:creationId xmlns:a16="http://schemas.microsoft.com/office/drawing/2014/main" id="{54A0148B-1443-4125-AA46-76D43CB8A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1152"/>
              <a:ext cx="176" cy="185"/>
            </a:xfrm>
            <a:custGeom>
              <a:avLst/>
              <a:gdLst>
                <a:gd name="T0" fmla="*/ 221 w 163"/>
                <a:gd name="T1" fmla="*/ 13 h 172"/>
                <a:gd name="T2" fmla="*/ 0 w 163"/>
                <a:gd name="T3" fmla="*/ 230 h 172"/>
                <a:gd name="T4" fmla="*/ 221 w 163"/>
                <a:gd name="T5" fmla="*/ 13 h 1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" h="172">
                  <a:moveTo>
                    <a:pt x="163" y="9"/>
                  </a:moveTo>
                  <a:cubicBezTo>
                    <a:pt x="163" y="9"/>
                    <a:pt x="0" y="0"/>
                    <a:pt x="0" y="172"/>
                  </a:cubicBezTo>
                  <a:cubicBezTo>
                    <a:pt x="0" y="172"/>
                    <a:pt x="13" y="11"/>
                    <a:pt x="16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1" name="Oval 166">
              <a:extLst>
                <a:ext uri="{FF2B5EF4-FFF2-40B4-BE49-F238E27FC236}">
                  <a16:creationId xmlns:a16="http://schemas.microsoft.com/office/drawing/2014/main" id="{57A83562-D38C-4A33-93E9-88106D9B2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" y="1152"/>
              <a:ext cx="16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502" name="Oval 167">
              <a:extLst>
                <a:ext uri="{FF2B5EF4-FFF2-40B4-BE49-F238E27FC236}">
                  <a16:creationId xmlns:a16="http://schemas.microsoft.com/office/drawing/2014/main" id="{B5B3D2F1-43DF-4C1D-BEBA-D09BAF8E7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1154"/>
              <a:ext cx="11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503" name="Oval 168">
              <a:extLst>
                <a:ext uri="{FF2B5EF4-FFF2-40B4-BE49-F238E27FC236}">
                  <a16:creationId xmlns:a16="http://schemas.microsoft.com/office/drawing/2014/main" id="{3EE17ED0-078C-4D21-A585-1FA3ED551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1348"/>
              <a:ext cx="5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504" name="Freeform 169">
              <a:extLst>
                <a:ext uri="{FF2B5EF4-FFF2-40B4-BE49-F238E27FC236}">
                  <a16:creationId xmlns:a16="http://schemas.microsoft.com/office/drawing/2014/main" id="{B8C4BC2D-A269-4653-9E29-9F10185F8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1125"/>
              <a:ext cx="488" cy="334"/>
            </a:xfrm>
            <a:custGeom>
              <a:avLst/>
              <a:gdLst>
                <a:gd name="T0" fmla="*/ 0 w 451"/>
                <a:gd name="T1" fmla="*/ 401 h 309"/>
                <a:gd name="T2" fmla="*/ 489 w 451"/>
                <a:gd name="T3" fmla="*/ 109 h 309"/>
                <a:gd name="T4" fmla="*/ 618 w 451"/>
                <a:gd name="T5" fmla="*/ 422 h 309"/>
                <a:gd name="T6" fmla="*/ 0 w 451"/>
                <a:gd name="T7" fmla="*/ 401 h 3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1" h="309">
                  <a:moveTo>
                    <a:pt x="0" y="293"/>
                  </a:moveTo>
                  <a:cubicBezTo>
                    <a:pt x="0" y="293"/>
                    <a:pt x="225" y="55"/>
                    <a:pt x="357" y="80"/>
                  </a:cubicBezTo>
                  <a:cubicBezTo>
                    <a:pt x="437" y="96"/>
                    <a:pt x="451" y="309"/>
                    <a:pt x="451" y="309"/>
                  </a:cubicBezTo>
                  <a:cubicBezTo>
                    <a:pt x="451" y="309"/>
                    <a:pt x="367" y="0"/>
                    <a:pt x="0" y="293"/>
                  </a:cubicBezTo>
                  <a:close/>
                </a:path>
              </a:pathLst>
            </a:custGeom>
            <a:solidFill>
              <a:srgbClr val="E6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5" name="Freeform 170">
              <a:extLst>
                <a:ext uri="{FF2B5EF4-FFF2-40B4-BE49-F238E27FC236}">
                  <a16:creationId xmlns:a16="http://schemas.microsoft.com/office/drawing/2014/main" id="{98A76E78-6E74-4F52-B51B-63865522E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1255"/>
              <a:ext cx="694" cy="204"/>
            </a:xfrm>
            <a:custGeom>
              <a:avLst/>
              <a:gdLst>
                <a:gd name="T0" fmla="*/ 0 w 642"/>
                <a:gd name="T1" fmla="*/ 225 h 188"/>
                <a:gd name="T2" fmla="*/ 258 w 642"/>
                <a:gd name="T3" fmla="*/ 30 h 188"/>
                <a:gd name="T4" fmla="*/ 877 w 642"/>
                <a:gd name="T5" fmla="*/ 260 h 188"/>
                <a:gd name="T6" fmla="*/ 445 w 642"/>
                <a:gd name="T7" fmla="*/ 116 h 188"/>
                <a:gd name="T8" fmla="*/ 0 w 642"/>
                <a:gd name="T9" fmla="*/ 22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2" h="188">
                  <a:moveTo>
                    <a:pt x="0" y="162"/>
                  </a:moveTo>
                  <a:cubicBezTo>
                    <a:pt x="0" y="162"/>
                    <a:pt x="10" y="43"/>
                    <a:pt x="189" y="22"/>
                  </a:cubicBezTo>
                  <a:cubicBezTo>
                    <a:pt x="369" y="0"/>
                    <a:pt x="576" y="6"/>
                    <a:pt x="642" y="188"/>
                  </a:cubicBezTo>
                  <a:cubicBezTo>
                    <a:pt x="642" y="188"/>
                    <a:pt x="572" y="94"/>
                    <a:pt x="326" y="84"/>
                  </a:cubicBezTo>
                  <a:cubicBezTo>
                    <a:pt x="80" y="75"/>
                    <a:pt x="14" y="106"/>
                    <a:pt x="0" y="162"/>
                  </a:cubicBezTo>
                  <a:close/>
                </a:path>
              </a:pathLst>
            </a:custGeom>
            <a:solidFill>
              <a:srgbClr val="E6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6" name="Freeform 171">
              <a:extLst>
                <a:ext uri="{FF2B5EF4-FFF2-40B4-BE49-F238E27FC236}">
                  <a16:creationId xmlns:a16="http://schemas.microsoft.com/office/drawing/2014/main" id="{E78E9863-531F-4E16-8082-0E0EEE8B1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" y="1117"/>
              <a:ext cx="432" cy="231"/>
            </a:xfrm>
            <a:custGeom>
              <a:avLst/>
              <a:gdLst>
                <a:gd name="T0" fmla="*/ 0 w 400"/>
                <a:gd name="T1" fmla="*/ 0 h 214"/>
                <a:gd name="T2" fmla="*/ 257 w 400"/>
                <a:gd name="T3" fmla="*/ 0 h 214"/>
                <a:gd name="T4" fmla="*/ 544 w 400"/>
                <a:gd name="T5" fmla="*/ 290 h 214"/>
                <a:gd name="T6" fmla="*/ 0 w 400"/>
                <a:gd name="T7" fmla="*/ 92 h 214"/>
                <a:gd name="T8" fmla="*/ 0 w 400"/>
                <a:gd name="T9" fmla="*/ 0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0" h="214">
                  <a:moveTo>
                    <a:pt x="0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365" y="56"/>
                    <a:pt x="400" y="214"/>
                  </a:cubicBezTo>
                  <a:cubicBezTo>
                    <a:pt x="400" y="214"/>
                    <a:pt x="199" y="13"/>
                    <a:pt x="0" y="6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7" name="Freeform 172">
              <a:extLst>
                <a:ext uri="{FF2B5EF4-FFF2-40B4-BE49-F238E27FC236}">
                  <a16:creationId xmlns:a16="http://schemas.microsoft.com/office/drawing/2014/main" id="{13D242A2-6672-42BE-AD76-076E3DF93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" y="1140"/>
              <a:ext cx="456" cy="314"/>
            </a:xfrm>
            <a:custGeom>
              <a:avLst/>
              <a:gdLst>
                <a:gd name="T0" fmla="*/ 0 w 422"/>
                <a:gd name="T1" fmla="*/ 364 h 291"/>
                <a:gd name="T2" fmla="*/ 576 w 422"/>
                <a:gd name="T3" fmla="*/ 256 h 291"/>
                <a:gd name="T4" fmla="*/ 576 w 422"/>
                <a:gd name="T5" fmla="*/ 395 h 291"/>
                <a:gd name="T6" fmla="*/ 0 w 422"/>
                <a:gd name="T7" fmla="*/ 364 h 2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2" h="291">
                  <a:moveTo>
                    <a:pt x="0" y="268"/>
                  </a:moveTo>
                  <a:cubicBezTo>
                    <a:pt x="0" y="268"/>
                    <a:pt x="124" y="0"/>
                    <a:pt x="422" y="189"/>
                  </a:cubicBezTo>
                  <a:cubicBezTo>
                    <a:pt x="422" y="291"/>
                    <a:pt x="422" y="291"/>
                    <a:pt x="422" y="291"/>
                  </a:cubicBezTo>
                  <a:cubicBezTo>
                    <a:pt x="422" y="291"/>
                    <a:pt x="227" y="90"/>
                    <a:pt x="0" y="268"/>
                  </a:cubicBezTo>
                  <a:close/>
                </a:path>
              </a:pathLst>
            </a:custGeom>
            <a:solidFill>
              <a:srgbClr val="E6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8" name="Freeform 173">
              <a:extLst>
                <a:ext uri="{FF2B5EF4-FFF2-40B4-BE49-F238E27FC236}">
                  <a16:creationId xmlns:a16="http://schemas.microsoft.com/office/drawing/2014/main" id="{7BD09065-27C6-4A71-A67E-1A8DE10B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2144"/>
              <a:ext cx="431" cy="235"/>
            </a:xfrm>
            <a:custGeom>
              <a:avLst/>
              <a:gdLst>
                <a:gd name="T0" fmla="*/ 0 w 399"/>
                <a:gd name="T1" fmla="*/ 294 h 218"/>
                <a:gd name="T2" fmla="*/ 543 w 399"/>
                <a:gd name="T3" fmla="*/ 63 h 218"/>
                <a:gd name="T4" fmla="*/ 543 w 399"/>
                <a:gd name="T5" fmla="*/ 195 h 218"/>
                <a:gd name="T6" fmla="*/ 0 w 399"/>
                <a:gd name="T7" fmla="*/ 294 h 2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9" h="218">
                  <a:moveTo>
                    <a:pt x="0" y="218"/>
                  </a:moveTo>
                  <a:cubicBezTo>
                    <a:pt x="0" y="218"/>
                    <a:pt x="63" y="0"/>
                    <a:pt x="399" y="46"/>
                  </a:cubicBezTo>
                  <a:cubicBezTo>
                    <a:pt x="399" y="145"/>
                    <a:pt x="399" y="145"/>
                    <a:pt x="399" y="145"/>
                  </a:cubicBezTo>
                  <a:cubicBezTo>
                    <a:pt x="399" y="145"/>
                    <a:pt x="170" y="63"/>
                    <a:pt x="0" y="218"/>
                  </a:cubicBezTo>
                  <a:close/>
                </a:path>
              </a:pathLst>
            </a:custGeom>
            <a:solidFill>
              <a:srgbClr val="E6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9" name="Freeform 174">
              <a:extLst>
                <a:ext uri="{FF2B5EF4-FFF2-40B4-BE49-F238E27FC236}">
                  <a16:creationId xmlns:a16="http://schemas.microsoft.com/office/drawing/2014/main" id="{2A917B3D-8F1E-4D1F-98A0-42400506C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2898"/>
              <a:ext cx="711" cy="267"/>
            </a:xfrm>
            <a:custGeom>
              <a:avLst/>
              <a:gdLst>
                <a:gd name="T0" fmla="*/ 0 w 658"/>
                <a:gd name="T1" fmla="*/ 330 h 247"/>
                <a:gd name="T2" fmla="*/ 897 w 658"/>
                <a:gd name="T3" fmla="*/ 186 h 247"/>
                <a:gd name="T4" fmla="*/ 897 w 658"/>
                <a:gd name="T5" fmla="*/ 337 h 247"/>
                <a:gd name="T6" fmla="*/ 0 w 658"/>
                <a:gd name="T7" fmla="*/ 330 h 2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8" h="247">
                  <a:moveTo>
                    <a:pt x="0" y="241"/>
                  </a:moveTo>
                  <a:cubicBezTo>
                    <a:pt x="0" y="241"/>
                    <a:pt x="308" y="0"/>
                    <a:pt x="658" y="136"/>
                  </a:cubicBezTo>
                  <a:cubicBezTo>
                    <a:pt x="658" y="247"/>
                    <a:pt x="658" y="247"/>
                    <a:pt x="658" y="247"/>
                  </a:cubicBezTo>
                  <a:cubicBezTo>
                    <a:pt x="658" y="247"/>
                    <a:pt x="446" y="87"/>
                    <a:pt x="0" y="241"/>
                  </a:cubicBezTo>
                  <a:close/>
                </a:path>
              </a:pathLst>
            </a:custGeom>
            <a:solidFill>
              <a:srgbClr val="E6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0" name="Freeform 175">
              <a:extLst>
                <a:ext uri="{FF2B5EF4-FFF2-40B4-BE49-F238E27FC236}">
                  <a16:creationId xmlns:a16="http://schemas.microsoft.com/office/drawing/2014/main" id="{D0567790-8007-4E46-B524-613A4F7E0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" y="2536"/>
              <a:ext cx="442" cy="201"/>
            </a:xfrm>
            <a:custGeom>
              <a:avLst/>
              <a:gdLst>
                <a:gd name="T0" fmla="*/ 0 w 409"/>
                <a:gd name="T1" fmla="*/ 216 h 186"/>
                <a:gd name="T2" fmla="*/ 218 w 409"/>
                <a:gd name="T3" fmla="*/ 155 h 186"/>
                <a:gd name="T4" fmla="*/ 559 w 409"/>
                <a:gd name="T5" fmla="*/ 158 h 186"/>
                <a:gd name="T6" fmla="*/ 300 w 409"/>
                <a:gd name="T7" fmla="*/ 169 h 186"/>
                <a:gd name="T8" fmla="*/ 0 w 409"/>
                <a:gd name="T9" fmla="*/ 216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" h="186">
                  <a:moveTo>
                    <a:pt x="0" y="158"/>
                  </a:moveTo>
                  <a:cubicBezTo>
                    <a:pt x="0" y="158"/>
                    <a:pt x="118" y="131"/>
                    <a:pt x="160" y="113"/>
                  </a:cubicBezTo>
                  <a:cubicBezTo>
                    <a:pt x="202" y="95"/>
                    <a:pt x="369" y="0"/>
                    <a:pt x="409" y="116"/>
                  </a:cubicBezTo>
                  <a:cubicBezTo>
                    <a:pt x="409" y="116"/>
                    <a:pt x="342" y="60"/>
                    <a:pt x="220" y="123"/>
                  </a:cubicBezTo>
                  <a:cubicBezTo>
                    <a:pt x="98" y="186"/>
                    <a:pt x="0" y="158"/>
                    <a:pt x="0" y="158"/>
                  </a:cubicBezTo>
                  <a:close/>
                </a:path>
              </a:pathLst>
            </a:custGeom>
            <a:solidFill>
              <a:srgbClr val="E6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1" name="Freeform 176">
              <a:extLst>
                <a:ext uri="{FF2B5EF4-FFF2-40B4-BE49-F238E27FC236}">
                  <a16:creationId xmlns:a16="http://schemas.microsoft.com/office/drawing/2014/main" id="{ABC3A9F5-29D3-4212-B725-C351B516E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" y="2725"/>
              <a:ext cx="112" cy="128"/>
            </a:xfrm>
            <a:custGeom>
              <a:avLst/>
              <a:gdLst>
                <a:gd name="T0" fmla="*/ 140 w 104"/>
                <a:gd name="T1" fmla="*/ 0 h 118"/>
                <a:gd name="T2" fmla="*/ 5 w 104"/>
                <a:gd name="T3" fmla="*/ 164 h 118"/>
                <a:gd name="T4" fmla="*/ 140 w 104"/>
                <a:gd name="T5" fmla="*/ 0 h 1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18">
                  <a:moveTo>
                    <a:pt x="104" y="0"/>
                  </a:moveTo>
                  <a:cubicBezTo>
                    <a:pt x="104" y="0"/>
                    <a:pt x="0" y="14"/>
                    <a:pt x="5" y="118"/>
                  </a:cubicBezTo>
                  <a:cubicBezTo>
                    <a:pt x="5" y="118"/>
                    <a:pt x="12" y="28"/>
                    <a:pt x="104" y="0"/>
                  </a:cubicBezTo>
                  <a:close/>
                </a:path>
              </a:pathLst>
            </a:custGeom>
            <a:solidFill>
              <a:srgbClr val="E6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2" name="Freeform 177">
              <a:extLst>
                <a:ext uri="{FF2B5EF4-FFF2-40B4-BE49-F238E27FC236}">
                  <a16:creationId xmlns:a16="http://schemas.microsoft.com/office/drawing/2014/main" id="{21391C78-3F19-4815-8CF7-BBEE99CB7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2748"/>
              <a:ext cx="798" cy="105"/>
            </a:xfrm>
            <a:custGeom>
              <a:avLst/>
              <a:gdLst>
                <a:gd name="T0" fmla="*/ 11 w 739"/>
                <a:gd name="T1" fmla="*/ 133 h 97"/>
                <a:gd name="T2" fmla="*/ 498 w 739"/>
                <a:gd name="T3" fmla="*/ 62 h 97"/>
                <a:gd name="T4" fmla="*/ 1005 w 739"/>
                <a:gd name="T5" fmla="*/ 109 h 97"/>
                <a:gd name="T6" fmla="*/ 806 w 739"/>
                <a:gd name="T7" fmla="*/ 87 h 97"/>
                <a:gd name="T8" fmla="*/ 310 w 739"/>
                <a:gd name="T9" fmla="*/ 109 h 97"/>
                <a:gd name="T10" fmla="*/ 11 w 739"/>
                <a:gd name="T11" fmla="*/ 133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97">
                  <a:moveTo>
                    <a:pt x="7" y="97"/>
                  </a:moveTo>
                  <a:cubicBezTo>
                    <a:pt x="7" y="97"/>
                    <a:pt x="0" y="23"/>
                    <a:pt x="366" y="45"/>
                  </a:cubicBezTo>
                  <a:cubicBezTo>
                    <a:pt x="401" y="47"/>
                    <a:pt x="721" y="0"/>
                    <a:pt x="739" y="79"/>
                  </a:cubicBezTo>
                  <a:cubicBezTo>
                    <a:pt x="739" y="79"/>
                    <a:pt x="678" y="39"/>
                    <a:pt x="593" y="63"/>
                  </a:cubicBezTo>
                  <a:cubicBezTo>
                    <a:pt x="508" y="87"/>
                    <a:pt x="277" y="91"/>
                    <a:pt x="228" y="79"/>
                  </a:cubicBezTo>
                  <a:cubicBezTo>
                    <a:pt x="180" y="67"/>
                    <a:pt x="40" y="65"/>
                    <a:pt x="7" y="97"/>
                  </a:cubicBezTo>
                  <a:close/>
                </a:path>
              </a:pathLst>
            </a:custGeom>
            <a:solidFill>
              <a:srgbClr val="E6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3" name="Freeform 178">
              <a:extLst>
                <a:ext uri="{FF2B5EF4-FFF2-40B4-BE49-F238E27FC236}">
                  <a16:creationId xmlns:a16="http://schemas.microsoft.com/office/drawing/2014/main" id="{C09F5115-8861-437F-9792-2BD28E463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" y="2554"/>
              <a:ext cx="627" cy="360"/>
            </a:xfrm>
            <a:custGeom>
              <a:avLst/>
              <a:gdLst>
                <a:gd name="T0" fmla="*/ 0 w 581"/>
                <a:gd name="T1" fmla="*/ 297 h 333"/>
                <a:gd name="T2" fmla="*/ 346 w 581"/>
                <a:gd name="T3" fmla="*/ 136 h 333"/>
                <a:gd name="T4" fmla="*/ 789 w 581"/>
                <a:gd name="T5" fmla="*/ 455 h 333"/>
                <a:gd name="T6" fmla="*/ 0 w 581"/>
                <a:gd name="T7" fmla="*/ 297 h 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1" h="333">
                  <a:moveTo>
                    <a:pt x="0" y="217"/>
                  </a:moveTo>
                  <a:cubicBezTo>
                    <a:pt x="0" y="217"/>
                    <a:pt x="21" y="78"/>
                    <a:pt x="255" y="100"/>
                  </a:cubicBezTo>
                  <a:cubicBezTo>
                    <a:pt x="490" y="121"/>
                    <a:pt x="554" y="205"/>
                    <a:pt x="581" y="333"/>
                  </a:cubicBezTo>
                  <a:cubicBezTo>
                    <a:pt x="581" y="333"/>
                    <a:pt x="328" y="0"/>
                    <a:pt x="0" y="217"/>
                  </a:cubicBezTo>
                  <a:close/>
                </a:path>
              </a:pathLst>
            </a:custGeom>
            <a:solidFill>
              <a:srgbClr val="E6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4" name="Freeform 179">
              <a:extLst>
                <a:ext uri="{FF2B5EF4-FFF2-40B4-BE49-F238E27FC236}">
                  <a16:creationId xmlns:a16="http://schemas.microsoft.com/office/drawing/2014/main" id="{4B05AFAA-58E5-49CF-8EA9-6CE91C942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" y="2714"/>
              <a:ext cx="442" cy="236"/>
            </a:xfrm>
            <a:custGeom>
              <a:avLst/>
              <a:gdLst>
                <a:gd name="T0" fmla="*/ 0 w 409"/>
                <a:gd name="T1" fmla="*/ 162 h 218"/>
                <a:gd name="T2" fmla="*/ 486 w 409"/>
                <a:gd name="T3" fmla="*/ 61 h 218"/>
                <a:gd name="T4" fmla="*/ 544 w 409"/>
                <a:gd name="T5" fmla="*/ 200 h 218"/>
                <a:gd name="T6" fmla="*/ 0 w 409"/>
                <a:gd name="T7" fmla="*/ 299 h 218"/>
                <a:gd name="T8" fmla="*/ 0 w 409"/>
                <a:gd name="T9" fmla="*/ 162 h 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" h="218">
                  <a:moveTo>
                    <a:pt x="0" y="118"/>
                  </a:moveTo>
                  <a:cubicBezTo>
                    <a:pt x="0" y="118"/>
                    <a:pt x="271" y="0"/>
                    <a:pt x="356" y="44"/>
                  </a:cubicBezTo>
                  <a:cubicBezTo>
                    <a:pt x="409" y="71"/>
                    <a:pt x="398" y="146"/>
                    <a:pt x="398" y="146"/>
                  </a:cubicBezTo>
                  <a:cubicBezTo>
                    <a:pt x="398" y="146"/>
                    <a:pt x="223" y="26"/>
                    <a:pt x="0" y="218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rgbClr val="E6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5" name="Freeform 180">
              <a:extLst>
                <a:ext uri="{FF2B5EF4-FFF2-40B4-BE49-F238E27FC236}">
                  <a16:creationId xmlns:a16="http://schemas.microsoft.com/office/drawing/2014/main" id="{CBF7BE90-B08D-4AB4-AD74-F0855EDF9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" y="3185"/>
              <a:ext cx="544" cy="281"/>
            </a:xfrm>
            <a:custGeom>
              <a:avLst/>
              <a:gdLst>
                <a:gd name="T0" fmla="*/ 0 w 504"/>
                <a:gd name="T1" fmla="*/ 347 h 260"/>
                <a:gd name="T2" fmla="*/ 684 w 504"/>
                <a:gd name="T3" fmla="*/ 356 h 260"/>
                <a:gd name="T4" fmla="*/ 0 w 504"/>
                <a:gd name="T5" fmla="*/ 347 h 2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4" h="260">
                  <a:moveTo>
                    <a:pt x="0" y="254"/>
                  </a:moveTo>
                  <a:cubicBezTo>
                    <a:pt x="0" y="254"/>
                    <a:pt x="472" y="0"/>
                    <a:pt x="504" y="260"/>
                  </a:cubicBezTo>
                  <a:cubicBezTo>
                    <a:pt x="504" y="260"/>
                    <a:pt x="292" y="129"/>
                    <a:pt x="0" y="254"/>
                  </a:cubicBezTo>
                  <a:close/>
                </a:path>
              </a:pathLst>
            </a:custGeom>
            <a:solidFill>
              <a:srgbClr val="E6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6" name="Freeform 181">
              <a:extLst>
                <a:ext uri="{FF2B5EF4-FFF2-40B4-BE49-F238E27FC236}">
                  <a16:creationId xmlns:a16="http://schemas.microsoft.com/office/drawing/2014/main" id="{0BF18675-81EB-496D-BE00-8C95DF12C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" y="3265"/>
              <a:ext cx="765" cy="219"/>
            </a:xfrm>
            <a:custGeom>
              <a:avLst/>
              <a:gdLst>
                <a:gd name="T0" fmla="*/ 0 w 708"/>
                <a:gd name="T1" fmla="*/ 275 h 203"/>
                <a:gd name="T2" fmla="*/ 966 w 708"/>
                <a:gd name="T3" fmla="*/ 246 h 203"/>
                <a:gd name="T4" fmla="*/ 0 w 708"/>
                <a:gd name="T5" fmla="*/ 275 h 2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8" h="203">
                  <a:moveTo>
                    <a:pt x="0" y="203"/>
                  </a:moveTo>
                  <a:cubicBezTo>
                    <a:pt x="0" y="203"/>
                    <a:pt x="180" y="0"/>
                    <a:pt x="708" y="182"/>
                  </a:cubicBezTo>
                  <a:cubicBezTo>
                    <a:pt x="708" y="182"/>
                    <a:pt x="244" y="96"/>
                    <a:pt x="0" y="203"/>
                  </a:cubicBezTo>
                  <a:close/>
                </a:path>
              </a:pathLst>
            </a:custGeom>
            <a:solidFill>
              <a:srgbClr val="E6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7" name="Freeform 182">
              <a:extLst>
                <a:ext uri="{FF2B5EF4-FFF2-40B4-BE49-F238E27FC236}">
                  <a16:creationId xmlns:a16="http://schemas.microsoft.com/office/drawing/2014/main" id="{9FC874AB-3B0A-4790-936D-7D4597E35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3309"/>
              <a:ext cx="752" cy="164"/>
            </a:xfrm>
            <a:custGeom>
              <a:avLst/>
              <a:gdLst>
                <a:gd name="T0" fmla="*/ 0 w 696"/>
                <a:gd name="T1" fmla="*/ 177 h 152"/>
                <a:gd name="T2" fmla="*/ 311 w 696"/>
                <a:gd name="T3" fmla="*/ 1 h 152"/>
                <a:gd name="T4" fmla="*/ 510 w 696"/>
                <a:gd name="T5" fmla="*/ 33 h 152"/>
                <a:gd name="T6" fmla="*/ 730 w 696"/>
                <a:gd name="T7" fmla="*/ 19 h 152"/>
                <a:gd name="T8" fmla="*/ 949 w 696"/>
                <a:gd name="T9" fmla="*/ 206 h 152"/>
                <a:gd name="T10" fmla="*/ 755 w 696"/>
                <a:gd name="T11" fmla="*/ 101 h 152"/>
                <a:gd name="T12" fmla="*/ 367 w 696"/>
                <a:gd name="T13" fmla="*/ 105 h 152"/>
                <a:gd name="T14" fmla="*/ 0 w 696"/>
                <a:gd name="T15" fmla="*/ 177 h 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96" h="152">
                  <a:moveTo>
                    <a:pt x="0" y="131"/>
                  </a:moveTo>
                  <a:cubicBezTo>
                    <a:pt x="0" y="131"/>
                    <a:pt x="128" y="0"/>
                    <a:pt x="229" y="1"/>
                  </a:cubicBezTo>
                  <a:cubicBezTo>
                    <a:pt x="331" y="3"/>
                    <a:pt x="311" y="24"/>
                    <a:pt x="374" y="25"/>
                  </a:cubicBezTo>
                  <a:cubicBezTo>
                    <a:pt x="438" y="27"/>
                    <a:pt x="501" y="7"/>
                    <a:pt x="536" y="15"/>
                  </a:cubicBezTo>
                  <a:cubicBezTo>
                    <a:pt x="570" y="22"/>
                    <a:pt x="628" y="25"/>
                    <a:pt x="696" y="152"/>
                  </a:cubicBezTo>
                  <a:cubicBezTo>
                    <a:pt x="696" y="152"/>
                    <a:pt x="623" y="84"/>
                    <a:pt x="554" y="75"/>
                  </a:cubicBezTo>
                  <a:cubicBezTo>
                    <a:pt x="484" y="66"/>
                    <a:pt x="337" y="123"/>
                    <a:pt x="270" y="77"/>
                  </a:cubicBezTo>
                  <a:cubicBezTo>
                    <a:pt x="204" y="30"/>
                    <a:pt x="83" y="56"/>
                    <a:pt x="0" y="131"/>
                  </a:cubicBezTo>
                  <a:close/>
                </a:path>
              </a:pathLst>
            </a:custGeom>
            <a:solidFill>
              <a:srgbClr val="E6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8" name="Freeform 183">
              <a:extLst>
                <a:ext uri="{FF2B5EF4-FFF2-40B4-BE49-F238E27FC236}">
                  <a16:creationId xmlns:a16="http://schemas.microsoft.com/office/drawing/2014/main" id="{0B13E262-5EEB-40E6-8D61-47BCFB588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171"/>
              <a:ext cx="198" cy="117"/>
            </a:xfrm>
            <a:custGeom>
              <a:avLst/>
              <a:gdLst>
                <a:gd name="T0" fmla="*/ 0 w 183"/>
                <a:gd name="T1" fmla="*/ 110 h 108"/>
                <a:gd name="T2" fmla="*/ 251 w 183"/>
                <a:gd name="T3" fmla="*/ 150 h 108"/>
                <a:gd name="T4" fmla="*/ 0 w 183"/>
                <a:gd name="T5" fmla="*/ 110 h 1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08">
                  <a:moveTo>
                    <a:pt x="0" y="80"/>
                  </a:moveTo>
                  <a:cubicBezTo>
                    <a:pt x="0" y="80"/>
                    <a:pt x="140" y="0"/>
                    <a:pt x="183" y="108"/>
                  </a:cubicBezTo>
                  <a:cubicBezTo>
                    <a:pt x="183" y="108"/>
                    <a:pt x="145" y="13"/>
                    <a:pt x="0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9" name="Freeform 184">
              <a:extLst>
                <a:ext uri="{FF2B5EF4-FFF2-40B4-BE49-F238E27FC236}">
                  <a16:creationId xmlns:a16="http://schemas.microsoft.com/office/drawing/2014/main" id="{490A15FD-D793-4F1A-B9F8-8BFE357FE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1278"/>
              <a:ext cx="222" cy="146"/>
            </a:xfrm>
            <a:custGeom>
              <a:avLst/>
              <a:gdLst>
                <a:gd name="T0" fmla="*/ 0 w 206"/>
                <a:gd name="T1" fmla="*/ 185 h 135"/>
                <a:gd name="T2" fmla="*/ 278 w 206"/>
                <a:gd name="T3" fmla="*/ 0 h 135"/>
                <a:gd name="T4" fmla="*/ 0 w 206"/>
                <a:gd name="T5" fmla="*/ 185 h 1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6" h="135">
                  <a:moveTo>
                    <a:pt x="0" y="135"/>
                  </a:moveTo>
                  <a:cubicBezTo>
                    <a:pt x="0" y="135"/>
                    <a:pt x="22" y="7"/>
                    <a:pt x="206" y="0"/>
                  </a:cubicBezTo>
                  <a:cubicBezTo>
                    <a:pt x="206" y="0"/>
                    <a:pt x="51" y="4"/>
                    <a:pt x="0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0" name="Freeform 185">
              <a:extLst>
                <a:ext uri="{FF2B5EF4-FFF2-40B4-BE49-F238E27FC236}">
                  <a16:creationId xmlns:a16="http://schemas.microsoft.com/office/drawing/2014/main" id="{9E80964F-508B-4E51-9B69-0BC20FBCB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" y="1146"/>
              <a:ext cx="165" cy="174"/>
            </a:xfrm>
            <a:custGeom>
              <a:avLst/>
              <a:gdLst>
                <a:gd name="T0" fmla="*/ 0 w 153"/>
                <a:gd name="T1" fmla="*/ 0 h 161"/>
                <a:gd name="T2" fmla="*/ 207 w 153"/>
                <a:gd name="T3" fmla="*/ 219 h 161"/>
                <a:gd name="T4" fmla="*/ 0 w 153"/>
                <a:gd name="T5" fmla="*/ 0 h 1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3" h="161">
                  <a:moveTo>
                    <a:pt x="0" y="0"/>
                  </a:moveTo>
                  <a:cubicBezTo>
                    <a:pt x="0" y="0"/>
                    <a:pt x="101" y="31"/>
                    <a:pt x="153" y="161"/>
                  </a:cubicBezTo>
                  <a:cubicBezTo>
                    <a:pt x="153" y="161"/>
                    <a:pt x="102" y="4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1" name="Freeform 186">
              <a:extLst>
                <a:ext uri="{FF2B5EF4-FFF2-40B4-BE49-F238E27FC236}">
                  <a16:creationId xmlns:a16="http://schemas.microsoft.com/office/drawing/2014/main" id="{5C61D4A3-557E-406D-A12E-8CEBA3A61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" y="1215"/>
              <a:ext cx="304" cy="135"/>
            </a:xfrm>
            <a:custGeom>
              <a:avLst/>
              <a:gdLst>
                <a:gd name="T0" fmla="*/ 0 w 281"/>
                <a:gd name="T1" fmla="*/ 171 h 125"/>
                <a:gd name="T2" fmla="*/ 385 w 281"/>
                <a:gd name="T3" fmla="*/ 112 h 125"/>
                <a:gd name="T4" fmla="*/ 0 w 281"/>
                <a:gd name="T5" fmla="*/ 171 h 1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1" h="125">
                  <a:moveTo>
                    <a:pt x="0" y="125"/>
                  </a:moveTo>
                  <a:cubicBezTo>
                    <a:pt x="0" y="125"/>
                    <a:pt x="119" y="0"/>
                    <a:pt x="281" y="82"/>
                  </a:cubicBezTo>
                  <a:cubicBezTo>
                    <a:pt x="281" y="82"/>
                    <a:pt x="134" y="11"/>
                    <a:pt x="0" y="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2" name="Freeform 187">
              <a:extLst>
                <a:ext uri="{FF2B5EF4-FFF2-40B4-BE49-F238E27FC236}">
                  <a16:creationId xmlns:a16="http://schemas.microsoft.com/office/drawing/2014/main" id="{136C320D-2DDF-4525-B89A-B328E598C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" y="2195"/>
              <a:ext cx="272" cy="172"/>
            </a:xfrm>
            <a:custGeom>
              <a:avLst/>
              <a:gdLst>
                <a:gd name="T0" fmla="*/ 0 w 252"/>
                <a:gd name="T1" fmla="*/ 214 h 160"/>
                <a:gd name="T2" fmla="*/ 342 w 252"/>
                <a:gd name="T3" fmla="*/ 0 h 160"/>
                <a:gd name="T4" fmla="*/ 0 w 252"/>
                <a:gd name="T5" fmla="*/ 214 h 1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2" h="160">
                  <a:moveTo>
                    <a:pt x="0" y="160"/>
                  </a:moveTo>
                  <a:cubicBezTo>
                    <a:pt x="0" y="160"/>
                    <a:pt x="49" y="19"/>
                    <a:pt x="252" y="0"/>
                  </a:cubicBezTo>
                  <a:cubicBezTo>
                    <a:pt x="252" y="0"/>
                    <a:pt x="92" y="13"/>
                    <a:pt x="0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3" name="Freeform 188">
              <a:extLst>
                <a:ext uri="{FF2B5EF4-FFF2-40B4-BE49-F238E27FC236}">
                  <a16:creationId xmlns:a16="http://schemas.microsoft.com/office/drawing/2014/main" id="{37677FA5-890F-49A6-8BC5-8CFC1DD5A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720"/>
              <a:ext cx="129" cy="122"/>
            </a:xfrm>
            <a:custGeom>
              <a:avLst/>
              <a:gdLst>
                <a:gd name="T0" fmla="*/ 165 w 119"/>
                <a:gd name="T1" fmla="*/ 0 h 113"/>
                <a:gd name="T2" fmla="*/ 0 w 119"/>
                <a:gd name="T3" fmla="*/ 154 h 113"/>
                <a:gd name="T4" fmla="*/ 165 w 119"/>
                <a:gd name="T5" fmla="*/ 0 h 1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" h="113">
                  <a:moveTo>
                    <a:pt x="119" y="0"/>
                  </a:moveTo>
                  <a:cubicBezTo>
                    <a:pt x="119" y="0"/>
                    <a:pt x="2" y="2"/>
                    <a:pt x="0" y="113"/>
                  </a:cubicBezTo>
                  <a:cubicBezTo>
                    <a:pt x="0" y="113"/>
                    <a:pt x="10" y="12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4" name="Freeform 189">
              <a:extLst>
                <a:ext uri="{FF2B5EF4-FFF2-40B4-BE49-F238E27FC236}">
                  <a16:creationId xmlns:a16="http://schemas.microsoft.com/office/drawing/2014/main" id="{70A717F9-4ABC-4D8A-B10C-A0BF69937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2775"/>
              <a:ext cx="241" cy="67"/>
            </a:xfrm>
            <a:custGeom>
              <a:avLst/>
              <a:gdLst>
                <a:gd name="T0" fmla="*/ 0 w 223"/>
                <a:gd name="T1" fmla="*/ 84 h 62"/>
                <a:gd name="T2" fmla="*/ 304 w 223"/>
                <a:gd name="T3" fmla="*/ 27 h 62"/>
                <a:gd name="T4" fmla="*/ 0 w 223"/>
                <a:gd name="T5" fmla="*/ 84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" h="62">
                  <a:moveTo>
                    <a:pt x="0" y="62"/>
                  </a:moveTo>
                  <a:cubicBezTo>
                    <a:pt x="0" y="62"/>
                    <a:pt x="70" y="0"/>
                    <a:pt x="223" y="19"/>
                  </a:cubicBezTo>
                  <a:cubicBezTo>
                    <a:pt x="223" y="19"/>
                    <a:pt x="86" y="8"/>
                    <a:pt x="0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5" name="Freeform 190">
              <a:extLst>
                <a:ext uri="{FF2B5EF4-FFF2-40B4-BE49-F238E27FC236}">
                  <a16:creationId xmlns:a16="http://schemas.microsoft.com/office/drawing/2014/main" id="{7CAAE99C-A280-4AD1-99E7-6F6030F52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" y="2644"/>
              <a:ext cx="250" cy="133"/>
            </a:xfrm>
            <a:custGeom>
              <a:avLst/>
              <a:gdLst>
                <a:gd name="T0" fmla="*/ 0 w 231"/>
                <a:gd name="T1" fmla="*/ 169 h 123"/>
                <a:gd name="T2" fmla="*/ 317 w 231"/>
                <a:gd name="T3" fmla="*/ 29 h 123"/>
                <a:gd name="T4" fmla="*/ 0 w 231"/>
                <a:gd name="T5" fmla="*/ 169 h 1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1" h="123">
                  <a:moveTo>
                    <a:pt x="0" y="123"/>
                  </a:moveTo>
                  <a:cubicBezTo>
                    <a:pt x="0" y="123"/>
                    <a:pt x="43" y="0"/>
                    <a:pt x="231" y="21"/>
                  </a:cubicBezTo>
                  <a:cubicBezTo>
                    <a:pt x="231" y="21"/>
                    <a:pt x="84" y="0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6" name="Freeform 191">
              <a:extLst>
                <a:ext uri="{FF2B5EF4-FFF2-40B4-BE49-F238E27FC236}">
                  <a16:creationId xmlns:a16="http://schemas.microsoft.com/office/drawing/2014/main" id="{69F992B5-20DA-413C-B111-1FE3F39B1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" y="2709"/>
              <a:ext cx="191" cy="129"/>
            </a:xfrm>
            <a:custGeom>
              <a:avLst/>
              <a:gdLst>
                <a:gd name="T0" fmla="*/ 0 w 177"/>
                <a:gd name="T1" fmla="*/ 85 h 119"/>
                <a:gd name="T2" fmla="*/ 240 w 177"/>
                <a:gd name="T3" fmla="*/ 165 h 119"/>
                <a:gd name="T4" fmla="*/ 0 w 177"/>
                <a:gd name="T5" fmla="*/ 85 h 1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7" h="119">
                  <a:moveTo>
                    <a:pt x="0" y="61"/>
                  </a:moveTo>
                  <a:cubicBezTo>
                    <a:pt x="0" y="61"/>
                    <a:pt x="150" y="0"/>
                    <a:pt x="177" y="119"/>
                  </a:cubicBezTo>
                  <a:cubicBezTo>
                    <a:pt x="177" y="119"/>
                    <a:pt x="160" y="18"/>
                    <a:pt x="0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7" name="Freeform 192">
              <a:extLst>
                <a:ext uri="{FF2B5EF4-FFF2-40B4-BE49-F238E27FC236}">
                  <a16:creationId xmlns:a16="http://schemas.microsoft.com/office/drawing/2014/main" id="{D40B9EF2-49BF-49AC-AB8A-D0ED10CFF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" y="3311"/>
              <a:ext cx="199" cy="149"/>
            </a:xfrm>
            <a:custGeom>
              <a:avLst/>
              <a:gdLst>
                <a:gd name="T0" fmla="*/ 0 w 184"/>
                <a:gd name="T1" fmla="*/ 53 h 138"/>
                <a:gd name="T2" fmla="*/ 252 w 184"/>
                <a:gd name="T3" fmla="*/ 188 h 138"/>
                <a:gd name="T4" fmla="*/ 0 w 184"/>
                <a:gd name="T5" fmla="*/ 53 h 1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4" h="138">
                  <a:moveTo>
                    <a:pt x="0" y="39"/>
                  </a:moveTo>
                  <a:cubicBezTo>
                    <a:pt x="0" y="39"/>
                    <a:pt x="141" y="0"/>
                    <a:pt x="184" y="138"/>
                  </a:cubicBezTo>
                  <a:cubicBezTo>
                    <a:pt x="184" y="138"/>
                    <a:pt x="137" y="10"/>
                    <a:pt x="0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8" name="Freeform 193">
              <a:extLst>
                <a:ext uri="{FF2B5EF4-FFF2-40B4-BE49-F238E27FC236}">
                  <a16:creationId xmlns:a16="http://schemas.microsoft.com/office/drawing/2014/main" id="{1114CC4B-0191-4126-9323-8BD629263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3391"/>
              <a:ext cx="312" cy="80"/>
            </a:xfrm>
            <a:custGeom>
              <a:avLst/>
              <a:gdLst>
                <a:gd name="T0" fmla="*/ 0 w 289"/>
                <a:gd name="T1" fmla="*/ 101 h 74"/>
                <a:gd name="T2" fmla="*/ 393 w 289"/>
                <a:gd name="T3" fmla="*/ 0 h 74"/>
                <a:gd name="T4" fmla="*/ 0 w 289"/>
                <a:gd name="T5" fmla="*/ 101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" h="74">
                  <a:moveTo>
                    <a:pt x="0" y="74"/>
                  </a:moveTo>
                  <a:cubicBezTo>
                    <a:pt x="0" y="74"/>
                    <a:pt x="80" y="2"/>
                    <a:pt x="289" y="0"/>
                  </a:cubicBezTo>
                  <a:cubicBezTo>
                    <a:pt x="289" y="0"/>
                    <a:pt x="109" y="2"/>
                    <a:pt x="0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9" name="Freeform 194">
              <a:extLst>
                <a:ext uri="{FF2B5EF4-FFF2-40B4-BE49-F238E27FC236}">
                  <a16:creationId xmlns:a16="http://schemas.microsoft.com/office/drawing/2014/main" id="{97F686FA-BB3E-40FD-85A0-F758B581B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" y="3285"/>
              <a:ext cx="253" cy="97"/>
            </a:xfrm>
            <a:custGeom>
              <a:avLst/>
              <a:gdLst>
                <a:gd name="T0" fmla="*/ 0 w 234"/>
                <a:gd name="T1" fmla="*/ 122 h 90"/>
                <a:gd name="T2" fmla="*/ 320 w 234"/>
                <a:gd name="T3" fmla="*/ 53 h 90"/>
                <a:gd name="T4" fmla="*/ 0 w 234"/>
                <a:gd name="T5" fmla="*/ 122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4" h="90">
                  <a:moveTo>
                    <a:pt x="0" y="90"/>
                  </a:moveTo>
                  <a:cubicBezTo>
                    <a:pt x="0" y="90"/>
                    <a:pt x="123" y="0"/>
                    <a:pt x="234" y="39"/>
                  </a:cubicBezTo>
                  <a:cubicBezTo>
                    <a:pt x="234" y="39"/>
                    <a:pt x="127" y="10"/>
                    <a:pt x="0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0" name="Freeform 195">
              <a:extLst>
                <a:ext uri="{FF2B5EF4-FFF2-40B4-BE49-F238E27FC236}">
                  <a16:creationId xmlns:a16="http://schemas.microsoft.com/office/drawing/2014/main" id="{94256731-D3DF-4EBB-83CE-C5098D3DE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" y="2944"/>
              <a:ext cx="511" cy="132"/>
            </a:xfrm>
            <a:custGeom>
              <a:avLst/>
              <a:gdLst>
                <a:gd name="T0" fmla="*/ 0 w 473"/>
                <a:gd name="T1" fmla="*/ 163 h 123"/>
                <a:gd name="T2" fmla="*/ 644 w 473"/>
                <a:gd name="T3" fmla="*/ 114 h 123"/>
                <a:gd name="T4" fmla="*/ 0 w 473"/>
                <a:gd name="T5" fmla="*/ 163 h 1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3" h="123">
                  <a:moveTo>
                    <a:pt x="0" y="123"/>
                  </a:moveTo>
                  <a:cubicBezTo>
                    <a:pt x="0" y="123"/>
                    <a:pt x="231" y="0"/>
                    <a:pt x="473" y="86"/>
                  </a:cubicBezTo>
                  <a:cubicBezTo>
                    <a:pt x="473" y="86"/>
                    <a:pt x="252" y="1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1" name="Freeform 196">
              <a:extLst>
                <a:ext uri="{FF2B5EF4-FFF2-40B4-BE49-F238E27FC236}">
                  <a16:creationId xmlns:a16="http://schemas.microsoft.com/office/drawing/2014/main" id="{D7B3B98E-FCAB-410D-BF6B-C6348BC7E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" y="1353"/>
              <a:ext cx="76" cy="101"/>
            </a:xfrm>
            <a:custGeom>
              <a:avLst/>
              <a:gdLst>
                <a:gd name="T0" fmla="*/ 71 w 70"/>
                <a:gd name="T1" fmla="*/ 12 h 94"/>
                <a:gd name="T2" fmla="*/ 10 w 70"/>
                <a:gd name="T3" fmla="*/ 59 h 94"/>
                <a:gd name="T4" fmla="*/ 12 w 70"/>
                <a:gd name="T5" fmla="*/ 107 h 94"/>
                <a:gd name="T6" fmla="*/ 37 w 70"/>
                <a:gd name="T7" fmla="*/ 87 h 94"/>
                <a:gd name="T8" fmla="*/ 96 w 70"/>
                <a:gd name="T9" fmla="*/ 32 h 94"/>
                <a:gd name="T10" fmla="*/ 69 w 70"/>
                <a:gd name="T11" fmla="*/ 13 h 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0" h="94">
                  <a:moveTo>
                    <a:pt x="51" y="8"/>
                  </a:moveTo>
                  <a:cubicBezTo>
                    <a:pt x="31" y="0"/>
                    <a:pt x="11" y="28"/>
                    <a:pt x="6" y="44"/>
                  </a:cubicBezTo>
                  <a:cubicBezTo>
                    <a:pt x="3" y="54"/>
                    <a:pt x="0" y="73"/>
                    <a:pt x="8" y="81"/>
                  </a:cubicBezTo>
                  <a:cubicBezTo>
                    <a:pt x="22" y="94"/>
                    <a:pt x="22" y="73"/>
                    <a:pt x="27" y="65"/>
                  </a:cubicBezTo>
                  <a:cubicBezTo>
                    <a:pt x="37" y="48"/>
                    <a:pt x="67" y="45"/>
                    <a:pt x="69" y="24"/>
                  </a:cubicBezTo>
                  <a:cubicBezTo>
                    <a:pt x="70" y="12"/>
                    <a:pt x="61" y="8"/>
                    <a:pt x="50" y="9"/>
                  </a:cubicBezTo>
                </a:path>
              </a:pathLst>
            </a:custGeom>
            <a:solidFill>
              <a:srgbClr val="B54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2" name="Freeform 197">
              <a:extLst>
                <a:ext uri="{FF2B5EF4-FFF2-40B4-BE49-F238E27FC236}">
                  <a16:creationId xmlns:a16="http://schemas.microsoft.com/office/drawing/2014/main" id="{B3951D13-4F53-408A-88CA-6BB76B3FD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1409"/>
              <a:ext cx="96" cy="68"/>
            </a:xfrm>
            <a:custGeom>
              <a:avLst/>
              <a:gdLst>
                <a:gd name="T0" fmla="*/ 46 w 89"/>
                <a:gd name="T1" fmla="*/ 0 h 63"/>
                <a:gd name="T2" fmla="*/ 110 w 89"/>
                <a:gd name="T3" fmla="*/ 32 h 63"/>
                <a:gd name="T4" fmla="*/ 79 w 89"/>
                <a:gd name="T5" fmla="*/ 78 h 63"/>
                <a:gd name="T6" fmla="*/ 44 w 89"/>
                <a:gd name="T7" fmla="*/ 2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63">
                  <a:moveTo>
                    <a:pt x="34" y="0"/>
                  </a:moveTo>
                  <a:cubicBezTo>
                    <a:pt x="43" y="12"/>
                    <a:pt x="73" y="4"/>
                    <a:pt x="82" y="24"/>
                  </a:cubicBezTo>
                  <a:cubicBezTo>
                    <a:pt x="89" y="41"/>
                    <a:pt x="76" y="63"/>
                    <a:pt x="58" y="57"/>
                  </a:cubicBezTo>
                  <a:cubicBezTo>
                    <a:pt x="36" y="50"/>
                    <a:pt x="0" y="18"/>
                    <a:pt x="32" y="2"/>
                  </a:cubicBezTo>
                </a:path>
              </a:pathLst>
            </a:custGeom>
            <a:solidFill>
              <a:srgbClr val="B54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3" name="Freeform 198">
              <a:extLst>
                <a:ext uri="{FF2B5EF4-FFF2-40B4-BE49-F238E27FC236}">
                  <a16:creationId xmlns:a16="http://schemas.microsoft.com/office/drawing/2014/main" id="{05E1A955-4B23-463D-BA36-E02F2D0B3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544"/>
              <a:ext cx="86" cy="52"/>
            </a:xfrm>
            <a:custGeom>
              <a:avLst/>
              <a:gdLst>
                <a:gd name="T0" fmla="*/ 76 w 80"/>
                <a:gd name="T1" fmla="*/ 5 h 48"/>
                <a:gd name="T2" fmla="*/ 47 w 80"/>
                <a:gd name="T3" fmla="*/ 62 h 48"/>
                <a:gd name="T4" fmla="*/ 101 w 80"/>
                <a:gd name="T5" fmla="*/ 5 h 48"/>
                <a:gd name="T6" fmla="*/ 73 w 80"/>
                <a:gd name="T7" fmla="*/ 11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48">
                  <a:moveTo>
                    <a:pt x="57" y="5"/>
                  </a:moveTo>
                  <a:cubicBezTo>
                    <a:pt x="45" y="12"/>
                    <a:pt x="0" y="48"/>
                    <a:pt x="35" y="45"/>
                  </a:cubicBezTo>
                  <a:cubicBezTo>
                    <a:pt x="53" y="44"/>
                    <a:pt x="80" y="25"/>
                    <a:pt x="75" y="5"/>
                  </a:cubicBezTo>
                  <a:cubicBezTo>
                    <a:pt x="69" y="0"/>
                    <a:pt x="60" y="2"/>
                    <a:pt x="55" y="7"/>
                  </a:cubicBezTo>
                </a:path>
              </a:pathLst>
            </a:custGeom>
            <a:solidFill>
              <a:srgbClr val="B54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4" name="Freeform 199">
              <a:extLst>
                <a:ext uri="{FF2B5EF4-FFF2-40B4-BE49-F238E27FC236}">
                  <a16:creationId xmlns:a16="http://schemas.microsoft.com/office/drawing/2014/main" id="{6D68ECAD-C1F3-49EE-94EE-71006513E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1282"/>
              <a:ext cx="95" cy="51"/>
            </a:xfrm>
            <a:custGeom>
              <a:avLst/>
              <a:gdLst>
                <a:gd name="T0" fmla="*/ 99 w 88"/>
                <a:gd name="T1" fmla="*/ 10 h 47"/>
                <a:gd name="T2" fmla="*/ 36 w 88"/>
                <a:gd name="T3" fmla="*/ 11 h 47"/>
                <a:gd name="T4" fmla="*/ 28 w 88"/>
                <a:gd name="T5" fmla="*/ 55 h 47"/>
                <a:gd name="T6" fmla="*/ 96 w 88"/>
                <a:gd name="T7" fmla="*/ 48 h 47"/>
                <a:gd name="T8" fmla="*/ 105 w 88"/>
                <a:gd name="T9" fmla="*/ 12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47">
                  <a:moveTo>
                    <a:pt x="73" y="6"/>
                  </a:moveTo>
                  <a:cubicBezTo>
                    <a:pt x="57" y="5"/>
                    <a:pt x="44" y="0"/>
                    <a:pt x="27" y="7"/>
                  </a:cubicBezTo>
                  <a:cubicBezTo>
                    <a:pt x="10" y="15"/>
                    <a:pt x="0" y="30"/>
                    <a:pt x="20" y="40"/>
                  </a:cubicBezTo>
                  <a:cubicBezTo>
                    <a:pt x="33" y="47"/>
                    <a:pt x="58" y="44"/>
                    <a:pt x="70" y="35"/>
                  </a:cubicBezTo>
                  <a:cubicBezTo>
                    <a:pt x="78" y="30"/>
                    <a:pt x="88" y="14"/>
                    <a:pt x="77" y="8"/>
                  </a:cubicBezTo>
                </a:path>
              </a:pathLst>
            </a:custGeom>
            <a:solidFill>
              <a:srgbClr val="B54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5" name="Freeform 200">
              <a:extLst>
                <a:ext uri="{FF2B5EF4-FFF2-40B4-BE49-F238E27FC236}">
                  <a16:creationId xmlns:a16="http://schemas.microsoft.com/office/drawing/2014/main" id="{D367D377-925B-4F71-A182-DC505EACC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1547"/>
              <a:ext cx="119" cy="79"/>
            </a:xfrm>
            <a:custGeom>
              <a:avLst/>
              <a:gdLst>
                <a:gd name="T0" fmla="*/ 108 w 110"/>
                <a:gd name="T1" fmla="*/ 27 h 73"/>
                <a:gd name="T2" fmla="*/ 19 w 110"/>
                <a:gd name="T3" fmla="*/ 47 h 73"/>
                <a:gd name="T4" fmla="*/ 94 w 110"/>
                <a:gd name="T5" fmla="*/ 97 h 73"/>
                <a:gd name="T6" fmla="*/ 110 w 110"/>
                <a:gd name="T7" fmla="*/ 27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" h="73">
                  <a:moveTo>
                    <a:pt x="79" y="19"/>
                  </a:moveTo>
                  <a:cubicBezTo>
                    <a:pt x="65" y="0"/>
                    <a:pt x="23" y="17"/>
                    <a:pt x="15" y="34"/>
                  </a:cubicBezTo>
                  <a:cubicBezTo>
                    <a:pt x="0" y="66"/>
                    <a:pt x="45" y="73"/>
                    <a:pt x="68" y="71"/>
                  </a:cubicBezTo>
                  <a:cubicBezTo>
                    <a:pt x="110" y="66"/>
                    <a:pt x="108" y="39"/>
                    <a:pt x="80" y="19"/>
                  </a:cubicBezTo>
                </a:path>
              </a:pathLst>
            </a:custGeom>
            <a:solidFill>
              <a:srgbClr val="B54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6" name="Freeform 201">
              <a:extLst>
                <a:ext uri="{FF2B5EF4-FFF2-40B4-BE49-F238E27FC236}">
                  <a16:creationId xmlns:a16="http://schemas.microsoft.com/office/drawing/2014/main" id="{40760FCE-17A0-4626-974B-D322C6D1C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480"/>
              <a:ext cx="96" cy="71"/>
            </a:xfrm>
            <a:custGeom>
              <a:avLst/>
              <a:gdLst>
                <a:gd name="T0" fmla="*/ 42 w 89"/>
                <a:gd name="T1" fmla="*/ 12 h 66"/>
                <a:gd name="T2" fmla="*/ 61 w 89"/>
                <a:gd name="T3" fmla="*/ 82 h 66"/>
                <a:gd name="T4" fmla="*/ 45 w 89"/>
                <a:gd name="T5" fmla="*/ 5 h 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66">
                  <a:moveTo>
                    <a:pt x="31" y="8"/>
                  </a:moveTo>
                  <a:cubicBezTo>
                    <a:pt x="63" y="0"/>
                    <a:pt x="89" y="66"/>
                    <a:pt x="45" y="61"/>
                  </a:cubicBezTo>
                  <a:cubicBezTo>
                    <a:pt x="16" y="58"/>
                    <a:pt x="0" y="8"/>
                    <a:pt x="33" y="5"/>
                  </a:cubicBezTo>
                </a:path>
              </a:pathLst>
            </a:custGeom>
            <a:solidFill>
              <a:srgbClr val="B54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7" name="Freeform 202">
              <a:extLst>
                <a:ext uri="{FF2B5EF4-FFF2-40B4-BE49-F238E27FC236}">
                  <a16:creationId xmlns:a16="http://schemas.microsoft.com/office/drawing/2014/main" id="{4A6E7F28-EC0C-4354-8FF8-F2418267E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2788"/>
              <a:ext cx="100" cy="52"/>
            </a:xfrm>
            <a:custGeom>
              <a:avLst/>
              <a:gdLst>
                <a:gd name="T0" fmla="*/ 74 w 92"/>
                <a:gd name="T1" fmla="*/ 13 h 48"/>
                <a:gd name="T2" fmla="*/ 15 w 92"/>
                <a:gd name="T3" fmla="*/ 18 h 48"/>
                <a:gd name="T4" fmla="*/ 49 w 92"/>
                <a:gd name="T5" fmla="*/ 63 h 48"/>
                <a:gd name="T6" fmla="*/ 74 w 92"/>
                <a:gd name="T7" fmla="*/ 13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48">
                  <a:moveTo>
                    <a:pt x="53" y="9"/>
                  </a:moveTo>
                  <a:cubicBezTo>
                    <a:pt x="40" y="5"/>
                    <a:pt x="21" y="0"/>
                    <a:pt x="11" y="14"/>
                  </a:cubicBezTo>
                  <a:cubicBezTo>
                    <a:pt x="0" y="31"/>
                    <a:pt x="19" y="45"/>
                    <a:pt x="35" y="46"/>
                  </a:cubicBezTo>
                  <a:cubicBezTo>
                    <a:pt x="63" y="48"/>
                    <a:pt x="92" y="16"/>
                    <a:pt x="53" y="9"/>
                  </a:cubicBezTo>
                </a:path>
              </a:pathLst>
            </a:custGeom>
            <a:solidFill>
              <a:srgbClr val="B54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8" name="Freeform 203">
              <a:extLst>
                <a:ext uri="{FF2B5EF4-FFF2-40B4-BE49-F238E27FC236}">
                  <a16:creationId xmlns:a16="http://schemas.microsoft.com/office/drawing/2014/main" id="{2B626E6A-3E50-4181-BB08-501B5D3CD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2893"/>
              <a:ext cx="100" cy="56"/>
            </a:xfrm>
            <a:custGeom>
              <a:avLst/>
              <a:gdLst>
                <a:gd name="T0" fmla="*/ 109 w 92"/>
                <a:gd name="T1" fmla="*/ 15 h 52"/>
                <a:gd name="T2" fmla="*/ 33 w 92"/>
                <a:gd name="T3" fmla="*/ 11 h 52"/>
                <a:gd name="T4" fmla="*/ 41 w 92"/>
                <a:gd name="T5" fmla="*/ 59 h 52"/>
                <a:gd name="T6" fmla="*/ 118 w 92"/>
                <a:gd name="T7" fmla="*/ 52 h 52"/>
                <a:gd name="T8" fmla="*/ 107 w 92"/>
                <a:gd name="T9" fmla="*/ 1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52">
                  <a:moveTo>
                    <a:pt x="78" y="11"/>
                  </a:moveTo>
                  <a:cubicBezTo>
                    <a:pt x="59" y="8"/>
                    <a:pt x="44" y="0"/>
                    <a:pt x="24" y="7"/>
                  </a:cubicBezTo>
                  <a:cubicBezTo>
                    <a:pt x="0" y="16"/>
                    <a:pt x="10" y="38"/>
                    <a:pt x="29" y="44"/>
                  </a:cubicBezTo>
                  <a:cubicBezTo>
                    <a:pt x="42" y="49"/>
                    <a:pt x="75" y="52"/>
                    <a:pt x="85" y="39"/>
                  </a:cubicBezTo>
                  <a:cubicBezTo>
                    <a:pt x="92" y="30"/>
                    <a:pt x="88" y="14"/>
                    <a:pt x="76" y="13"/>
                  </a:cubicBezTo>
                </a:path>
              </a:pathLst>
            </a:custGeom>
            <a:solidFill>
              <a:srgbClr val="B54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9" name="Freeform 204">
              <a:extLst>
                <a:ext uri="{FF2B5EF4-FFF2-40B4-BE49-F238E27FC236}">
                  <a16:creationId xmlns:a16="http://schemas.microsoft.com/office/drawing/2014/main" id="{9ED17130-4784-4132-9CAD-AABB1E9E3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" y="2808"/>
              <a:ext cx="102" cy="89"/>
            </a:xfrm>
            <a:custGeom>
              <a:avLst/>
              <a:gdLst>
                <a:gd name="T0" fmla="*/ 77 w 94"/>
                <a:gd name="T1" fmla="*/ 1 h 82"/>
                <a:gd name="T2" fmla="*/ 13 w 94"/>
                <a:gd name="T3" fmla="*/ 53 h 82"/>
                <a:gd name="T4" fmla="*/ 46 w 94"/>
                <a:gd name="T5" fmla="*/ 92 h 82"/>
                <a:gd name="T6" fmla="*/ 77 w 94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82">
                  <a:moveTo>
                    <a:pt x="55" y="1"/>
                  </a:moveTo>
                  <a:cubicBezTo>
                    <a:pt x="36" y="6"/>
                    <a:pt x="16" y="19"/>
                    <a:pt x="9" y="38"/>
                  </a:cubicBezTo>
                  <a:cubicBezTo>
                    <a:pt x="0" y="61"/>
                    <a:pt x="8" y="82"/>
                    <a:pt x="33" y="66"/>
                  </a:cubicBezTo>
                  <a:cubicBezTo>
                    <a:pt x="45" y="59"/>
                    <a:pt x="94" y="2"/>
                    <a:pt x="55" y="0"/>
                  </a:cubicBezTo>
                </a:path>
              </a:pathLst>
            </a:custGeom>
            <a:solidFill>
              <a:srgbClr val="B54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0" name="Freeform 205">
              <a:extLst>
                <a:ext uri="{FF2B5EF4-FFF2-40B4-BE49-F238E27FC236}">
                  <a16:creationId xmlns:a16="http://schemas.microsoft.com/office/drawing/2014/main" id="{D470DD55-026F-4304-BC6D-2D5536540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" y="3014"/>
              <a:ext cx="85" cy="86"/>
            </a:xfrm>
            <a:custGeom>
              <a:avLst/>
              <a:gdLst>
                <a:gd name="T0" fmla="*/ 75 w 78"/>
                <a:gd name="T1" fmla="*/ 15 h 80"/>
                <a:gd name="T2" fmla="*/ 12 w 78"/>
                <a:gd name="T3" fmla="*/ 63 h 80"/>
                <a:gd name="T4" fmla="*/ 62 w 78"/>
                <a:gd name="T5" fmla="*/ 94 h 80"/>
                <a:gd name="T6" fmla="*/ 107 w 78"/>
                <a:gd name="T7" fmla="*/ 37 h 80"/>
                <a:gd name="T8" fmla="*/ 70 w 78"/>
                <a:gd name="T9" fmla="*/ 16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80">
                  <a:moveTo>
                    <a:pt x="53" y="11"/>
                  </a:moveTo>
                  <a:cubicBezTo>
                    <a:pt x="33" y="20"/>
                    <a:pt x="15" y="21"/>
                    <a:pt x="8" y="47"/>
                  </a:cubicBezTo>
                  <a:cubicBezTo>
                    <a:pt x="0" y="74"/>
                    <a:pt x="23" y="80"/>
                    <a:pt x="44" y="70"/>
                  </a:cubicBezTo>
                  <a:cubicBezTo>
                    <a:pt x="62" y="60"/>
                    <a:pt x="78" y="50"/>
                    <a:pt x="76" y="28"/>
                  </a:cubicBezTo>
                  <a:cubicBezTo>
                    <a:pt x="76" y="16"/>
                    <a:pt x="61" y="0"/>
                    <a:pt x="50" y="12"/>
                  </a:cubicBezTo>
                </a:path>
              </a:pathLst>
            </a:custGeom>
            <a:solidFill>
              <a:srgbClr val="B54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1" name="Freeform 206">
              <a:extLst>
                <a:ext uri="{FF2B5EF4-FFF2-40B4-BE49-F238E27FC236}">
                  <a16:creationId xmlns:a16="http://schemas.microsoft.com/office/drawing/2014/main" id="{5846BFBB-2587-441E-AEF2-447050191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840"/>
              <a:ext cx="24" cy="109"/>
            </a:xfrm>
            <a:custGeom>
              <a:avLst/>
              <a:gdLst>
                <a:gd name="T0" fmla="*/ 17 w 22"/>
                <a:gd name="T1" fmla="*/ 0 h 101"/>
                <a:gd name="T2" fmla="*/ 31 w 22"/>
                <a:gd name="T3" fmla="*/ 137 h 101"/>
                <a:gd name="T4" fmla="*/ 17 w 22"/>
                <a:gd name="T5" fmla="*/ 0 h 1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01">
                  <a:moveTo>
                    <a:pt x="13" y="0"/>
                  </a:moveTo>
                  <a:cubicBezTo>
                    <a:pt x="22" y="101"/>
                    <a:pt x="22" y="101"/>
                    <a:pt x="22" y="101"/>
                  </a:cubicBezTo>
                  <a:cubicBezTo>
                    <a:pt x="22" y="101"/>
                    <a:pt x="0" y="36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2" name="Freeform 207">
              <a:extLst>
                <a:ext uri="{FF2B5EF4-FFF2-40B4-BE49-F238E27FC236}">
                  <a16:creationId xmlns:a16="http://schemas.microsoft.com/office/drawing/2014/main" id="{B0F2B075-AFDC-4023-A83B-E74E784CD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1834"/>
              <a:ext cx="17" cy="112"/>
            </a:xfrm>
            <a:custGeom>
              <a:avLst/>
              <a:gdLst>
                <a:gd name="T0" fmla="*/ 0 w 16"/>
                <a:gd name="T1" fmla="*/ 0 h 104"/>
                <a:gd name="T2" fmla="*/ 7 w 16"/>
                <a:gd name="T3" fmla="*/ 140 h 104"/>
                <a:gd name="T4" fmla="*/ 0 w 16"/>
                <a:gd name="T5" fmla="*/ 0 h 1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04">
                  <a:moveTo>
                    <a:pt x="0" y="0"/>
                  </a:moveTo>
                  <a:cubicBezTo>
                    <a:pt x="7" y="104"/>
                    <a:pt x="7" y="104"/>
                    <a:pt x="7" y="104"/>
                  </a:cubicBezTo>
                  <a:cubicBezTo>
                    <a:pt x="7" y="104"/>
                    <a:pt x="16" y="2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3" name="Freeform 208">
              <a:extLst>
                <a:ext uri="{FF2B5EF4-FFF2-40B4-BE49-F238E27FC236}">
                  <a16:creationId xmlns:a16="http://schemas.microsoft.com/office/drawing/2014/main" id="{6A8CACCD-530B-4476-8104-CD093E972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1960"/>
              <a:ext cx="23" cy="117"/>
            </a:xfrm>
            <a:custGeom>
              <a:avLst/>
              <a:gdLst>
                <a:gd name="T0" fmla="*/ 30 w 21"/>
                <a:gd name="T1" fmla="*/ 0 h 108"/>
                <a:gd name="T2" fmla="*/ 0 w 21"/>
                <a:gd name="T3" fmla="*/ 150 h 108"/>
                <a:gd name="T4" fmla="*/ 30 w 21"/>
                <a:gd name="T5" fmla="*/ 0 h 1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08">
                  <a:moveTo>
                    <a:pt x="21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6" y="28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4" name="Freeform 209">
              <a:extLst>
                <a:ext uri="{FF2B5EF4-FFF2-40B4-BE49-F238E27FC236}">
                  <a16:creationId xmlns:a16="http://schemas.microsoft.com/office/drawing/2014/main" id="{BCB98AB8-F6D9-45B1-8DD6-CF6449579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1971"/>
              <a:ext cx="18" cy="119"/>
            </a:xfrm>
            <a:custGeom>
              <a:avLst/>
              <a:gdLst>
                <a:gd name="T0" fmla="*/ 14 w 17"/>
                <a:gd name="T1" fmla="*/ 0 h 110"/>
                <a:gd name="T2" fmla="*/ 1 w 17"/>
                <a:gd name="T3" fmla="*/ 151 h 110"/>
                <a:gd name="T4" fmla="*/ 14 w 17"/>
                <a:gd name="T5" fmla="*/ 0 h 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10">
                  <a:moveTo>
                    <a:pt x="10" y="0"/>
                  </a:moveTo>
                  <a:cubicBezTo>
                    <a:pt x="10" y="0"/>
                    <a:pt x="0" y="28"/>
                    <a:pt x="1" y="110"/>
                  </a:cubicBezTo>
                  <a:cubicBezTo>
                    <a:pt x="1" y="110"/>
                    <a:pt x="17" y="17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5" name="Freeform 210">
              <a:extLst>
                <a:ext uri="{FF2B5EF4-FFF2-40B4-BE49-F238E27FC236}">
                  <a16:creationId xmlns:a16="http://schemas.microsoft.com/office/drawing/2014/main" id="{D33B3B1C-3ED6-4B83-A7D4-FF016BED1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" y="1942"/>
              <a:ext cx="40" cy="113"/>
            </a:xfrm>
            <a:custGeom>
              <a:avLst/>
              <a:gdLst>
                <a:gd name="T0" fmla="*/ 4 w 37"/>
                <a:gd name="T1" fmla="*/ 0 h 105"/>
                <a:gd name="T2" fmla="*/ 50 w 37"/>
                <a:gd name="T3" fmla="*/ 141 h 105"/>
                <a:gd name="T4" fmla="*/ 4 w 37"/>
                <a:gd name="T5" fmla="*/ 0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105">
                  <a:moveTo>
                    <a:pt x="4" y="0"/>
                  </a:move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0" y="22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6" name="Freeform 211">
              <a:extLst>
                <a:ext uri="{FF2B5EF4-FFF2-40B4-BE49-F238E27FC236}">
                  <a16:creationId xmlns:a16="http://schemas.microsoft.com/office/drawing/2014/main" id="{FB1EBCA2-89EF-4E17-B40C-21F07B0D6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915"/>
              <a:ext cx="39" cy="122"/>
            </a:xfrm>
            <a:custGeom>
              <a:avLst/>
              <a:gdLst>
                <a:gd name="T0" fmla="*/ 0 w 36"/>
                <a:gd name="T1" fmla="*/ 0 h 113"/>
                <a:gd name="T2" fmla="*/ 50 w 36"/>
                <a:gd name="T3" fmla="*/ 154 h 113"/>
                <a:gd name="T4" fmla="*/ 0 w 36"/>
                <a:gd name="T5" fmla="*/ 0 h 1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113">
                  <a:moveTo>
                    <a:pt x="0" y="0"/>
                  </a:moveTo>
                  <a:cubicBezTo>
                    <a:pt x="36" y="113"/>
                    <a:pt x="36" y="113"/>
                    <a:pt x="36" y="113"/>
                  </a:cubicBezTo>
                  <a:cubicBezTo>
                    <a:pt x="36" y="113"/>
                    <a:pt x="17" y="1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7" name="Line 212">
              <a:extLst>
                <a:ext uri="{FF2B5EF4-FFF2-40B4-BE49-F238E27FC236}">
                  <a16:creationId xmlns:a16="http://schemas.microsoft.com/office/drawing/2014/main" id="{81ABFC6D-2DD4-4F7E-B83A-5A244D1E31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9" y="214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" name="Line 213">
              <a:extLst>
                <a:ext uri="{FF2B5EF4-FFF2-40B4-BE49-F238E27FC236}">
                  <a16:creationId xmlns:a16="http://schemas.microsoft.com/office/drawing/2014/main" id="{210E71BE-2372-46FB-A63B-1186DADCC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9" y="214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" name="Freeform 214">
              <a:extLst>
                <a:ext uri="{FF2B5EF4-FFF2-40B4-BE49-F238E27FC236}">
                  <a16:creationId xmlns:a16="http://schemas.microsoft.com/office/drawing/2014/main" id="{06DAC541-9581-4482-8332-FDD7AA4EB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2132"/>
              <a:ext cx="134" cy="15"/>
            </a:xfrm>
            <a:custGeom>
              <a:avLst/>
              <a:gdLst>
                <a:gd name="T0" fmla="*/ 0 w 124"/>
                <a:gd name="T1" fmla="*/ 18 h 14"/>
                <a:gd name="T2" fmla="*/ 170 w 124"/>
                <a:gd name="T3" fmla="*/ 17 h 14"/>
                <a:gd name="T4" fmla="*/ 0 w 124"/>
                <a:gd name="T5" fmla="*/ 18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" h="14">
                  <a:moveTo>
                    <a:pt x="0" y="14"/>
                  </a:moveTo>
                  <a:cubicBezTo>
                    <a:pt x="124" y="13"/>
                    <a:pt x="124" y="13"/>
                    <a:pt x="124" y="13"/>
                  </a:cubicBezTo>
                  <a:cubicBezTo>
                    <a:pt x="124" y="13"/>
                    <a:pt x="33" y="0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0" name="Freeform 215">
              <a:extLst>
                <a:ext uri="{FF2B5EF4-FFF2-40B4-BE49-F238E27FC236}">
                  <a16:creationId xmlns:a16="http://schemas.microsoft.com/office/drawing/2014/main" id="{401E2FB9-9011-43C0-812D-D4DB53C68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" y="2224"/>
              <a:ext cx="121" cy="28"/>
            </a:xfrm>
            <a:custGeom>
              <a:avLst/>
              <a:gdLst>
                <a:gd name="T0" fmla="*/ 0 w 112"/>
                <a:gd name="T1" fmla="*/ 6 h 26"/>
                <a:gd name="T2" fmla="*/ 153 w 112"/>
                <a:gd name="T3" fmla="*/ 0 h 26"/>
                <a:gd name="T4" fmla="*/ 0 w 112"/>
                <a:gd name="T5" fmla="*/ 6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26">
                  <a:moveTo>
                    <a:pt x="0" y="6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24" y="26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" name="Freeform 216">
              <a:extLst>
                <a:ext uri="{FF2B5EF4-FFF2-40B4-BE49-F238E27FC236}">
                  <a16:creationId xmlns:a16="http://schemas.microsoft.com/office/drawing/2014/main" id="{B2310885-207A-40A8-8663-27E47F4F1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" y="2585"/>
              <a:ext cx="31" cy="92"/>
            </a:xfrm>
            <a:custGeom>
              <a:avLst/>
              <a:gdLst>
                <a:gd name="T0" fmla="*/ 0 w 29"/>
                <a:gd name="T1" fmla="*/ 0 h 85"/>
                <a:gd name="T2" fmla="*/ 14 w 29"/>
                <a:gd name="T3" fmla="*/ 117 h 85"/>
                <a:gd name="T4" fmla="*/ 0 w 29"/>
                <a:gd name="T5" fmla="*/ 0 h 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85">
                  <a:moveTo>
                    <a:pt x="0" y="0"/>
                  </a:moveTo>
                  <a:cubicBezTo>
                    <a:pt x="10" y="85"/>
                    <a:pt x="10" y="85"/>
                    <a:pt x="10" y="85"/>
                  </a:cubicBezTo>
                  <a:cubicBezTo>
                    <a:pt x="10" y="85"/>
                    <a:pt x="29" y="4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" name="Freeform 217">
              <a:extLst>
                <a:ext uri="{FF2B5EF4-FFF2-40B4-BE49-F238E27FC236}">
                  <a16:creationId xmlns:a16="http://schemas.microsoft.com/office/drawing/2014/main" id="{EEB2D142-1DC3-447F-8260-75A283CC8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2594"/>
              <a:ext cx="28" cy="102"/>
            </a:xfrm>
            <a:custGeom>
              <a:avLst/>
              <a:gdLst>
                <a:gd name="T0" fmla="*/ 14 w 26"/>
                <a:gd name="T1" fmla="*/ 0 h 94"/>
                <a:gd name="T2" fmla="*/ 34 w 26"/>
                <a:gd name="T3" fmla="*/ 130 h 94"/>
                <a:gd name="T4" fmla="*/ 14 w 26"/>
                <a:gd name="T5" fmla="*/ 0 h 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94">
                  <a:moveTo>
                    <a:pt x="10" y="0"/>
                  </a:moveTo>
                  <a:cubicBezTo>
                    <a:pt x="26" y="94"/>
                    <a:pt x="26" y="94"/>
                    <a:pt x="26" y="94"/>
                  </a:cubicBezTo>
                  <a:cubicBezTo>
                    <a:pt x="26" y="94"/>
                    <a:pt x="0" y="29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3" name="Freeform 218">
              <a:extLst>
                <a:ext uri="{FF2B5EF4-FFF2-40B4-BE49-F238E27FC236}">
                  <a16:creationId xmlns:a16="http://schemas.microsoft.com/office/drawing/2014/main" id="{26DDEEE3-12EF-47E5-AD15-E00A15110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" y="2597"/>
              <a:ext cx="29" cy="107"/>
            </a:xfrm>
            <a:custGeom>
              <a:avLst/>
              <a:gdLst>
                <a:gd name="T0" fmla="*/ 21 w 27"/>
                <a:gd name="T1" fmla="*/ 0 h 99"/>
                <a:gd name="T2" fmla="*/ 0 w 27"/>
                <a:gd name="T3" fmla="*/ 135 h 99"/>
                <a:gd name="T4" fmla="*/ 21 w 27"/>
                <a:gd name="T5" fmla="*/ 0 h 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99">
                  <a:moveTo>
                    <a:pt x="17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27" y="52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4" name="Freeform 219">
              <a:extLst>
                <a:ext uri="{FF2B5EF4-FFF2-40B4-BE49-F238E27FC236}">
                  <a16:creationId xmlns:a16="http://schemas.microsoft.com/office/drawing/2014/main" id="{470BE36E-96BB-4009-B5E1-CBCB39DF6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" y="2589"/>
              <a:ext cx="27" cy="104"/>
            </a:xfrm>
            <a:custGeom>
              <a:avLst/>
              <a:gdLst>
                <a:gd name="T0" fmla="*/ 33 w 25"/>
                <a:gd name="T1" fmla="*/ 0 h 96"/>
                <a:gd name="T2" fmla="*/ 14 w 25"/>
                <a:gd name="T3" fmla="*/ 132 h 96"/>
                <a:gd name="T4" fmla="*/ 33 w 25"/>
                <a:gd name="T5" fmla="*/ 0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96">
                  <a:moveTo>
                    <a:pt x="25" y="0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0" y="36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5" name="Freeform 220">
              <a:extLst>
                <a:ext uri="{FF2B5EF4-FFF2-40B4-BE49-F238E27FC236}">
                  <a16:creationId xmlns:a16="http://schemas.microsoft.com/office/drawing/2014/main" id="{39D20B07-7488-4530-99D2-BA7D22FCB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2484"/>
              <a:ext cx="20" cy="115"/>
            </a:xfrm>
            <a:custGeom>
              <a:avLst/>
              <a:gdLst>
                <a:gd name="T0" fmla="*/ 0 w 19"/>
                <a:gd name="T1" fmla="*/ 0 h 106"/>
                <a:gd name="T2" fmla="*/ 1 w 19"/>
                <a:gd name="T3" fmla="*/ 148 h 106"/>
                <a:gd name="T4" fmla="*/ 0 w 19"/>
                <a:gd name="T5" fmla="*/ 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06">
                  <a:moveTo>
                    <a:pt x="0" y="0"/>
                  </a:move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9" y="2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6" name="Freeform 221">
              <a:extLst>
                <a:ext uri="{FF2B5EF4-FFF2-40B4-BE49-F238E27FC236}">
                  <a16:creationId xmlns:a16="http://schemas.microsoft.com/office/drawing/2014/main" id="{A8731AD6-7936-440F-B6FD-7DE837155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" y="2492"/>
              <a:ext cx="25" cy="113"/>
            </a:xfrm>
            <a:custGeom>
              <a:avLst/>
              <a:gdLst>
                <a:gd name="T0" fmla="*/ 20 w 23"/>
                <a:gd name="T1" fmla="*/ 0 h 105"/>
                <a:gd name="T2" fmla="*/ 32 w 23"/>
                <a:gd name="T3" fmla="*/ 141 h 105"/>
                <a:gd name="T4" fmla="*/ 20 w 23"/>
                <a:gd name="T5" fmla="*/ 0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05">
                  <a:moveTo>
                    <a:pt x="15" y="0"/>
                  </a:moveTo>
                  <a:cubicBezTo>
                    <a:pt x="23" y="105"/>
                    <a:pt x="23" y="105"/>
                    <a:pt x="23" y="105"/>
                  </a:cubicBezTo>
                  <a:cubicBezTo>
                    <a:pt x="23" y="105"/>
                    <a:pt x="0" y="33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7" name="Freeform 222">
              <a:extLst>
                <a:ext uri="{FF2B5EF4-FFF2-40B4-BE49-F238E27FC236}">
                  <a16:creationId xmlns:a16="http://schemas.microsoft.com/office/drawing/2014/main" id="{88AC9B54-769D-4C1A-998C-6F6BA250A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" y="1248"/>
              <a:ext cx="278" cy="267"/>
            </a:xfrm>
            <a:custGeom>
              <a:avLst/>
              <a:gdLst>
                <a:gd name="T0" fmla="*/ 353 w 257"/>
                <a:gd name="T1" fmla="*/ 12 h 247"/>
                <a:gd name="T2" fmla="*/ 250 w 257"/>
                <a:gd name="T3" fmla="*/ 40 h 247"/>
                <a:gd name="T4" fmla="*/ 176 w 257"/>
                <a:gd name="T5" fmla="*/ 106 h 247"/>
                <a:gd name="T6" fmla="*/ 121 w 257"/>
                <a:gd name="T7" fmla="*/ 205 h 247"/>
                <a:gd name="T8" fmla="*/ 89 w 257"/>
                <a:gd name="T9" fmla="*/ 337 h 247"/>
                <a:gd name="T10" fmla="*/ 138 w 257"/>
                <a:gd name="T11" fmla="*/ 156 h 247"/>
                <a:gd name="T12" fmla="*/ 173 w 257"/>
                <a:gd name="T13" fmla="*/ 56 h 247"/>
                <a:gd name="T14" fmla="*/ 96 w 257"/>
                <a:gd name="T15" fmla="*/ 37 h 247"/>
                <a:gd name="T16" fmla="*/ 0 w 257"/>
                <a:gd name="T17" fmla="*/ 19 h 247"/>
                <a:gd name="T18" fmla="*/ 176 w 257"/>
                <a:gd name="T19" fmla="*/ 19 h 247"/>
                <a:gd name="T20" fmla="*/ 266 w 257"/>
                <a:gd name="T21" fmla="*/ 6 h 247"/>
                <a:gd name="T22" fmla="*/ 353 w 257"/>
                <a:gd name="T23" fmla="*/ 6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7" h="247">
                  <a:moveTo>
                    <a:pt x="257" y="8"/>
                  </a:moveTo>
                  <a:cubicBezTo>
                    <a:pt x="236" y="5"/>
                    <a:pt x="202" y="21"/>
                    <a:pt x="183" y="29"/>
                  </a:cubicBezTo>
                  <a:cubicBezTo>
                    <a:pt x="160" y="40"/>
                    <a:pt x="144" y="58"/>
                    <a:pt x="129" y="78"/>
                  </a:cubicBezTo>
                  <a:cubicBezTo>
                    <a:pt x="111" y="101"/>
                    <a:pt x="97" y="123"/>
                    <a:pt x="89" y="151"/>
                  </a:cubicBezTo>
                  <a:cubicBezTo>
                    <a:pt x="81" y="181"/>
                    <a:pt x="67" y="216"/>
                    <a:pt x="65" y="247"/>
                  </a:cubicBezTo>
                  <a:cubicBezTo>
                    <a:pt x="79" y="203"/>
                    <a:pt x="84" y="157"/>
                    <a:pt x="101" y="114"/>
                  </a:cubicBezTo>
                  <a:cubicBezTo>
                    <a:pt x="107" y="99"/>
                    <a:pt x="133" y="57"/>
                    <a:pt x="127" y="41"/>
                  </a:cubicBezTo>
                  <a:cubicBezTo>
                    <a:pt x="121" y="23"/>
                    <a:pt x="87" y="27"/>
                    <a:pt x="70" y="27"/>
                  </a:cubicBezTo>
                  <a:cubicBezTo>
                    <a:pt x="42" y="29"/>
                    <a:pt x="26" y="25"/>
                    <a:pt x="0" y="15"/>
                  </a:cubicBezTo>
                  <a:cubicBezTo>
                    <a:pt x="37" y="34"/>
                    <a:pt x="90" y="18"/>
                    <a:pt x="129" y="15"/>
                  </a:cubicBezTo>
                  <a:cubicBezTo>
                    <a:pt x="151" y="13"/>
                    <a:pt x="172" y="7"/>
                    <a:pt x="194" y="6"/>
                  </a:cubicBezTo>
                  <a:cubicBezTo>
                    <a:pt x="211" y="5"/>
                    <a:pt x="243" y="0"/>
                    <a:pt x="257" y="6"/>
                  </a:cubicBezTo>
                </a:path>
              </a:pathLst>
            </a:custGeom>
            <a:solidFill>
              <a:srgbClr val="F5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8" name="Freeform 223">
              <a:extLst>
                <a:ext uri="{FF2B5EF4-FFF2-40B4-BE49-F238E27FC236}">
                  <a16:creationId xmlns:a16="http://schemas.microsoft.com/office/drawing/2014/main" id="{F7670ADB-DF5F-46B5-9CB1-E803688F1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" y="1260"/>
              <a:ext cx="99" cy="77"/>
            </a:xfrm>
            <a:custGeom>
              <a:avLst/>
              <a:gdLst>
                <a:gd name="T0" fmla="*/ 127 w 91"/>
                <a:gd name="T1" fmla="*/ 0 h 72"/>
                <a:gd name="T2" fmla="*/ 0 w 91"/>
                <a:gd name="T3" fmla="*/ 94 h 72"/>
                <a:gd name="T4" fmla="*/ 117 w 91"/>
                <a:gd name="T5" fmla="*/ 2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72">
                  <a:moveTo>
                    <a:pt x="91" y="0"/>
                  </a:moveTo>
                  <a:cubicBezTo>
                    <a:pt x="49" y="8"/>
                    <a:pt x="26" y="42"/>
                    <a:pt x="0" y="72"/>
                  </a:cubicBezTo>
                  <a:cubicBezTo>
                    <a:pt x="8" y="25"/>
                    <a:pt x="46" y="13"/>
                    <a:pt x="84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9" name="Freeform 224">
              <a:extLst>
                <a:ext uri="{FF2B5EF4-FFF2-40B4-BE49-F238E27FC236}">
                  <a16:creationId xmlns:a16="http://schemas.microsoft.com/office/drawing/2014/main" id="{7CB22DE9-5C21-42CB-95B5-953DF8768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2132"/>
              <a:ext cx="117" cy="206"/>
            </a:xfrm>
            <a:custGeom>
              <a:avLst/>
              <a:gdLst>
                <a:gd name="T0" fmla="*/ 13 w 108"/>
                <a:gd name="T1" fmla="*/ 0 h 191"/>
                <a:gd name="T2" fmla="*/ 94 w 108"/>
                <a:gd name="T3" fmla="*/ 182 h 191"/>
                <a:gd name="T4" fmla="*/ 0 w 108"/>
                <a:gd name="T5" fmla="*/ 258 h 191"/>
                <a:gd name="T6" fmla="*/ 13 w 108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191">
                  <a:moveTo>
                    <a:pt x="9" y="0"/>
                  </a:moveTo>
                  <a:cubicBezTo>
                    <a:pt x="9" y="0"/>
                    <a:pt x="72" y="92"/>
                    <a:pt x="68" y="135"/>
                  </a:cubicBezTo>
                  <a:cubicBezTo>
                    <a:pt x="64" y="178"/>
                    <a:pt x="32" y="187"/>
                    <a:pt x="0" y="191"/>
                  </a:cubicBezTo>
                  <a:cubicBezTo>
                    <a:pt x="0" y="191"/>
                    <a:pt x="108" y="169"/>
                    <a:pt x="9" y="0"/>
                  </a:cubicBezTo>
                  <a:close/>
                </a:path>
              </a:pathLst>
            </a:custGeom>
            <a:solidFill>
              <a:srgbClr val="ADD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0" name="Freeform 225">
              <a:extLst>
                <a:ext uri="{FF2B5EF4-FFF2-40B4-BE49-F238E27FC236}">
                  <a16:creationId xmlns:a16="http://schemas.microsoft.com/office/drawing/2014/main" id="{1B743418-67E5-47A5-BD97-36B399660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" y="2297"/>
              <a:ext cx="148" cy="188"/>
            </a:xfrm>
            <a:custGeom>
              <a:avLst/>
              <a:gdLst>
                <a:gd name="T0" fmla="*/ 187 w 137"/>
                <a:gd name="T1" fmla="*/ 0 h 174"/>
                <a:gd name="T2" fmla="*/ 67 w 137"/>
                <a:gd name="T3" fmla="*/ 31 h 174"/>
                <a:gd name="T4" fmla="*/ 32 w 137"/>
                <a:gd name="T5" fmla="*/ 89 h 174"/>
                <a:gd name="T6" fmla="*/ 0 w 137"/>
                <a:gd name="T7" fmla="*/ 237 h 174"/>
                <a:gd name="T8" fmla="*/ 46 w 137"/>
                <a:gd name="T9" fmla="*/ 103 h 174"/>
                <a:gd name="T10" fmla="*/ 187 w 137"/>
                <a:gd name="T11" fmla="*/ 0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7" h="174">
                  <a:moveTo>
                    <a:pt x="137" y="0"/>
                  </a:moveTo>
                  <a:cubicBezTo>
                    <a:pt x="137" y="0"/>
                    <a:pt x="56" y="19"/>
                    <a:pt x="49" y="23"/>
                  </a:cubicBezTo>
                  <a:cubicBezTo>
                    <a:pt x="42" y="27"/>
                    <a:pt x="27" y="32"/>
                    <a:pt x="24" y="65"/>
                  </a:cubicBezTo>
                  <a:cubicBezTo>
                    <a:pt x="21" y="98"/>
                    <a:pt x="15" y="151"/>
                    <a:pt x="0" y="174"/>
                  </a:cubicBezTo>
                  <a:cubicBezTo>
                    <a:pt x="0" y="174"/>
                    <a:pt x="28" y="108"/>
                    <a:pt x="34" y="75"/>
                  </a:cubicBezTo>
                  <a:cubicBezTo>
                    <a:pt x="40" y="42"/>
                    <a:pt x="44" y="22"/>
                    <a:pt x="137" y="0"/>
                  </a:cubicBezTo>
                  <a:close/>
                </a:path>
              </a:pathLst>
            </a:custGeom>
            <a:solidFill>
              <a:srgbClr val="C0D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1" name="Freeform 226">
              <a:extLst>
                <a:ext uri="{FF2B5EF4-FFF2-40B4-BE49-F238E27FC236}">
                  <a16:creationId xmlns:a16="http://schemas.microsoft.com/office/drawing/2014/main" id="{1F32DA35-6CF6-4727-9D14-2FC82EFF7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225"/>
              <a:ext cx="223" cy="161"/>
            </a:xfrm>
            <a:custGeom>
              <a:avLst/>
              <a:gdLst>
                <a:gd name="T0" fmla="*/ 139 w 207"/>
                <a:gd name="T1" fmla="*/ 0 h 149"/>
                <a:gd name="T2" fmla="*/ 186 w 207"/>
                <a:gd name="T3" fmla="*/ 140 h 149"/>
                <a:gd name="T4" fmla="*/ 0 w 207"/>
                <a:gd name="T5" fmla="*/ 151 h 149"/>
                <a:gd name="T6" fmla="*/ 139 w 207"/>
                <a:gd name="T7" fmla="*/ 0 h 1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7" h="149">
                  <a:moveTo>
                    <a:pt x="103" y="0"/>
                  </a:moveTo>
                  <a:cubicBezTo>
                    <a:pt x="103" y="0"/>
                    <a:pt x="159" y="70"/>
                    <a:pt x="138" y="103"/>
                  </a:cubicBezTo>
                  <a:cubicBezTo>
                    <a:pt x="119" y="131"/>
                    <a:pt x="0" y="111"/>
                    <a:pt x="0" y="111"/>
                  </a:cubicBezTo>
                  <a:cubicBezTo>
                    <a:pt x="0" y="111"/>
                    <a:pt x="207" y="149"/>
                    <a:pt x="103" y="0"/>
                  </a:cubicBezTo>
                  <a:close/>
                </a:path>
              </a:pathLst>
            </a:custGeom>
            <a:solidFill>
              <a:srgbClr val="ADD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2" name="Freeform 227">
              <a:extLst>
                <a:ext uri="{FF2B5EF4-FFF2-40B4-BE49-F238E27FC236}">
                  <a16:creationId xmlns:a16="http://schemas.microsoft.com/office/drawing/2014/main" id="{1A420753-B768-487B-B428-7942657FE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2369"/>
              <a:ext cx="121" cy="104"/>
            </a:xfrm>
            <a:custGeom>
              <a:avLst/>
              <a:gdLst>
                <a:gd name="T0" fmla="*/ 153 w 112"/>
                <a:gd name="T1" fmla="*/ 11 h 97"/>
                <a:gd name="T2" fmla="*/ 63 w 112"/>
                <a:gd name="T3" fmla="*/ 6 h 97"/>
                <a:gd name="T4" fmla="*/ 33 w 112"/>
                <a:gd name="T5" fmla="*/ 50 h 97"/>
                <a:gd name="T6" fmla="*/ 0 w 112"/>
                <a:gd name="T7" fmla="*/ 129 h 97"/>
                <a:gd name="T8" fmla="*/ 44 w 112"/>
                <a:gd name="T9" fmla="*/ 57 h 97"/>
                <a:gd name="T10" fmla="*/ 153 w 112"/>
                <a:gd name="T11" fmla="*/ 11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97">
                  <a:moveTo>
                    <a:pt x="112" y="7"/>
                  </a:moveTo>
                  <a:cubicBezTo>
                    <a:pt x="112" y="7"/>
                    <a:pt x="53" y="3"/>
                    <a:pt x="46" y="6"/>
                  </a:cubicBezTo>
                  <a:cubicBezTo>
                    <a:pt x="39" y="9"/>
                    <a:pt x="28" y="18"/>
                    <a:pt x="25" y="38"/>
                  </a:cubicBezTo>
                  <a:cubicBezTo>
                    <a:pt x="22" y="57"/>
                    <a:pt x="3" y="93"/>
                    <a:pt x="0" y="97"/>
                  </a:cubicBezTo>
                  <a:cubicBezTo>
                    <a:pt x="0" y="97"/>
                    <a:pt x="25" y="60"/>
                    <a:pt x="32" y="43"/>
                  </a:cubicBezTo>
                  <a:cubicBezTo>
                    <a:pt x="39" y="26"/>
                    <a:pt x="62" y="0"/>
                    <a:pt x="112" y="7"/>
                  </a:cubicBezTo>
                  <a:close/>
                </a:path>
              </a:pathLst>
            </a:custGeom>
            <a:solidFill>
              <a:srgbClr val="C0D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3" name="Freeform 228">
              <a:extLst>
                <a:ext uri="{FF2B5EF4-FFF2-40B4-BE49-F238E27FC236}">
                  <a16:creationId xmlns:a16="http://schemas.microsoft.com/office/drawing/2014/main" id="{1E4ECC04-4FA8-4E0C-A9A3-5017F4D87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2069"/>
              <a:ext cx="169" cy="184"/>
            </a:xfrm>
            <a:custGeom>
              <a:avLst/>
              <a:gdLst>
                <a:gd name="T0" fmla="*/ 133 w 156"/>
                <a:gd name="T1" fmla="*/ 0 h 170"/>
                <a:gd name="T2" fmla="*/ 202 w 156"/>
                <a:gd name="T3" fmla="*/ 162 h 170"/>
                <a:gd name="T4" fmla="*/ 0 w 156"/>
                <a:gd name="T5" fmla="*/ 201 h 170"/>
                <a:gd name="T6" fmla="*/ 143 w 156"/>
                <a:gd name="T7" fmla="*/ 189 h 170"/>
                <a:gd name="T8" fmla="*/ 133 w 15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" h="170">
                  <a:moveTo>
                    <a:pt x="97" y="0"/>
                  </a:moveTo>
                  <a:cubicBezTo>
                    <a:pt x="97" y="0"/>
                    <a:pt x="136" y="37"/>
                    <a:pt x="147" y="118"/>
                  </a:cubicBezTo>
                  <a:cubicBezTo>
                    <a:pt x="153" y="170"/>
                    <a:pt x="123" y="143"/>
                    <a:pt x="0" y="147"/>
                  </a:cubicBezTo>
                  <a:cubicBezTo>
                    <a:pt x="0" y="147"/>
                    <a:pt x="76" y="137"/>
                    <a:pt x="104" y="139"/>
                  </a:cubicBezTo>
                  <a:cubicBezTo>
                    <a:pt x="131" y="141"/>
                    <a:pt x="156" y="108"/>
                    <a:pt x="97" y="0"/>
                  </a:cubicBezTo>
                  <a:close/>
                </a:path>
              </a:pathLst>
            </a:custGeom>
            <a:solidFill>
              <a:srgbClr val="ADD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4" name="Freeform 229">
              <a:extLst>
                <a:ext uri="{FF2B5EF4-FFF2-40B4-BE49-F238E27FC236}">
                  <a16:creationId xmlns:a16="http://schemas.microsoft.com/office/drawing/2014/main" id="{3574A7FE-8693-4918-9FF1-8080EA558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2248"/>
              <a:ext cx="158" cy="134"/>
            </a:xfrm>
            <a:custGeom>
              <a:avLst/>
              <a:gdLst>
                <a:gd name="T0" fmla="*/ 200 w 146"/>
                <a:gd name="T1" fmla="*/ 18 h 124"/>
                <a:gd name="T2" fmla="*/ 73 w 146"/>
                <a:gd name="T3" fmla="*/ 2 h 124"/>
                <a:gd name="T4" fmla="*/ 44 w 146"/>
                <a:gd name="T5" fmla="*/ 43 h 124"/>
                <a:gd name="T6" fmla="*/ 0 w 146"/>
                <a:gd name="T7" fmla="*/ 170 h 124"/>
                <a:gd name="T8" fmla="*/ 60 w 146"/>
                <a:gd name="T9" fmla="*/ 48 h 124"/>
                <a:gd name="T10" fmla="*/ 96 w 146"/>
                <a:gd name="T11" fmla="*/ 18 h 124"/>
                <a:gd name="T12" fmla="*/ 200 w 146"/>
                <a:gd name="T13" fmla="*/ 18 h 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6" h="124">
                  <a:moveTo>
                    <a:pt x="146" y="14"/>
                  </a:moveTo>
                  <a:cubicBezTo>
                    <a:pt x="146" y="14"/>
                    <a:pt x="64" y="0"/>
                    <a:pt x="53" y="2"/>
                  </a:cubicBezTo>
                  <a:cubicBezTo>
                    <a:pt x="41" y="4"/>
                    <a:pt x="34" y="10"/>
                    <a:pt x="32" y="31"/>
                  </a:cubicBezTo>
                  <a:cubicBezTo>
                    <a:pt x="30" y="51"/>
                    <a:pt x="19" y="102"/>
                    <a:pt x="0" y="124"/>
                  </a:cubicBezTo>
                  <a:cubicBezTo>
                    <a:pt x="0" y="124"/>
                    <a:pt x="37" y="59"/>
                    <a:pt x="43" y="35"/>
                  </a:cubicBezTo>
                  <a:cubicBezTo>
                    <a:pt x="48" y="10"/>
                    <a:pt x="57" y="13"/>
                    <a:pt x="70" y="14"/>
                  </a:cubicBezTo>
                  <a:cubicBezTo>
                    <a:pt x="83" y="14"/>
                    <a:pt x="146" y="14"/>
                    <a:pt x="146" y="14"/>
                  </a:cubicBezTo>
                  <a:close/>
                </a:path>
              </a:pathLst>
            </a:custGeom>
            <a:solidFill>
              <a:srgbClr val="C0D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5" name="Freeform 230">
              <a:extLst>
                <a:ext uri="{FF2B5EF4-FFF2-40B4-BE49-F238E27FC236}">
                  <a16:creationId xmlns:a16="http://schemas.microsoft.com/office/drawing/2014/main" id="{C5BE0BC9-7E1F-43C3-80B9-8B35851E8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2171"/>
              <a:ext cx="233" cy="61"/>
            </a:xfrm>
            <a:custGeom>
              <a:avLst/>
              <a:gdLst>
                <a:gd name="T0" fmla="*/ 292 w 216"/>
                <a:gd name="T1" fmla="*/ 67 h 57"/>
                <a:gd name="T2" fmla="*/ 0 w 216"/>
                <a:gd name="T3" fmla="*/ 75 h 57"/>
                <a:gd name="T4" fmla="*/ 292 w 216"/>
                <a:gd name="T5" fmla="*/ 67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" h="57">
                  <a:moveTo>
                    <a:pt x="216" y="51"/>
                  </a:moveTo>
                  <a:cubicBezTo>
                    <a:pt x="216" y="51"/>
                    <a:pt x="200" y="0"/>
                    <a:pt x="0" y="57"/>
                  </a:cubicBezTo>
                  <a:cubicBezTo>
                    <a:pt x="0" y="57"/>
                    <a:pt x="183" y="20"/>
                    <a:pt x="216" y="51"/>
                  </a:cubicBezTo>
                  <a:close/>
                </a:path>
              </a:pathLst>
            </a:custGeom>
            <a:solidFill>
              <a:srgbClr val="C0D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6" name="Freeform 231">
              <a:extLst>
                <a:ext uri="{FF2B5EF4-FFF2-40B4-BE49-F238E27FC236}">
                  <a16:creationId xmlns:a16="http://schemas.microsoft.com/office/drawing/2014/main" id="{3EC76DEF-DBEA-46DE-8D88-D64A021AA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" y="2035"/>
              <a:ext cx="88" cy="74"/>
            </a:xfrm>
            <a:custGeom>
              <a:avLst/>
              <a:gdLst>
                <a:gd name="T0" fmla="*/ 108 w 82"/>
                <a:gd name="T1" fmla="*/ 0 h 69"/>
                <a:gd name="T2" fmla="*/ 34 w 82"/>
                <a:gd name="T3" fmla="*/ 16 h 69"/>
                <a:gd name="T4" fmla="*/ 36 w 82"/>
                <a:gd name="T5" fmla="*/ 91 h 69"/>
                <a:gd name="T6" fmla="*/ 39 w 82"/>
                <a:gd name="T7" fmla="*/ 23 h 69"/>
                <a:gd name="T8" fmla="*/ 108 w 82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" h="69">
                  <a:moveTo>
                    <a:pt x="82" y="0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0" y="37"/>
                    <a:pt x="28" y="69"/>
                  </a:cubicBezTo>
                  <a:cubicBezTo>
                    <a:pt x="28" y="69"/>
                    <a:pt x="8" y="34"/>
                    <a:pt x="30" y="18"/>
                  </a:cubicBezTo>
                  <a:cubicBezTo>
                    <a:pt x="52" y="3"/>
                    <a:pt x="82" y="0"/>
                    <a:pt x="82" y="0"/>
                  </a:cubicBezTo>
                  <a:close/>
                </a:path>
              </a:pathLst>
            </a:custGeom>
            <a:solidFill>
              <a:srgbClr val="ADD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7" name="Oval 232">
              <a:extLst>
                <a:ext uri="{FF2B5EF4-FFF2-40B4-BE49-F238E27FC236}">
                  <a16:creationId xmlns:a16="http://schemas.microsoft.com/office/drawing/2014/main" id="{9E5A0109-72ED-4E32-988C-2EECB1F14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" y="2623"/>
              <a:ext cx="69" cy="69"/>
            </a:xfrm>
            <a:prstGeom prst="ellipse">
              <a:avLst/>
            </a:prstGeom>
            <a:solidFill>
              <a:srgbClr val="297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568" name="Freeform 233">
              <a:extLst>
                <a:ext uri="{FF2B5EF4-FFF2-40B4-BE49-F238E27FC236}">
                  <a16:creationId xmlns:a16="http://schemas.microsoft.com/office/drawing/2014/main" id="{C40C2EB2-72F2-470A-9CE6-6B979A074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" y="2650"/>
              <a:ext cx="69" cy="42"/>
            </a:xfrm>
            <a:custGeom>
              <a:avLst/>
              <a:gdLst>
                <a:gd name="T0" fmla="*/ 44 w 64"/>
                <a:gd name="T1" fmla="*/ 34 h 39"/>
                <a:gd name="T2" fmla="*/ 1 w 64"/>
                <a:gd name="T3" fmla="*/ 0 h 39"/>
                <a:gd name="T4" fmla="*/ 0 w 64"/>
                <a:gd name="T5" fmla="*/ 11 h 39"/>
                <a:gd name="T6" fmla="*/ 44 w 64"/>
                <a:gd name="T7" fmla="*/ 52 h 39"/>
                <a:gd name="T8" fmla="*/ 86 w 64"/>
                <a:gd name="T9" fmla="*/ 11 h 39"/>
                <a:gd name="T10" fmla="*/ 85 w 64"/>
                <a:gd name="T11" fmla="*/ 0 h 39"/>
                <a:gd name="T12" fmla="*/ 44 w 64"/>
                <a:gd name="T13" fmla="*/ 34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39">
                  <a:moveTo>
                    <a:pt x="32" y="26"/>
                  </a:moveTo>
                  <a:cubicBezTo>
                    <a:pt x="17" y="26"/>
                    <a:pt x="4" y="15"/>
                    <a:pt x="1" y="0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25"/>
                    <a:pt x="15" y="39"/>
                    <a:pt x="32" y="39"/>
                  </a:cubicBezTo>
                  <a:cubicBezTo>
                    <a:pt x="50" y="39"/>
                    <a:pt x="64" y="25"/>
                    <a:pt x="64" y="7"/>
                  </a:cubicBezTo>
                  <a:cubicBezTo>
                    <a:pt x="64" y="5"/>
                    <a:pt x="64" y="3"/>
                    <a:pt x="63" y="0"/>
                  </a:cubicBezTo>
                  <a:cubicBezTo>
                    <a:pt x="60" y="15"/>
                    <a:pt x="47" y="26"/>
                    <a:pt x="32" y="26"/>
                  </a:cubicBezTo>
                  <a:close/>
                </a:path>
              </a:pathLst>
            </a:custGeom>
            <a:solidFill>
              <a:srgbClr val="1E5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9" name="Freeform 234">
              <a:extLst>
                <a:ext uri="{FF2B5EF4-FFF2-40B4-BE49-F238E27FC236}">
                  <a16:creationId xmlns:a16="http://schemas.microsoft.com/office/drawing/2014/main" id="{7DEC02B9-B89D-46EB-B924-3D8567763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2624"/>
              <a:ext cx="45" cy="37"/>
            </a:xfrm>
            <a:custGeom>
              <a:avLst/>
              <a:gdLst>
                <a:gd name="T0" fmla="*/ 57 w 41"/>
                <a:gd name="T1" fmla="*/ 25 h 35"/>
                <a:gd name="T2" fmla="*/ 25 w 41"/>
                <a:gd name="T3" fmla="*/ 40 h 35"/>
                <a:gd name="T4" fmla="*/ 1 w 41"/>
                <a:gd name="T5" fmla="*/ 17 h 35"/>
                <a:gd name="T6" fmla="*/ 35 w 41"/>
                <a:gd name="T7" fmla="*/ 2 h 35"/>
                <a:gd name="T8" fmla="*/ 57 w 41"/>
                <a:gd name="T9" fmla="*/ 2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35">
                  <a:moveTo>
                    <a:pt x="39" y="21"/>
                  </a:moveTo>
                  <a:cubicBezTo>
                    <a:pt x="37" y="30"/>
                    <a:pt x="27" y="35"/>
                    <a:pt x="17" y="32"/>
                  </a:cubicBezTo>
                  <a:cubicBezTo>
                    <a:pt x="6" y="30"/>
                    <a:pt x="0" y="21"/>
                    <a:pt x="1" y="13"/>
                  </a:cubicBezTo>
                  <a:cubicBezTo>
                    <a:pt x="3" y="5"/>
                    <a:pt x="13" y="0"/>
                    <a:pt x="24" y="2"/>
                  </a:cubicBezTo>
                  <a:cubicBezTo>
                    <a:pt x="34" y="4"/>
                    <a:pt x="41" y="13"/>
                    <a:pt x="39" y="21"/>
                  </a:cubicBezTo>
                  <a:close/>
                </a:path>
              </a:pathLst>
            </a:custGeom>
            <a:solidFill>
              <a:srgbClr val="348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0" name="Oval 235">
              <a:extLst>
                <a:ext uri="{FF2B5EF4-FFF2-40B4-BE49-F238E27FC236}">
                  <a16:creationId xmlns:a16="http://schemas.microsoft.com/office/drawing/2014/main" id="{50677C7D-D390-461E-BE90-C3597663D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" y="2640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571" name="Oval 236">
              <a:extLst>
                <a:ext uri="{FF2B5EF4-FFF2-40B4-BE49-F238E27FC236}">
                  <a16:creationId xmlns:a16="http://schemas.microsoft.com/office/drawing/2014/main" id="{B8BEB61F-7C68-492B-8A9C-52AB8F3EB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" y="2632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572" name="Oval 237">
              <a:extLst>
                <a:ext uri="{FF2B5EF4-FFF2-40B4-BE49-F238E27FC236}">
                  <a16:creationId xmlns:a16="http://schemas.microsoft.com/office/drawing/2014/main" id="{461455CA-3E59-4FA8-9D10-867F8B04B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2697"/>
              <a:ext cx="69" cy="69"/>
            </a:xfrm>
            <a:prstGeom prst="ellipse">
              <a:avLst/>
            </a:prstGeom>
            <a:solidFill>
              <a:srgbClr val="297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573" name="Freeform 238">
              <a:extLst>
                <a:ext uri="{FF2B5EF4-FFF2-40B4-BE49-F238E27FC236}">
                  <a16:creationId xmlns:a16="http://schemas.microsoft.com/office/drawing/2014/main" id="{5B1E69C9-350D-4160-B810-A90104711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2725"/>
              <a:ext cx="69" cy="41"/>
            </a:xfrm>
            <a:custGeom>
              <a:avLst/>
              <a:gdLst>
                <a:gd name="T0" fmla="*/ 44 w 64"/>
                <a:gd name="T1" fmla="*/ 33 h 38"/>
                <a:gd name="T2" fmla="*/ 1 w 64"/>
                <a:gd name="T3" fmla="*/ 0 h 38"/>
                <a:gd name="T4" fmla="*/ 0 w 64"/>
                <a:gd name="T5" fmla="*/ 6 h 38"/>
                <a:gd name="T6" fmla="*/ 44 w 64"/>
                <a:gd name="T7" fmla="*/ 51 h 38"/>
                <a:gd name="T8" fmla="*/ 86 w 64"/>
                <a:gd name="T9" fmla="*/ 6 h 38"/>
                <a:gd name="T10" fmla="*/ 85 w 64"/>
                <a:gd name="T11" fmla="*/ 0 h 38"/>
                <a:gd name="T12" fmla="*/ 44 w 64"/>
                <a:gd name="T13" fmla="*/ 33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38">
                  <a:moveTo>
                    <a:pt x="32" y="25"/>
                  </a:moveTo>
                  <a:cubicBezTo>
                    <a:pt x="17" y="25"/>
                    <a:pt x="4" y="14"/>
                    <a:pt x="1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24"/>
                    <a:pt x="15" y="38"/>
                    <a:pt x="32" y="38"/>
                  </a:cubicBezTo>
                  <a:cubicBezTo>
                    <a:pt x="50" y="38"/>
                    <a:pt x="64" y="24"/>
                    <a:pt x="64" y="6"/>
                  </a:cubicBezTo>
                  <a:cubicBezTo>
                    <a:pt x="64" y="4"/>
                    <a:pt x="64" y="2"/>
                    <a:pt x="63" y="0"/>
                  </a:cubicBezTo>
                  <a:cubicBezTo>
                    <a:pt x="60" y="14"/>
                    <a:pt x="47" y="25"/>
                    <a:pt x="32" y="25"/>
                  </a:cubicBezTo>
                  <a:close/>
                </a:path>
              </a:pathLst>
            </a:custGeom>
            <a:solidFill>
              <a:srgbClr val="1E5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4" name="Freeform 239">
              <a:extLst>
                <a:ext uri="{FF2B5EF4-FFF2-40B4-BE49-F238E27FC236}">
                  <a16:creationId xmlns:a16="http://schemas.microsoft.com/office/drawing/2014/main" id="{6C5DC065-9EFC-40F0-9844-AB4084983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2698"/>
              <a:ext cx="44" cy="38"/>
            </a:xfrm>
            <a:custGeom>
              <a:avLst/>
              <a:gdLst>
                <a:gd name="T0" fmla="*/ 52 w 41"/>
                <a:gd name="T1" fmla="*/ 30 h 35"/>
                <a:gd name="T2" fmla="*/ 21 w 41"/>
                <a:gd name="T3" fmla="*/ 46 h 35"/>
                <a:gd name="T4" fmla="*/ 1 w 41"/>
                <a:gd name="T5" fmla="*/ 17 h 35"/>
                <a:gd name="T6" fmla="*/ 32 w 41"/>
                <a:gd name="T7" fmla="*/ 2 h 35"/>
                <a:gd name="T8" fmla="*/ 52 w 41"/>
                <a:gd name="T9" fmla="*/ 3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35">
                  <a:moveTo>
                    <a:pt x="39" y="22"/>
                  </a:moveTo>
                  <a:cubicBezTo>
                    <a:pt x="37" y="30"/>
                    <a:pt x="27" y="35"/>
                    <a:pt x="17" y="33"/>
                  </a:cubicBezTo>
                  <a:cubicBezTo>
                    <a:pt x="6" y="30"/>
                    <a:pt x="0" y="22"/>
                    <a:pt x="1" y="13"/>
                  </a:cubicBezTo>
                  <a:cubicBezTo>
                    <a:pt x="3" y="5"/>
                    <a:pt x="13" y="0"/>
                    <a:pt x="24" y="2"/>
                  </a:cubicBezTo>
                  <a:cubicBezTo>
                    <a:pt x="34" y="5"/>
                    <a:pt x="41" y="13"/>
                    <a:pt x="39" y="22"/>
                  </a:cubicBezTo>
                  <a:close/>
                </a:path>
              </a:pathLst>
            </a:custGeom>
            <a:solidFill>
              <a:srgbClr val="348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5" name="Oval 240">
              <a:extLst>
                <a:ext uri="{FF2B5EF4-FFF2-40B4-BE49-F238E27FC236}">
                  <a16:creationId xmlns:a16="http://schemas.microsoft.com/office/drawing/2014/main" id="{A3B91E30-CCC5-4ADA-8FFC-9FF41140F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6" y="2714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576" name="Oval 241">
              <a:extLst>
                <a:ext uri="{FF2B5EF4-FFF2-40B4-BE49-F238E27FC236}">
                  <a16:creationId xmlns:a16="http://schemas.microsoft.com/office/drawing/2014/main" id="{2F603A09-2BCF-40D9-ABA8-B9F8C29BF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" y="2707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577" name="Oval 242">
              <a:extLst>
                <a:ext uri="{FF2B5EF4-FFF2-40B4-BE49-F238E27FC236}">
                  <a16:creationId xmlns:a16="http://schemas.microsoft.com/office/drawing/2014/main" id="{3221AF26-8166-4D0F-A2E5-14E2245B8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" y="2728"/>
              <a:ext cx="69" cy="69"/>
            </a:xfrm>
            <a:prstGeom prst="ellipse">
              <a:avLst/>
            </a:prstGeom>
            <a:solidFill>
              <a:srgbClr val="297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578" name="Freeform 243">
              <a:extLst>
                <a:ext uri="{FF2B5EF4-FFF2-40B4-BE49-F238E27FC236}">
                  <a16:creationId xmlns:a16="http://schemas.microsoft.com/office/drawing/2014/main" id="{3F9377B2-BA84-44F3-A41D-4729A1A23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" y="2755"/>
              <a:ext cx="69" cy="42"/>
            </a:xfrm>
            <a:custGeom>
              <a:avLst/>
              <a:gdLst>
                <a:gd name="T0" fmla="*/ 44 w 64"/>
                <a:gd name="T1" fmla="*/ 38 h 38"/>
                <a:gd name="T2" fmla="*/ 1 w 64"/>
                <a:gd name="T3" fmla="*/ 0 h 38"/>
                <a:gd name="T4" fmla="*/ 0 w 64"/>
                <a:gd name="T5" fmla="*/ 10 h 38"/>
                <a:gd name="T6" fmla="*/ 44 w 64"/>
                <a:gd name="T7" fmla="*/ 56 h 38"/>
                <a:gd name="T8" fmla="*/ 86 w 64"/>
                <a:gd name="T9" fmla="*/ 10 h 38"/>
                <a:gd name="T10" fmla="*/ 86 w 64"/>
                <a:gd name="T11" fmla="*/ 0 h 38"/>
                <a:gd name="T12" fmla="*/ 44 w 64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38">
                  <a:moveTo>
                    <a:pt x="32" y="25"/>
                  </a:moveTo>
                  <a:cubicBezTo>
                    <a:pt x="17" y="25"/>
                    <a:pt x="4" y="14"/>
                    <a:pt x="1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24"/>
                    <a:pt x="15" y="38"/>
                    <a:pt x="32" y="38"/>
                  </a:cubicBezTo>
                  <a:cubicBezTo>
                    <a:pt x="50" y="38"/>
                    <a:pt x="64" y="24"/>
                    <a:pt x="64" y="6"/>
                  </a:cubicBezTo>
                  <a:cubicBezTo>
                    <a:pt x="64" y="4"/>
                    <a:pt x="64" y="2"/>
                    <a:pt x="64" y="0"/>
                  </a:cubicBezTo>
                  <a:cubicBezTo>
                    <a:pt x="60" y="14"/>
                    <a:pt x="48" y="25"/>
                    <a:pt x="32" y="25"/>
                  </a:cubicBezTo>
                  <a:close/>
                </a:path>
              </a:pathLst>
            </a:custGeom>
            <a:solidFill>
              <a:srgbClr val="1E5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9" name="Freeform 244">
              <a:extLst>
                <a:ext uri="{FF2B5EF4-FFF2-40B4-BE49-F238E27FC236}">
                  <a16:creationId xmlns:a16="http://schemas.microsoft.com/office/drawing/2014/main" id="{7A743570-995D-4F84-9E71-212A4DEE4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2728"/>
              <a:ext cx="44" cy="38"/>
            </a:xfrm>
            <a:custGeom>
              <a:avLst/>
              <a:gdLst>
                <a:gd name="T0" fmla="*/ 52 w 41"/>
                <a:gd name="T1" fmla="*/ 30 h 35"/>
                <a:gd name="T2" fmla="*/ 21 w 41"/>
                <a:gd name="T3" fmla="*/ 46 h 35"/>
                <a:gd name="T4" fmla="*/ 2 w 41"/>
                <a:gd name="T5" fmla="*/ 17 h 35"/>
                <a:gd name="T6" fmla="*/ 32 w 41"/>
                <a:gd name="T7" fmla="*/ 2 h 35"/>
                <a:gd name="T8" fmla="*/ 52 w 41"/>
                <a:gd name="T9" fmla="*/ 3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35">
                  <a:moveTo>
                    <a:pt x="39" y="22"/>
                  </a:moveTo>
                  <a:cubicBezTo>
                    <a:pt x="37" y="30"/>
                    <a:pt x="27" y="35"/>
                    <a:pt x="17" y="33"/>
                  </a:cubicBezTo>
                  <a:cubicBezTo>
                    <a:pt x="7" y="30"/>
                    <a:pt x="0" y="22"/>
                    <a:pt x="2" y="13"/>
                  </a:cubicBezTo>
                  <a:cubicBezTo>
                    <a:pt x="3" y="5"/>
                    <a:pt x="13" y="0"/>
                    <a:pt x="24" y="2"/>
                  </a:cubicBezTo>
                  <a:cubicBezTo>
                    <a:pt x="34" y="5"/>
                    <a:pt x="41" y="13"/>
                    <a:pt x="39" y="22"/>
                  </a:cubicBezTo>
                  <a:close/>
                </a:path>
              </a:pathLst>
            </a:custGeom>
            <a:solidFill>
              <a:srgbClr val="348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0" name="Oval 245">
              <a:extLst>
                <a:ext uri="{FF2B5EF4-FFF2-40B4-BE49-F238E27FC236}">
                  <a16:creationId xmlns:a16="http://schemas.microsoft.com/office/drawing/2014/main" id="{9750B1BB-22D8-4792-BEB4-F18D26AC6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" y="2745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581" name="Oval 246">
              <a:extLst>
                <a:ext uri="{FF2B5EF4-FFF2-40B4-BE49-F238E27FC236}">
                  <a16:creationId xmlns:a16="http://schemas.microsoft.com/office/drawing/2014/main" id="{5440B02E-077F-42E1-8285-821B9E0B5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2737"/>
              <a:ext cx="5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582" name="Oval 247">
              <a:extLst>
                <a:ext uri="{FF2B5EF4-FFF2-40B4-BE49-F238E27FC236}">
                  <a16:creationId xmlns:a16="http://schemas.microsoft.com/office/drawing/2014/main" id="{C84FA0CF-4CEB-477C-8B06-72BC66379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2725"/>
              <a:ext cx="69" cy="69"/>
            </a:xfrm>
            <a:prstGeom prst="ellipse">
              <a:avLst/>
            </a:prstGeom>
            <a:solidFill>
              <a:srgbClr val="297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583" name="Freeform 248">
              <a:extLst>
                <a:ext uri="{FF2B5EF4-FFF2-40B4-BE49-F238E27FC236}">
                  <a16:creationId xmlns:a16="http://schemas.microsoft.com/office/drawing/2014/main" id="{818F8FF5-D46E-444A-84BA-370A19288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2752"/>
              <a:ext cx="69" cy="42"/>
            </a:xfrm>
            <a:custGeom>
              <a:avLst/>
              <a:gdLst>
                <a:gd name="T0" fmla="*/ 44 w 64"/>
                <a:gd name="T1" fmla="*/ 33 h 39"/>
                <a:gd name="T2" fmla="*/ 1 w 64"/>
                <a:gd name="T3" fmla="*/ 0 h 39"/>
                <a:gd name="T4" fmla="*/ 0 w 64"/>
                <a:gd name="T5" fmla="*/ 11 h 39"/>
                <a:gd name="T6" fmla="*/ 44 w 64"/>
                <a:gd name="T7" fmla="*/ 52 h 39"/>
                <a:gd name="T8" fmla="*/ 86 w 64"/>
                <a:gd name="T9" fmla="*/ 11 h 39"/>
                <a:gd name="T10" fmla="*/ 85 w 64"/>
                <a:gd name="T11" fmla="*/ 0 h 39"/>
                <a:gd name="T12" fmla="*/ 44 w 64"/>
                <a:gd name="T13" fmla="*/ 3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39">
                  <a:moveTo>
                    <a:pt x="32" y="25"/>
                  </a:moveTo>
                  <a:cubicBezTo>
                    <a:pt x="16" y="25"/>
                    <a:pt x="4" y="14"/>
                    <a:pt x="1" y="0"/>
                  </a:cubicBezTo>
                  <a:cubicBezTo>
                    <a:pt x="0" y="2"/>
                    <a:pt x="0" y="4"/>
                    <a:pt x="0" y="7"/>
                  </a:cubicBezTo>
                  <a:cubicBezTo>
                    <a:pt x="0" y="24"/>
                    <a:pt x="14" y="39"/>
                    <a:pt x="32" y="39"/>
                  </a:cubicBezTo>
                  <a:cubicBezTo>
                    <a:pt x="49" y="39"/>
                    <a:pt x="64" y="24"/>
                    <a:pt x="64" y="7"/>
                  </a:cubicBezTo>
                  <a:cubicBezTo>
                    <a:pt x="64" y="4"/>
                    <a:pt x="63" y="2"/>
                    <a:pt x="63" y="0"/>
                  </a:cubicBezTo>
                  <a:cubicBezTo>
                    <a:pt x="60" y="14"/>
                    <a:pt x="47" y="25"/>
                    <a:pt x="32" y="25"/>
                  </a:cubicBezTo>
                  <a:close/>
                </a:path>
              </a:pathLst>
            </a:custGeom>
            <a:solidFill>
              <a:srgbClr val="1E5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4" name="Freeform 249">
              <a:extLst>
                <a:ext uri="{FF2B5EF4-FFF2-40B4-BE49-F238E27FC236}">
                  <a16:creationId xmlns:a16="http://schemas.microsoft.com/office/drawing/2014/main" id="{C808F078-BC65-4B21-A1BE-F68DF03E6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2725"/>
              <a:ext cx="44" cy="38"/>
            </a:xfrm>
            <a:custGeom>
              <a:avLst/>
              <a:gdLst>
                <a:gd name="T0" fmla="*/ 53 w 41"/>
                <a:gd name="T1" fmla="*/ 30 h 35"/>
                <a:gd name="T2" fmla="*/ 21 w 41"/>
                <a:gd name="T3" fmla="*/ 46 h 35"/>
                <a:gd name="T4" fmla="*/ 2 w 41"/>
                <a:gd name="T5" fmla="*/ 18 h 35"/>
                <a:gd name="T6" fmla="*/ 32 w 41"/>
                <a:gd name="T7" fmla="*/ 3 h 35"/>
                <a:gd name="T8" fmla="*/ 53 w 41"/>
                <a:gd name="T9" fmla="*/ 3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35">
                  <a:moveTo>
                    <a:pt x="40" y="22"/>
                  </a:moveTo>
                  <a:cubicBezTo>
                    <a:pt x="38" y="30"/>
                    <a:pt x="28" y="35"/>
                    <a:pt x="17" y="33"/>
                  </a:cubicBezTo>
                  <a:cubicBezTo>
                    <a:pt x="7" y="31"/>
                    <a:pt x="0" y="22"/>
                    <a:pt x="2" y="14"/>
                  </a:cubicBezTo>
                  <a:cubicBezTo>
                    <a:pt x="4" y="5"/>
                    <a:pt x="14" y="0"/>
                    <a:pt x="24" y="3"/>
                  </a:cubicBezTo>
                  <a:cubicBezTo>
                    <a:pt x="34" y="5"/>
                    <a:pt x="41" y="14"/>
                    <a:pt x="40" y="22"/>
                  </a:cubicBezTo>
                  <a:close/>
                </a:path>
              </a:pathLst>
            </a:custGeom>
            <a:solidFill>
              <a:srgbClr val="348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5" name="Oval 250">
              <a:extLst>
                <a:ext uri="{FF2B5EF4-FFF2-40B4-BE49-F238E27FC236}">
                  <a16:creationId xmlns:a16="http://schemas.microsoft.com/office/drawing/2014/main" id="{254A44FF-023E-45F7-A7B0-6E4F643FA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2741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586" name="Oval 251">
              <a:extLst>
                <a:ext uri="{FF2B5EF4-FFF2-40B4-BE49-F238E27FC236}">
                  <a16:creationId xmlns:a16="http://schemas.microsoft.com/office/drawing/2014/main" id="{BDEAAAAC-0715-480F-A958-4BED655FF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" y="2735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587" name="Oval 252">
              <a:extLst>
                <a:ext uri="{FF2B5EF4-FFF2-40B4-BE49-F238E27FC236}">
                  <a16:creationId xmlns:a16="http://schemas.microsoft.com/office/drawing/2014/main" id="{B522D231-0956-4730-8751-60C1BE094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" y="2187"/>
              <a:ext cx="68" cy="69"/>
            </a:xfrm>
            <a:prstGeom prst="ellipse">
              <a:avLst/>
            </a:prstGeom>
            <a:solidFill>
              <a:srgbClr val="297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588" name="Freeform 253">
              <a:extLst>
                <a:ext uri="{FF2B5EF4-FFF2-40B4-BE49-F238E27FC236}">
                  <a16:creationId xmlns:a16="http://schemas.microsoft.com/office/drawing/2014/main" id="{D2317207-C05E-49F5-A3F2-78A5ECB5F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" y="2215"/>
              <a:ext cx="68" cy="41"/>
            </a:xfrm>
            <a:custGeom>
              <a:avLst/>
              <a:gdLst>
                <a:gd name="T0" fmla="*/ 42 w 63"/>
                <a:gd name="T1" fmla="*/ 33 h 38"/>
                <a:gd name="T2" fmla="*/ 0 w 63"/>
                <a:gd name="T3" fmla="*/ 0 h 38"/>
                <a:gd name="T4" fmla="*/ 0 w 63"/>
                <a:gd name="T5" fmla="*/ 6 h 38"/>
                <a:gd name="T6" fmla="*/ 42 w 63"/>
                <a:gd name="T7" fmla="*/ 51 h 38"/>
                <a:gd name="T8" fmla="*/ 85 w 63"/>
                <a:gd name="T9" fmla="*/ 6 h 38"/>
                <a:gd name="T10" fmla="*/ 85 w 63"/>
                <a:gd name="T11" fmla="*/ 0 h 38"/>
                <a:gd name="T12" fmla="*/ 42 w 63"/>
                <a:gd name="T13" fmla="*/ 33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38">
                  <a:moveTo>
                    <a:pt x="31" y="25"/>
                  </a:moveTo>
                  <a:cubicBezTo>
                    <a:pt x="16" y="25"/>
                    <a:pt x="3" y="14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24"/>
                    <a:pt x="14" y="38"/>
                    <a:pt x="31" y="38"/>
                  </a:cubicBezTo>
                  <a:cubicBezTo>
                    <a:pt x="49" y="38"/>
                    <a:pt x="63" y="24"/>
                    <a:pt x="63" y="6"/>
                  </a:cubicBezTo>
                  <a:cubicBezTo>
                    <a:pt x="63" y="4"/>
                    <a:pt x="63" y="2"/>
                    <a:pt x="63" y="0"/>
                  </a:cubicBezTo>
                  <a:cubicBezTo>
                    <a:pt x="60" y="14"/>
                    <a:pt x="47" y="25"/>
                    <a:pt x="31" y="25"/>
                  </a:cubicBezTo>
                  <a:close/>
                </a:path>
              </a:pathLst>
            </a:custGeom>
            <a:solidFill>
              <a:srgbClr val="1E5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9" name="Freeform 254">
              <a:extLst>
                <a:ext uri="{FF2B5EF4-FFF2-40B4-BE49-F238E27FC236}">
                  <a16:creationId xmlns:a16="http://schemas.microsoft.com/office/drawing/2014/main" id="{822B251C-1C8C-4110-8709-BC5B59F44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2188"/>
              <a:ext cx="44" cy="38"/>
            </a:xfrm>
            <a:custGeom>
              <a:avLst/>
              <a:gdLst>
                <a:gd name="T0" fmla="*/ 52 w 41"/>
                <a:gd name="T1" fmla="*/ 30 h 35"/>
                <a:gd name="T2" fmla="*/ 21 w 41"/>
                <a:gd name="T3" fmla="*/ 46 h 35"/>
                <a:gd name="T4" fmla="*/ 2 w 41"/>
                <a:gd name="T5" fmla="*/ 17 h 35"/>
                <a:gd name="T6" fmla="*/ 32 w 41"/>
                <a:gd name="T7" fmla="*/ 2 h 35"/>
                <a:gd name="T8" fmla="*/ 52 w 41"/>
                <a:gd name="T9" fmla="*/ 3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35">
                  <a:moveTo>
                    <a:pt x="39" y="22"/>
                  </a:moveTo>
                  <a:cubicBezTo>
                    <a:pt x="37" y="30"/>
                    <a:pt x="28" y="35"/>
                    <a:pt x="17" y="33"/>
                  </a:cubicBezTo>
                  <a:cubicBezTo>
                    <a:pt x="7" y="30"/>
                    <a:pt x="0" y="22"/>
                    <a:pt x="2" y="13"/>
                  </a:cubicBezTo>
                  <a:cubicBezTo>
                    <a:pt x="3" y="5"/>
                    <a:pt x="13" y="0"/>
                    <a:pt x="24" y="2"/>
                  </a:cubicBezTo>
                  <a:cubicBezTo>
                    <a:pt x="34" y="5"/>
                    <a:pt x="41" y="13"/>
                    <a:pt x="39" y="22"/>
                  </a:cubicBezTo>
                  <a:close/>
                </a:path>
              </a:pathLst>
            </a:custGeom>
            <a:solidFill>
              <a:srgbClr val="348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0" name="Oval 255">
              <a:extLst>
                <a:ext uri="{FF2B5EF4-FFF2-40B4-BE49-F238E27FC236}">
                  <a16:creationId xmlns:a16="http://schemas.microsoft.com/office/drawing/2014/main" id="{A53FDFA8-B99E-4D0A-ACD1-3444CFFAE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2204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591" name="Oval 256">
              <a:extLst>
                <a:ext uri="{FF2B5EF4-FFF2-40B4-BE49-F238E27FC236}">
                  <a16:creationId xmlns:a16="http://schemas.microsoft.com/office/drawing/2014/main" id="{8DA77107-B608-48A7-AFBB-C4D29BA9D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2197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592" name="Oval 257">
              <a:extLst>
                <a:ext uri="{FF2B5EF4-FFF2-40B4-BE49-F238E27FC236}">
                  <a16:creationId xmlns:a16="http://schemas.microsoft.com/office/drawing/2014/main" id="{6CAEFD62-BAB8-4410-AA62-D368745F2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" y="2083"/>
              <a:ext cx="69" cy="69"/>
            </a:xfrm>
            <a:prstGeom prst="ellipse">
              <a:avLst/>
            </a:prstGeom>
            <a:solidFill>
              <a:srgbClr val="297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593" name="Freeform 258">
              <a:extLst>
                <a:ext uri="{FF2B5EF4-FFF2-40B4-BE49-F238E27FC236}">
                  <a16:creationId xmlns:a16="http://schemas.microsoft.com/office/drawing/2014/main" id="{29F638A0-85F2-46E9-87F3-E5DE152EB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2110"/>
              <a:ext cx="69" cy="42"/>
            </a:xfrm>
            <a:custGeom>
              <a:avLst/>
              <a:gdLst>
                <a:gd name="T0" fmla="*/ 44 w 64"/>
                <a:gd name="T1" fmla="*/ 33 h 39"/>
                <a:gd name="T2" fmla="*/ 0 w 64"/>
                <a:gd name="T3" fmla="*/ 0 h 39"/>
                <a:gd name="T4" fmla="*/ 0 w 64"/>
                <a:gd name="T5" fmla="*/ 11 h 39"/>
                <a:gd name="T6" fmla="*/ 44 w 64"/>
                <a:gd name="T7" fmla="*/ 52 h 39"/>
                <a:gd name="T8" fmla="*/ 86 w 64"/>
                <a:gd name="T9" fmla="*/ 11 h 39"/>
                <a:gd name="T10" fmla="*/ 85 w 64"/>
                <a:gd name="T11" fmla="*/ 0 h 39"/>
                <a:gd name="T12" fmla="*/ 44 w 64"/>
                <a:gd name="T13" fmla="*/ 3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39">
                  <a:moveTo>
                    <a:pt x="32" y="25"/>
                  </a:moveTo>
                  <a:cubicBezTo>
                    <a:pt x="16" y="25"/>
                    <a:pt x="4" y="14"/>
                    <a:pt x="0" y="0"/>
                  </a:cubicBezTo>
                  <a:cubicBezTo>
                    <a:pt x="0" y="2"/>
                    <a:pt x="0" y="4"/>
                    <a:pt x="0" y="7"/>
                  </a:cubicBezTo>
                  <a:cubicBezTo>
                    <a:pt x="0" y="24"/>
                    <a:pt x="14" y="39"/>
                    <a:pt x="32" y="39"/>
                  </a:cubicBezTo>
                  <a:cubicBezTo>
                    <a:pt x="49" y="39"/>
                    <a:pt x="64" y="24"/>
                    <a:pt x="64" y="7"/>
                  </a:cubicBezTo>
                  <a:cubicBezTo>
                    <a:pt x="64" y="4"/>
                    <a:pt x="63" y="2"/>
                    <a:pt x="63" y="0"/>
                  </a:cubicBezTo>
                  <a:cubicBezTo>
                    <a:pt x="60" y="14"/>
                    <a:pt x="47" y="25"/>
                    <a:pt x="32" y="25"/>
                  </a:cubicBezTo>
                  <a:close/>
                </a:path>
              </a:pathLst>
            </a:custGeom>
            <a:solidFill>
              <a:srgbClr val="1E5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4" name="Freeform 259">
              <a:extLst>
                <a:ext uri="{FF2B5EF4-FFF2-40B4-BE49-F238E27FC236}">
                  <a16:creationId xmlns:a16="http://schemas.microsoft.com/office/drawing/2014/main" id="{705BCED7-2FED-4F6B-A694-2A2C1DFC7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3" y="2083"/>
              <a:ext cx="44" cy="38"/>
            </a:xfrm>
            <a:custGeom>
              <a:avLst/>
              <a:gdLst>
                <a:gd name="T0" fmla="*/ 53 w 41"/>
                <a:gd name="T1" fmla="*/ 30 h 35"/>
                <a:gd name="T2" fmla="*/ 21 w 41"/>
                <a:gd name="T3" fmla="*/ 46 h 35"/>
                <a:gd name="T4" fmla="*/ 2 w 41"/>
                <a:gd name="T5" fmla="*/ 18 h 35"/>
                <a:gd name="T6" fmla="*/ 32 w 41"/>
                <a:gd name="T7" fmla="*/ 3 h 35"/>
                <a:gd name="T8" fmla="*/ 53 w 41"/>
                <a:gd name="T9" fmla="*/ 3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35">
                  <a:moveTo>
                    <a:pt x="40" y="22"/>
                  </a:moveTo>
                  <a:cubicBezTo>
                    <a:pt x="38" y="30"/>
                    <a:pt x="28" y="35"/>
                    <a:pt x="17" y="33"/>
                  </a:cubicBezTo>
                  <a:cubicBezTo>
                    <a:pt x="7" y="31"/>
                    <a:pt x="0" y="22"/>
                    <a:pt x="2" y="14"/>
                  </a:cubicBezTo>
                  <a:cubicBezTo>
                    <a:pt x="4" y="5"/>
                    <a:pt x="14" y="0"/>
                    <a:pt x="24" y="3"/>
                  </a:cubicBezTo>
                  <a:cubicBezTo>
                    <a:pt x="34" y="5"/>
                    <a:pt x="41" y="14"/>
                    <a:pt x="40" y="22"/>
                  </a:cubicBezTo>
                  <a:close/>
                </a:path>
              </a:pathLst>
            </a:custGeom>
            <a:solidFill>
              <a:srgbClr val="348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5" name="Oval 260">
              <a:extLst>
                <a:ext uri="{FF2B5EF4-FFF2-40B4-BE49-F238E27FC236}">
                  <a16:creationId xmlns:a16="http://schemas.microsoft.com/office/drawing/2014/main" id="{28C65BA2-2C2B-4BB1-861F-3F26B441D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2099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596" name="Oval 261">
              <a:extLst>
                <a:ext uri="{FF2B5EF4-FFF2-40B4-BE49-F238E27FC236}">
                  <a16:creationId xmlns:a16="http://schemas.microsoft.com/office/drawing/2014/main" id="{F136901F-AED3-4262-9EC1-E27D12FDA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2093"/>
              <a:ext cx="7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597" name="Oval 262">
              <a:extLst>
                <a:ext uri="{FF2B5EF4-FFF2-40B4-BE49-F238E27FC236}">
                  <a16:creationId xmlns:a16="http://schemas.microsoft.com/office/drawing/2014/main" id="{88E1D35B-E38C-4ABE-9555-8C88ABF0B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7" y="1855"/>
              <a:ext cx="69" cy="69"/>
            </a:xfrm>
            <a:prstGeom prst="ellipse">
              <a:avLst/>
            </a:prstGeom>
            <a:solidFill>
              <a:srgbClr val="297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598" name="Freeform 263">
              <a:extLst>
                <a:ext uri="{FF2B5EF4-FFF2-40B4-BE49-F238E27FC236}">
                  <a16:creationId xmlns:a16="http://schemas.microsoft.com/office/drawing/2014/main" id="{BA13970A-C561-44B6-B518-5BB8959ED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" y="1882"/>
              <a:ext cx="69" cy="42"/>
            </a:xfrm>
            <a:custGeom>
              <a:avLst/>
              <a:gdLst>
                <a:gd name="T0" fmla="*/ 44 w 64"/>
                <a:gd name="T1" fmla="*/ 33 h 39"/>
                <a:gd name="T2" fmla="*/ 0 w 64"/>
                <a:gd name="T3" fmla="*/ 0 h 39"/>
                <a:gd name="T4" fmla="*/ 0 w 64"/>
                <a:gd name="T5" fmla="*/ 11 h 39"/>
                <a:gd name="T6" fmla="*/ 44 w 64"/>
                <a:gd name="T7" fmla="*/ 52 h 39"/>
                <a:gd name="T8" fmla="*/ 86 w 64"/>
                <a:gd name="T9" fmla="*/ 11 h 39"/>
                <a:gd name="T10" fmla="*/ 85 w 64"/>
                <a:gd name="T11" fmla="*/ 0 h 39"/>
                <a:gd name="T12" fmla="*/ 44 w 64"/>
                <a:gd name="T13" fmla="*/ 3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39">
                  <a:moveTo>
                    <a:pt x="32" y="25"/>
                  </a:moveTo>
                  <a:cubicBezTo>
                    <a:pt x="16" y="25"/>
                    <a:pt x="4" y="15"/>
                    <a:pt x="0" y="0"/>
                  </a:cubicBezTo>
                  <a:cubicBezTo>
                    <a:pt x="0" y="2"/>
                    <a:pt x="0" y="5"/>
                    <a:pt x="0" y="7"/>
                  </a:cubicBezTo>
                  <a:cubicBezTo>
                    <a:pt x="0" y="25"/>
                    <a:pt x="14" y="39"/>
                    <a:pt x="32" y="39"/>
                  </a:cubicBezTo>
                  <a:cubicBezTo>
                    <a:pt x="49" y="39"/>
                    <a:pt x="64" y="25"/>
                    <a:pt x="64" y="7"/>
                  </a:cubicBezTo>
                  <a:cubicBezTo>
                    <a:pt x="64" y="5"/>
                    <a:pt x="63" y="2"/>
                    <a:pt x="63" y="0"/>
                  </a:cubicBezTo>
                  <a:cubicBezTo>
                    <a:pt x="60" y="15"/>
                    <a:pt x="47" y="25"/>
                    <a:pt x="32" y="25"/>
                  </a:cubicBezTo>
                  <a:close/>
                </a:path>
              </a:pathLst>
            </a:custGeom>
            <a:solidFill>
              <a:srgbClr val="1E5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9" name="Freeform 264">
              <a:extLst>
                <a:ext uri="{FF2B5EF4-FFF2-40B4-BE49-F238E27FC236}">
                  <a16:creationId xmlns:a16="http://schemas.microsoft.com/office/drawing/2014/main" id="{33FE0E71-98B7-490D-91F9-4E67AF607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1856"/>
              <a:ext cx="45" cy="38"/>
            </a:xfrm>
            <a:custGeom>
              <a:avLst/>
              <a:gdLst>
                <a:gd name="T0" fmla="*/ 58 w 41"/>
                <a:gd name="T1" fmla="*/ 29 h 35"/>
                <a:gd name="T2" fmla="*/ 25 w 41"/>
                <a:gd name="T3" fmla="*/ 45 h 35"/>
                <a:gd name="T4" fmla="*/ 2 w 41"/>
                <a:gd name="T5" fmla="*/ 17 h 35"/>
                <a:gd name="T6" fmla="*/ 35 w 41"/>
                <a:gd name="T7" fmla="*/ 2 h 35"/>
                <a:gd name="T8" fmla="*/ 58 w 41"/>
                <a:gd name="T9" fmla="*/ 29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35">
                  <a:moveTo>
                    <a:pt x="40" y="21"/>
                  </a:moveTo>
                  <a:cubicBezTo>
                    <a:pt x="38" y="30"/>
                    <a:pt x="28" y="35"/>
                    <a:pt x="17" y="32"/>
                  </a:cubicBezTo>
                  <a:cubicBezTo>
                    <a:pt x="7" y="30"/>
                    <a:pt x="0" y="21"/>
                    <a:pt x="2" y="13"/>
                  </a:cubicBezTo>
                  <a:cubicBezTo>
                    <a:pt x="4" y="5"/>
                    <a:pt x="14" y="0"/>
                    <a:pt x="24" y="2"/>
                  </a:cubicBezTo>
                  <a:cubicBezTo>
                    <a:pt x="34" y="4"/>
                    <a:pt x="41" y="13"/>
                    <a:pt x="40" y="21"/>
                  </a:cubicBezTo>
                  <a:close/>
                </a:path>
              </a:pathLst>
            </a:custGeom>
            <a:solidFill>
              <a:srgbClr val="348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0" name="Oval 265">
              <a:extLst>
                <a:ext uri="{FF2B5EF4-FFF2-40B4-BE49-F238E27FC236}">
                  <a16:creationId xmlns:a16="http://schemas.microsoft.com/office/drawing/2014/main" id="{D0A1F134-0883-4580-879A-A592CE18E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" y="1872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601" name="Oval 266">
              <a:extLst>
                <a:ext uri="{FF2B5EF4-FFF2-40B4-BE49-F238E27FC236}">
                  <a16:creationId xmlns:a16="http://schemas.microsoft.com/office/drawing/2014/main" id="{FF50244B-C554-4572-B679-BC0A594BC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1" y="1865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602" name="Oval 267">
              <a:extLst>
                <a:ext uri="{FF2B5EF4-FFF2-40B4-BE49-F238E27FC236}">
                  <a16:creationId xmlns:a16="http://schemas.microsoft.com/office/drawing/2014/main" id="{97D656EB-8A4D-473D-9DF1-E5B2CE1F3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1887"/>
              <a:ext cx="69" cy="68"/>
            </a:xfrm>
            <a:prstGeom prst="ellipse">
              <a:avLst/>
            </a:prstGeom>
            <a:solidFill>
              <a:srgbClr val="297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603" name="Freeform 268">
              <a:extLst>
                <a:ext uri="{FF2B5EF4-FFF2-40B4-BE49-F238E27FC236}">
                  <a16:creationId xmlns:a16="http://schemas.microsoft.com/office/drawing/2014/main" id="{4A5471EA-85DD-47D1-A13A-8467B532F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1914"/>
              <a:ext cx="69" cy="41"/>
            </a:xfrm>
            <a:custGeom>
              <a:avLst/>
              <a:gdLst>
                <a:gd name="T0" fmla="*/ 44 w 64"/>
                <a:gd name="T1" fmla="*/ 33 h 38"/>
                <a:gd name="T2" fmla="*/ 1 w 64"/>
                <a:gd name="T3" fmla="*/ 0 h 38"/>
                <a:gd name="T4" fmla="*/ 0 w 64"/>
                <a:gd name="T5" fmla="*/ 11 h 38"/>
                <a:gd name="T6" fmla="*/ 44 w 64"/>
                <a:gd name="T7" fmla="*/ 51 h 38"/>
                <a:gd name="T8" fmla="*/ 86 w 64"/>
                <a:gd name="T9" fmla="*/ 11 h 38"/>
                <a:gd name="T10" fmla="*/ 85 w 64"/>
                <a:gd name="T11" fmla="*/ 0 h 38"/>
                <a:gd name="T12" fmla="*/ 44 w 64"/>
                <a:gd name="T13" fmla="*/ 33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38">
                  <a:moveTo>
                    <a:pt x="32" y="25"/>
                  </a:moveTo>
                  <a:cubicBezTo>
                    <a:pt x="17" y="25"/>
                    <a:pt x="4" y="14"/>
                    <a:pt x="1" y="0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0" y="24"/>
                    <a:pt x="15" y="38"/>
                    <a:pt x="32" y="38"/>
                  </a:cubicBezTo>
                  <a:cubicBezTo>
                    <a:pt x="50" y="38"/>
                    <a:pt x="64" y="24"/>
                    <a:pt x="64" y="7"/>
                  </a:cubicBezTo>
                  <a:cubicBezTo>
                    <a:pt x="64" y="4"/>
                    <a:pt x="64" y="2"/>
                    <a:pt x="63" y="0"/>
                  </a:cubicBezTo>
                  <a:cubicBezTo>
                    <a:pt x="60" y="14"/>
                    <a:pt x="48" y="25"/>
                    <a:pt x="32" y="25"/>
                  </a:cubicBezTo>
                  <a:close/>
                </a:path>
              </a:pathLst>
            </a:custGeom>
            <a:solidFill>
              <a:srgbClr val="1E5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4" name="Freeform 269">
              <a:extLst>
                <a:ext uri="{FF2B5EF4-FFF2-40B4-BE49-F238E27FC236}">
                  <a16:creationId xmlns:a16="http://schemas.microsoft.com/office/drawing/2014/main" id="{9380ABB5-8A2A-4D64-9915-DD8CA43DC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1887"/>
              <a:ext cx="45" cy="37"/>
            </a:xfrm>
            <a:custGeom>
              <a:avLst/>
              <a:gdLst>
                <a:gd name="T0" fmla="*/ 57 w 41"/>
                <a:gd name="T1" fmla="*/ 26 h 35"/>
                <a:gd name="T2" fmla="*/ 25 w 41"/>
                <a:gd name="T3" fmla="*/ 41 h 35"/>
                <a:gd name="T4" fmla="*/ 2 w 41"/>
                <a:gd name="T5" fmla="*/ 18 h 35"/>
                <a:gd name="T6" fmla="*/ 35 w 41"/>
                <a:gd name="T7" fmla="*/ 2 h 35"/>
                <a:gd name="T8" fmla="*/ 57 w 41"/>
                <a:gd name="T9" fmla="*/ 26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35">
                  <a:moveTo>
                    <a:pt x="39" y="22"/>
                  </a:moveTo>
                  <a:cubicBezTo>
                    <a:pt x="37" y="30"/>
                    <a:pt x="27" y="35"/>
                    <a:pt x="17" y="33"/>
                  </a:cubicBezTo>
                  <a:cubicBezTo>
                    <a:pt x="7" y="31"/>
                    <a:pt x="0" y="22"/>
                    <a:pt x="2" y="14"/>
                  </a:cubicBezTo>
                  <a:cubicBezTo>
                    <a:pt x="3" y="5"/>
                    <a:pt x="13" y="0"/>
                    <a:pt x="24" y="2"/>
                  </a:cubicBezTo>
                  <a:cubicBezTo>
                    <a:pt x="34" y="5"/>
                    <a:pt x="41" y="13"/>
                    <a:pt x="39" y="22"/>
                  </a:cubicBezTo>
                  <a:close/>
                </a:path>
              </a:pathLst>
            </a:custGeom>
            <a:solidFill>
              <a:srgbClr val="348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5" name="Oval 270">
              <a:extLst>
                <a:ext uri="{FF2B5EF4-FFF2-40B4-BE49-F238E27FC236}">
                  <a16:creationId xmlns:a16="http://schemas.microsoft.com/office/drawing/2014/main" id="{36718354-78C1-49F3-A506-4E268972D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" y="1903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606" name="Oval 271">
              <a:extLst>
                <a:ext uri="{FF2B5EF4-FFF2-40B4-BE49-F238E27FC236}">
                  <a16:creationId xmlns:a16="http://schemas.microsoft.com/office/drawing/2014/main" id="{3CA8F4B6-3F67-4C7F-946F-80579CED8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1895"/>
              <a:ext cx="5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607" name="Oval 272">
              <a:extLst>
                <a:ext uri="{FF2B5EF4-FFF2-40B4-BE49-F238E27FC236}">
                  <a16:creationId xmlns:a16="http://schemas.microsoft.com/office/drawing/2014/main" id="{B989F805-9A02-46FA-B4D7-B18ADA7AA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" y="1750"/>
              <a:ext cx="69" cy="68"/>
            </a:xfrm>
            <a:prstGeom prst="ellipse">
              <a:avLst/>
            </a:prstGeom>
            <a:solidFill>
              <a:srgbClr val="297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608" name="Freeform 273">
              <a:extLst>
                <a:ext uri="{FF2B5EF4-FFF2-40B4-BE49-F238E27FC236}">
                  <a16:creationId xmlns:a16="http://schemas.microsoft.com/office/drawing/2014/main" id="{51D71390-61CA-445A-9B32-24696AAB2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1777"/>
              <a:ext cx="69" cy="41"/>
            </a:xfrm>
            <a:custGeom>
              <a:avLst/>
              <a:gdLst>
                <a:gd name="T0" fmla="*/ 44 w 64"/>
                <a:gd name="T1" fmla="*/ 33 h 38"/>
                <a:gd name="T2" fmla="*/ 1 w 64"/>
                <a:gd name="T3" fmla="*/ 0 h 38"/>
                <a:gd name="T4" fmla="*/ 0 w 64"/>
                <a:gd name="T5" fmla="*/ 6 h 38"/>
                <a:gd name="T6" fmla="*/ 44 w 64"/>
                <a:gd name="T7" fmla="*/ 51 h 38"/>
                <a:gd name="T8" fmla="*/ 86 w 64"/>
                <a:gd name="T9" fmla="*/ 6 h 38"/>
                <a:gd name="T10" fmla="*/ 85 w 64"/>
                <a:gd name="T11" fmla="*/ 0 h 38"/>
                <a:gd name="T12" fmla="*/ 44 w 64"/>
                <a:gd name="T13" fmla="*/ 33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38">
                  <a:moveTo>
                    <a:pt x="32" y="25"/>
                  </a:moveTo>
                  <a:cubicBezTo>
                    <a:pt x="16" y="25"/>
                    <a:pt x="4" y="14"/>
                    <a:pt x="1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24"/>
                    <a:pt x="14" y="38"/>
                    <a:pt x="32" y="38"/>
                  </a:cubicBezTo>
                  <a:cubicBezTo>
                    <a:pt x="49" y="38"/>
                    <a:pt x="64" y="24"/>
                    <a:pt x="64" y="6"/>
                  </a:cubicBezTo>
                  <a:cubicBezTo>
                    <a:pt x="64" y="4"/>
                    <a:pt x="63" y="2"/>
                    <a:pt x="63" y="0"/>
                  </a:cubicBezTo>
                  <a:cubicBezTo>
                    <a:pt x="60" y="14"/>
                    <a:pt x="47" y="25"/>
                    <a:pt x="32" y="25"/>
                  </a:cubicBezTo>
                  <a:close/>
                </a:path>
              </a:pathLst>
            </a:custGeom>
            <a:solidFill>
              <a:srgbClr val="1E5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9" name="Freeform 274">
              <a:extLst>
                <a:ext uri="{FF2B5EF4-FFF2-40B4-BE49-F238E27FC236}">
                  <a16:creationId xmlns:a16="http://schemas.microsoft.com/office/drawing/2014/main" id="{6DFF3759-C831-41A9-BAFD-DE755333B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" y="1750"/>
              <a:ext cx="44" cy="38"/>
            </a:xfrm>
            <a:custGeom>
              <a:avLst/>
              <a:gdLst>
                <a:gd name="T0" fmla="*/ 53 w 41"/>
                <a:gd name="T1" fmla="*/ 30 h 35"/>
                <a:gd name="T2" fmla="*/ 21 w 41"/>
                <a:gd name="T3" fmla="*/ 46 h 35"/>
                <a:gd name="T4" fmla="*/ 2 w 41"/>
                <a:gd name="T5" fmla="*/ 17 h 35"/>
                <a:gd name="T6" fmla="*/ 32 w 41"/>
                <a:gd name="T7" fmla="*/ 2 h 35"/>
                <a:gd name="T8" fmla="*/ 53 w 41"/>
                <a:gd name="T9" fmla="*/ 3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35">
                  <a:moveTo>
                    <a:pt x="40" y="22"/>
                  </a:moveTo>
                  <a:cubicBezTo>
                    <a:pt x="38" y="30"/>
                    <a:pt x="28" y="35"/>
                    <a:pt x="17" y="33"/>
                  </a:cubicBezTo>
                  <a:cubicBezTo>
                    <a:pt x="7" y="30"/>
                    <a:pt x="0" y="22"/>
                    <a:pt x="2" y="13"/>
                  </a:cubicBezTo>
                  <a:cubicBezTo>
                    <a:pt x="4" y="5"/>
                    <a:pt x="14" y="0"/>
                    <a:pt x="24" y="2"/>
                  </a:cubicBezTo>
                  <a:cubicBezTo>
                    <a:pt x="34" y="5"/>
                    <a:pt x="41" y="13"/>
                    <a:pt x="40" y="22"/>
                  </a:cubicBezTo>
                  <a:close/>
                </a:path>
              </a:pathLst>
            </a:custGeom>
            <a:solidFill>
              <a:srgbClr val="348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0" name="Oval 275">
              <a:extLst>
                <a:ext uri="{FF2B5EF4-FFF2-40B4-BE49-F238E27FC236}">
                  <a16:creationId xmlns:a16="http://schemas.microsoft.com/office/drawing/2014/main" id="{B2793E20-E504-405B-9A9B-279D3F3BD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9" y="1767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611" name="Oval 276">
              <a:extLst>
                <a:ext uri="{FF2B5EF4-FFF2-40B4-BE49-F238E27FC236}">
                  <a16:creationId xmlns:a16="http://schemas.microsoft.com/office/drawing/2014/main" id="{31CC2510-B222-41EE-8F99-3C8152C08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1759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94DF227-FBC2-4281-8F13-8ACD12F220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Lymph nodes</a:t>
            </a:r>
          </a:p>
        </p:txBody>
      </p:sp>
      <p:grpSp>
        <p:nvGrpSpPr>
          <p:cNvPr id="15362" name="Group 3">
            <a:extLst>
              <a:ext uri="{FF2B5EF4-FFF2-40B4-BE49-F238E27FC236}">
                <a16:creationId xmlns:a16="http://schemas.microsoft.com/office/drawing/2014/main" id="{77908424-3FCE-409A-B757-AADDB0B9B4FB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878807" y="2007393"/>
            <a:ext cx="4572000" cy="3300413"/>
            <a:chOff x="432" y="813"/>
            <a:chExt cx="2580" cy="1862"/>
          </a:xfrm>
        </p:grpSpPr>
        <p:sp>
          <p:nvSpPr>
            <p:cNvPr id="15514" name="Freeform 4">
              <a:extLst>
                <a:ext uri="{FF2B5EF4-FFF2-40B4-BE49-F238E27FC236}">
                  <a16:creationId xmlns:a16="http://schemas.microsoft.com/office/drawing/2014/main" id="{28E1CB56-F0D4-4BCC-90FF-83ACAD4F4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" y="859"/>
              <a:ext cx="862" cy="1496"/>
            </a:xfrm>
            <a:custGeom>
              <a:avLst/>
              <a:gdLst>
                <a:gd name="T0" fmla="*/ 11573 w 345"/>
                <a:gd name="T1" fmla="*/ 13560 h 561"/>
                <a:gd name="T2" fmla="*/ 8690 w 345"/>
                <a:gd name="T3" fmla="*/ 1877 h 561"/>
                <a:gd name="T4" fmla="*/ 0 w 345"/>
                <a:gd name="T5" fmla="*/ 15112 h 561"/>
                <a:gd name="T6" fmla="*/ 7016 w 345"/>
                <a:gd name="T7" fmla="*/ 28275 h 561"/>
                <a:gd name="T8" fmla="*/ 12668 w 345"/>
                <a:gd name="T9" fmla="*/ 20685 h 561"/>
                <a:gd name="T10" fmla="*/ 11573 w 345"/>
                <a:gd name="T11" fmla="*/ 13560 h 5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5" h="561">
                  <a:moveTo>
                    <a:pt x="297" y="268"/>
                  </a:moveTo>
                  <a:cubicBezTo>
                    <a:pt x="297" y="208"/>
                    <a:pt x="345" y="73"/>
                    <a:pt x="223" y="37"/>
                  </a:cubicBezTo>
                  <a:cubicBezTo>
                    <a:pt x="102" y="0"/>
                    <a:pt x="0" y="108"/>
                    <a:pt x="0" y="299"/>
                  </a:cubicBezTo>
                  <a:cubicBezTo>
                    <a:pt x="0" y="489"/>
                    <a:pt x="100" y="556"/>
                    <a:pt x="180" y="559"/>
                  </a:cubicBezTo>
                  <a:cubicBezTo>
                    <a:pt x="260" y="561"/>
                    <a:pt x="327" y="502"/>
                    <a:pt x="325" y="409"/>
                  </a:cubicBezTo>
                  <a:cubicBezTo>
                    <a:pt x="323" y="316"/>
                    <a:pt x="295" y="312"/>
                    <a:pt x="297" y="268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5" name="Freeform 5">
              <a:extLst>
                <a:ext uri="{FF2B5EF4-FFF2-40B4-BE49-F238E27FC236}">
                  <a16:creationId xmlns:a16="http://schemas.microsoft.com/office/drawing/2014/main" id="{E26F4735-8C3D-4B0B-8622-125673F17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1643"/>
              <a:ext cx="725" cy="122"/>
            </a:xfrm>
            <a:custGeom>
              <a:avLst/>
              <a:gdLst>
                <a:gd name="T0" fmla="*/ 9613 w 290"/>
                <a:gd name="T1" fmla="*/ 1886 h 46"/>
                <a:gd name="T2" fmla="*/ 10313 w 290"/>
                <a:gd name="T3" fmla="*/ 2223 h 46"/>
                <a:gd name="T4" fmla="*/ 11333 w 290"/>
                <a:gd name="T5" fmla="*/ 2069 h 46"/>
                <a:gd name="T6" fmla="*/ 11333 w 290"/>
                <a:gd name="T7" fmla="*/ 597 h 46"/>
                <a:gd name="T8" fmla="*/ 10470 w 290"/>
                <a:gd name="T9" fmla="*/ 395 h 46"/>
                <a:gd name="T10" fmla="*/ 9738 w 290"/>
                <a:gd name="T11" fmla="*/ 690 h 46"/>
                <a:gd name="T12" fmla="*/ 9738 w 290"/>
                <a:gd name="T13" fmla="*/ 690 h 46"/>
                <a:gd name="T14" fmla="*/ 7970 w 290"/>
                <a:gd name="T15" fmla="*/ 395 h 46"/>
                <a:gd name="T16" fmla="*/ 7238 w 290"/>
                <a:gd name="T17" fmla="*/ 690 h 46"/>
                <a:gd name="T18" fmla="*/ 7238 w 290"/>
                <a:gd name="T19" fmla="*/ 690 h 46"/>
                <a:gd name="T20" fmla="*/ 5438 w 290"/>
                <a:gd name="T21" fmla="*/ 353 h 46"/>
                <a:gd name="T22" fmla="*/ 4688 w 290"/>
                <a:gd name="T23" fmla="*/ 690 h 46"/>
                <a:gd name="T24" fmla="*/ 4738 w 290"/>
                <a:gd name="T25" fmla="*/ 690 h 46"/>
                <a:gd name="T26" fmla="*/ 3095 w 290"/>
                <a:gd name="T27" fmla="*/ 294 h 46"/>
                <a:gd name="T28" fmla="*/ 2470 w 290"/>
                <a:gd name="T29" fmla="*/ 541 h 46"/>
                <a:gd name="T30" fmla="*/ 2425 w 290"/>
                <a:gd name="T31" fmla="*/ 541 h 46"/>
                <a:gd name="T32" fmla="*/ 908 w 290"/>
                <a:gd name="T33" fmla="*/ 90 h 46"/>
                <a:gd name="T34" fmla="*/ 0 w 290"/>
                <a:gd name="T35" fmla="*/ 353 h 46"/>
                <a:gd name="T36" fmla="*/ 438 w 290"/>
                <a:gd name="T37" fmla="*/ 1772 h 46"/>
                <a:gd name="T38" fmla="*/ 708 w 290"/>
                <a:gd name="T39" fmla="*/ 1830 h 46"/>
                <a:gd name="T40" fmla="*/ 2395 w 290"/>
                <a:gd name="T41" fmla="*/ 1681 h 46"/>
                <a:gd name="T42" fmla="*/ 2425 w 290"/>
                <a:gd name="T43" fmla="*/ 1737 h 46"/>
                <a:gd name="T44" fmla="*/ 3125 w 290"/>
                <a:gd name="T45" fmla="*/ 2124 h 46"/>
                <a:gd name="T46" fmla="*/ 4770 w 290"/>
                <a:gd name="T47" fmla="*/ 1920 h 46"/>
                <a:gd name="T48" fmla="*/ 4770 w 290"/>
                <a:gd name="T49" fmla="*/ 1920 h 46"/>
                <a:gd name="T50" fmla="*/ 5550 w 290"/>
                <a:gd name="T51" fmla="*/ 2124 h 46"/>
                <a:gd name="T52" fmla="*/ 7188 w 290"/>
                <a:gd name="T53" fmla="*/ 1639 h 46"/>
                <a:gd name="T54" fmla="*/ 7188 w 290"/>
                <a:gd name="T55" fmla="*/ 1681 h 46"/>
                <a:gd name="T56" fmla="*/ 7970 w 290"/>
                <a:gd name="T57" fmla="*/ 2032 h 46"/>
                <a:gd name="T58" fmla="*/ 9613 w 290"/>
                <a:gd name="T59" fmla="*/ 1886 h 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90" h="46">
                  <a:moveTo>
                    <a:pt x="246" y="38"/>
                  </a:moveTo>
                  <a:cubicBezTo>
                    <a:pt x="249" y="41"/>
                    <a:pt x="254" y="46"/>
                    <a:pt x="264" y="45"/>
                  </a:cubicBezTo>
                  <a:cubicBezTo>
                    <a:pt x="270" y="45"/>
                    <a:pt x="280" y="43"/>
                    <a:pt x="290" y="42"/>
                  </a:cubicBezTo>
                  <a:cubicBezTo>
                    <a:pt x="290" y="12"/>
                    <a:pt x="290" y="12"/>
                    <a:pt x="290" y="12"/>
                  </a:cubicBezTo>
                  <a:cubicBezTo>
                    <a:pt x="281" y="11"/>
                    <a:pt x="273" y="9"/>
                    <a:pt x="268" y="8"/>
                  </a:cubicBezTo>
                  <a:cubicBezTo>
                    <a:pt x="257" y="7"/>
                    <a:pt x="253" y="12"/>
                    <a:pt x="249" y="14"/>
                  </a:cubicBezTo>
                  <a:cubicBezTo>
                    <a:pt x="249" y="14"/>
                    <a:pt x="249" y="14"/>
                    <a:pt x="249" y="14"/>
                  </a:cubicBezTo>
                  <a:cubicBezTo>
                    <a:pt x="230" y="11"/>
                    <a:pt x="214" y="9"/>
                    <a:pt x="204" y="8"/>
                  </a:cubicBezTo>
                  <a:cubicBezTo>
                    <a:pt x="193" y="6"/>
                    <a:pt x="188" y="11"/>
                    <a:pt x="185" y="14"/>
                  </a:cubicBezTo>
                  <a:cubicBezTo>
                    <a:pt x="185" y="14"/>
                    <a:pt x="185" y="14"/>
                    <a:pt x="185" y="14"/>
                  </a:cubicBezTo>
                  <a:cubicBezTo>
                    <a:pt x="176" y="16"/>
                    <a:pt x="150" y="9"/>
                    <a:pt x="139" y="7"/>
                  </a:cubicBezTo>
                  <a:cubicBezTo>
                    <a:pt x="128" y="6"/>
                    <a:pt x="123" y="11"/>
                    <a:pt x="120" y="14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12" y="19"/>
                    <a:pt x="90" y="5"/>
                    <a:pt x="79" y="6"/>
                  </a:cubicBezTo>
                  <a:cubicBezTo>
                    <a:pt x="69" y="8"/>
                    <a:pt x="66" y="10"/>
                    <a:pt x="63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53" y="11"/>
                    <a:pt x="34" y="5"/>
                    <a:pt x="23" y="2"/>
                  </a:cubicBezTo>
                  <a:cubicBezTo>
                    <a:pt x="17" y="0"/>
                    <a:pt x="7" y="3"/>
                    <a:pt x="0" y="7"/>
                  </a:cubicBezTo>
                  <a:cubicBezTo>
                    <a:pt x="3" y="16"/>
                    <a:pt x="7" y="24"/>
                    <a:pt x="11" y="36"/>
                  </a:cubicBezTo>
                  <a:cubicBezTo>
                    <a:pt x="13" y="37"/>
                    <a:pt x="16" y="37"/>
                    <a:pt x="18" y="37"/>
                  </a:cubicBezTo>
                  <a:cubicBezTo>
                    <a:pt x="29" y="36"/>
                    <a:pt x="53" y="30"/>
                    <a:pt x="61" y="34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8"/>
                    <a:pt x="69" y="43"/>
                    <a:pt x="80" y="43"/>
                  </a:cubicBezTo>
                  <a:cubicBezTo>
                    <a:pt x="90" y="43"/>
                    <a:pt x="114" y="35"/>
                    <a:pt x="122" y="39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6" y="42"/>
                    <a:pt x="131" y="45"/>
                    <a:pt x="142" y="43"/>
                  </a:cubicBezTo>
                  <a:cubicBezTo>
                    <a:pt x="152" y="40"/>
                    <a:pt x="174" y="32"/>
                    <a:pt x="184" y="33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7" y="36"/>
                    <a:pt x="193" y="42"/>
                    <a:pt x="204" y="41"/>
                  </a:cubicBezTo>
                  <a:cubicBezTo>
                    <a:pt x="214" y="41"/>
                    <a:pt x="234" y="37"/>
                    <a:pt x="246" y="38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6" name="Freeform 6">
              <a:extLst>
                <a:ext uri="{FF2B5EF4-FFF2-40B4-BE49-F238E27FC236}">
                  <a16:creationId xmlns:a16="http://schemas.microsoft.com/office/drawing/2014/main" id="{66066AE6-4775-427B-9E03-30D39E106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" y="1325"/>
              <a:ext cx="738" cy="270"/>
            </a:xfrm>
            <a:custGeom>
              <a:avLst/>
              <a:gdLst>
                <a:gd name="T0" fmla="*/ 2429 w 295"/>
                <a:gd name="T1" fmla="*/ 3630 h 101"/>
                <a:gd name="T2" fmla="*/ 2429 w 295"/>
                <a:gd name="T3" fmla="*/ 3630 h 101"/>
                <a:gd name="T4" fmla="*/ 3130 w 295"/>
                <a:gd name="T5" fmla="*/ 3630 h 101"/>
                <a:gd name="T6" fmla="*/ 4588 w 295"/>
                <a:gd name="T7" fmla="*/ 2716 h 101"/>
                <a:gd name="T8" fmla="*/ 4618 w 295"/>
                <a:gd name="T9" fmla="*/ 2716 h 101"/>
                <a:gd name="T10" fmla="*/ 5369 w 295"/>
                <a:gd name="T11" fmla="*/ 2751 h 101"/>
                <a:gd name="T12" fmla="*/ 7047 w 295"/>
                <a:gd name="T13" fmla="*/ 1837 h 101"/>
                <a:gd name="T14" fmla="*/ 7047 w 295"/>
                <a:gd name="T15" fmla="*/ 1837 h 101"/>
                <a:gd name="T16" fmla="*/ 7798 w 295"/>
                <a:gd name="T17" fmla="*/ 2101 h 101"/>
                <a:gd name="T18" fmla="*/ 9551 w 295"/>
                <a:gd name="T19" fmla="*/ 1585 h 101"/>
                <a:gd name="T20" fmla="*/ 9551 w 295"/>
                <a:gd name="T21" fmla="*/ 1585 h 101"/>
                <a:gd name="T22" fmla="*/ 10257 w 295"/>
                <a:gd name="T23" fmla="*/ 1986 h 101"/>
                <a:gd name="T24" fmla="*/ 11553 w 295"/>
                <a:gd name="T25" fmla="*/ 1837 h 101"/>
                <a:gd name="T26" fmla="*/ 11553 w 295"/>
                <a:gd name="T27" fmla="*/ 457 h 101"/>
                <a:gd name="T28" fmla="*/ 10227 w 295"/>
                <a:gd name="T29" fmla="*/ 94 h 101"/>
                <a:gd name="T30" fmla="*/ 9519 w 295"/>
                <a:gd name="T31" fmla="*/ 401 h 101"/>
                <a:gd name="T32" fmla="*/ 9519 w 295"/>
                <a:gd name="T33" fmla="*/ 401 h 101"/>
                <a:gd name="T34" fmla="*/ 7718 w 295"/>
                <a:gd name="T35" fmla="*/ 364 h 101"/>
                <a:gd name="T36" fmla="*/ 7015 w 295"/>
                <a:gd name="T37" fmla="*/ 821 h 101"/>
                <a:gd name="T38" fmla="*/ 7015 w 295"/>
                <a:gd name="T39" fmla="*/ 821 h 101"/>
                <a:gd name="T40" fmla="*/ 5214 w 295"/>
                <a:gd name="T41" fmla="*/ 821 h 101"/>
                <a:gd name="T42" fmla="*/ 4506 w 295"/>
                <a:gd name="T43" fmla="*/ 1222 h 101"/>
                <a:gd name="T44" fmla="*/ 4506 w 295"/>
                <a:gd name="T45" fmla="*/ 1280 h 101"/>
                <a:gd name="T46" fmla="*/ 2742 w 295"/>
                <a:gd name="T47" fmla="*/ 1837 h 101"/>
                <a:gd name="T48" fmla="*/ 2159 w 295"/>
                <a:gd name="T49" fmla="*/ 2502 h 101"/>
                <a:gd name="T50" fmla="*/ 2159 w 295"/>
                <a:gd name="T51" fmla="*/ 2502 h 101"/>
                <a:gd name="T52" fmla="*/ 470 w 295"/>
                <a:gd name="T53" fmla="*/ 3323 h 101"/>
                <a:gd name="T54" fmla="*/ 83 w 295"/>
                <a:gd name="T55" fmla="*/ 3630 h 101"/>
                <a:gd name="T56" fmla="*/ 0 w 295"/>
                <a:gd name="T57" fmla="*/ 4758 h 101"/>
                <a:gd name="T58" fmla="*/ 0 w 295"/>
                <a:gd name="T59" fmla="*/ 5060 h 101"/>
                <a:gd name="T60" fmla="*/ 1221 w 295"/>
                <a:gd name="T61" fmla="*/ 4852 h 101"/>
                <a:gd name="T62" fmla="*/ 2429 w 295"/>
                <a:gd name="T63" fmla="*/ 3630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5" h="101">
                  <a:moveTo>
                    <a:pt x="62" y="71"/>
                  </a:moveTo>
                  <a:cubicBezTo>
                    <a:pt x="62" y="71"/>
                    <a:pt x="62" y="71"/>
                    <a:pt x="62" y="71"/>
                  </a:cubicBezTo>
                  <a:cubicBezTo>
                    <a:pt x="67" y="71"/>
                    <a:pt x="69" y="73"/>
                    <a:pt x="80" y="71"/>
                  </a:cubicBezTo>
                  <a:cubicBezTo>
                    <a:pt x="90" y="70"/>
                    <a:pt x="108" y="51"/>
                    <a:pt x="117" y="53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21" y="55"/>
                    <a:pt x="127" y="59"/>
                    <a:pt x="137" y="54"/>
                  </a:cubicBezTo>
                  <a:cubicBezTo>
                    <a:pt x="147" y="50"/>
                    <a:pt x="170" y="37"/>
                    <a:pt x="180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4" y="38"/>
                    <a:pt x="188" y="43"/>
                    <a:pt x="199" y="41"/>
                  </a:cubicBezTo>
                  <a:cubicBezTo>
                    <a:pt x="209" y="39"/>
                    <a:pt x="224" y="33"/>
                    <a:pt x="244" y="31"/>
                  </a:cubicBezTo>
                  <a:cubicBezTo>
                    <a:pt x="244" y="31"/>
                    <a:pt x="244" y="31"/>
                    <a:pt x="244" y="31"/>
                  </a:cubicBezTo>
                  <a:cubicBezTo>
                    <a:pt x="247" y="34"/>
                    <a:pt x="251" y="40"/>
                    <a:pt x="262" y="39"/>
                  </a:cubicBezTo>
                  <a:cubicBezTo>
                    <a:pt x="269" y="39"/>
                    <a:pt x="283" y="36"/>
                    <a:pt x="295" y="36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83" y="7"/>
                    <a:pt x="269" y="3"/>
                    <a:pt x="261" y="2"/>
                  </a:cubicBezTo>
                  <a:cubicBezTo>
                    <a:pt x="251" y="0"/>
                    <a:pt x="246" y="5"/>
                    <a:pt x="243" y="8"/>
                  </a:cubicBezTo>
                  <a:cubicBezTo>
                    <a:pt x="243" y="8"/>
                    <a:pt x="243" y="8"/>
                    <a:pt x="243" y="8"/>
                  </a:cubicBezTo>
                  <a:cubicBezTo>
                    <a:pt x="223" y="10"/>
                    <a:pt x="207" y="7"/>
                    <a:pt x="197" y="7"/>
                  </a:cubicBezTo>
                  <a:cubicBezTo>
                    <a:pt x="186" y="7"/>
                    <a:pt x="181" y="13"/>
                    <a:pt x="179" y="16"/>
                  </a:cubicBezTo>
                  <a:cubicBezTo>
                    <a:pt x="179" y="16"/>
                    <a:pt x="179" y="16"/>
                    <a:pt x="179" y="16"/>
                  </a:cubicBezTo>
                  <a:cubicBezTo>
                    <a:pt x="170" y="20"/>
                    <a:pt x="143" y="16"/>
                    <a:pt x="133" y="16"/>
                  </a:cubicBezTo>
                  <a:cubicBezTo>
                    <a:pt x="122" y="16"/>
                    <a:pt x="118" y="21"/>
                    <a:pt x="115" y="24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08" y="30"/>
                    <a:pt x="81" y="33"/>
                    <a:pt x="70" y="36"/>
                  </a:cubicBezTo>
                  <a:cubicBezTo>
                    <a:pt x="60" y="38"/>
                    <a:pt x="57" y="45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48" y="55"/>
                    <a:pt x="22" y="61"/>
                    <a:pt x="12" y="65"/>
                  </a:cubicBezTo>
                  <a:cubicBezTo>
                    <a:pt x="7" y="67"/>
                    <a:pt x="4" y="69"/>
                    <a:pt x="2" y="71"/>
                  </a:cubicBezTo>
                  <a:cubicBezTo>
                    <a:pt x="1" y="79"/>
                    <a:pt x="0" y="87"/>
                    <a:pt x="0" y="93"/>
                  </a:cubicBezTo>
                  <a:cubicBezTo>
                    <a:pt x="0" y="95"/>
                    <a:pt x="0" y="97"/>
                    <a:pt x="0" y="99"/>
                  </a:cubicBezTo>
                  <a:cubicBezTo>
                    <a:pt x="5" y="100"/>
                    <a:pt x="23" y="101"/>
                    <a:pt x="31" y="95"/>
                  </a:cubicBezTo>
                  <a:cubicBezTo>
                    <a:pt x="39" y="88"/>
                    <a:pt x="53" y="73"/>
                    <a:pt x="62" y="71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7" name="Freeform 7">
              <a:extLst>
                <a:ext uri="{FF2B5EF4-FFF2-40B4-BE49-F238E27FC236}">
                  <a16:creationId xmlns:a16="http://schemas.microsoft.com/office/drawing/2014/main" id="{5302096E-7814-495D-8BC8-96E0982ED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" y="1501"/>
              <a:ext cx="738" cy="136"/>
            </a:xfrm>
            <a:custGeom>
              <a:avLst/>
              <a:gdLst>
                <a:gd name="T0" fmla="*/ 3647 w 295"/>
                <a:gd name="T1" fmla="*/ 1059 h 51"/>
                <a:gd name="T2" fmla="*/ 0 w 295"/>
                <a:gd name="T3" fmla="*/ 1728 h 51"/>
                <a:gd name="T4" fmla="*/ 83 w 295"/>
                <a:gd name="T5" fmla="*/ 2581 h 51"/>
                <a:gd name="T6" fmla="*/ 3805 w 295"/>
                <a:gd name="T7" fmla="*/ 1877 h 51"/>
                <a:gd name="T8" fmla="*/ 5294 w 295"/>
                <a:gd name="T9" fmla="*/ 1421 h 51"/>
                <a:gd name="T10" fmla="*/ 11553 w 295"/>
                <a:gd name="T11" fmla="*/ 1160 h 51"/>
                <a:gd name="T12" fmla="*/ 11553 w 295"/>
                <a:gd name="T13" fmla="*/ 307 h 51"/>
                <a:gd name="T14" fmla="*/ 5169 w 295"/>
                <a:gd name="T15" fmla="*/ 605 h 51"/>
                <a:gd name="T16" fmla="*/ 3647 w 295"/>
                <a:gd name="T17" fmla="*/ 1059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5" h="51">
                  <a:moveTo>
                    <a:pt x="93" y="21"/>
                  </a:moveTo>
                  <a:cubicBezTo>
                    <a:pt x="63" y="28"/>
                    <a:pt x="33" y="35"/>
                    <a:pt x="0" y="34"/>
                  </a:cubicBezTo>
                  <a:cubicBezTo>
                    <a:pt x="0" y="40"/>
                    <a:pt x="1" y="46"/>
                    <a:pt x="2" y="51"/>
                  </a:cubicBezTo>
                  <a:cubicBezTo>
                    <a:pt x="36" y="51"/>
                    <a:pt x="67" y="44"/>
                    <a:pt x="97" y="37"/>
                  </a:cubicBezTo>
                  <a:cubicBezTo>
                    <a:pt x="110" y="33"/>
                    <a:pt x="123" y="30"/>
                    <a:pt x="135" y="28"/>
                  </a:cubicBezTo>
                  <a:cubicBezTo>
                    <a:pt x="180" y="19"/>
                    <a:pt x="250" y="16"/>
                    <a:pt x="295" y="23"/>
                  </a:cubicBezTo>
                  <a:cubicBezTo>
                    <a:pt x="295" y="6"/>
                    <a:pt x="295" y="6"/>
                    <a:pt x="295" y="6"/>
                  </a:cubicBezTo>
                  <a:cubicBezTo>
                    <a:pt x="247" y="0"/>
                    <a:pt x="178" y="3"/>
                    <a:pt x="132" y="12"/>
                  </a:cubicBezTo>
                  <a:cubicBezTo>
                    <a:pt x="119" y="14"/>
                    <a:pt x="106" y="18"/>
                    <a:pt x="93" y="21"/>
                  </a:cubicBezTo>
                  <a:close/>
                </a:path>
              </a:pathLst>
            </a:custGeom>
            <a:solidFill>
              <a:srgbClr val="ED7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8" name="Freeform 8">
              <a:extLst>
                <a:ext uri="{FF2B5EF4-FFF2-40B4-BE49-F238E27FC236}">
                  <a16:creationId xmlns:a16="http://schemas.microsoft.com/office/drawing/2014/main" id="{94FEBE25-0774-404B-BA9F-4F1E219B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" y="1515"/>
              <a:ext cx="540" cy="80"/>
            </a:xfrm>
            <a:custGeom>
              <a:avLst/>
              <a:gdLst>
                <a:gd name="T0" fmla="*/ 8438 w 216"/>
                <a:gd name="T1" fmla="*/ 93 h 30"/>
                <a:gd name="T2" fmla="*/ 3645 w 216"/>
                <a:gd name="T3" fmla="*/ 512 h 30"/>
                <a:gd name="T4" fmla="*/ 2113 w 216"/>
                <a:gd name="T5" fmla="*/ 968 h 30"/>
                <a:gd name="T6" fmla="*/ 0 w 216"/>
                <a:gd name="T7" fmla="*/ 1515 h 30"/>
                <a:gd name="T8" fmla="*/ 3050 w 216"/>
                <a:gd name="T9" fmla="*/ 853 h 30"/>
                <a:gd name="T10" fmla="*/ 8438 w 216"/>
                <a:gd name="T11" fmla="*/ 93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" h="30">
                  <a:moveTo>
                    <a:pt x="216" y="2"/>
                  </a:moveTo>
                  <a:cubicBezTo>
                    <a:pt x="174" y="0"/>
                    <a:pt x="127" y="4"/>
                    <a:pt x="93" y="10"/>
                  </a:cubicBezTo>
                  <a:cubicBezTo>
                    <a:pt x="80" y="13"/>
                    <a:pt x="67" y="16"/>
                    <a:pt x="54" y="19"/>
                  </a:cubicBezTo>
                  <a:cubicBezTo>
                    <a:pt x="36" y="23"/>
                    <a:pt x="18" y="28"/>
                    <a:pt x="0" y="30"/>
                  </a:cubicBezTo>
                  <a:cubicBezTo>
                    <a:pt x="25" y="28"/>
                    <a:pt x="56" y="22"/>
                    <a:pt x="78" y="17"/>
                  </a:cubicBezTo>
                  <a:cubicBezTo>
                    <a:pt x="105" y="10"/>
                    <a:pt x="178" y="1"/>
                    <a:pt x="21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9" name="Freeform 9">
              <a:extLst>
                <a:ext uri="{FF2B5EF4-FFF2-40B4-BE49-F238E27FC236}">
                  <a16:creationId xmlns:a16="http://schemas.microsoft.com/office/drawing/2014/main" id="{F8222463-4ECE-4657-807E-DDD439D90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62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0" name="Freeform 10">
              <a:extLst>
                <a:ext uri="{FF2B5EF4-FFF2-40B4-BE49-F238E27FC236}">
                  <a16:creationId xmlns:a16="http://schemas.microsoft.com/office/drawing/2014/main" id="{EE708CFD-882A-42B6-B8A0-2AA90D5F7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568"/>
              <a:ext cx="733" cy="104"/>
            </a:xfrm>
            <a:custGeom>
              <a:avLst/>
              <a:gdLst>
                <a:gd name="T0" fmla="*/ 1021 w 293"/>
                <a:gd name="T1" fmla="*/ 1515 h 39"/>
                <a:gd name="T2" fmla="*/ 2554 w 293"/>
                <a:gd name="T3" fmla="*/ 1971 h 39"/>
                <a:gd name="T4" fmla="*/ 2584 w 293"/>
                <a:gd name="T5" fmla="*/ 1971 h 39"/>
                <a:gd name="T6" fmla="*/ 3210 w 293"/>
                <a:gd name="T7" fmla="*/ 1728 h 39"/>
                <a:gd name="T8" fmla="*/ 3913 w 293"/>
                <a:gd name="T9" fmla="*/ 1912 h 39"/>
                <a:gd name="T10" fmla="*/ 5056 w 293"/>
                <a:gd name="T11" fmla="*/ 1763 h 39"/>
                <a:gd name="T12" fmla="*/ 11478 w 293"/>
                <a:gd name="T13" fmla="*/ 1365 h 39"/>
                <a:gd name="T14" fmla="*/ 11478 w 293"/>
                <a:gd name="T15" fmla="*/ 363 h 39"/>
                <a:gd name="T16" fmla="*/ 4931 w 293"/>
                <a:gd name="T17" fmla="*/ 819 h 39"/>
                <a:gd name="T18" fmla="*/ 2942 w 293"/>
                <a:gd name="T19" fmla="*/ 1117 h 39"/>
                <a:gd name="T20" fmla="*/ 1251 w 293"/>
                <a:gd name="T21" fmla="*/ 1216 h 39"/>
                <a:gd name="T22" fmla="*/ 0 w 293"/>
                <a:gd name="T23" fmla="*/ 1309 h 39"/>
                <a:gd name="T24" fmla="*/ 125 w 293"/>
                <a:gd name="T25" fmla="*/ 1763 h 39"/>
                <a:gd name="T26" fmla="*/ 1021 w 293"/>
                <a:gd name="T27" fmla="*/ 1515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3" h="39">
                  <a:moveTo>
                    <a:pt x="26" y="30"/>
                  </a:moveTo>
                  <a:cubicBezTo>
                    <a:pt x="37" y="33"/>
                    <a:pt x="56" y="39"/>
                    <a:pt x="65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9" y="38"/>
                    <a:pt x="72" y="36"/>
                    <a:pt x="82" y="34"/>
                  </a:cubicBezTo>
                  <a:cubicBezTo>
                    <a:pt x="87" y="34"/>
                    <a:pt x="93" y="36"/>
                    <a:pt x="100" y="38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90" y="27"/>
                    <a:pt x="253" y="20"/>
                    <a:pt x="293" y="27"/>
                  </a:cubicBezTo>
                  <a:cubicBezTo>
                    <a:pt x="293" y="7"/>
                    <a:pt x="293" y="7"/>
                    <a:pt x="293" y="7"/>
                  </a:cubicBezTo>
                  <a:cubicBezTo>
                    <a:pt x="251" y="0"/>
                    <a:pt x="190" y="8"/>
                    <a:pt x="126" y="16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59" y="23"/>
                    <a:pt x="44" y="24"/>
                    <a:pt x="32" y="24"/>
                  </a:cubicBezTo>
                  <a:cubicBezTo>
                    <a:pt x="21" y="25"/>
                    <a:pt x="11" y="26"/>
                    <a:pt x="0" y="26"/>
                  </a:cubicBezTo>
                  <a:cubicBezTo>
                    <a:pt x="1" y="29"/>
                    <a:pt x="2" y="32"/>
                    <a:pt x="3" y="35"/>
                  </a:cubicBezTo>
                  <a:cubicBezTo>
                    <a:pt x="10" y="31"/>
                    <a:pt x="20" y="28"/>
                    <a:pt x="26" y="30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1" name="Freeform 11">
              <a:extLst>
                <a:ext uri="{FF2B5EF4-FFF2-40B4-BE49-F238E27FC236}">
                  <a16:creationId xmlns:a16="http://schemas.microsoft.com/office/drawing/2014/main" id="{056586F4-FF52-4405-9140-F367F120C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584"/>
              <a:ext cx="540" cy="59"/>
            </a:xfrm>
            <a:custGeom>
              <a:avLst/>
              <a:gdLst>
                <a:gd name="T0" fmla="*/ 8438 w 216"/>
                <a:gd name="T1" fmla="*/ 150 h 22"/>
                <a:gd name="T2" fmla="*/ 2863 w 216"/>
                <a:gd name="T3" fmla="*/ 735 h 22"/>
                <a:gd name="T4" fmla="*/ 863 w 216"/>
                <a:gd name="T5" fmla="*/ 1043 h 22"/>
                <a:gd name="T6" fmla="*/ 0 w 216"/>
                <a:gd name="T7" fmla="*/ 1078 h 22"/>
                <a:gd name="T8" fmla="*/ 3488 w 216"/>
                <a:gd name="T9" fmla="*/ 826 h 22"/>
                <a:gd name="T10" fmla="*/ 8438 w 216"/>
                <a:gd name="T11" fmla="*/ 15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" h="22">
                  <a:moveTo>
                    <a:pt x="216" y="3"/>
                  </a:moveTo>
                  <a:cubicBezTo>
                    <a:pt x="176" y="1"/>
                    <a:pt x="126" y="7"/>
                    <a:pt x="73" y="1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4" y="20"/>
                    <a:pt x="7" y="21"/>
                    <a:pt x="0" y="21"/>
                  </a:cubicBezTo>
                  <a:cubicBezTo>
                    <a:pt x="21" y="22"/>
                    <a:pt x="70" y="18"/>
                    <a:pt x="89" y="16"/>
                  </a:cubicBezTo>
                  <a:cubicBezTo>
                    <a:pt x="114" y="13"/>
                    <a:pt x="195" y="0"/>
                    <a:pt x="216" y="3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2" name="Freeform 12">
              <a:extLst>
                <a:ext uri="{FF2B5EF4-FFF2-40B4-BE49-F238E27FC236}">
                  <a16:creationId xmlns:a16="http://schemas.microsoft.com/office/drawing/2014/main" id="{22D35A94-BEDA-4A6A-871F-E907CB1B2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62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3" name="Freeform 13">
              <a:extLst>
                <a:ext uri="{FF2B5EF4-FFF2-40B4-BE49-F238E27FC236}">
                  <a16:creationId xmlns:a16="http://schemas.microsoft.com/office/drawing/2014/main" id="{D2361C6E-D895-46DA-A533-18B526B36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568"/>
              <a:ext cx="733" cy="104"/>
            </a:xfrm>
            <a:custGeom>
              <a:avLst/>
              <a:gdLst>
                <a:gd name="T0" fmla="*/ 1021 w 293"/>
                <a:gd name="T1" fmla="*/ 1515 h 39"/>
                <a:gd name="T2" fmla="*/ 2554 w 293"/>
                <a:gd name="T3" fmla="*/ 1971 h 39"/>
                <a:gd name="T4" fmla="*/ 2584 w 293"/>
                <a:gd name="T5" fmla="*/ 1971 h 39"/>
                <a:gd name="T6" fmla="*/ 3210 w 293"/>
                <a:gd name="T7" fmla="*/ 1728 h 39"/>
                <a:gd name="T8" fmla="*/ 3913 w 293"/>
                <a:gd name="T9" fmla="*/ 1912 h 39"/>
                <a:gd name="T10" fmla="*/ 5056 w 293"/>
                <a:gd name="T11" fmla="*/ 1763 h 39"/>
                <a:gd name="T12" fmla="*/ 11478 w 293"/>
                <a:gd name="T13" fmla="*/ 1365 h 39"/>
                <a:gd name="T14" fmla="*/ 11478 w 293"/>
                <a:gd name="T15" fmla="*/ 363 h 39"/>
                <a:gd name="T16" fmla="*/ 4931 w 293"/>
                <a:gd name="T17" fmla="*/ 819 h 39"/>
                <a:gd name="T18" fmla="*/ 2942 w 293"/>
                <a:gd name="T19" fmla="*/ 1117 h 39"/>
                <a:gd name="T20" fmla="*/ 1251 w 293"/>
                <a:gd name="T21" fmla="*/ 1216 h 39"/>
                <a:gd name="T22" fmla="*/ 0 w 293"/>
                <a:gd name="T23" fmla="*/ 1309 h 39"/>
                <a:gd name="T24" fmla="*/ 125 w 293"/>
                <a:gd name="T25" fmla="*/ 1763 h 39"/>
                <a:gd name="T26" fmla="*/ 1021 w 293"/>
                <a:gd name="T27" fmla="*/ 1515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3" h="39">
                  <a:moveTo>
                    <a:pt x="26" y="30"/>
                  </a:moveTo>
                  <a:cubicBezTo>
                    <a:pt x="37" y="33"/>
                    <a:pt x="56" y="39"/>
                    <a:pt x="65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9" y="38"/>
                    <a:pt x="72" y="36"/>
                    <a:pt x="82" y="34"/>
                  </a:cubicBezTo>
                  <a:cubicBezTo>
                    <a:pt x="87" y="34"/>
                    <a:pt x="93" y="36"/>
                    <a:pt x="100" y="38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90" y="27"/>
                    <a:pt x="253" y="20"/>
                    <a:pt x="293" y="27"/>
                  </a:cubicBezTo>
                  <a:cubicBezTo>
                    <a:pt x="293" y="7"/>
                    <a:pt x="293" y="7"/>
                    <a:pt x="293" y="7"/>
                  </a:cubicBezTo>
                  <a:cubicBezTo>
                    <a:pt x="251" y="0"/>
                    <a:pt x="190" y="8"/>
                    <a:pt x="126" y="16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59" y="23"/>
                    <a:pt x="44" y="24"/>
                    <a:pt x="32" y="24"/>
                  </a:cubicBezTo>
                  <a:cubicBezTo>
                    <a:pt x="21" y="25"/>
                    <a:pt x="11" y="26"/>
                    <a:pt x="0" y="26"/>
                  </a:cubicBezTo>
                  <a:cubicBezTo>
                    <a:pt x="1" y="29"/>
                    <a:pt x="2" y="32"/>
                    <a:pt x="3" y="35"/>
                  </a:cubicBezTo>
                  <a:cubicBezTo>
                    <a:pt x="10" y="31"/>
                    <a:pt x="20" y="28"/>
                    <a:pt x="26" y="30"/>
                  </a:cubicBezTo>
                  <a:close/>
                </a:path>
              </a:pathLst>
            </a:custGeom>
            <a:solidFill>
              <a:srgbClr val="00A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4" name="Freeform 14">
              <a:extLst>
                <a:ext uri="{FF2B5EF4-FFF2-40B4-BE49-F238E27FC236}">
                  <a16:creationId xmlns:a16="http://schemas.microsoft.com/office/drawing/2014/main" id="{559F4409-1863-492E-9B41-58408D9CA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584"/>
              <a:ext cx="540" cy="59"/>
            </a:xfrm>
            <a:custGeom>
              <a:avLst/>
              <a:gdLst>
                <a:gd name="T0" fmla="*/ 8438 w 216"/>
                <a:gd name="T1" fmla="*/ 150 h 22"/>
                <a:gd name="T2" fmla="*/ 2863 w 216"/>
                <a:gd name="T3" fmla="*/ 735 h 22"/>
                <a:gd name="T4" fmla="*/ 863 w 216"/>
                <a:gd name="T5" fmla="*/ 1043 h 22"/>
                <a:gd name="T6" fmla="*/ 0 w 216"/>
                <a:gd name="T7" fmla="*/ 1078 h 22"/>
                <a:gd name="T8" fmla="*/ 3488 w 216"/>
                <a:gd name="T9" fmla="*/ 826 h 22"/>
                <a:gd name="T10" fmla="*/ 8438 w 216"/>
                <a:gd name="T11" fmla="*/ 15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" h="22">
                  <a:moveTo>
                    <a:pt x="216" y="3"/>
                  </a:moveTo>
                  <a:cubicBezTo>
                    <a:pt x="176" y="1"/>
                    <a:pt x="126" y="7"/>
                    <a:pt x="73" y="1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4" y="20"/>
                    <a:pt x="7" y="21"/>
                    <a:pt x="0" y="21"/>
                  </a:cubicBezTo>
                  <a:cubicBezTo>
                    <a:pt x="21" y="22"/>
                    <a:pt x="70" y="18"/>
                    <a:pt x="89" y="16"/>
                  </a:cubicBezTo>
                  <a:cubicBezTo>
                    <a:pt x="114" y="13"/>
                    <a:pt x="195" y="0"/>
                    <a:pt x="21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5" name="Freeform 15">
              <a:extLst>
                <a:ext uri="{FF2B5EF4-FFF2-40B4-BE49-F238E27FC236}">
                  <a16:creationId xmlns:a16="http://schemas.microsoft.com/office/drawing/2014/main" id="{51E1475C-EACC-43D2-875B-7FDB23987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813"/>
              <a:ext cx="1140" cy="323"/>
            </a:xfrm>
            <a:custGeom>
              <a:avLst/>
              <a:gdLst>
                <a:gd name="T0" fmla="*/ 16688 w 456"/>
                <a:gd name="T1" fmla="*/ 4525 h 121"/>
                <a:gd name="T2" fmla="*/ 16300 w 456"/>
                <a:gd name="T3" fmla="*/ 4012 h 121"/>
                <a:gd name="T4" fmla="*/ 15083 w 456"/>
                <a:gd name="T5" fmla="*/ 3556 h 121"/>
                <a:gd name="T6" fmla="*/ 13408 w 456"/>
                <a:gd name="T7" fmla="*/ 3158 h 121"/>
                <a:gd name="T8" fmla="*/ 12970 w 456"/>
                <a:gd name="T9" fmla="*/ 2792 h 121"/>
                <a:gd name="T10" fmla="*/ 11720 w 456"/>
                <a:gd name="T11" fmla="*/ 2587 h 121"/>
                <a:gd name="T12" fmla="*/ 10083 w 456"/>
                <a:gd name="T13" fmla="*/ 2189 h 121"/>
                <a:gd name="T14" fmla="*/ 8333 w 456"/>
                <a:gd name="T15" fmla="*/ 1882 h 121"/>
                <a:gd name="T16" fmla="*/ 7938 w 456"/>
                <a:gd name="T17" fmla="*/ 1524 h 121"/>
                <a:gd name="T18" fmla="*/ 6688 w 456"/>
                <a:gd name="T19" fmla="*/ 1369 h 121"/>
                <a:gd name="T20" fmla="*/ 5125 w 456"/>
                <a:gd name="T21" fmla="*/ 969 h 121"/>
                <a:gd name="T22" fmla="*/ 3333 w 456"/>
                <a:gd name="T23" fmla="*/ 662 h 121"/>
                <a:gd name="T24" fmla="*/ 2863 w 456"/>
                <a:gd name="T25" fmla="*/ 307 h 121"/>
                <a:gd name="T26" fmla="*/ 1688 w 456"/>
                <a:gd name="T27" fmla="*/ 248 h 121"/>
                <a:gd name="T28" fmla="*/ 50 w 456"/>
                <a:gd name="T29" fmla="*/ 206 h 121"/>
                <a:gd name="T30" fmla="*/ 0 w 456"/>
                <a:gd name="T31" fmla="*/ 149 h 121"/>
                <a:gd name="T32" fmla="*/ 1175 w 456"/>
                <a:gd name="T33" fmla="*/ 1276 h 121"/>
                <a:gd name="T34" fmla="*/ 1688 w 456"/>
                <a:gd name="T35" fmla="*/ 1118 h 121"/>
                <a:gd name="T36" fmla="*/ 3208 w 456"/>
                <a:gd name="T37" fmla="*/ 1468 h 121"/>
                <a:gd name="T38" fmla="*/ 4220 w 456"/>
                <a:gd name="T39" fmla="*/ 1925 h 121"/>
                <a:gd name="T40" fmla="*/ 6095 w 456"/>
                <a:gd name="T41" fmla="*/ 2280 h 121"/>
                <a:gd name="T42" fmla="*/ 6613 w 456"/>
                <a:gd name="T43" fmla="*/ 2189 h 121"/>
                <a:gd name="T44" fmla="*/ 8283 w 456"/>
                <a:gd name="T45" fmla="*/ 2531 h 121"/>
                <a:gd name="T46" fmla="*/ 9345 w 456"/>
                <a:gd name="T47" fmla="*/ 3099 h 121"/>
                <a:gd name="T48" fmla="*/ 11095 w 456"/>
                <a:gd name="T49" fmla="*/ 3500 h 121"/>
                <a:gd name="T50" fmla="*/ 11613 w 456"/>
                <a:gd name="T51" fmla="*/ 3406 h 121"/>
                <a:gd name="T52" fmla="*/ 13363 w 456"/>
                <a:gd name="T53" fmla="*/ 3863 h 121"/>
                <a:gd name="T54" fmla="*/ 14458 w 456"/>
                <a:gd name="T55" fmla="*/ 4567 h 121"/>
                <a:gd name="T56" fmla="*/ 15000 w 456"/>
                <a:gd name="T57" fmla="*/ 4567 h 121"/>
                <a:gd name="T58" fmla="*/ 16458 w 456"/>
                <a:gd name="T59" fmla="*/ 5288 h 121"/>
                <a:gd name="T60" fmla="*/ 17270 w 456"/>
                <a:gd name="T61" fmla="*/ 6142 h 121"/>
                <a:gd name="T62" fmla="*/ 17813 w 456"/>
                <a:gd name="T63" fmla="*/ 5139 h 1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56" h="121">
                  <a:moveTo>
                    <a:pt x="456" y="101"/>
                  </a:moveTo>
                  <a:cubicBezTo>
                    <a:pt x="449" y="99"/>
                    <a:pt x="431" y="94"/>
                    <a:pt x="427" y="89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26" y="86"/>
                    <a:pt x="424" y="82"/>
                    <a:pt x="417" y="79"/>
                  </a:cubicBezTo>
                  <a:cubicBezTo>
                    <a:pt x="410" y="77"/>
                    <a:pt x="391" y="75"/>
                    <a:pt x="386" y="70"/>
                  </a:cubicBezTo>
                  <a:cubicBezTo>
                    <a:pt x="386" y="70"/>
                    <a:pt x="386" y="70"/>
                    <a:pt x="386" y="70"/>
                  </a:cubicBezTo>
                  <a:cubicBezTo>
                    <a:pt x="385" y="68"/>
                    <a:pt x="382" y="64"/>
                    <a:pt x="375" y="64"/>
                  </a:cubicBezTo>
                  <a:cubicBezTo>
                    <a:pt x="367" y="63"/>
                    <a:pt x="349" y="65"/>
                    <a:pt x="343" y="62"/>
                  </a:cubicBezTo>
                  <a:cubicBezTo>
                    <a:pt x="343" y="62"/>
                    <a:pt x="343" y="62"/>
                    <a:pt x="343" y="62"/>
                  </a:cubicBezTo>
                  <a:cubicBezTo>
                    <a:pt x="341" y="60"/>
                    <a:pt x="339" y="56"/>
                    <a:pt x="332" y="55"/>
                  </a:cubicBezTo>
                  <a:cubicBezTo>
                    <a:pt x="325" y="54"/>
                    <a:pt x="313" y="54"/>
                    <a:pt x="300" y="51"/>
                  </a:cubicBezTo>
                  <a:cubicBezTo>
                    <a:pt x="300" y="51"/>
                    <a:pt x="300" y="51"/>
                    <a:pt x="300" y="51"/>
                  </a:cubicBezTo>
                  <a:cubicBezTo>
                    <a:pt x="299" y="49"/>
                    <a:pt x="298" y="45"/>
                    <a:pt x="290" y="44"/>
                  </a:cubicBezTo>
                  <a:cubicBezTo>
                    <a:pt x="283" y="44"/>
                    <a:pt x="264" y="46"/>
                    <a:pt x="258" y="43"/>
                  </a:cubicBezTo>
                  <a:cubicBezTo>
                    <a:pt x="256" y="40"/>
                    <a:pt x="252" y="37"/>
                    <a:pt x="245" y="37"/>
                  </a:cubicBezTo>
                  <a:cubicBezTo>
                    <a:pt x="238" y="37"/>
                    <a:pt x="219" y="39"/>
                    <a:pt x="213" y="37"/>
                  </a:cubicBezTo>
                  <a:cubicBezTo>
                    <a:pt x="213" y="37"/>
                    <a:pt x="213" y="37"/>
                    <a:pt x="213" y="37"/>
                  </a:cubicBezTo>
                  <a:cubicBezTo>
                    <a:pt x="211" y="34"/>
                    <a:pt x="210" y="30"/>
                    <a:pt x="203" y="30"/>
                  </a:cubicBezTo>
                  <a:cubicBezTo>
                    <a:pt x="195" y="29"/>
                    <a:pt x="184" y="28"/>
                    <a:pt x="171" y="27"/>
                  </a:cubicBezTo>
                  <a:cubicBezTo>
                    <a:pt x="171" y="27"/>
                    <a:pt x="171" y="27"/>
                    <a:pt x="171" y="27"/>
                  </a:cubicBezTo>
                  <a:cubicBezTo>
                    <a:pt x="169" y="25"/>
                    <a:pt x="167" y="21"/>
                    <a:pt x="160" y="20"/>
                  </a:cubicBezTo>
                  <a:cubicBezTo>
                    <a:pt x="152" y="19"/>
                    <a:pt x="133" y="23"/>
                    <a:pt x="131" y="19"/>
                  </a:cubicBezTo>
                  <a:cubicBezTo>
                    <a:pt x="129" y="17"/>
                    <a:pt x="121" y="15"/>
                    <a:pt x="114" y="15"/>
                  </a:cubicBezTo>
                  <a:cubicBezTo>
                    <a:pt x="107" y="14"/>
                    <a:pt x="90" y="17"/>
                    <a:pt x="85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3" y="10"/>
                    <a:pt x="80" y="6"/>
                    <a:pt x="73" y="6"/>
                  </a:cubicBezTo>
                  <a:cubicBezTo>
                    <a:pt x="66" y="5"/>
                    <a:pt x="49" y="8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1" y="3"/>
                    <a:pt x="38" y="0"/>
                    <a:pt x="30" y="1"/>
                  </a:cubicBezTo>
                  <a:cubicBezTo>
                    <a:pt x="23" y="2"/>
                    <a:pt x="7" y="6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23" y="24"/>
                    <a:pt x="30" y="25"/>
                  </a:cubicBezTo>
                  <a:cubicBezTo>
                    <a:pt x="37" y="27"/>
                    <a:pt x="40" y="24"/>
                    <a:pt x="43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9" y="20"/>
                    <a:pt x="63" y="31"/>
                    <a:pt x="70" y="31"/>
                  </a:cubicBezTo>
                  <a:cubicBezTo>
                    <a:pt x="78" y="31"/>
                    <a:pt x="79" y="29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9" y="29"/>
                    <a:pt x="101" y="35"/>
                    <a:pt x="108" y="38"/>
                  </a:cubicBezTo>
                  <a:cubicBezTo>
                    <a:pt x="115" y="41"/>
                    <a:pt x="125" y="36"/>
                    <a:pt x="128" y="35"/>
                  </a:cubicBezTo>
                  <a:cubicBezTo>
                    <a:pt x="134" y="34"/>
                    <a:pt x="149" y="43"/>
                    <a:pt x="156" y="45"/>
                  </a:cubicBezTo>
                  <a:cubicBezTo>
                    <a:pt x="163" y="47"/>
                    <a:pt x="167" y="45"/>
                    <a:pt x="169" y="43"/>
                  </a:cubicBezTo>
                  <a:cubicBezTo>
                    <a:pt x="169" y="43"/>
                    <a:pt x="169" y="43"/>
                    <a:pt x="169" y="43"/>
                  </a:cubicBezTo>
                  <a:cubicBezTo>
                    <a:pt x="178" y="45"/>
                    <a:pt x="190" y="50"/>
                    <a:pt x="197" y="52"/>
                  </a:cubicBezTo>
                  <a:cubicBezTo>
                    <a:pt x="204" y="54"/>
                    <a:pt x="209" y="52"/>
                    <a:pt x="212" y="50"/>
                  </a:cubicBezTo>
                  <a:cubicBezTo>
                    <a:pt x="212" y="50"/>
                    <a:pt x="212" y="50"/>
                    <a:pt x="212" y="50"/>
                  </a:cubicBezTo>
                  <a:cubicBezTo>
                    <a:pt x="218" y="50"/>
                    <a:pt x="233" y="58"/>
                    <a:pt x="239" y="61"/>
                  </a:cubicBezTo>
                  <a:cubicBezTo>
                    <a:pt x="246" y="64"/>
                    <a:pt x="251" y="62"/>
                    <a:pt x="253" y="60"/>
                  </a:cubicBezTo>
                  <a:cubicBezTo>
                    <a:pt x="260" y="59"/>
                    <a:pt x="277" y="67"/>
                    <a:pt x="284" y="69"/>
                  </a:cubicBezTo>
                  <a:cubicBezTo>
                    <a:pt x="291" y="71"/>
                    <a:pt x="295" y="68"/>
                    <a:pt x="297" y="67"/>
                  </a:cubicBezTo>
                  <a:cubicBezTo>
                    <a:pt x="297" y="67"/>
                    <a:pt x="297" y="67"/>
                    <a:pt x="297" y="67"/>
                  </a:cubicBezTo>
                  <a:cubicBezTo>
                    <a:pt x="311" y="70"/>
                    <a:pt x="321" y="75"/>
                    <a:pt x="327" y="77"/>
                  </a:cubicBezTo>
                  <a:cubicBezTo>
                    <a:pt x="334" y="80"/>
                    <a:pt x="339" y="78"/>
                    <a:pt x="342" y="76"/>
                  </a:cubicBezTo>
                  <a:cubicBezTo>
                    <a:pt x="342" y="76"/>
                    <a:pt x="342" y="76"/>
                    <a:pt x="342" y="76"/>
                  </a:cubicBezTo>
                  <a:cubicBezTo>
                    <a:pt x="348" y="77"/>
                    <a:pt x="364" y="87"/>
                    <a:pt x="370" y="90"/>
                  </a:cubicBezTo>
                  <a:cubicBezTo>
                    <a:pt x="377" y="93"/>
                    <a:pt x="381" y="91"/>
                    <a:pt x="384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90" y="88"/>
                    <a:pt x="402" y="102"/>
                    <a:pt x="409" y="103"/>
                  </a:cubicBezTo>
                  <a:cubicBezTo>
                    <a:pt x="416" y="105"/>
                    <a:pt x="418" y="104"/>
                    <a:pt x="421" y="104"/>
                  </a:cubicBezTo>
                  <a:cubicBezTo>
                    <a:pt x="421" y="104"/>
                    <a:pt x="421" y="104"/>
                    <a:pt x="421" y="104"/>
                  </a:cubicBezTo>
                  <a:cubicBezTo>
                    <a:pt x="427" y="106"/>
                    <a:pt x="436" y="116"/>
                    <a:pt x="442" y="121"/>
                  </a:cubicBezTo>
                  <a:cubicBezTo>
                    <a:pt x="446" y="114"/>
                    <a:pt x="451" y="108"/>
                    <a:pt x="456" y="102"/>
                  </a:cubicBezTo>
                  <a:cubicBezTo>
                    <a:pt x="456" y="102"/>
                    <a:pt x="456" y="102"/>
                    <a:pt x="456" y="101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6" name="Freeform 16">
              <a:extLst>
                <a:ext uri="{FF2B5EF4-FFF2-40B4-BE49-F238E27FC236}">
                  <a16:creationId xmlns:a16="http://schemas.microsoft.com/office/drawing/2014/main" id="{1C4494AE-C4E5-4A80-8BC4-6B6C46D38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" y="1741"/>
              <a:ext cx="965" cy="118"/>
            </a:xfrm>
            <a:custGeom>
              <a:avLst/>
              <a:gdLst>
                <a:gd name="T0" fmla="*/ 15050 w 386"/>
                <a:gd name="T1" fmla="*/ 308 h 44"/>
                <a:gd name="T2" fmla="*/ 14813 w 386"/>
                <a:gd name="T3" fmla="*/ 308 h 44"/>
                <a:gd name="T4" fmla="*/ 14770 w 386"/>
                <a:gd name="T5" fmla="*/ 252 h 44"/>
                <a:gd name="T6" fmla="*/ 14300 w 386"/>
                <a:gd name="T7" fmla="*/ 56 h 44"/>
                <a:gd name="T8" fmla="*/ 13175 w 386"/>
                <a:gd name="T9" fmla="*/ 252 h 44"/>
                <a:gd name="T10" fmla="*/ 13175 w 386"/>
                <a:gd name="T11" fmla="*/ 252 h 44"/>
                <a:gd name="T12" fmla="*/ 12625 w 386"/>
                <a:gd name="T13" fmla="*/ 150 h 44"/>
                <a:gd name="T14" fmla="*/ 11533 w 386"/>
                <a:gd name="T15" fmla="*/ 577 h 44"/>
                <a:gd name="T16" fmla="*/ 11533 w 386"/>
                <a:gd name="T17" fmla="*/ 577 h 44"/>
                <a:gd name="T18" fmla="*/ 10988 w 386"/>
                <a:gd name="T19" fmla="*/ 367 h 44"/>
                <a:gd name="T20" fmla="*/ 9845 w 386"/>
                <a:gd name="T21" fmla="*/ 577 h 44"/>
                <a:gd name="T22" fmla="*/ 9845 w 386"/>
                <a:gd name="T23" fmla="*/ 577 h 44"/>
                <a:gd name="T24" fmla="*/ 9345 w 386"/>
                <a:gd name="T25" fmla="*/ 367 h 44"/>
                <a:gd name="T26" fmla="*/ 8175 w 386"/>
                <a:gd name="T27" fmla="*/ 620 h 44"/>
                <a:gd name="T28" fmla="*/ 7425 w 386"/>
                <a:gd name="T29" fmla="*/ 402 h 44"/>
                <a:gd name="T30" fmla="*/ 6408 w 386"/>
                <a:gd name="T31" fmla="*/ 770 h 44"/>
                <a:gd name="T32" fmla="*/ 6375 w 386"/>
                <a:gd name="T33" fmla="*/ 770 h 44"/>
                <a:gd name="T34" fmla="*/ 5938 w 386"/>
                <a:gd name="T35" fmla="*/ 620 h 44"/>
                <a:gd name="T36" fmla="*/ 4845 w 386"/>
                <a:gd name="T37" fmla="*/ 984 h 44"/>
                <a:gd name="T38" fmla="*/ 4845 w 386"/>
                <a:gd name="T39" fmla="*/ 928 h 44"/>
                <a:gd name="T40" fmla="*/ 4345 w 386"/>
                <a:gd name="T41" fmla="*/ 770 h 44"/>
                <a:gd name="T42" fmla="*/ 3095 w 386"/>
                <a:gd name="T43" fmla="*/ 1043 h 44"/>
                <a:gd name="T44" fmla="*/ 3095 w 386"/>
                <a:gd name="T45" fmla="*/ 1043 h 44"/>
                <a:gd name="T46" fmla="*/ 2583 w 386"/>
                <a:gd name="T47" fmla="*/ 826 h 44"/>
                <a:gd name="T48" fmla="*/ 1375 w 386"/>
                <a:gd name="T49" fmla="*/ 1137 h 44"/>
                <a:gd name="T50" fmla="*/ 1375 w 386"/>
                <a:gd name="T51" fmla="*/ 1137 h 44"/>
                <a:gd name="T52" fmla="*/ 863 w 386"/>
                <a:gd name="T53" fmla="*/ 928 h 44"/>
                <a:gd name="T54" fmla="*/ 0 w 386"/>
                <a:gd name="T55" fmla="*/ 1193 h 44"/>
                <a:gd name="T56" fmla="*/ 0 w 386"/>
                <a:gd name="T57" fmla="*/ 2121 h 44"/>
                <a:gd name="T58" fmla="*/ 1020 w 386"/>
                <a:gd name="T59" fmla="*/ 2272 h 44"/>
                <a:gd name="T60" fmla="*/ 1488 w 386"/>
                <a:gd name="T61" fmla="*/ 1971 h 44"/>
                <a:gd name="T62" fmla="*/ 1488 w 386"/>
                <a:gd name="T63" fmla="*/ 1971 h 44"/>
                <a:gd name="T64" fmla="*/ 2625 w 386"/>
                <a:gd name="T65" fmla="*/ 2027 h 44"/>
                <a:gd name="T66" fmla="*/ 3175 w 386"/>
                <a:gd name="T67" fmla="*/ 1754 h 44"/>
                <a:gd name="T68" fmla="*/ 3175 w 386"/>
                <a:gd name="T69" fmla="*/ 1719 h 44"/>
                <a:gd name="T70" fmla="*/ 4300 w 386"/>
                <a:gd name="T71" fmla="*/ 2027 h 44"/>
                <a:gd name="T72" fmla="*/ 4813 w 386"/>
                <a:gd name="T73" fmla="*/ 1869 h 44"/>
                <a:gd name="T74" fmla="*/ 4813 w 386"/>
                <a:gd name="T75" fmla="*/ 1813 h 44"/>
                <a:gd name="T76" fmla="*/ 5988 w 386"/>
                <a:gd name="T77" fmla="*/ 1912 h 44"/>
                <a:gd name="T78" fmla="*/ 6408 w 386"/>
                <a:gd name="T79" fmla="*/ 1604 h 44"/>
                <a:gd name="T80" fmla="*/ 6458 w 386"/>
                <a:gd name="T81" fmla="*/ 1604 h 44"/>
                <a:gd name="T82" fmla="*/ 7583 w 386"/>
                <a:gd name="T83" fmla="*/ 1604 h 44"/>
                <a:gd name="T84" fmla="*/ 8208 w 386"/>
                <a:gd name="T85" fmla="*/ 1446 h 44"/>
                <a:gd name="T86" fmla="*/ 9300 w 386"/>
                <a:gd name="T87" fmla="*/ 1663 h 44"/>
                <a:gd name="T88" fmla="*/ 9813 w 386"/>
                <a:gd name="T89" fmla="*/ 1389 h 44"/>
                <a:gd name="T90" fmla="*/ 9813 w 386"/>
                <a:gd name="T91" fmla="*/ 1389 h 44"/>
                <a:gd name="T92" fmla="*/ 11020 w 386"/>
                <a:gd name="T93" fmla="*/ 1547 h 44"/>
                <a:gd name="T94" fmla="*/ 11533 w 386"/>
                <a:gd name="T95" fmla="*/ 1295 h 44"/>
                <a:gd name="T96" fmla="*/ 11533 w 386"/>
                <a:gd name="T97" fmla="*/ 1295 h 44"/>
                <a:gd name="T98" fmla="*/ 12783 w 386"/>
                <a:gd name="T99" fmla="*/ 1389 h 44"/>
                <a:gd name="T100" fmla="*/ 13250 w 386"/>
                <a:gd name="T101" fmla="*/ 1137 h 44"/>
                <a:gd name="T102" fmla="*/ 13250 w 386"/>
                <a:gd name="T103" fmla="*/ 1137 h 44"/>
                <a:gd name="T104" fmla="*/ 14375 w 386"/>
                <a:gd name="T105" fmla="*/ 1352 h 44"/>
                <a:gd name="T106" fmla="*/ 14813 w 386"/>
                <a:gd name="T107" fmla="*/ 1078 h 44"/>
                <a:gd name="T108" fmla="*/ 14813 w 386"/>
                <a:gd name="T109" fmla="*/ 1078 h 44"/>
                <a:gd name="T110" fmla="*/ 15083 w 386"/>
                <a:gd name="T111" fmla="*/ 1137 h 44"/>
                <a:gd name="T112" fmla="*/ 15050 w 386"/>
                <a:gd name="T113" fmla="*/ 308 h 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86" h="44">
                  <a:moveTo>
                    <a:pt x="385" y="6"/>
                  </a:moveTo>
                  <a:cubicBezTo>
                    <a:pt x="382" y="6"/>
                    <a:pt x="380" y="6"/>
                    <a:pt x="379" y="6"/>
                  </a:cubicBezTo>
                  <a:cubicBezTo>
                    <a:pt x="378" y="5"/>
                    <a:pt x="378" y="5"/>
                    <a:pt x="378" y="5"/>
                  </a:cubicBezTo>
                  <a:cubicBezTo>
                    <a:pt x="376" y="3"/>
                    <a:pt x="373" y="0"/>
                    <a:pt x="366" y="1"/>
                  </a:cubicBezTo>
                  <a:cubicBezTo>
                    <a:pt x="359" y="1"/>
                    <a:pt x="343" y="7"/>
                    <a:pt x="337" y="5"/>
                  </a:cubicBezTo>
                  <a:cubicBezTo>
                    <a:pt x="337" y="5"/>
                    <a:pt x="337" y="5"/>
                    <a:pt x="337" y="5"/>
                  </a:cubicBezTo>
                  <a:cubicBezTo>
                    <a:pt x="334" y="3"/>
                    <a:pt x="330" y="1"/>
                    <a:pt x="323" y="3"/>
                  </a:cubicBezTo>
                  <a:cubicBezTo>
                    <a:pt x="316" y="6"/>
                    <a:pt x="301" y="12"/>
                    <a:pt x="295" y="11"/>
                  </a:cubicBezTo>
                  <a:cubicBezTo>
                    <a:pt x="295" y="11"/>
                    <a:pt x="295" y="11"/>
                    <a:pt x="295" y="11"/>
                  </a:cubicBezTo>
                  <a:cubicBezTo>
                    <a:pt x="292" y="10"/>
                    <a:pt x="288" y="6"/>
                    <a:pt x="281" y="7"/>
                  </a:cubicBezTo>
                  <a:cubicBezTo>
                    <a:pt x="274" y="8"/>
                    <a:pt x="260" y="11"/>
                    <a:pt x="252" y="11"/>
                  </a:cubicBezTo>
                  <a:cubicBezTo>
                    <a:pt x="252" y="11"/>
                    <a:pt x="252" y="11"/>
                    <a:pt x="252" y="11"/>
                  </a:cubicBezTo>
                  <a:cubicBezTo>
                    <a:pt x="250" y="9"/>
                    <a:pt x="246" y="6"/>
                    <a:pt x="239" y="7"/>
                  </a:cubicBezTo>
                  <a:cubicBezTo>
                    <a:pt x="232" y="8"/>
                    <a:pt x="216" y="14"/>
                    <a:pt x="209" y="12"/>
                  </a:cubicBezTo>
                  <a:cubicBezTo>
                    <a:pt x="207" y="10"/>
                    <a:pt x="197" y="6"/>
                    <a:pt x="190" y="8"/>
                  </a:cubicBezTo>
                  <a:cubicBezTo>
                    <a:pt x="183" y="10"/>
                    <a:pt x="170" y="15"/>
                    <a:pt x="164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1" y="14"/>
                    <a:pt x="159" y="13"/>
                    <a:pt x="152" y="12"/>
                  </a:cubicBezTo>
                  <a:cubicBezTo>
                    <a:pt x="144" y="12"/>
                    <a:pt x="129" y="22"/>
                    <a:pt x="124" y="19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2" y="16"/>
                    <a:pt x="118" y="13"/>
                    <a:pt x="111" y="15"/>
                  </a:cubicBezTo>
                  <a:cubicBezTo>
                    <a:pt x="104" y="16"/>
                    <a:pt x="86" y="21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7" y="18"/>
                    <a:pt x="74" y="15"/>
                    <a:pt x="66" y="16"/>
                  </a:cubicBezTo>
                  <a:cubicBezTo>
                    <a:pt x="59" y="18"/>
                    <a:pt x="48" y="19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3" y="21"/>
                    <a:pt x="30" y="17"/>
                    <a:pt x="22" y="18"/>
                  </a:cubicBezTo>
                  <a:cubicBezTo>
                    <a:pt x="18" y="19"/>
                    <a:pt x="8" y="22"/>
                    <a:pt x="0" y="2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8" y="41"/>
                    <a:pt x="20" y="43"/>
                    <a:pt x="26" y="44"/>
                  </a:cubicBezTo>
                  <a:cubicBezTo>
                    <a:pt x="33" y="44"/>
                    <a:pt x="36" y="40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46" y="37"/>
                    <a:pt x="60" y="39"/>
                    <a:pt x="67" y="39"/>
                  </a:cubicBezTo>
                  <a:cubicBezTo>
                    <a:pt x="75" y="40"/>
                    <a:pt x="78" y="35"/>
                    <a:pt x="81" y="34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7" y="32"/>
                    <a:pt x="103" y="37"/>
                    <a:pt x="110" y="39"/>
                  </a:cubicBezTo>
                  <a:cubicBezTo>
                    <a:pt x="117" y="40"/>
                    <a:pt x="121" y="38"/>
                    <a:pt x="123" y="36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29" y="33"/>
                    <a:pt x="145" y="37"/>
                    <a:pt x="153" y="37"/>
                  </a:cubicBezTo>
                  <a:cubicBezTo>
                    <a:pt x="160" y="37"/>
                    <a:pt x="163" y="34"/>
                    <a:pt x="164" y="31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70" y="28"/>
                    <a:pt x="187" y="31"/>
                    <a:pt x="194" y="31"/>
                  </a:cubicBezTo>
                  <a:cubicBezTo>
                    <a:pt x="202" y="32"/>
                    <a:pt x="208" y="30"/>
                    <a:pt x="210" y="28"/>
                  </a:cubicBezTo>
                  <a:cubicBezTo>
                    <a:pt x="212" y="25"/>
                    <a:pt x="231" y="32"/>
                    <a:pt x="238" y="32"/>
                  </a:cubicBezTo>
                  <a:cubicBezTo>
                    <a:pt x="246" y="33"/>
                    <a:pt x="248" y="29"/>
                    <a:pt x="251" y="27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64" y="29"/>
                    <a:pt x="275" y="29"/>
                    <a:pt x="282" y="30"/>
                  </a:cubicBezTo>
                  <a:cubicBezTo>
                    <a:pt x="290" y="31"/>
                    <a:pt x="293" y="27"/>
                    <a:pt x="295" y="25"/>
                  </a:cubicBezTo>
                  <a:cubicBezTo>
                    <a:pt x="295" y="25"/>
                    <a:pt x="295" y="25"/>
                    <a:pt x="295" y="25"/>
                  </a:cubicBezTo>
                  <a:cubicBezTo>
                    <a:pt x="301" y="23"/>
                    <a:pt x="319" y="27"/>
                    <a:pt x="327" y="27"/>
                  </a:cubicBezTo>
                  <a:cubicBezTo>
                    <a:pt x="334" y="28"/>
                    <a:pt x="337" y="24"/>
                    <a:pt x="339" y="22"/>
                  </a:cubicBezTo>
                  <a:cubicBezTo>
                    <a:pt x="339" y="22"/>
                    <a:pt x="339" y="22"/>
                    <a:pt x="339" y="22"/>
                  </a:cubicBezTo>
                  <a:cubicBezTo>
                    <a:pt x="344" y="18"/>
                    <a:pt x="360" y="27"/>
                    <a:pt x="368" y="26"/>
                  </a:cubicBezTo>
                  <a:cubicBezTo>
                    <a:pt x="375" y="24"/>
                    <a:pt x="376" y="23"/>
                    <a:pt x="379" y="21"/>
                  </a:cubicBezTo>
                  <a:cubicBezTo>
                    <a:pt x="379" y="21"/>
                    <a:pt x="379" y="21"/>
                    <a:pt x="379" y="21"/>
                  </a:cubicBezTo>
                  <a:cubicBezTo>
                    <a:pt x="381" y="21"/>
                    <a:pt x="384" y="22"/>
                    <a:pt x="386" y="22"/>
                  </a:cubicBezTo>
                  <a:cubicBezTo>
                    <a:pt x="386" y="17"/>
                    <a:pt x="385" y="12"/>
                    <a:pt x="385" y="6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7" name="Freeform 17">
              <a:extLst>
                <a:ext uri="{FF2B5EF4-FFF2-40B4-BE49-F238E27FC236}">
                  <a16:creationId xmlns:a16="http://schemas.microsoft.com/office/drawing/2014/main" id="{9D6A6426-AA28-458C-ACB8-01C7B3061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2139"/>
              <a:ext cx="1147" cy="237"/>
            </a:xfrm>
            <a:custGeom>
              <a:avLst/>
              <a:gdLst>
                <a:gd name="T0" fmla="*/ 16730 w 459"/>
                <a:gd name="T1" fmla="*/ 660 h 89"/>
                <a:gd name="T2" fmla="*/ 16260 w 459"/>
                <a:gd name="T3" fmla="*/ 703 h 89"/>
                <a:gd name="T4" fmla="*/ 15293 w 459"/>
                <a:gd name="T5" fmla="*/ 1361 h 89"/>
                <a:gd name="T6" fmla="*/ 13657 w 459"/>
                <a:gd name="T7" fmla="*/ 2056 h 89"/>
                <a:gd name="T8" fmla="*/ 13107 w 459"/>
                <a:gd name="T9" fmla="*/ 1907 h 89"/>
                <a:gd name="T10" fmla="*/ 11940 w 459"/>
                <a:gd name="T11" fmla="*/ 2303 h 89"/>
                <a:gd name="T12" fmla="*/ 10141 w 459"/>
                <a:gd name="T13" fmla="*/ 2453 h 89"/>
                <a:gd name="T14" fmla="*/ 8506 w 459"/>
                <a:gd name="T15" fmla="*/ 2815 h 89"/>
                <a:gd name="T16" fmla="*/ 7957 w 459"/>
                <a:gd name="T17" fmla="*/ 2602 h 89"/>
                <a:gd name="T18" fmla="*/ 6820 w 459"/>
                <a:gd name="T19" fmla="*/ 2908 h 89"/>
                <a:gd name="T20" fmla="*/ 5183 w 459"/>
                <a:gd name="T21" fmla="*/ 3169 h 89"/>
                <a:gd name="T22" fmla="*/ 3384 w 459"/>
                <a:gd name="T23" fmla="*/ 3270 h 89"/>
                <a:gd name="T24" fmla="*/ 2916 w 459"/>
                <a:gd name="T25" fmla="*/ 3113 h 89"/>
                <a:gd name="T26" fmla="*/ 1824 w 459"/>
                <a:gd name="T27" fmla="*/ 3419 h 89"/>
                <a:gd name="T28" fmla="*/ 105 w 459"/>
                <a:gd name="T29" fmla="*/ 3419 h 89"/>
                <a:gd name="T30" fmla="*/ 0 w 459"/>
                <a:gd name="T31" fmla="*/ 3326 h 89"/>
                <a:gd name="T32" fmla="*/ 155 w 459"/>
                <a:gd name="T33" fmla="*/ 4120 h 89"/>
                <a:gd name="T34" fmla="*/ 1279 w 459"/>
                <a:gd name="T35" fmla="*/ 4418 h 89"/>
                <a:gd name="T36" fmla="*/ 1792 w 459"/>
                <a:gd name="T37" fmla="*/ 4269 h 89"/>
                <a:gd name="T38" fmla="*/ 3434 w 459"/>
                <a:gd name="T39" fmla="*/ 4077 h 89"/>
                <a:gd name="T40" fmla="*/ 4603 w 459"/>
                <a:gd name="T41" fmla="*/ 4120 h 89"/>
                <a:gd name="T42" fmla="*/ 6350 w 459"/>
                <a:gd name="T43" fmla="*/ 4077 h 89"/>
                <a:gd name="T44" fmla="*/ 6820 w 459"/>
                <a:gd name="T45" fmla="*/ 3779 h 89"/>
                <a:gd name="T46" fmla="*/ 8506 w 459"/>
                <a:gd name="T47" fmla="*/ 3475 h 89"/>
                <a:gd name="T48" fmla="*/ 9753 w 459"/>
                <a:gd name="T49" fmla="*/ 3624 h 89"/>
                <a:gd name="T50" fmla="*/ 11545 w 459"/>
                <a:gd name="T51" fmla="*/ 3419 h 89"/>
                <a:gd name="T52" fmla="*/ 11970 w 459"/>
                <a:gd name="T53" fmla="*/ 3113 h 89"/>
                <a:gd name="T54" fmla="*/ 13689 w 459"/>
                <a:gd name="T55" fmla="*/ 2759 h 89"/>
                <a:gd name="T56" fmla="*/ 14931 w 459"/>
                <a:gd name="T57" fmla="*/ 2660 h 89"/>
                <a:gd name="T58" fmla="*/ 15368 w 459"/>
                <a:gd name="T59" fmla="*/ 2362 h 89"/>
                <a:gd name="T60" fmla="*/ 16960 w 459"/>
                <a:gd name="T61" fmla="*/ 1419 h 89"/>
                <a:gd name="T62" fmla="*/ 17897 w 459"/>
                <a:gd name="T63" fmla="*/ 908 h 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59" h="89">
                  <a:moveTo>
                    <a:pt x="446" y="0"/>
                  </a:moveTo>
                  <a:cubicBezTo>
                    <a:pt x="441" y="5"/>
                    <a:pt x="434" y="12"/>
                    <a:pt x="429" y="13"/>
                  </a:cubicBezTo>
                  <a:cubicBezTo>
                    <a:pt x="429" y="13"/>
                    <a:pt x="429" y="13"/>
                    <a:pt x="429" y="13"/>
                  </a:cubicBezTo>
                  <a:cubicBezTo>
                    <a:pt x="426" y="13"/>
                    <a:pt x="424" y="12"/>
                    <a:pt x="417" y="14"/>
                  </a:cubicBezTo>
                  <a:cubicBezTo>
                    <a:pt x="410" y="15"/>
                    <a:pt x="398" y="29"/>
                    <a:pt x="392" y="27"/>
                  </a:cubicBezTo>
                  <a:cubicBezTo>
                    <a:pt x="392" y="27"/>
                    <a:pt x="392" y="27"/>
                    <a:pt x="392" y="27"/>
                  </a:cubicBezTo>
                  <a:cubicBezTo>
                    <a:pt x="389" y="26"/>
                    <a:pt x="385" y="24"/>
                    <a:pt x="378" y="27"/>
                  </a:cubicBezTo>
                  <a:cubicBezTo>
                    <a:pt x="372" y="30"/>
                    <a:pt x="356" y="40"/>
                    <a:pt x="350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47" y="39"/>
                    <a:pt x="344" y="36"/>
                    <a:pt x="336" y="38"/>
                  </a:cubicBezTo>
                  <a:cubicBezTo>
                    <a:pt x="329" y="40"/>
                    <a:pt x="319" y="44"/>
                    <a:pt x="306" y="46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45"/>
                    <a:pt x="299" y="42"/>
                    <a:pt x="292" y="43"/>
                  </a:cubicBezTo>
                  <a:cubicBezTo>
                    <a:pt x="285" y="44"/>
                    <a:pt x="267" y="51"/>
                    <a:pt x="260" y="49"/>
                  </a:cubicBezTo>
                  <a:cubicBezTo>
                    <a:pt x="258" y="48"/>
                    <a:pt x="254" y="45"/>
                    <a:pt x="247" y="48"/>
                  </a:cubicBezTo>
                  <a:cubicBezTo>
                    <a:pt x="240" y="50"/>
                    <a:pt x="225" y="56"/>
                    <a:pt x="218" y="56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16" y="54"/>
                    <a:pt x="211" y="51"/>
                    <a:pt x="204" y="52"/>
                  </a:cubicBezTo>
                  <a:cubicBezTo>
                    <a:pt x="197" y="54"/>
                    <a:pt x="184" y="58"/>
                    <a:pt x="175" y="58"/>
                  </a:cubicBezTo>
                  <a:cubicBezTo>
                    <a:pt x="175" y="58"/>
                    <a:pt x="175" y="58"/>
                    <a:pt x="175" y="58"/>
                  </a:cubicBezTo>
                  <a:cubicBezTo>
                    <a:pt x="173" y="57"/>
                    <a:pt x="169" y="54"/>
                    <a:pt x="162" y="55"/>
                  </a:cubicBezTo>
                  <a:cubicBezTo>
                    <a:pt x="155" y="57"/>
                    <a:pt x="139" y="64"/>
                    <a:pt x="133" y="63"/>
                  </a:cubicBezTo>
                  <a:cubicBezTo>
                    <a:pt x="131" y="61"/>
                    <a:pt x="121" y="56"/>
                    <a:pt x="114" y="58"/>
                  </a:cubicBezTo>
                  <a:cubicBezTo>
                    <a:pt x="107" y="60"/>
                    <a:pt x="94" y="65"/>
                    <a:pt x="87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4" y="64"/>
                    <a:pt x="83" y="63"/>
                    <a:pt x="75" y="62"/>
                  </a:cubicBezTo>
                  <a:cubicBezTo>
                    <a:pt x="68" y="61"/>
                    <a:pt x="53" y="71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5" y="66"/>
                    <a:pt x="42" y="62"/>
                    <a:pt x="34" y="64"/>
                  </a:cubicBezTo>
                  <a:cubicBezTo>
                    <a:pt x="27" y="65"/>
                    <a:pt x="9" y="70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2" y="68"/>
                    <a:pt x="1" y="67"/>
                    <a:pt x="0" y="6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84"/>
                    <a:pt x="3" y="83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10" y="81"/>
                    <a:pt x="26" y="86"/>
                    <a:pt x="33" y="88"/>
                  </a:cubicBezTo>
                  <a:cubicBezTo>
                    <a:pt x="40" y="89"/>
                    <a:pt x="44" y="87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52" y="82"/>
                    <a:pt x="68" y="87"/>
                    <a:pt x="76" y="87"/>
                  </a:cubicBezTo>
                  <a:cubicBezTo>
                    <a:pt x="83" y="87"/>
                    <a:pt x="86" y="84"/>
                    <a:pt x="88" y="81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94" y="78"/>
                    <a:pt x="110" y="82"/>
                    <a:pt x="118" y="82"/>
                  </a:cubicBezTo>
                  <a:cubicBezTo>
                    <a:pt x="125" y="82"/>
                    <a:pt x="133" y="81"/>
                    <a:pt x="134" y="79"/>
                  </a:cubicBezTo>
                  <a:cubicBezTo>
                    <a:pt x="137" y="75"/>
                    <a:pt x="156" y="81"/>
                    <a:pt x="163" y="81"/>
                  </a:cubicBezTo>
                  <a:cubicBezTo>
                    <a:pt x="171" y="81"/>
                    <a:pt x="173" y="77"/>
                    <a:pt x="175" y="75"/>
                  </a:cubicBezTo>
                  <a:cubicBezTo>
                    <a:pt x="175" y="75"/>
                    <a:pt x="175" y="75"/>
                    <a:pt x="175" y="75"/>
                  </a:cubicBezTo>
                  <a:cubicBezTo>
                    <a:pt x="189" y="75"/>
                    <a:pt x="200" y="75"/>
                    <a:pt x="207" y="75"/>
                  </a:cubicBezTo>
                  <a:cubicBezTo>
                    <a:pt x="214" y="75"/>
                    <a:pt x="216" y="71"/>
                    <a:pt x="218" y="69"/>
                  </a:cubicBezTo>
                  <a:cubicBezTo>
                    <a:pt x="218" y="69"/>
                    <a:pt x="218" y="69"/>
                    <a:pt x="218" y="69"/>
                  </a:cubicBezTo>
                  <a:cubicBezTo>
                    <a:pt x="224" y="67"/>
                    <a:pt x="243" y="71"/>
                    <a:pt x="250" y="72"/>
                  </a:cubicBezTo>
                  <a:cubicBezTo>
                    <a:pt x="257" y="72"/>
                    <a:pt x="261" y="69"/>
                    <a:pt x="263" y="67"/>
                  </a:cubicBezTo>
                  <a:cubicBezTo>
                    <a:pt x="269" y="65"/>
                    <a:pt x="289" y="68"/>
                    <a:pt x="296" y="68"/>
                  </a:cubicBezTo>
                  <a:cubicBezTo>
                    <a:pt x="303" y="69"/>
                    <a:pt x="305" y="65"/>
                    <a:pt x="307" y="62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21" y="60"/>
                    <a:pt x="332" y="61"/>
                    <a:pt x="339" y="61"/>
                  </a:cubicBezTo>
                  <a:cubicBezTo>
                    <a:pt x="346" y="61"/>
                    <a:pt x="349" y="57"/>
                    <a:pt x="351" y="55"/>
                  </a:cubicBezTo>
                  <a:cubicBezTo>
                    <a:pt x="351" y="55"/>
                    <a:pt x="351" y="55"/>
                    <a:pt x="351" y="55"/>
                  </a:cubicBezTo>
                  <a:cubicBezTo>
                    <a:pt x="357" y="52"/>
                    <a:pt x="375" y="54"/>
                    <a:pt x="383" y="53"/>
                  </a:cubicBezTo>
                  <a:cubicBezTo>
                    <a:pt x="390" y="53"/>
                    <a:pt x="393" y="49"/>
                    <a:pt x="394" y="47"/>
                  </a:cubicBezTo>
                  <a:cubicBezTo>
                    <a:pt x="394" y="47"/>
                    <a:pt x="394" y="47"/>
                    <a:pt x="394" y="47"/>
                  </a:cubicBezTo>
                  <a:cubicBezTo>
                    <a:pt x="399" y="43"/>
                    <a:pt x="418" y="40"/>
                    <a:pt x="425" y="38"/>
                  </a:cubicBezTo>
                  <a:cubicBezTo>
                    <a:pt x="432" y="35"/>
                    <a:pt x="434" y="31"/>
                    <a:pt x="435" y="28"/>
                  </a:cubicBezTo>
                  <a:cubicBezTo>
                    <a:pt x="435" y="28"/>
                    <a:pt x="435" y="28"/>
                    <a:pt x="435" y="28"/>
                  </a:cubicBezTo>
                  <a:cubicBezTo>
                    <a:pt x="438" y="24"/>
                    <a:pt x="451" y="20"/>
                    <a:pt x="459" y="18"/>
                  </a:cubicBezTo>
                  <a:cubicBezTo>
                    <a:pt x="454" y="12"/>
                    <a:pt x="450" y="6"/>
                    <a:pt x="446" y="0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8" name="Freeform 18">
              <a:extLst>
                <a:ext uri="{FF2B5EF4-FFF2-40B4-BE49-F238E27FC236}">
                  <a16:creationId xmlns:a16="http://schemas.microsoft.com/office/drawing/2014/main" id="{EB26435E-A3A7-48FC-AF8E-3FB17F194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" y="1435"/>
              <a:ext cx="695" cy="88"/>
            </a:xfrm>
            <a:custGeom>
              <a:avLst/>
              <a:gdLst>
                <a:gd name="T0" fmla="*/ 10470 w 278"/>
                <a:gd name="T1" fmla="*/ 605 h 33"/>
                <a:gd name="T2" fmla="*/ 10470 w 278"/>
                <a:gd name="T3" fmla="*/ 605 h 33"/>
                <a:gd name="T4" fmla="*/ 10050 w 278"/>
                <a:gd name="T5" fmla="*/ 363 h 33"/>
                <a:gd name="T6" fmla="*/ 8908 w 278"/>
                <a:gd name="T7" fmla="*/ 547 h 33"/>
                <a:gd name="T8" fmla="*/ 8908 w 278"/>
                <a:gd name="T9" fmla="*/ 547 h 33"/>
                <a:gd name="T10" fmla="*/ 8438 w 278"/>
                <a:gd name="T11" fmla="*/ 307 h 33"/>
                <a:gd name="T12" fmla="*/ 7188 w 278"/>
                <a:gd name="T13" fmla="*/ 397 h 33"/>
                <a:gd name="T14" fmla="*/ 7188 w 278"/>
                <a:gd name="T15" fmla="*/ 397 h 33"/>
                <a:gd name="T16" fmla="*/ 6688 w 278"/>
                <a:gd name="T17" fmla="*/ 149 h 33"/>
                <a:gd name="T18" fmla="*/ 5470 w 278"/>
                <a:gd name="T19" fmla="*/ 307 h 33"/>
                <a:gd name="T20" fmla="*/ 5470 w 278"/>
                <a:gd name="T21" fmla="*/ 307 h 33"/>
                <a:gd name="T22" fmla="*/ 4970 w 278"/>
                <a:gd name="T23" fmla="*/ 56 h 33"/>
                <a:gd name="T24" fmla="*/ 3800 w 278"/>
                <a:gd name="T25" fmla="*/ 205 h 33"/>
                <a:gd name="T26" fmla="*/ 3208 w 278"/>
                <a:gd name="T27" fmla="*/ 0 h 33"/>
                <a:gd name="T28" fmla="*/ 2345 w 278"/>
                <a:gd name="T29" fmla="*/ 363 h 33"/>
                <a:gd name="T30" fmla="*/ 2345 w 278"/>
                <a:gd name="T31" fmla="*/ 363 h 33"/>
                <a:gd name="T32" fmla="*/ 1800 w 278"/>
                <a:gd name="T33" fmla="*/ 93 h 33"/>
                <a:gd name="T34" fmla="*/ 863 w 278"/>
                <a:gd name="T35" fmla="*/ 397 h 33"/>
                <a:gd name="T36" fmla="*/ 863 w 278"/>
                <a:gd name="T37" fmla="*/ 397 h 33"/>
                <a:gd name="T38" fmla="*/ 438 w 278"/>
                <a:gd name="T39" fmla="*/ 363 h 33"/>
                <a:gd name="T40" fmla="*/ 0 w 278"/>
                <a:gd name="T41" fmla="*/ 605 h 33"/>
                <a:gd name="T42" fmla="*/ 0 w 278"/>
                <a:gd name="T43" fmla="*/ 1309 h 33"/>
                <a:gd name="T44" fmla="*/ 625 w 278"/>
                <a:gd name="T45" fmla="*/ 1365 h 33"/>
                <a:gd name="T46" fmla="*/ 988 w 278"/>
                <a:gd name="T47" fmla="*/ 1117 h 33"/>
                <a:gd name="T48" fmla="*/ 988 w 278"/>
                <a:gd name="T49" fmla="*/ 1117 h 33"/>
                <a:gd name="T50" fmla="*/ 1925 w 278"/>
                <a:gd name="T51" fmla="*/ 1216 h 33"/>
                <a:gd name="T52" fmla="*/ 2345 w 278"/>
                <a:gd name="T53" fmla="*/ 1003 h 33"/>
                <a:gd name="T54" fmla="*/ 2345 w 278"/>
                <a:gd name="T55" fmla="*/ 1003 h 33"/>
                <a:gd name="T56" fmla="*/ 3175 w 278"/>
                <a:gd name="T57" fmla="*/ 1216 h 33"/>
                <a:gd name="T58" fmla="*/ 3833 w 278"/>
                <a:gd name="T59" fmla="*/ 909 h 33"/>
                <a:gd name="T60" fmla="*/ 5000 w 278"/>
                <a:gd name="T61" fmla="*/ 1309 h 33"/>
                <a:gd name="T62" fmla="*/ 5520 w 278"/>
                <a:gd name="T63" fmla="*/ 1117 h 33"/>
                <a:gd name="T64" fmla="*/ 5520 w 278"/>
                <a:gd name="T65" fmla="*/ 1117 h 33"/>
                <a:gd name="T66" fmla="*/ 6645 w 278"/>
                <a:gd name="T67" fmla="*/ 1309 h 33"/>
                <a:gd name="T68" fmla="*/ 7188 w 278"/>
                <a:gd name="T69" fmla="*/ 1117 h 33"/>
                <a:gd name="T70" fmla="*/ 7188 w 278"/>
                <a:gd name="T71" fmla="*/ 1117 h 33"/>
                <a:gd name="T72" fmla="*/ 8283 w 278"/>
                <a:gd name="T73" fmla="*/ 1515 h 33"/>
                <a:gd name="T74" fmla="*/ 8833 w 278"/>
                <a:gd name="T75" fmla="*/ 1421 h 33"/>
                <a:gd name="T76" fmla="*/ 8833 w 278"/>
                <a:gd name="T77" fmla="*/ 1421 h 33"/>
                <a:gd name="T78" fmla="*/ 9970 w 278"/>
                <a:gd name="T79" fmla="*/ 1672 h 33"/>
                <a:gd name="T80" fmla="*/ 10438 w 278"/>
                <a:gd name="T81" fmla="*/ 1421 h 33"/>
                <a:gd name="T82" fmla="*/ 10470 w 278"/>
                <a:gd name="T83" fmla="*/ 1365 h 33"/>
                <a:gd name="T84" fmla="*/ 10750 w 278"/>
                <a:gd name="T85" fmla="*/ 1365 h 33"/>
                <a:gd name="T86" fmla="*/ 10863 w 278"/>
                <a:gd name="T87" fmla="*/ 547 h 33"/>
                <a:gd name="T88" fmla="*/ 10470 w 278"/>
                <a:gd name="T89" fmla="*/ 605 h 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78" h="33">
                  <a:moveTo>
                    <a:pt x="268" y="12"/>
                  </a:moveTo>
                  <a:cubicBezTo>
                    <a:pt x="268" y="12"/>
                    <a:pt x="268" y="12"/>
                    <a:pt x="268" y="12"/>
                  </a:cubicBezTo>
                  <a:cubicBezTo>
                    <a:pt x="265" y="10"/>
                    <a:pt x="264" y="9"/>
                    <a:pt x="257" y="7"/>
                  </a:cubicBezTo>
                  <a:cubicBezTo>
                    <a:pt x="249" y="6"/>
                    <a:pt x="233" y="15"/>
                    <a:pt x="228" y="11"/>
                  </a:cubicBezTo>
                  <a:cubicBezTo>
                    <a:pt x="228" y="11"/>
                    <a:pt x="228" y="11"/>
                    <a:pt x="228" y="11"/>
                  </a:cubicBezTo>
                  <a:cubicBezTo>
                    <a:pt x="226" y="9"/>
                    <a:pt x="223" y="5"/>
                    <a:pt x="216" y="6"/>
                  </a:cubicBezTo>
                  <a:cubicBezTo>
                    <a:pt x="208" y="6"/>
                    <a:pt x="190" y="10"/>
                    <a:pt x="184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2" y="6"/>
                    <a:pt x="179" y="2"/>
                    <a:pt x="171" y="3"/>
                  </a:cubicBezTo>
                  <a:cubicBezTo>
                    <a:pt x="164" y="4"/>
                    <a:pt x="153" y="4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7" y="4"/>
                    <a:pt x="135" y="0"/>
                    <a:pt x="127" y="1"/>
                  </a:cubicBezTo>
                  <a:cubicBezTo>
                    <a:pt x="120" y="1"/>
                    <a:pt x="100" y="7"/>
                    <a:pt x="97" y="4"/>
                  </a:cubicBezTo>
                  <a:cubicBezTo>
                    <a:pt x="95" y="2"/>
                    <a:pt x="88" y="0"/>
                    <a:pt x="82" y="0"/>
                  </a:cubicBezTo>
                  <a:cubicBezTo>
                    <a:pt x="75" y="1"/>
                    <a:pt x="64" y="9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8" y="5"/>
                    <a:pt x="52" y="1"/>
                    <a:pt x="46" y="2"/>
                  </a:cubicBezTo>
                  <a:cubicBezTo>
                    <a:pt x="40" y="3"/>
                    <a:pt x="28" y="9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7"/>
                    <a:pt x="17" y="5"/>
                    <a:pt x="11" y="7"/>
                  </a:cubicBezTo>
                  <a:cubicBezTo>
                    <a:pt x="9" y="9"/>
                    <a:pt x="5" y="11"/>
                    <a:pt x="0" y="1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26"/>
                    <a:pt x="12" y="27"/>
                    <a:pt x="16" y="27"/>
                  </a:cubicBezTo>
                  <a:cubicBezTo>
                    <a:pt x="22" y="27"/>
                    <a:pt x="24" y="24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0" y="18"/>
                    <a:pt x="43" y="24"/>
                    <a:pt x="49" y="24"/>
                  </a:cubicBezTo>
                  <a:cubicBezTo>
                    <a:pt x="54" y="23"/>
                    <a:pt x="58" y="21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5" y="19"/>
                    <a:pt x="74" y="22"/>
                    <a:pt x="81" y="24"/>
                  </a:cubicBezTo>
                  <a:cubicBezTo>
                    <a:pt x="88" y="25"/>
                    <a:pt x="96" y="20"/>
                    <a:pt x="98" y="18"/>
                  </a:cubicBezTo>
                  <a:cubicBezTo>
                    <a:pt x="104" y="17"/>
                    <a:pt x="121" y="25"/>
                    <a:pt x="128" y="26"/>
                  </a:cubicBezTo>
                  <a:cubicBezTo>
                    <a:pt x="135" y="27"/>
                    <a:pt x="139" y="24"/>
                    <a:pt x="141" y="22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49" y="22"/>
                    <a:pt x="163" y="25"/>
                    <a:pt x="170" y="26"/>
                  </a:cubicBezTo>
                  <a:cubicBezTo>
                    <a:pt x="177" y="27"/>
                    <a:pt x="181" y="23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90" y="21"/>
                    <a:pt x="205" y="27"/>
                    <a:pt x="212" y="30"/>
                  </a:cubicBezTo>
                  <a:cubicBezTo>
                    <a:pt x="219" y="32"/>
                    <a:pt x="223" y="30"/>
                    <a:pt x="226" y="28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32" y="26"/>
                    <a:pt x="248" y="32"/>
                    <a:pt x="255" y="33"/>
                  </a:cubicBezTo>
                  <a:cubicBezTo>
                    <a:pt x="262" y="33"/>
                    <a:pt x="265" y="30"/>
                    <a:pt x="267" y="28"/>
                  </a:cubicBezTo>
                  <a:cubicBezTo>
                    <a:pt x="268" y="27"/>
                    <a:pt x="268" y="27"/>
                    <a:pt x="268" y="27"/>
                  </a:cubicBezTo>
                  <a:cubicBezTo>
                    <a:pt x="269" y="27"/>
                    <a:pt x="272" y="26"/>
                    <a:pt x="275" y="27"/>
                  </a:cubicBezTo>
                  <a:cubicBezTo>
                    <a:pt x="276" y="21"/>
                    <a:pt x="277" y="16"/>
                    <a:pt x="278" y="11"/>
                  </a:cubicBezTo>
                  <a:cubicBezTo>
                    <a:pt x="274" y="11"/>
                    <a:pt x="271" y="12"/>
                    <a:pt x="268" y="12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9" name="Freeform 19">
              <a:extLst>
                <a:ext uri="{FF2B5EF4-FFF2-40B4-BE49-F238E27FC236}">
                  <a16:creationId xmlns:a16="http://schemas.microsoft.com/office/drawing/2014/main" id="{6261D209-0347-45D6-A4B3-0D595C1A3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" y="1376"/>
              <a:ext cx="515" cy="971"/>
            </a:xfrm>
            <a:custGeom>
              <a:avLst/>
              <a:gdLst>
                <a:gd name="T0" fmla="*/ 6613 w 206"/>
                <a:gd name="T1" fmla="*/ 0 h 364"/>
                <a:gd name="T2" fmla="*/ 6375 w 206"/>
                <a:gd name="T3" fmla="*/ 5316 h 364"/>
                <a:gd name="T4" fmla="*/ 6645 w 206"/>
                <a:gd name="T5" fmla="*/ 14482 h 364"/>
                <a:gd name="T6" fmla="*/ 0 w 206"/>
                <a:gd name="T7" fmla="*/ 17214 h 364"/>
                <a:gd name="T8" fmla="*/ 5083 w 206"/>
                <a:gd name="T9" fmla="*/ 14730 h 364"/>
                <a:gd name="T10" fmla="*/ 5283 w 206"/>
                <a:gd name="T11" fmla="*/ 6533 h 364"/>
                <a:gd name="T12" fmla="*/ 6613 w 206"/>
                <a:gd name="T13" fmla="*/ 0 h 3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6" h="364">
                  <a:moveTo>
                    <a:pt x="169" y="0"/>
                  </a:moveTo>
                  <a:cubicBezTo>
                    <a:pt x="161" y="28"/>
                    <a:pt x="151" y="71"/>
                    <a:pt x="163" y="105"/>
                  </a:cubicBezTo>
                  <a:cubicBezTo>
                    <a:pt x="174" y="139"/>
                    <a:pt x="206" y="220"/>
                    <a:pt x="170" y="286"/>
                  </a:cubicBezTo>
                  <a:cubicBezTo>
                    <a:pt x="135" y="352"/>
                    <a:pt x="45" y="364"/>
                    <a:pt x="0" y="340"/>
                  </a:cubicBezTo>
                  <a:cubicBezTo>
                    <a:pt x="51" y="347"/>
                    <a:pt x="101" y="343"/>
                    <a:pt x="130" y="291"/>
                  </a:cubicBezTo>
                  <a:cubicBezTo>
                    <a:pt x="159" y="239"/>
                    <a:pt x="140" y="176"/>
                    <a:pt x="135" y="129"/>
                  </a:cubicBezTo>
                  <a:cubicBezTo>
                    <a:pt x="130" y="82"/>
                    <a:pt x="160" y="15"/>
                    <a:pt x="169" y="0"/>
                  </a:cubicBezTo>
                  <a:close/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0" name="Freeform 20">
              <a:extLst>
                <a:ext uri="{FF2B5EF4-FFF2-40B4-BE49-F238E27FC236}">
                  <a16:creationId xmlns:a16="http://schemas.microsoft.com/office/drawing/2014/main" id="{446084B8-310C-4265-99F8-6BED45536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" y="1656"/>
              <a:ext cx="515" cy="691"/>
            </a:xfrm>
            <a:custGeom>
              <a:avLst/>
              <a:gdLst>
                <a:gd name="T0" fmla="*/ 0 w 206"/>
                <a:gd name="T1" fmla="*/ 11907 h 259"/>
                <a:gd name="T2" fmla="*/ 6645 w 206"/>
                <a:gd name="T3" fmla="*/ 9175 h 259"/>
                <a:gd name="T4" fmla="*/ 6375 w 206"/>
                <a:gd name="T5" fmla="*/ 0 h 259"/>
                <a:gd name="T6" fmla="*/ 5833 w 206"/>
                <a:gd name="T7" fmla="*/ 9781 h 259"/>
                <a:gd name="T8" fmla="*/ 0 w 206"/>
                <a:gd name="T9" fmla="*/ 11907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6" h="259">
                  <a:moveTo>
                    <a:pt x="0" y="235"/>
                  </a:moveTo>
                  <a:cubicBezTo>
                    <a:pt x="45" y="259"/>
                    <a:pt x="135" y="247"/>
                    <a:pt x="170" y="181"/>
                  </a:cubicBezTo>
                  <a:cubicBezTo>
                    <a:pt x="206" y="115"/>
                    <a:pt x="174" y="34"/>
                    <a:pt x="163" y="0"/>
                  </a:cubicBezTo>
                  <a:cubicBezTo>
                    <a:pt x="172" y="47"/>
                    <a:pt x="198" y="137"/>
                    <a:pt x="149" y="193"/>
                  </a:cubicBezTo>
                  <a:cubicBezTo>
                    <a:pt x="99" y="250"/>
                    <a:pt x="30" y="248"/>
                    <a:pt x="0" y="235"/>
                  </a:cubicBezTo>
                  <a:close/>
                </a:path>
              </a:pathLst>
            </a:custGeom>
            <a:solidFill>
              <a:srgbClr val="99A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1" name="Freeform 21">
              <a:extLst>
                <a:ext uri="{FF2B5EF4-FFF2-40B4-BE49-F238E27FC236}">
                  <a16:creationId xmlns:a16="http://schemas.microsoft.com/office/drawing/2014/main" id="{8736D7DE-30AB-4EDD-A2DE-1710B4651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875"/>
              <a:ext cx="513" cy="293"/>
            </a:xfrm>
            <a:custGeom>
              <a:avLst/>
              <a:gdLst>
                <a:gd name="T0" fmla="*/ 8040 w 205"/>
                <a:gd name="T1" fmla="*/ 3215 h 110"/>
                <a:gd name="T2" fmla="*/ 0 w 205"/>
                <a:gd name="T3" fmla="*/ 5535 h 110"/>
                <a:gd name="T4" fmla="*/ 8040 w 205"/>
                <a:gd name="T5" fmla="*/ 3215 h 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5" h="110">
                  <a:moveTo>
                    <a:pt x="205" y="64"/>
                  </a:moveTo>
                  <a:cubicBezTo>
                    <a:pt x="177" y="40"/>
                    <a:pt x="76" y="0"/>
                    <a:pt x="0" y="110"/>
                  </a:cubicBezTo>
                  <a:cubicBezTo>
                    <a:pt x="38" y="72"/>
                    <a:pt x="130" y="26"/>
                    <a:pt x="205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2" name="Freeform 22">
              <a:extLst>
                <a:ext uri="{FF2B5EF4-FFF2-40B4-BE49-F238E27FC236}">
                  <a16:creationId xmlns:a16="http://schemas.microsoft.com/office/drawing/2014/main" id="{882A9702-CEB0-42D8-AF02-C712BBCF6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2" y="1645"/>
              <a:ext cx="37" cy="48"/>
            </a:xfrm>
            <a:custGeom>
              <a:avLst/>
              <a:gdLst>
                <a:gd name="T0" fmla="*/ 30 w 15"/>
                <a:gd name="T1" fmla="*/ 93 h 18"/>
                <a:gd name="T2" fmla="*/ 74 w 15"/>
                <a:gd name="T3" fmla="*/ 909 h 18"/>
                <a:gd name="T4" fmla="*/ 553 w 15"/>
                <a:gd name="T5" fmla="*/ 93 h 18"/>
                <a:gd name="T6" fmla="*/ 183 w 15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8">
                  <a:moveTo>
                    <a:pt x="1" y="2"/>
                  </a:moveTo>
                  <a:cubicBezTo>
                    <a:pt x="0" y="8"/>
                    <a:pt x="1" y="13"/>
                    <a:pt x="2" y="18"/>
                  </a:cubicBezTo>
                  <a:cubicBezTo>
                    <a:pt x="5" y="10"/>
                    <a:pt x="9" y="8"/>
                    <a:pt x="15" y="2"/>
                  </a:cubicBezTo>
                  <a:cubicBezTo>
                    <a:pt x="12" y="1"/>
                    <a:pt x="8" y="1"/>
                    <a:pt x="5" y="0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3" name="Freeform 23">
              <a:extLst>
                <a:ext uri="{FF2B5EF4-FFF2-40B4-BE49-F238E27FC236}">
                  <a16:creationId xmlns:a16="http://schemas.microsoft.com/office/drawing/2014/main" id="{925FE4E2-27CB-47BA-9B7F-2006FCCC4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2027"/>
              <a:ext cx="95" cy="56"/>
            </a:xfrm>
            <a:custGeom>
              <a:avLst/>
              <a:gdLst>
                <a:gd name="T0" fmla="*/ 0 w 38"/>
                <a:gd name="T1" fmla="*/ 397 h 21"/>
                <a:gd name="T2" fmla="*/ 238 w 38"/>
                <a:gd name="T3" fmla="*/ 1059 h 21"/>
                <a:gd name="T4" fmla="*/ 1488 w 38"/>
                <a:gd name="T5" fmla="*/ 205 h 21"/>
                <a:gd name="T6" fmla="*/ 470 w 38"/>
                <a:gd name="T7" fmla="*/ 56 h 21"/>
                <a:gd name="T8" fmla="*/ 0 w 38"/>
                <a:gd name="T9" fmla="*/ 20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21">
                  <a:moveTo>
                    <a:pt x="0" y="8"/>
                  </a:moveTo>
                  <a:cubicBezTo>
                    <a:pt x="2" y="12"/>
                    <a:pt x="3" y="17"/>
                    <a:pt x="6" y="21"/>
                  </a:cubicBezTo>
                  <a:cubicBezTo>
                    <a:pt x="7" y="10"/>
                    <a:pt x="28" y="7"/>
                    <a:pt x="38" y="4"/>
                  </a:cubicBezTo>
                  <a:cubicBezTo>
                    <a:pt x="29" y="2"/>
                    <a:pt x="21" y="1"/>
                    <a:pt x="12" y="1"/>
                  </a:cubicBezTo>
                  <a:cubicBezTo>
                    <a:pt x="7" y="0"/>
                    <a:pt x="0" y="1"/>
                    <a:pt x="0" y="4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4" name="Freeform 24">
              <a:extLst>
                <a:ext uri="{FF2B5EF4-FFF2-40B4-BE49-F238E27FC236}">
                  <a16:creationId xmlns:a16="http://schemas.microsoft.com/office/drawing/2014/main" id="{E439A7E6-3ABD-409D-881F-57E742B0D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293"/>
              <a:ext cx="75" cy="38"/>
            </a:xfrm>
            <a:custGeom>
              <a:avLst/>
              <a:gdLst>
                <a:gd name="T0" fmla="*/ 83 w 30"/>
                <a:gd name="T1" fmla="*/ 60 h 14"/>
                <a:gd name="T2" fmla="*/ 0 w 30"/>
                <a:gd name="T3" fmla="*/ 760 h 14"/>
                <a:gd name="T4" fmla="*/ 625 w 30"/>
                <a:gd name="T5" fmla="*/ 597 h 14"/>
                <a:gd name="T6" fmla="*/ 1175 w 30"/>
                <a:gd name="T7" fmla="*/ 442 h 14"/>
                <a:gd name="T8" fmla="*/ 50 w 30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4">
                  <a:moveTo>
                    <a:pt x="2" y="1"/>
                  </a:moveTo>
                  <a:cubicBezTo>
                    <a:pt x="1" y="5"/>
                    <a:pt x="0" y="10"/>
                    <a:pt x="0" y="14"/>
                  </a:cubicBezTo>
                  <a:cubicBezTo>
                    <a:pt x="6" y="13"/>
                    <a:pt x="10" y="11"/>
                    <a:pt x="16" y="11"/>
                  </a:cubicBezTo>
                  <a:cubicBezTo>
                    <a:pt x="21" y="11"/>
                    <a:pt x="26" y="11"/>
                    <a:pt x="30" y="8"/>
                  </a:cubicBezTo>
                  <a:cubicBezTo>
                    <a:pt x="24" y="12"/>
                    <a:pt x="10" y="0"/>
                    <a:pt x="1" y="0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5" name="Freeform 25">
              <a:extLst>
                <a:ext uri="{FF2B5EF4-FFF2-40B4-BE49-F238E27FC236}">
                  <a16:creationId xmlns:a16="http://schemas.microsoft.com/office/drawing/2014/main" id="{E1FFB1FA-5EEC-4A22-979E-47FCA2E05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" y="1669"/>
              <a:ext cx="108" cy="59"/>
            </a:xfrm>
            <a:custGeom>
              <a:avLst/>
              <a:gdLst>
                <a:gd name="T0" fmla="*/ 0 w 43"/>
                <a:gd name="T1" fmla="*/ 56 h 22"/>
                <a:gd name="T2" fmla="*/ 397 w 43"/>
                <a:gd name="T3" fmla="*/ 1043 h 22"/>
                <a:gd name="T4" fmla="*/ 922 w 43"/>
                <a:gd name="T5" fmla="*/ 984 h 22"/>
                <a:gd name="T6" fmla="*/ 1710 w 43"/>
                <a:gd name="T7" fmla="*/ 826 h 22"/>
                <a:gd name="T8" fmla="*/ 83 w 43"/>
                <a:gd name="T9" fmla="*/ 56 h 22"/>
                <a:gd name="T10" fmla="*/ 83 w 43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22">
                  <a:moveTo>
                    <a:pt x="0" y="1"/>
                  </a:moveTo>
                  <a:cubicBezTo>
                    <a:pt x="4" y="6"/>
                    <a:pt x="5" y="16"/>
                    <a:pt x="10" y="20"/>
                  </a:cubicBezTo>
                  <a:cubicBezTo>
                    <a:pt x="13" y="22"/>
                    <a:pt x="19" y="20"/>
                    <a:pt x="23" y="19"/>
                  </a:cubicBezTo>
                  <a:cubicBezTo>
                    <a:pt x="29" y="19"/>
                    <a:pt x="36" y="18"/>
                    <a:pt x="43" y="16"/>
                  </a:cubicBezTo>
                  <a:cubicBezTo>
                    <a:pt x="28" y="17"/>
                    <a:pt x="13" y="9"/>
                    <a:pt x="2" y="1"/>
                  </a:cubicBezTo>
                  <a:cubicBezTo>
                    <a:pt x="1" y="0"/>
                    <a:pt x="2" y="1"/>
                    <a:pt x="2" y="0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6" name="Freeform 26">
              <a:extLst>
                <a:ext uri="{FF2B5EF4-FFF2-40B4-BE49-F238E27FC236}">
                  <a16:creationId xmlns:a16="http://schemas.microsoft.com/office/drawing/2014/main" id="{AE141842-6944-4A6B-A4FB-6818E3907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" y="1707"/>
              <a:ext cx="90" cy="40"/>
            </a:xfrm>
            <a:custGeom>
              <a:avLst/>
              <a:gdLst>
                <a:gd name="T0" fmla="*/ 50 w 36"/>
                <a:gd name="T1" fmla="*/ 93 h 15"/>
                <a:gd name="T2" fmla="*/ 313 w 36"/>
                <a:gd name="T3" fmla="*/ 605 h 15"/>
                <a:gd name="T4" fmla="*/ 1408 w 36"/>
                <a:gd name="T5" fmla="*/ 547 h 15"/>
                <a:gd name="T6" fmla="*/ 595 w 36"/>
                <a:gd name="T7" fmla="*/ 456 h 15"/>
                <a:gd name="T8" fmla="*/ 0 w 36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5">
                  <a:moveTo>
                    <a:pt x="1" y="2"/>
                  </a:moveTo>
                  <a:cubicBezTo>
                    <a:pt x="4" y="6"/>
                    <a:pt x="3" y="11"/>
                    <a:pt x="8" y="12"/>
                  </a:cubicBezTo>
                  <a:cubicBezTo>
                    <a:pt x="15" y="15"/>
                    <a:pt x="28" y="13"/>
                    <a:pt x="36" y="11"/>
                  </a:cubicBezTo>
                  <a:cubicBezTo>
                    <a:pt x="29" y="11"/>
                    <a:pt x="21" y="12"/>
                    <a:pt x="15" y="9"/>
                  </a:cubicBezTo>
                  <a:cubicBezTo>
                    <a:pt x="9" y="7"/>
                    <a:pt x="6" y="1"/>
                    <a:pt x="0" y="0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7" name="Freeform 27">
              <a:extLst>
                <a:ext uri="{FF2B5EF4-FFF2-40B4-BE49-F238E27FC236}">
                  <a16:creationId xmlns:a16="http://schemas.microsoft.com/office/drawing/2014/main" id="{C557E355-B729-4A31-A5C3-F0B8DB45B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1723"/>
              <a:ext cx="88" cy="26"/>
            </a:xfrm>
            <a:custGeom>
              <a:avLst/>
              <a:gdLst>
                <a:gd name="T0" fmla="*/ 0 w 35"/>
                <a:gd name="T1" fmla="*/ 55 h 10"/>
                <a:gd name="T2" fmla="*/ 525 w 35"/>
                <a:gd name="T3" fmla="*/ 372 h 10"/>
                <a:gd name="T4" fmla="*/ 1398 w 35"/>
                <a:gd name="T5" fmla="*/ 177 h 10"/>
                <a:gd name="T6" fmla="*/ 0 w 35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10">
                  <a:moveTo>
                    <a:pt x="0" y="1"/>
                  </a:moveTo>
                  <a:cubicBezTo>
                    <a:pt x="3" y="8"/>
                    <a:pt x="6" y="9"/>
                    <a:pt x="13" y="8"/>
                  </a:cubicBezTo>
                  <a:cubicBezTo>
                    <a:pt x="20" y="8"/>
                    <a:pt x="29" y="7"/>
                    <a:pt x="35" y="4"/>
                  </a:cubicBezTo>
                  <a:cubicBezTo>
                    <a:pt x="23" y="4"/>
                    <a:pt x="10" y="10"/>
                    <a:pt x="0" y="0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8" name="Freeform 28">
              <a:extLst>
                <a:ext uri="{FF2B5EF4-FFF2-40B4-BE49-F238E27FC236}">
                  <a16:creationId xmlns:a16="http://schemas.microsoft.com/office/drawing/2014/main" id="{81E5233A-CF54-4A01-9D82-4F0E8A4F8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" y="1717"/>
              <a:ext cx="100" cy="24"/>
            </a:xfrm>
            <a:custGeom>
              <a:avLst/>
              <a:gdLst>
                <a:gd name="T0" fmla="*/ 0 w 40"/>
                <a:gd name="T1" fmla="*/ 149 h 9"/>
                <a:gd name="T2" fmla="*/ 520 w 40"/>
                <a:gd name="T3" fmla="*/ 397 h 9"/>
                <a:gd name="T4" fmla="*/ 1563 w 40"/>
                <a:gd name="T5" fmla="*/ 248 h 9"/>
                <a:gd name="T6" fmla="*/ 50 w 40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9">
                  <a:moveTo>
                    <a:pt x="0" y="3"/>
                  </a:moveTo>
                  <a:cubicBezTo>
                    <a:pt x="3" y="8"/>
                    <a:pt x="7" y="8"/>
                    <a:pt x="13" y="8"/>
                  </a:cubicBezTo>
                  <a:cubicBezTo>
                    <a:pt x="21" y="8"/>
                    <a:pt x="31" y="7"/>
                    <a:pt x="40" y="5"/>
                  </a:cubicBezTo>
                  <a:cubicBezTo>
                    <a:pt x="32" y="2"/>
                    <a:pt x="4" y="9"/>
                    <a:pt x="1" y="0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9" name="Freeform 29">
              <a:extLst>
                <a:ext uri="{FF2B5EF4-FFF2-40B4-BE49-F238E27FC236}">
                  <a16:creationId xmlns:a16="http://schemas.microsoft.com/office/drawing/2014/main" id="{5F24D7EE-25D6-4870-9E58-3D6000A9D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1731"/>
              <a:ext cx="80" cy="26"/>
            </a:xfrm>
            <a:custGeom>
              <a:avLst/>
              <a:gdLst>
                <a:gd name="T0" fmla="*/ 238 w 32"/>
                <a:gd name="T1" fmla="*/ 55 h 10"/>
                <a:gd name="T2" fmla="*/ 1250 w 32"/>
                <a:gd name="T3" fmla="*/ 317 h 10"/>
                <a:gd name="T4" fmla="*/ 313 w 32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0">
                  <a:moveTo>
                    <a:pt x="6" y="1"/>
                  </a:moveTo>
                  <a:cubicBezTo>
                    <a:pt x="0" y="10"/>
                    <a:pt x="28" y="7"/>
                    <a:pt x="32" y="7"/>
                  </a:cubicBezTo>
                  <a:cubicBezTo>
                    <a:pt x="26" y="4"/>
                    <a:pt x="12" y="7"/>
                    <a:pt x="8" y="0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0" name="Freeform 30">
              <a:extLst>
                <a:ext uri="{FF2B5EF4-FFF2-40B4-BE49-F238E27FC236}">
                  <a16:creationId xmlns:a16="http://schemas.microsoft.com/office/drawing/2014/main" id="{1317EE73-482A-43F2-B13C-CC5116A0D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1395"/>
              <a:ext cx="105" cy="34"/>
            </a:xfrm>
            <a:custGeom>
              <a:avLst/>
              <a:gdLst>
                <a:gd name="T0" fmla="*/ 50 w 42"/>
                <a:gd name="T1" fmla="*/ 55 h 13"/>
                <a:gd name="T2" fmla="*/ 1645 w 42"/>
                <a:gd name="T3" fmla="*/ 178 h 13"/>
                <a:gd name="T4" fmla="*/ 675 w 42"/>
                <a:gd name="T5" fmla="*/ 178 h 13"/>
                <a:gd name="T6" fmla="*/ 0 w 42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13">
                  <a:moveTo>
                    <a:pt x="1" y="1"/>
                  </a:moveTo>
                  <a:cubicBezTo>
                    <a:pt x="8" y="13"/>
                    <a:pt x="31" y="5"/>
                    <a:pt x="42" y="4"/>
                  </a:cubicBezTo>
                  <a:cubicBezTo>
                    <a:pt x="35" y="2"/>
                    <a:pt x="25" y="5"/>
                    <a:pt x="17" y="4"/>
                  </a:cubicBezTo>
                  <a:cubicBezTo>
                    <a:pt x="11" y="3"/>
                    <a:pt x="7" y="0"/>
                    <a:pt x="0" y="0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1" name="Freeform 31">
              <a:extLst>
                <a:ext uri="{FF2B5EF4-FFF2-40B4-BE49-F238E27FC236}">
                  <a16:creationId xmlns:a16="http://schemas.microsoft.com/office/drawing/2014/main" id="{E4628EE7-E999-4D1F-8D66-5FA954C1B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" y="1405"/>
              <a:ext cx="98" cy="30"/>
            </a:xfrm>
            <a:custGeom>
              <a:avLst/>
              <a:gdLst>
                <a:gd name="T0" fmla="*/ 0 w 39"/>
                <a:gd name="T1" fmla="*/ 224 h 11"/>
                <a:gd name="T2" fmla="*/ 1553 w 39"/>
                <a:gd name="T3" fmla="*/ 60 h 11"/>
                <a:gd name="T4" fmla="*/ 797 w 39"/>
                <a:gd name="T5" fmla="*/ 60 h 11"/>
                <a:gd name="T6" fmla="*/ 83 w 39"/>
                <a:gd name="T7" fmla="*/ 104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11">
                  <a:moveTo>
                    <a:pt x="0" y="4"/>
                  </a:moveTo>
                  <a:cubicBezTo>
                    <a:pt x="6" y="11"/>
                    <a:pt x="30" y="1"/>
                    <a:pt x="39" y="1"/>
                  </a:cubicBezTo>
                  <a:cubicBezTo>
                    <a:pt x="32" y="0"/>
                    <a:pt x="26" y="0"/>
                    <a:pt x="20" y="1"/>
                  </a:cubicBezTo>
                  <a:cubicBezTo>
                    <a:pt x="14" y="2"/>
                    <a:pt x="8" y="4"/>
                    <a:pt x="2" y="2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2" name="Freeform 32">
              <a:extLst>
                <a:ext uri="{FF2B5EF4-FFF2-40B4-BE49-F238E27FC236}">
                  <a16:creationId xmlns:a16="http://schemas.microsoft.com/office/drawing/2014/main" id="{5F16673C-F201-4D04-82F0-F09FD9646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" y="1421"/>
              <a:ext cx="107" cy="67"/>
            </a:xfrm>
            <a:custGeom>
              <a:avLst/>
              <a:gdLst>
                <a:gd name="T0" fmla="*/ 30 w 43"/>
                <a:gd name="T1" fmla="*/ 560 h 25"/>
                <a:gd name="T2" fmla="*/ 1647 w 43"/>
                <a:gd name="T3" fmla="*/ 0 h 25"/>
                <a:gd name="T4" fmla="*/ 620 w 43"/>
                <a:gd name="T5" fmla="*/ 402 h 25"/>
                <a:gd name="T6" fmla="*/ 187 w 43"/>
                <a:gd name="T7" fmla="*/ 560 h 25"/>
                <a:gd name="T8" fmla="*/ 0 w 43"/>
                <a:gd name="T9" fmla="*/ 51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25">
                  <a:moveTo>
                    <a:pt x="1" y="11"/>
                  </a:moveTo>
                  <a:cubicBezTo>
                    <a:pt x="4" y="25"/>
                    <a:pt x="37" y="1"/>
                    <a:pt x="43" y="0"/>
                  </a:cubicBezTo>
                  <a:cubicBezTo>
                    <a:pt x="34" y="1"/>
                    <a:pt x="25" y="6"/>
                    <a:pt x="16" y="8"/>
                  </a:cubicBezTo>
                  <a:cubicBezTo>
                    <a:pt x="13" y="10"/>
                    <a:pt x="9" y="11"/>
                    <a:pt x="5" y="11"/>
                  </a:cubicBezTo>
                  <a:cubicBezTo>
                    <a:pt x="3" y="11"/>
                    <a:pt x="2" y="9"/>
                    <a:pt x="0" y="10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3" name="Freeform 33">
              <a:extLst>
                <a:ext uri="{FF2B5EF4-FFF2-40B4-BE49-F238E27FC236}">
                  <a16:creationId xmlns:a16="http://schemas.microsoft.com/office/drawing/2014/main" id="{E65E6C8D-34C0-43FD-B076-E53F952D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" y="1461"/>
              <a:ext cx="105" cy="56"/>
            </a:xfrm>
            <a:custGeom>
              <a:avLst/>
              <a:gdLst>
                <a:gd name="T0" fmla="*/ 0 w 42"/>
                <a:gd name="T1" fmla="*/ 661 h 21"/>
                <a:gd name="T2" fmla="*/ 1645 w 42"/>
                <a:gd name="T3" fmla="*/ 56 h 21"/>
                <a:gd name="T4" fmla="*/ 783 w 42"/>
                <a:gd name="T5" fmla="*/ 397 h 21"/>
                <a:gd name="T6" fmla="*/ 83 w 42"/>
                <a:gd name="T7" fmla="*/ 704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21">
                  <a:moveTo>
                    <a:pt x="0" y="13"/>
                  </a:moveTo>
                  <a:cubicBezTo>
                    <a:pt x="14" y="21"/>
                    <a:pt x="29" y="5"/>
                    <a:pt x="42" y="1"/>
                  </a:cubicBezTo>
                  <a:cubicBezTo>
                    <a:pt x="33" y="0"/>
                    <a:pt x="27" y="6"/>
                    <a:pt x="20" y="8"/>
                  </a:cubicBezTo>
                  <a:cubicBezTo>
                    <a:pt x="14" y="11"/>
                    <a:pt x="8" y="12"/>
                    <a:pt x="2" y="14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4" name="Freeform 34">
              <a:extLst>
                <a:ext uri="{FF2B5EF4-FFF2-40B4-BE49-F238E27FC236}">
                  <a16:creationId xmlns:a16="http://schemas.microsoft.com/office/drawing/2014/main" id="{C3E6367D-5D8F-43BF-978A-680A6F445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" y="1523"/>
              <a:ext cx="98" cy="61"/>
            </a:xfrm>
            <a:custGeom>
              <a:avLst/>
              <a:gdLst>
                <a:gd name="T0" fmla="*/ 158 w 39"/>
                <a:gd name="T1" fmla="*/ 0 h 23"/>
                <a:gd name="T2" fmla="*/ 0 w 39"/>
                <a:gd name="T3" fmla="*/ 1082 h 23"/>
                <a:gd name="T4" fmla="*/ 714 w 39"/>
                <a:gd name="T5" fmla="*/ 936 h 23"/>
                <a:gd name="T6" fmla="*/ 1553 w 39"/>
                <a:gd name="T7" fmla="*/ 149 h 23"/>
                <a:gd name="T8" fmla="*/ 1239 w 39"/>
                <a:gd name="T9" fmla="*/ 239 h 23"/>
                <a:gd name="T10" fmla="*/ 839 w 39"/>
                <a:gd name="T11" fmla="*/ 597 h 23"/>
                <a:gd name="T12" fmla="*/ 209 w 39"/>
                <a:gd name="T13" fmla="*/ 204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23">
                  <a:moveTo>
                    <a:pt x="4" y="0"/>
                  </a:moveTo>
                  <a:cubicBezTo>
                    <a:pt x="1" y="6"/>
                    <a:pt x="0" y="16"/>
                    <a:pt x="0" y="22"/>
                  </a:cubicBezTo>
                  <a:cubicBezTo>
                    <a:pt x="5" y="23"/>
                    <a:pt x="14" y="21"/>
                    <a:pt x="18" y="19"/>
                  </a:cubicBezTo>
                  <a:cubicBezTo>
                    <a:pt x="26" y="16"/>
                    <a:pt x="30" y="6"/>
                    <a:pt x="39" y="3"/>
                  </a:cubicBezTo>
                  <a:cubicBezTo>
                    <a:pt x="36" y="4"/>
                    <a:pt x="34" y="4"/>
                    <a:pt x="31" y="5"/>
                  </a:cubicBezTo>
                  <a:cubicBezTo>
                    <a:pt x="28" y="6"/>
                    <a:pt x="25" y="10"/>
                    <a:pt x="21" y="12"/>
                  </a:cubicBezTo>
                  <a:cubicBezTo>
                    <a:pt x="12" y="16"/>
                    <a:pt x="7" y="14"/>
                    <a:pt x="5" y="4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5" name="Freeform 35">
              <a:extLst>
                <a:ext uri="{FF2B5EF4-FFF2-40B4-BE49-F238E27FC236}">
                  <a16:creationId xmlns:a16="http://schemas.microsoft.com/office/drawing/2014/main" id="{4084C866-8B67-4CFC-8160-EB49C39F8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" y="859"/>
              <a:ext cx="862" cy="1496"/>
            </a:xfrm>
            <a:custGeom>
              <a:avLst/>
              <a:gdLst>
                <a:gd name="T0" fmla="*/ 11573 w 345"/>
                <a:gd name="T1" fmla="*/ 13560 h 561"/>
                <a:gd name="T2" fmla="*/ 8690 w 345"/>
                <a:gd name="T3" fmla="*/ 1877 h 561"/>
                <a:gd name="T4" fmla="*/ 0 w 345"/>
                <a:gd name="T5" fmla="*/ 15112 h 561"/>
                <a:gd name="T6" fmla="*/ 7016 w 345"/>
                <a:gd name="T7" fmla="*/ 28275 h 561"/>
                <a:gd name="T8" fmla="*/ 12668 w 345"/>
                <a:gd name="T9" fmla="*/ 20685 h 561"/>
                <a:gd name="T10" fmla="*/ 11573 w 345"/>
                <a:gd name="T11" fmla="*/ 13560 h 5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5" h="561">
                  <a:moveTo>
                    <a:pt x="297" y="268"/>
                  </a:moveTo>
                  <a:cubicBezTo>
                    <a:pt x="297" y="208"/>
                    <a:pt x="345" y="73"/>
                    <a:pt x="223" y="37"/>
                  </a:cubicBezTo>
                  <a:cubicBezTo>
                    <a:pt x="102" y="0"/>
                    <a:pt x="0" y="108"/>
                    <a:pt x="0" y="299"/>
                  </a:cubicBezTo>
                  <a:cubicBezTo>
                    <a:pt x="0" y="489"/>
                    <a:pt x="100" y="556"/>
                    <a:pt x="180" y="559"/>
                  </a:cubicBezTo>
                  <a:cubicBezTo>
                    <a:pt x="260" y="561"/>
                    <a:pt x="327" y="502"/>
                    <a:pt x="325" y="409"/>
                  </a:cubicBezTo>
                  <a:cubicBezTo>
                    <a:pt x="323" y="316"/>
                    <a:pt x="295" y="312"/>
                    <a:pt x="297" y="268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6" name="Freeform 36">
              <a:extLst>
                <a:ext uri="{FF2B5EF4-FFF2-40B4-BE49-F238E27FC236}">
                  <a16:creationId xmlns:a16="http://schemas.microsoft.com/office/drawing/2014/main" id="{0C03F3CE-1ED0-4BFB-9E8C-FC35ABC23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120"/>
              <a:ext cx="1260" cy="200"/>
            </a:xfrm>
            <a:custGeom>
              <a:avLst/>
              <a:gdLst>
                <a:gd name="T0" fmla="*/ 19188 w 504"/>
                <a:gd name="T1" fmla="*/ 2483 h 75"/>
                <a:gd name="T2" fmla="*/ 17938 w 504"/>
                <a:gd name="T3" fmla="*/ 2424 h 75"/>
                <a:gd name="T4" fmla="*/ 16300 w 504"/>
                <a:gd name="T5" fmla="*/ 1971 h 75"/>
                <a:gd name="T6" fmla="*/ 15833 w 504"/>
                <a:gd name="T7" fmla="*/ 1613 h 75"/>
                <a:gd name="T8" fmla="*/ 14063 w 504"/>
                <a:gd name="T9" fmla="*/ 1365 h 75"/>
                <a:gd name="T10" fmla="*/ 12895 w 504"/>
                <a:gd name="T11" fmla="*/ 1272 h 75"/>
                <a:gd name="T12" fmla="*/ 11300 w 504"/>
                <a:gd name="T13" fmla="*/ 853 h 75"/>
                <a:gd name="T14" fmla="*/ 10783 w 504"/>
                <a:gd name="T15" fmla="*/ 661 h 75"/>
                <a:gd name="T16" fmla="*/ 8958 w 504"/>
                <a:gd name="T17" fmla="*/ 456 h 75"/>
                <a:gd name="T18" fmla="*/ 7863 w 504"/>
                <a:gd name="T19" fmla="*/ 661 h 75"/>
                <a:gd name="T20" fmla="*/ 6333 w 504"/>
                <a:gd name="T21" fmla="*/ 605 h 75"/>
                <a:gd name="T22" fmla="*/ 5833 w 504"/>
                <a:gd name="T23" fmla="*/ 307 h 75"/>
                <a:gd name="T24" fmla="*/ 4583 w 504"/>
                <a:gd name="T25" fmla="*/ 397 h 75"/>
                <a:gd name="T26" fmla="*/ 2863 w 504"/>
                <a:gd name="T27" fmla="*/ 248 h 75"/>
                <a:gd name="T28" fmla="*/ 2395 w 504"/>
                <a:gd name="T29" fmla="*/ 0 h 75"/>
                <a:gd name="T30" fmla="*/ 625 w 504"/>
                <a:gd name="T31" fmla="*/ 93 h 75"/>
                <a:gd name="T32" fmla="*/ 0 w 504"/>
                <a:gd name="T33" fmla="*/ 1117 h 75"/>
                <a:gd name="T34" fmla="*/ 1250 w 504"/>
                <a:gd name="T35" fmla="*/ 1003 h 75"/>
                <a:gd name="T36" fmla="*/ 2895 w 504"/>
                <a:gd name="T37" fmla="*/ 1117 h 75"/>
                <a:gd name="T38" fmla="*/ 4033 w 504"/>
                <a:gd name="T39" fmla="*/ 1309 h 75"/>
                <a:gd name="T40" fmla="*/ 4583 w 504"/>
                <a:gd name="T41" fmla="*/ 1117 h 75"/>
                <a:gd name="T42" fmla="*/ 6220 w 504"/>
                <a:gd name="T43" fmla="*/ 1459 h 75"/>
                <a:gd name="T44" fmla="*/ 7345 w 504"/>
                <a:gd name="T45" fmla="*/ 1728 h 75"/>
                <a:gd name="T46" fmla="*/ 7863 w 504"/>
                <a:gd name="T47" fmla="*/ 1459 h 75"/>
                <a:gd name="T48" fmla="*/ 9500 w 504"/>
                <a:gd name="T49" fmla="*/ 1515 h 75"/>
                <a:gd name="T50" fmla="*/ 10750 w 504"/>
                <a:gd name="T51" fmla="*/ 1877 h 75"/>
                <a:gd name="T52" fmla="*/ 11250 w 504"/>
                <a:gd name="T53" fmla="*/ 1728 h 75"/>
                <a:gd name="T54" fmla="*/ 12813 w 504"/>
                <a:gd name="T55" fmla="*/ 2027 h 75"/>
                <a:gd name="T56" fmla="*/ 13833 w 504"/>
                <a:gd name="T57" fmla="*/ 2525 h 75"/>
                <a:gd name="T58" fmla="*/ 15708 w 504"/>
                <a:gd name="T59" fmla="*/ 2880 h 75"/>
                <a:gd name="T60" fmla="*/ 16220 w 504"/>
                <a:gd name="T61" fmla="*/ 2787 h 75"/>
                <a:gd name="T62" fmla="*/ 17895 w 504"/>
                <a:gd name="T63" fmla="*/ 3128 h 75"/>
                <a:gd name="T64" fmla="*/ 18958 w 504"/>
                <a:gd name="T65" fmla="*/ 3640 h 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4" h="75">
                  <a:moveTo>
                    <a:pt x="504" y="55"/>
                  </a:moveTo>
                  <a:cubicBezTo>
                    <a:pt x="502" y="52"/>
                    <a:pt x="498" y="49"/>
                    <a:pt x="491" y="49"/>
                  </a:cubicBezTo>
                  <a:cubicBezTo>
                    <a:pt x="483" y="49"/>
                    <a:pt x="465" y="51"/>
                    <a:pt x="459" y="48"/>
                  </a:cubicBezTo>
                  <a:cubicBezTo>
                    <a:pt x="459" y="48"/>
                    <a:pt x="459" y="48"/>
                    <a:pt x="459" y="48"/>
                  </a:cubicBezTo>
                  <a:cubicBezTo>
                    <a:pt x="457" y="46"/>
                    <a:pt x="456" y="42"/>
                    <a:pt x="448" y="41"/>
                  </a:cubicBezTo>
                  <a:cubicBezTo>
                    <a:pt x="441" y="41"/>
                    <a:pt x="430" y="40"/>
                    <a:pt x="417" y="39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14" y="37"/>
                    <a:pt x="413" y="32"/>
                    <a:pt x="405" y="32"/>
                  </a:cubicBezTo>
                  <a:cubicBezTo>
                    <a:pt x="398" y="31"/>
                    <a:pt x="378" y="35"/>
                    <a:pt x="376" y="31"/>
                  </a:cubicBezTo>
                  <a:cubicBezTo>
                    <a:pt x="375" y="29"/>
                    <a:pt x="367" y="27"/>
                    <a:pt x="360" y="27"/>
                  </a:cubicBezTo>
                  <a:cubicBezTo>
                    <a:pt x="353" y="26"/>
                    <a:pt x="335" y="28"/>
                    <a:pt x="330" y="25"/>
                  </a:cubicBezTo>
                  <a:cubicBezTo>
                    <a:pt x="330" y="25"/>
                    <a:pt x="330" y="25"/>
                    <a:pt x="330" y="25"/>
                  </a:cubicBezTo>
                  <a:cubicBezTo>
                    <a:pt x="328" y="22"/>
                    <a:pt x="326" y="18"/>
                    <a:pt x="319" y="18"/>
                  </a:cubicBezTo>
                  <a:cubicBezTo>
                    <a:pt x="311" y="17"/>
                    <a:pt x="295" y="20"/>
                    <a:pt x="289" y="17"/>
                  </a:cubicBezTo>
                  <a:cubicBezTo>
                    <a:pt x="289" y="17"/>
                    <a:pt x="289" y="17"/>
                    <a:pt x="289" y="17"/>
                  </a:cubicBezTo>
                  <a:cubicBezTo>
                    <a:pt x="287" y="15"/>
                    <a:pt x="283" y="12"/>
                    <a:pt x="276" y="13"/>
                  </a:cubicBezTo>
                  <a:cubicBezTo>
                    <a:pt x="269" y="14"/>
                    <a:pt x="255" y="18"/>
                    <a:pt x="249" y="16"/>
                  </a:cubicBezTo>
                  <a:cubicBezTo>
                    <a:pt x="247" y="14"/>
                    <a:pt x="236" y="7"/>
                    <a:pt x="229" y="9"/>
                  </a:cubicBezTo>
                  <a:cubicBezTo>
                    <a:pt x="221" y="10"/>
                    <a:pt x="208" y="14"/>
                    <a:pt x="202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199" y="12"/>
                    <a:pt x="197" y="10"/>
                    <a:pt x="190" y="9"/>
                  </a:cubicBezTo>
                  <a:cubicBezTo>
                    <a:pt x="183" y="7"/>
                    <a:pt x="167" y="16"/>
                    <a:pt x="162" y="12"/>
                  </a:cubicBezTo>
                  <a:cubicBezTo>
                    <a:pt x="162" y="12"/>
                    <a:pt x="162" y="12"/>
                    <a:pt x="162" y="12"/>
                  </a:cubicBezTo>
                  <a:cubicBezTo>
                    <a:pt x="160" y="9"/>
                    <a:pt x="157" y="6"/>
                    <a:pt x="149" y="6"/>
                  </a:cubicBezTo>
                  <a:cubicBezTo>
                    <a:pt x="142" y="7"/>
                    <a:pt x="124" y="10"/>
                    <a:pt x="118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6"/>
                    <a:pt x="112" y="3"/>
                    <a:pt x="105" y="3"/>
                  </a:cubicBezTo>
                  <a:cubicBezTo>
                    <a:pt x="98" y="4"/>
                    <a:pt x="87" y="4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1" y="4"/>
                    <a:pt x="68" y="0"/>
                    <a:pt x="61" y="0"/>
                  </a:cubicBezTo>
                  <a:cubicBezTo>
                    <a:pt x="54" y="1"/>
                    <a:pt x="35" y="7"/>
                    <a:pt x="32" y="4"/>
                  </a:cubicBezTo>
                  <a:cubicBezTo>
                    <a:pt x="30" y="2"/>
                    <a:pt x="23" y="1"/>
                    <a:pt x="16" y="2"/>
                  </a:cubicBezTo>
                  <a:cubicBezTo>
                    <a:pt x="12" y="2"/>
                    <a:pt x="5" y="4"/>
                    <a:pt x="0" y="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3"/>
                    <a:pt x="9" y="25"/>
                    <a:pt x="13" y="25"/>
                  </a:cubicBezTo>
                  <a:cubicBezTo>
                    <a:pt x="21" y="27"/>
                    <a:pt x="29" y="22"/>
                    <a:pt x="32" y="20"/>
                  </a:cubicBezTo>
                  <a:cubicBezTo>
                    <a:pt x="38" y="18"/>
                    <a:pt x="54" y="25"/>
                    <a:pt x="61" y="26"/>
                  </a:cubicBezTo>
                  <a:cubicBezTo>
                    <a:pt x="69" y="27"/>
                    <a:pt x="72" y="24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83" y="22"/>
                    <a:pt x="96" y="25"/>
                    <a:pt x="103" y="26"/>
                  </a:cubicBezTo>
                  <a:cubicBezTo>
                    <a:pt x="111" y="27"/>
                    <a:pt x="115" y="24"/>
                    <a:pt x="117" y="22"/>
                  </a:cubicBezTo>
                  <a:cubicBezTo>
                    <a:pt x="117" y="22"/>
                    <a:pt x="117" y="22"/>
                    <a:pt x="117" y="22"/>
                  </a:cubicBezTo>
                  <a:cubicBezTo>
                    <a:pt x="124" y="21"/>
                    <a:pt x="139" y="28"/>
                    <a:pt x="146" y="30"/>
                  </a:cubicBezTo>
                  <a:cubicBezTo>
                    <a:pt x="152" y="33"/>
                    <a:pt x="156" y="30"/>
                    <a:pt x="159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65" y="27"/>
                    <a:pt x="181" y="33"/>
                    <a:pt x="188" y="34"/>
                  </a:cubicBezTo>
                  <a:cubicBezTo>
                    <a:pt x="195" y="34"/>
                    <a:pt x="199" y="31"/>
                    <a:pt x="201" y="29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7" y="26"/>
                    <a:pt x="223" y="32"/>
                    <a:pt x="230" y="33"/>
                  </a:cubicBezTo>
                  <a:cubicBezTo>
                    <a:pt x="238" y="33"/>
                    <a:pt x="241" y="32"/>
                    <a:pt x="243" y="30"/>
                  </a:cubicBezTo>
                  <a:cubicBezTo>
                    <a:pt x="244" y="30"/>
                    <a:pt x="244" y="30"/>
                    <a:pt x="244" y="30"/>
                  </a:cubicBezTo>
                  <a:cubicBezTo>
                    <a:pt x="251" y="29"/>
                    <a:pt x="268" y="35"/>
                    <a:pt x="275" y="37"/>
                  </a:cubicBezTo>
                  <a:cubicBezTo>
                    <a:pt x="282" y="39"/>
                    <a:pt x="286" y="36"/>
                    <a:pt x="288" y="34"/>
                  </a:cubicBezTo>
                  <a:cubicBezTo>
                    <a:pt x="288" y="34"/>
                    <a:pt x="288" y="34"/>
                    <a:pt x="288" y="34"/>
                  </a:cubicBezTo>
                  <a:cubicBezTo>
                    <a:pt x="294" y="32"/>
                    <a:pt x="309" y="43"/>
                    <a:pt x="316" y="43"/>
                  </a:cubicBezTo>
                  <a:cubicBezTo>
                    <a:pt x="323" y="43"/>
                    <a:pt x="325" y="41"/>
                    <a:pt x="328" y="40"/>
                  </a:cubicBezTo>
                  <a:cubicBezTo>
                    <a:pt x="328" y="40"/>
                    <a:pt x="328" y="40"/>
                    <a:pt x="328" y="40"/>
                  </a:cubicBezTo>
                  <a:cubicBezTo>
                    <a:pt x="334" y="41"/>
                    <a:pt x="347" y="47"/>
                    <a:pt x="354" y="50"/>
                  </a:cubicBezTo>
                  <a:cubicBezTo>
                    <a:pt x="361" y="52"/>
                    <a:pt x="371" y="48"/>
                    <a:pt x="373" y="47"/>
                  </a:cubicBezTo>
                  <a:cubicBezTo>
                    <a:pt x="380" y="46"/>
                    <a:pt x="395" y="55"/>
                    <a:pt x="402" y="57"/>
                  </a:cubicBezTo>
                  <a:cubicBezTo>
                    <a:pt x="409" y="59"/>
                    <a:pt x="413" y="57"/>
                    <a:pt x="415" y="55"/>
                  </a:cubicBezTo>
                  <a:cubicBezTo>
                    <a:pt x="415" y="55"/>
                    <a:pt x="415" y="55"/>
                    <a:pt x="415" y="55"/>
                  </a:cubicBezTo>
                  <a:cubicBezTo>
                    <a:pt x="423" y="57"/>
                    <a:pt x="436" y="62"/>
                    <a:pt x="443" y="64"/>
                  </a:cubicBezTo>
                  <a:cubicBezTo>
                    <a:pt x="450" y="66"/>
                    <a:pt x="455" y="63"/>
                    <a:pt x="458" y="62"/>
                  </a:cubicBezTo>
                  <a:cubicBezTo>
                    <a:pt x="458" y="62"/>
                    <a:pt x="458" y="62"/>
                    <a:pt x="458" y="62"/>
                  </a:cubicBezTo>
                  <a:cubicBezTo>
                    <a:pt x="464" y="62"/>
                    <a:pt x="478" y="69"/>
                    <a:pt x="485" y="72"/>
                  </a:cubicBezTo>
                  <a:cubicBezTo>
                    <a:pt x="492" y="75"/>
                    <a:pt x="496" y="74"/>
                    <a:pt x="499" y="72"/>
                  </a:cubicBezTo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7" name="Freeform 37">
              <a:extLst>
                <a:ext uri="{FF2B5EF4-FFF2-40B4-BE49-F238E27FC236}">
                  <a16:creationId xmlns:a16="http://schemas.microsoft.com/office/drawing/2014/main" id="{419DCD84-4DFD-4A05-92E7-08D1AAE05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576"/>
              <a:ext cx="1165" cy="104"/>
            </a:xfrm>
            <a:custGeom>
              <a:avLst/>
              <a:gdLst>
                <a:gd name="T0" fmla="*/ 17625 w 466"/>
                <a:gd name="T1" fmla="*/ 205 h 39"/>
                <a:gd name="T2" fmla="*/ 16563 w 466"/>
                <a:gd name="T3" fmla="*/ 547 h 39"/>
                <a:gd name="T4" fmla="*/ 15050 w 466"/>
                <a:gd name="T5" fmla="*/ 661 h 39"/>
                <a:gd name="T6" fmla="*/ 14583 w 466"/>
                <a:gd name="T7" fmla="*/ 512 h 39"/>
                <a:gd name="T8" fmla="*/ 12863 w 466"/>
                <a:gd name="T9" fmla="*/ 605 h 39"/>
                <a:gd name="T10" fmla="*/ 11875 w 466"/>
                <a:gd name="T11" fmla="*/ 909 h 39"/>
                <a:gd name="T12" fmla="*/ 10470 w 466"/>
                <a:gd name="T13" fmla="*/ 1003 h 39"/>
                <a:gd name="T14" fmla="*/ 10000 w 466"/>
                <a:gd name="T15" fmla="*/ 819 h 39"/>
                <a:gd name="T16" fmla="*/ 8833 w 466"/>
                <a:gd name="T17" fmla="*/ 968 h 39"/>
                <a:gd name="T18" fmla="*/ 7313 w 466"/>
                <a:gd name="T19" fmla="*/ 819 h 39"/>
                <a:gd name="T20" fmla="*/ 6875 w 466"/>
                <a:gd name="T21" fmla="*/ 512 h 39"/>
                <a:gd name="T22" fmla="*/ 5833 w 466"/>
                <a:gd name="T23" fmla="*/ 605 h 39"/>
                <a:gd name="T24" fmla="*/ 4300 w 466"/>
                <a:gd name="T25" fmla="*/ 704 h 39"/>
                <a:gd name="T26" fmla="*/ 3833 w 466"/>
                <a:gd name="T27" fmla="*/ 456 h 39"/>
                <a:gd name="T28" fmla="*/ 2783 w 466"/>
                <a:gd name="T29" fmla="*/ 512 h 39"/>
                <a:gd name="T30" fmla="*/ 1250 w 466"/>
                <a:gd name="T31" fmla="*/ 363 h 39"/>
                <a:gd name="T32" fmla="*/ 0 w 466"/>
                <a:gd name="T33" fmla="*/ 93 h 39"/>
                <a:gd name="T34" fmla="*/ 625 w 466"/>
                <a:gd name="T35" fmla="*/ 1160 h 39"/>
                <a:gd name="T36" fmla="*/ 2238 w 466"/>
                <a:gd name="T37" fmla="*/ 1421 h 39"/>
                <a:gd name="T38" fmla="*/ 2708 w 466"/>
                <a:gd name="T39" fmla="*/ 1272 h 39"/>
                <a:gd name="T40" fmla="*/ 4270 w 466"/>
                <a:gd name="T41" fmla="*/ 1365 h 39"/>
                <a:gd name="T42" fmla="*/ 5395 w 466"/>
                <a:gd name="T43" fmla="*/ 1571 h 39"/>
                <a:gd name="T44" fmla="*/ 5863 w 466"/>
                <a:gd name="T45" fmla="*/ 1421 h 39"/>
                <a:gd name="T46" fmla="*/ 7270 w 466"/>
                <a:gd name="T47" fmla="*/ 1515 h 39"/>
                <a:gd name="T48" fmla="*/ 8250 w 466"/>
                <a:gd name="T49" fmla="*/ 1877 h 39"/>
                <a:gd name="T50" fmla="*/ 9925 w 466"/>
                <a:gd name="T51" fmla="*/ 1912 h 39"/>
                <a:gd name="T52" fmla="*/ 10395 w 466"/>
                <a:gd name="T53" fmla="*/ 1763 h 39"/>
                <a:gd name="T54" fmla="*/ 11925 w 466"/>
                <a:gd name="T55" fmla="*/ 1672 h 39"/>
                <a:gd name="T56" fmla="*/ 12970 w 466"/>
                <a:gd name="T57" fmla="*/ 1728 h 39"/>
                <a:gd name="T58" fmla="*/ 14613 w 466"/>
                <a:gd name="T59" fmla="*/ 1672 h 39"/>
                <a:gd name="T60" fmla="*/ 15050 w 466"/>
                <a:gd name="T61" fmla="*/ 1421 h 39"/>
                <a:gd name="T62" fmla="*/ 16563 w 466"/>
                <a:gd name="T63" fmla="*/ 1216 h 39"/>
                <a:gd name="T64" fmla="*/ 17708 w 466"/>
                <a:gd name="T65" fmla="*/ 1309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6" h="39">
                  <a:moveTo>
                    <a:pt x="463" y="6"/>
                  </a:moveTo>
                  <a:cubicBezTo>
                    <a:pt x="461" y="4"/>
                    <a:pt x="457" y="2"/>
                    <a:pt x="451" y="4"/>
                  </a:cubicBezTo>
                  <a:cubicBezTo>
                    <a:pt x="444" y="6"/>
                    <a:pt x="430" y="12"/>
                    <a:pt x="425" y="11"/>
                  </a:cubicBezTo>
                  <a:cubicBezTo>
                    <a:pt x="424" y="11"/>
                    <a:pt x="424" y="11"/>
                    <a:pt x="424" y="11"/>
                  </a:cubicBezTo>
                  <a:cubicBezTo>
                    <a:pt x="422" y="9"/>
                    <a:pt x="418" y="6"/>
                    <a:pt x="411" y="8"/>
                  </a:cubicBezTo>
                  <a:cubicBezTo>
                    <a:pt x="405" y="9"/>
                    <a:pt x="393" y="13"/>
                    <a:pt x="385" y="13"/>
                  </a:cubicBezTo>
                  <a:cubicBezTo>
                    <a:pt x="385" y="13"/>
                    <a:pt x="385" y="13"/>
                    <a:pt x="385" y="13"/>
                  </a:cubicBezTo>
                  <a:cubicBezTo>
                    <a:pt x="383" y="11"/>
                    <a:pt x="380" y="9"/>
                    <a:pt x="373" y="10"/>
                  </a:cubicBezTo>
                  <a:cubicBezTo>
                    <a:pt x="367" y="11"/>
                    <a:pt x="352" y="18"/>
                    <a:pt x="346" y="16"/>
                  </a:cubicBezTo>
                  <a:cubicBezTo>
                    <a:pt x="344" y="15"/>
                    <a:pt x="335" y="10"/>
                    <a:pt x="329" y="12"/>
                  </a:cubicBezTo>
                  <a:cubicBezTo>
                    <a:pt x="322" y="14"/>
                    <a:pt x="310" y="18"/>
                    <a:pt x="304" y="18"/>
                  </a:cubicBezTo>
                  <a:cubicBezTo>
                    <a:pt x="304" y="18"/>
                    <a:pt x="304" y="18"/>
                    <a:pt x="304" y="18"/>
                  </a:cubicBezTo>
                  <a:cubicBezTo>
                    <a:pt x="302" y="17"/>
                    <a:pt x="300" y="15"/>
                    <a:pt x="293" y="15"/>
                  </a:cubicBezTo>
                  <a:cubicBezTo>
                    <a:pt x="287" y="14"/>
                    <a:pt x="273" y="23"/>
                    <a:pt x="268" y="20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6" y="18"/>
                    <a:pt x="262" y="15"/>
                    <a:pt x="256" y="16"/>
                  </a:cubicBezTo>
                  <a:cubicBezTo>
                    <a:pt x="249" y="16"/>
                    <a:pt x="233" y="21"/>
                    <a:pt x="227" y="20"/>
                  </a:cubicBezTo>
                  <a:cubicBezTo>
                    <a:pt x="226" y="19"/>
                    <a:pt x="226" y="19"/>
                    <a:pt x="226" y="19"/>
                  </a:cubicBezTo>
                  <a:cubicBezTo>
                    <a:pt x="224" y="17"/>
                    <a:pt x="221" y="15"/>
                    <a:pt x="214" y="15"/>
                  </a:cubicBezTo>
                  <a:cubicBezTo>
                    <a:pt x="208" y="16"/>
                    <a:pt x="192" y="19"/>
                    <a:pt x="187" y="16"/>
                  </a:cubicBezTo>
                  <a:cubicBezTo>
                    <a:pt x="187" y="16"/>
                    <a:pt x="187" y="16"/>
                    <a:pt x="187" y="16"/>
                  </a:cubicBezTo>
                  <a:cubicBezTo>
                    <a:pt x="185" y="14"/>
                    <a:pt x="183" y="10"/>
                    <a:pt x="176" y="10"/>
                  </a:cubicBezTo>
                  <a:cubicBezTo>
                    <a:pt x="169" y="10"/>
                    <a:pt x="154" y="14"/>
                    <a:pt x="149" y="12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47" y="10"/>
                    <a:pt x="143" y="8"/>
                    <a:pt x="137" y="9"/>
                  </a:cubicBezTo>
                  <a:cubicBezTo>
                    <a:pt x="130" y="11"/>
                    <a:pt x="116" y="15"/>
                    <a:pt x="110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08" y="12"/>
                    <a:pt x="105" y="8"/>
                    <a:pt x="98" y="9"/>
                  </a:cubicBezTo>
                  <a:cubicBezTo>
                    <a:pt x="91" y="9"/>
                    <a:pt x="79" y="11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69" y="8"/>
                    <a:pt x="66" y="5"/>
                    <a:pt x="60" y="5"/>
                  </a:cubicBezTo>
                  <a:cubicBezTo>
                    <a:pt x="53" y="5"/>
                    <a:pt x="38" y="9"/>
                    <a:pt x="32" y="7"/>
                  </a:cubicBezTo>
                  <a:cubicBezTo>
                    <a:pt x="30" y="5"/>
                    <a:pt x="23" y="0"/>
                    <a:pt x="16" y="1"/>
                  </a:cubicBezTo>
                  <a:cubicBezTo>
                    <a:pt x="11" y="1"/>
                    <a:pt x="5" y="2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19"/>
                    <a:pt x="12" y="22"/>
                    <a:pt x="16" y="23"/>
                  </a:cubicBezTo>
                  <a:cubicBezTo>
                    <a:pt x="23" y="24"/>
                    <a:pt x="29" y="24"/>
                    <a:pt x="31" y="22"/>
                  </a:cubicBezTo>
                  <a:cubicBezTo>
                    <a:pt x="34" y="19"/>
                    <a:pt x="50" y="27"/>
                    <a:pt x="57" y="28"/>
                  </a:cubicBezTo>
                  <a:cubicBezTo>
                    <a:pt x="63" y="29"/>
                    <a:pt x="66" y="26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81" y="27"/>
                    <a:pt x="91" y="29"/>
                    <a:pt x="97" y="30"/>
                  </a:cubicBezTo>
                  <a:cubicBezTo>
                    <a:pt x="104" y="31"/>
                    <a:pt x="107" y="28"/>
                    <a:pt x="109" y="27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15" y="25"/>
                    <a:pt x="131" y="30"/>
                    <a:pt x="138" y="31"/>
                  </a:cubicBezTo>
                  <a:cubicBezTo>
                    <a:pt x="144" y="32"/>
                    <a:pt x="148" y="30"/>
                    <a:pt x="15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5" y="25"/>
                    <a:pt x="169" y="34"/>
                    <a:pt x="175" y="33"/>
                  </a:cubicBezTo>
                  <a:cubicBezTo>
                    <a:pt x="182" y="33"/>
                    <a:pt x="184" y="31"/>
                    <a:pt x="186" y="30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92" y="31"/>
                    <a:pt x="204" y="35"/>
                    <a:pt x="211" y="37"/>
                  </a:cubicBezTo>
                  <a:cubicBezTo>
                    <a:pt x="217" y="39"/>
                    <a:pt x="228" y="34"/>
                    <a:pt x="230" y="32"/>
                  </a:cubicBezTo>
                  <a:cubicBezTo>
                    <a:pt x="236" y="31"/>
                    <a:pt x="248" y="36"/>
                    <a:pt x="254" y="38"/>
                  </a:cubicBezTo>
                  <a:cubicBezTo>
                    <a:pt x="261" y="39"/>
                    <a:pt x="264" y="37"/>
                    <a:pt x="266" y="35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2" y="33"/>
                    <a:pt x="287" y="38"/>
                    <a:pt x="293" y="38"/>
                  </a:cubicBezTo>
                  <a:cubicBezTo>
                    <a:pt x="300" y="38"/>
                    <a:pt x="303" y="35"/>
                    <a:pt x="305" y="33"/>
                  </a:cubicBezTo>
                  <a:cubicBezTo>
                    <a:pt x="305" y="32"/>
                    <a:pt x="305" y="32"/>
                    <a:pt x="305" y="32"/>
                  </a:cubicBezTo>
                  <a:cubicBezTo>
                    <a:pt x="310" y="30"/>
                    <a:pt x="325" y="33"/>
                    <a:pt x="332" y="34"/>
                  </a:cubicBezTo>
                  <a:cubicBezTo>
                    <a:pt x="339" y="34"/>
                    <a:pt x="346" y="33"/>
                    <a:pt x="347" y="31"/>
                  </a:cubicBezTo>
                  <a:cubicBezTo>
                    <a:pt x="350" y="28"/>
                    <a:pt x="367" y="33"/>
                    <a:pt x="374" y="33"/>
                  </a:cubicBezTo>
                  <a:cubicBezTo>
                    <a:pt x="381" y="33"/>
                    <a:pt x="383" y="30"/>
                    <a:pt x="385" y="28"/>
                  </a:cubicBezTo>
                  <a:cubicBezTo>
                    <a:pt x="385" y="28"/>
                    <a:pt x="385" y="28"/>
                    <a:pt x="385" y="28"/>
                  </a:cubicBezTo>
                  <a:cubicBezTo>
                    <a:pt x="397" y="29"/>
                    <a:pt x="407" y="29"/>
                    <a:pt x="414" y="29"/>
                  </a:cubicBezTo>
                  <a:cubicBezTo>
                    <a:pt x="421" y="29"/>
                    <a:pt x="422" y="25"/>
                    <a:pt x="424" y="24"/>
                  </a:cubicBezTo>
                  <a:cubicBezTo>
                    <a:pt x="424" y="23"/>
                    <a:pt x="424" y="23"/>
                    <a:pt x="424" y="23"/>
                  </a:cubicBezTo>
                  <a:cubicBezTo>
                    <a:pt x="430" y="22"/>
                    <a:pt x="447" y="26"/>
                    <a:pt x="453" y="26"/>
                  </a:cubicBezTo>
                  <a:cubicBezTo>
                    <a:pt x="460" y="27"/>
                    <a:pt x="464" y="24"/>
                    <a:pt x="466" y="22"/>
                  </a:cubicBezTo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8" name="Freeform 38">
              <a:extLst>
                <a:ext uri="{FF2B5EF4-FFF2-40B4-BE49-F238E27FC236}">
                  <a16:creationId xmlns:a16="http://schemas.microsoft.com/office/drawing/2014/main" id="{022B0FA4-02DC-4E05-AB9C-B2D96EE43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" y="1952"/>
              <a:ext cx="1262" cy="117"/>
            </a:xfrm>
            <a:custGeom>
              <a:avLst/>
              <a:gdLst>
                <a:gd name="T0" fmla="*/ 19072 w 505"/>
                <a:gd name="T1" fmla="*/ 303 h 44"/>
                <a:gd name="T2" fmla="*/ 17948 w 505"/>
                <a:gd name="T3" fmla="*/ 694 h 44"/>
                <a:gd name="T4" fmla="*/ 16261 w 505"/>
                <a:gd name="T5" fmla="*/ 806 h 44"/>
                <a:gd name="T6" fmla="*/ 15764 w 505"/>
                <a:gd name="T7" fmla="*/ 601 h 44"/>
                <a:gd name="T8" fmla="*/ 13889 w 505"/>
                <a:gd name="T9" fmla="*/ 694 h 44"/>
                <a:gd name="T10" fmla="*/ 12827 w 505"/>
                <a:gd name="T11" fmla="*/ 1053 h 44"/>
                <a:gd name="T12" fmla="*/ 11266 w 505"/>
                <a:gd name="T13" fmla="*/ 1146 h 44"/>
                <a:gd name="T14" fmla="*/ 10766 w 505"/>
                <a:gd name="T15" fmla="*/ 904 h 44"/>
                <a:gd name="T16" fmla="*/ 9474 w 505"/>
                <a:gd name="T17" fmla="*/ 1109 h 44"/>
                <a:gd name="T18" fmla="*/ 7837 w 505"/>
                <a:gd name="T19" fmla="*/ 904 h 44"/>
                <a:gd name="T20" fmla="*/ 7370 w 505"/>
                <a:gd name="T21" fmla="*/ 601 h 44"/>
                <a:gd name="T22" fmla="*/ 6245 w 505"/>
                <a:gd name="T23" fmla="*/ 694 h 44"/>
                <a:gd name="T24" fmla="*/ 4558 w 505"/>
                <a:gd name="T25" fmla="*/ 806 h 44"/>
                <a:gd name="T26" fmla="*/ 4058 w 505"/>
                <a:gd name="T27" fmla="*/ 508 h 44"/>
                <a:gd name="T28" fmla="*/ 2916 w 505"/>
                <a:gd name="T29" fmla="*/ 545 h 44"/>
                <a:gd name="T30" fmla="*/ 1250 w 505"/>
                <a:gd name="T31" fmla="*/ 396 h 44"/>
                <a:gd name="T32" fmla="*/ 0 w 505"/>
                <a:gd name="T33" fmla="*/ 149 h 44"/>
                <a:gd name="T34" fmla="*/ 575 w 505"/>
                <a:gd name="T35" fmla="*/ 1244 h 44"/>
                <a:gd name="T36" fmla="*/ 2292 w 505"/>
                <a:gd name="T37" fmla="*/ 1542 h 44"/>
                <a:gd name="T38" fmla="*/ 2811 w 505"/>
                <a:gd name="T39" fmla="*/ 1393 h 44"/>
                <a:gd name="T40" fmla="*/ 4528 w 505"/>
                <a:gd name="T41" fmla="*/ 1505 h 44"/>
                <a:gd name="T42" fmla="*/ 5728 w 505"/>
                <a:gd name="T43" fmla="*/ 1747 h 44"/>
                <a:gd name="T44" fmla="*/ 6245 w 505"/>
                <a:gd name="T45" fmla="*/ 1542 h 44"/>
                <a:gd name="T46" fmla="*/ 7807 w 505"/>
                <a:gd name="T47" fmla="*/ 1691 h 44"/>
                <a:gd name="T48" fmla="*/ 8849 w 505"/>
                <a:gd name="T49" fmla="*/ 2106 h 44"/>
                <a:gd name="T50" fmla="*/ 10691 w 505"/>
                <a:gd name="T51" fmla="*/ 2106 h 44"/>
                <a:gd name="T52" fmla="*/ 11236 w 505"/>
                <a:gd name="T53" fmla="*/ 1994 h 44"/>
                <a:gd name="T54" fmla="*/ 12827 w 505"/>
                <a:gd name="T55" fmla="*/ 1845 h 44"/>
                <a:gd name="T56" fmla="*/ 14002 w 505"/>
                <a:gd name="T57" fmla="*/ 1901 h 44"/>
                <a:gd name="T58" fmla="*/ 15794 w 505"/>
                <a:gd name="T59" fmla="*/ 1901 h 44"/>
                <a:gd name="T60" fmla="*/ 16261 w 505"/>
                <a:gd name="T61" fmla="*/ 1598 h 44"/>
                <a:gd name="T62" fmla="*/ 17948 w 505"/>
                <a:gd name="T63" fmla="*/ 1393 h 44"/>
                <a:gd name="T64" fmla="*/ 19147 w 505"/>
                <a:gd name="T65" fmla="*/ 1505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5" h="44">
                  <a:moveTo>
                    <a:pt x="502" y="8"/>
                  </a:moveTo>
                  <a:cubicBezTo>
                    <a:pt x="500" y="7"/>
                    <a:pt x="496" y="4"/>
                    <a:pt x="489" y="6"/>
                  </a:cubicBezTo>
                  <a:cubicBezTo>
                    <a:pt x="482" y="9"/>
                    <a:pt x="467" y="14"/>
                    <a:pt x="460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8" y="12"/>
                    <a:pt x="453" y="9"/>
                    <a:pt x="446" y="10"/>
                  </a:cubicBezTo>
                  <a:cubicBezTo>
                    <a:pt x="439" y="12"/>
                    <a:pt x="425" y="15"/>
                    <a:pt x="417" y="16"/>
                  </a:cubicBezTo>
                  <a:cubicBezTo>
                    <a:pt x="417" y="16"/>
                    <a:pt x="417" y="16"/>
                    <a:pt x="417" y="16"/>
                  </a:cubicBezTo>
                  <a:cubicBezTo>
                    <a:pt x="415" y="14"/>
                    <a:pt x="411" y="11"/>
                    <a:pt x="404" y="12"/>
                  </a:cubicBezTo>
                  <a:cubicBezTo>
                    <a:pt x="397" y="14"/>
                    <a:pt x="381" y="21"/>
                    <a:pt x="375" y="19"/>
                  </a:cubicBezTo>
                  <a:cubicBezTo>
                    <a:pt x="372" y="18"/>
                    <a:pt x="363" y="13"/>
                    <a:pt x="356" y="14"/>
                  </a:cubicBezTo>
                  <a:cubicBezTo>
                    <a:pt x="348" y="16"/>
                    <a:pt x="335" y="21"/>
                    <a:pt x="329" y="21"/>
                  </a:cubicBezTo>
                  <a:cubicBezTo>
                    <a:pt x="329" y="21"/>
                    <a:pt x="329" y="21"/>
                    <a:pt x="329" y="21"/>
                  </a:cubicBezTo>
                  <a:cubicBezTo>
                    <a:pt x="326" y="20"/>
                    <a:pt x="324" y="18"/>
                    <a:pt x="317" y="17"/>
                  </a:cubicBezTo>
                  <a:cubicBezTo>
                    <a:pt x="310" y="17"/>
                    <a:pt x="294" y="26"/>
                    <a:pt x="289" y="23"/>
                  </a:cubicBezTo>
                  <a:cubicBezTo>
                    <a:pt x="289" y="23"/>
                    <a:pt x="289" y="23"/>
                    <a:pt x="289" y="23"/>
                  </a:cubicBezTo>
                  <a:cubicBezTo>
                    <a:pt x="287" y="20"/>
                    <a:pt x="283" y="17"/>
                    <a:pt x="276" y="18"/>
                  </a:cubicBezTo>
                  <a:cubicBezTo>
                    <a:pt x="269" y="19"/>
                    <a:pt x="251" y="24"/>
                    <a:pt x="245" y="23"/>
                  </a:cubicBezTo>
                  <a:cubicBezTo>
                    <a:pt x="243" y="22"/>
                    <a:pt x="243" y="22"/>
                    <a:pt x="243" y="22"/>
                  </a:cubicBezTo>
                  <a:cubicBezTo>
                    <a:pt x="242" y="20"/>
                    <a:pt x="238" y="18"/>
                    <a:pt x="231" y="18"/>
                  </a:cubicBezTo>
                  <a:cubicBezTo>
                    <a:pt x="224" y="18"/>
                    <a:pt x="207" y="22"/>
                    <a:pt x="201" y="18"/>
                  </a:cubicBezTo>
                  <a:cubicBezTo>
                    <a:pt x="201" y="18"/>
                    <a:pt x="201" y="18"/>
                    <a:pt x="201" y="18"/>
                  </a:cubicBezTo>
                  <a:cubicBezTo>
                    <a:pt x="199" y="16"/>
                    <a:pt x="197" y="12"/>
                    <a:pt x="189" y="12"/>
                  </a:cubicBezTo>
                  <a:cubicBezTo>
                    <a:pt x="182" y="12"/>
                    <a:pt x="165" y="17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57" y="12"/>
                    <a:pt x="154" y="9"/>
                    <a:pt x="147" y="11"/>
                  </a:cubicBezTo>
                  <a:cubicBezTo>
                    <a:pt x="139" y="13"/>
                    <a:pt x="124" y="17"/>
                    <a:pt x="117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5" y="14"/>
                    <a:pt x="111" y="10"/>
                    <a:pt x="104" y="10"/>
                  </a:cubicBezTo>
                  <a:cubicBezTo>
                    <a:pt x="97" y="10"/>
                    <a:pt x="83" y="12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3" y="9"/>
                    <a:pt x="70" y="6"/>
                    <a:pt x="62" y="6"/>
                  </a:cubicBezTo>
                  <a:cubicBezTo>
                    <a:pt x="55" y="6"/>
                    <a:pt x="38" y="11"/>
                    <a:pt x="32" y="8"/>
                  </a:cubicBezTo>
                  <a:cubicBezTo>
                    <a:pt x="30" y="6"/>
                    <a:pt x="22" y="0"/>
                    <a:pt x="15" y="1"/>
                  </a:cubicBezTo>
                  <a:cubicBezTo>
                    <a:pt x="10" y="2"/>
                    <a:pt x="5" y="2"/>
                    <a:pt x="0" y="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22"/>
                    <a:pt x="11" y="24"/>
                    <a:pt x="15" y="25"/>
                  </a:cubicBezTo>
                  <a:cubicBezTo>
                    <a:pt x="22" y="26"/>
                    <a:pt x="29" y="27"/>
                    <a:pt x="31" y="24"/>
                  </a:cubicBezTo>
                  <a:cubicBezTo>
                    <a:pt x="34" y="22"/>
                    <a:pt x="52" y="30"/>
                    <a:pt x="59" y="31"/>
                  </a:cubicBezTo>
                  <a:cubicBezTo>
                    <a:pt x="66" y="33"/>
                    <a:pt x="69" y="29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85" y="30"/>
                    <a:pt x="96" y="32"/>
                    <a:pt x="103" y="33"/>
                  </a:cubicBezTo>
                  <a:cubicBezTo>
                    <a:pt x="110" y="35"/>
                    <a:pt x="114" y="32"/>
                    <a:pt x="116" y="30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23" y="28"/>
                    <a:pt x="140" y="34"/>
                    <a:pt x="147" y="35"/>
                  </a:cubicBezTo>
                  <a:cubicBezTo>
                    <a:pt x="155" y="36"/>
                    <a:pt x="158" y="33"/>
                    <a:pt x="160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6" y="28"/>
                    <a:pt x="181" y="38"/>
                    <a:pt x="188" y="37"/>
                  </a:cubicBezTo>
                  <a:cubicBezTo>
                    <a:pt x="196" y="37"/>
                    <a:pt x="197" y="35"/>
                    <a:pt x="200" y="34"/>
                  </a:cubicBezTo>
                  <a:cubicBezTo>
                    <a:pt x="200" y="34"/>
                    <a:pt x="200" y="34"/>
                    <a:pt x="200" y="34"/>
                  </a:cubicBezTo>
                  <a:cubicBezTo>
                    <a:pt x="207" y="34"/>
                    <a:pt x="220" y="40"/>
                    <a:pt x="227" y="42"/>
                  </a:cubicBezTo>
                  <a:cubicBezTo>
                    <a:pt x="234" y="44"/>
                    <a:pt x="245" y="38"/>
                    <a:pt x="248" y="36"/>
                  </a:cubicBezTo>
                  <a:cubicBezTo>
                    <a:pt x="254" y="36"/>
                    <a:pt x="267" y="40"/>
                    <a:pt x="274" y="42"/>
                  </a:cubicBezTo>
                  <a:cubicBezTo>
                    <a:pt x="281" y="44"/>
                    <a:pt x="285" y="42"/>
                    <a:pt x="288" y="40"/>
                  </a:cubicBezTo>
                  <a:cubicBezTo>
                    <a:pt x="288" y="40"/>
                    <a:pt x="288" y="40"/>
                    <a:pt x="288" y="40"/>
                  </a:cubicBezTo>
                  <a:cubicBezTo>
                    <a:pt x="293" y="37"/>
                    <a:pt x="310" y="42"/>
                    <a:pt x="317" y="43"/>
                  </a:cubicBezTo>
                  <a:cubicBezTo>
                    <a:pt x="324" y="43"/>
                    <a:pt x="327" y="39"/>
                    <a:pt x="329" y="37"/>
                  </a:cubicBezTo>
                  <a:cubicBezTo>
                    <a:pt x="329" y="37"/>
                    <a:pt x="329" y="37"/>
                    <a:pt x="329" y="37"/>
                  </a:cubicBezTo>
                  <a:cubicBezTo>
                    <a:pt x="335" y="34"/>
                    <a:pt x="352" y="38"/>
                    <a:pt x="359" y="38"/>
                  </a:cubicBezTo>
                  <a:cubicBezTo>
                    <a:pt x="366" y="39"/>
                    <a:pt x="374" y="38"/>
                    <a:pt x="376" y="36"/>
                  </a:cubicBezTo>
                  <a:cubicBezTo>
                    <a:pt x="378" y="32"/>
                    <a:pt x="397" y="38"/>
                    <a:pt x="405" y="38"/>
                  </a:cubicBezTo>
                  <a:cubicBezTo>
                    <a:pt x="412" y="38"/>
                    <a:pt x="414" y="34"/>
                    <a:pt x="417" y="32"/>
                  </a:cubicBezTo>
                  <a:cubicBezTo>
                    <a:pt x="417" y="32"/>
                    <a:pt x="417" y="32"/>
                    <a:pt x="417" y="32"/>
                  </a:cubicBezTo>
                  <a:cubicBezTo>
                    <a:pt x="430" y="33"/>
                    <a:pt x="441" y="33"/>
                    <a:pt x="449" y="33"/>
                  </a:cubicBezTo>
                  <a:cubicBezTo>
                    <a:pt x="456" y="33"/>
                    <a:pt x="458" y="30"/>
                    <a:pt x="460" y="28"/>
                  </a:cubicBezTo>
                  <a:cubicBezTo>
                    <a:pt x="460" y="27"/>
                    <a:pt x="460" y="27"/>
                    <a:pt x="460" y="27"/>
                  </a:cubicBezTo>
                  <a:cubicBezTo>
                    <a:pt x="466" y="26"/>
                    <a:pt x="484" y="30"/>
                    <a:pt x="491" y="30"/>
                  </a:cubicBezTo>
                  <a:cubicBezTo>
                    <a:pt x="499" y="31"/>
                    <a:pt x="503" y="28"/>
                    <a:pt x="505" y="26"/>
                  </a:cubicBezTo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9" name="Freeform 39">
              <a:extLst>
                <a:ext uri="{FF2B5EF4-FFF2-40B4-BE49-F238E27FC236}">
                  <a16:creationId xmlns:a16="http://schemas.microsoft.com/office/drawing/2014/main" id="{91F2C49E-63EF-4511-92E1-36ECF3080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2229"/>
              <a:ext cx="1080" cy="446"/>
            </a:xfrm>
            <a:custGeom>
              <a:avLst/>
              <a:gdLst>
                <a:gd name="T0" fmla="*/ 16020 w 432"/>
                <a:gd name="T1" fmla="*/ 248 h 167"/>
                <a:gd name="T2" fmla="*/ 15238 w 432"/>
                <a:gd name="T3" fmla="*/ 1220 h 167"/>
                <a:gd name="T4" fmla="*/ 13988 w 432"/>
                <a:gd name="T5" fmla="*/ 2339 h 167"/>
                <a:gd name="T6" fmla="*/ 13520 w 432"/>
                <a:gd name="T7" fmla="*/ 2553 h 167"/>
                <a:gd name="T8" fmla="*/ 12083 w 432"/>
                <a:gd name="T9" fmla="*/ 3616 h 167"/>
                <a:gd name="T10" fmla="*/ 11300 w 432"/>
                <a:gd name="T11" fmla="*/ 4423 h 167"/>
                <a:gd name="T12" fmla="*/ 9970 w 432"/>
                <a:gd name="T13" fmla="*/ 5144 h 167"/>
                <a:gd name="T14" fmla="*/ 9533 w 432"/>
                <a:gd name="T15" fmla="*/ 5085 h 167"/>
                <a:gd name="T16" fmla="*/ 8520 w 432"/>
                <a:gd name="T17" fmla="*/ 5699 h 167"/>
                <a:gd name="T18" fmla="*/ 7033 w 432"/>
                <a:gd name="T19" fmla="*/ 6212 h 167"/>
                <a:gd name="T20" fmla="*/ 6488 w 432"/>
                <a:gd name="T21" fmla="*/ 6054 h 167"/>
                <a:gd name="T22" fmla="*/ 5470 w 432"/>
                <a:gd name="T23" fmla="*/ 6455 h 167"/>
                <a:gd name="T24" fmla="*/ 4033 w 432"/>
                <a:gd name="T25" fmla="*/ 6968 h 167"/>
                <a:gd name="T26" fmla="*/ 3520 w 432"/>
                <a:gd name="T27" fmla="*/ 6877 h 167"/>
                <a:gd name="T28" fmla="*/ 2550 w 432"/>
                <a:gd name="T29" fmla="*/ 7275 h 167"/>
                <a:gd name="T30" fmla="*/ 1063 w 432"/>
                <a:gd name="T31" fmla="*/ 7526 h 167"/>
                <a:gd name="T32" fmla="*/ 0 w 432"/>
                <a:gd name="T33" fmla="*/ 7526 h 167"/>
                <a:gd name="T34" fmla="*/ 550 w 432"/>
                <a:gd name="T35" fmla="*/ 8495 h 167"/>
                <a:gd name="T36" fmla="*/ 2158 w 432"/>
                <a:gd name="T37" fmla="*/ 8346 h 167"/>
                <a:gd name="T38" fmla="*/ 2658 w 432"/>
                <a:gd name="T39" fmla="*/ 8039 h 167"/>
                <a:gd name="T40" fmla="*/ 4113 w 432"/>
                <a:gd name="T41" fmla="*/ 7582 h 167"/>
                <a:gd name="T42" fmla="*/ 5208 w 432"/>
                <a:gd name="T43" fmla="*/ 7526 h 167"/>
                <a:gd name="T44" fmla="*/ 5625 w 432"/>
                <a:gd name="T45" fmla="*/ 7219 h 167"/>
                <a:gd name="T46" fmla="*/ 7158 w 432"/>
                <a:gd name="T47" fmla="*/ 6818 h 167"/>
                <a:gd name="T48" fmla="*/ 8050 w 432"/>
                <a:gd name="T49" fmla="*/ 6762 h 167"/>
                <a:gd name="T50" fmla="*/ 9688 w 432"/>
                <a:gd name="T51" fmla="*/ 6212 h 167"/>
                <a:gd name="T52" fmla="*/ 10125 w 432"/>
                <a:gd name="T53" fmla="*/ 5905 h 167"/>
                <a:gd name="T54" fmla="*/ 11533 w 432"/>
                <a:gd name="T55" fmla="*/ 5085 h 167"/>
                <a:gd name="T56" fmla="*/ 12583 w 432"/>
                <a:gd name="T57" fmla="*/ 4687 h 167"/>
                <a:gd name="T58" fmla="*/ 13988 w 432"/>
                <a:gd name="T59" fmla="*/ 3560 h 167"/>
                <a:gd name="T60" fmla="*/ 14270 w 432"/>
                <a:gd name="T61" fmla="*/ 3010 h 167"/>
                <a:gd name="T62" fmla="*/ 15520 w 432"/>
                <a:gd name="T63" fmla="*/ 1768 h 167"/>
                <a:gd name="T64" fmla="*/ 16533 w 432"/>
                <a:gd name="T65" fmla="*/ 1162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32" h="167">
                  <a:moveTo>
                    <a:pt x="421" y="0"/>
                  </a:moveTo>
                  <a:cubicBezTo>
                    <a:pt x="419" y="0"/>
                    <a:pt x="414" y="0"/>
                    <a:pt x="410" y="5"/>
                  </a:cubicBezTo>
                  <a:cubicBezTo>
                    <a:pt x="405" y="10"/>
                    <a:pt x="396" y="22"/>
                    <a:pt x="390" y="25"/>
                  </a:cubicBezTo>
                  <a:cubicBezTo>
                    <a:pt x="390" y="24"/>
                    <a:pt x="390" y="24"/>
                    <a:pt x="390" y="24"/>
                  </a:cubicBezTo>
                  <a:cubicBezTo>
                    <a:pt x="388" y="24"/>
                    <a:pt x="383" y="24"/>
                    <a:pt x="378" y="28"/>
                  </a:cubicBezTo>
                  <a:cubicBezTo>
                    <a:pt x="373" y="33"/>
                    <a:pt x="364" y="42"/>
                    <a:pt x="358" y="46"/>
                  </a:cubicBezTo>
                  <a:cubicBezTo>
                    <a:pt x="358" y="46"/>
                    <a:pt x="358" y="46"/>
                    <a:pt x="358" y="46"/>
                  </a:cubicBezTo>
                  <a:cubicBezTo>
                    <a:pt x="355" y="46"/>
                    <a:pt x="351" y="45"/>
                    <a:pt x="346" y="50"/>
                  </a:cubicBezTo>
                  <a:cubicBezTo>
                    <a:pt x="341" y="54"/>
                    <a:pt x="331" y="67"/>
                    <a:pt x="326" y="69"/>
                  </a:cubicBezTo>
                  <a:cubicBezTo>
                    <a:pt x="323" y="69"/>
                    <a:pt x="314" y="67"/>
                    <a:pt x="309" y="71"/>
                  </a:cubicBezTo>
                  <a:cubicBezTo>
                    <a:pt x="304" y="76"/>
                    <a:pt x="294" y="84"/>
                    <a:pt x="289" y="87"/>
                  </a:cubicBezTo>
                  <a:cubicBezTo>
                    <a:pt x="289" y="87"/>
                    <a:pt x="289" y="87"/>
                    <a:pt x="289" y="87"/>
                  </a:cubicBezTo>
                  <a:cubicBezTo>
                    <a:pt x="286" y="87"/>
                    <a:pt x="284" y="86"/>
                    <a:pt x="278" y="87"/>
                  </a:cubicBezTo>
                  <a:cubicBezTo>
                    <a:pt x="271" y="89"/>
                    <a:pt x="261" y="102"/>
                    <a:pt x="255" y="101"/>
                  </a:cubicBezTo>
                  <a:cubicBezTo>
                    <a:pt x="255" y="101"/>
                    <a:pt x="255" y="101"/>
                    <a:pt x="255" y="101"/>
                  </a:cubicBezTo>
                  <a:cubicBezTo>
                    <a:pt x="253" y="100"/>
                    <a:pt x="250" y="97"/>
                    <a:pt x="244" y="100"/>
                  </a:cubicBezTo>
                  <a:cubicBezTo>
                    <a:pt x="238" y="103"/>
                    <a:pt x="226" y="112"/>
                    <a:pt x="220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16" y="111"/>
                    <a:pt x="210" y="109"/>
                    <a:pt x="204" y="111"/>
                  </a:cubicBezTo>
                  <a:cubicBezTo>
                    <a:pt x="197" y="113"/>
                    <a:pt x="186" y="124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78" y="120"/>
                    <a:pt x="173" y="118"/>
                    <a:pt x="166" y="119"/>
                  </a:cubicBezTo>
                  <a:cubicBezTo>
                    <a:pt x="160" y="120"/>
                    <a:pt x="146" y="129"/>
                    <a:pt x="140" y="127"/>
                  </a:cubicBezTo>
                  <a:cubicBezTo>
                    <a:pt x="140" y="127"/>
                    <a:pt x="140" y="127"/>
                    <a:pt x="140" y="127"/>
                  </a:cubicBezTo>
                  <a:cubicBezTo>
                    <a:pt x="138" y="126"/>
                    <a:pt x="134" y="124"/>
                    <a:pt x="128" y="127"/>
                  </a:cubicBezTo>
                  <a:cubicBezTo>
                    <a:pt x="122" y="130"/>
                    <a:pt x="109" y="137"/>
                    <a:pt x="103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1" y="136"/>
                    <a:pt x="96" y="133"/>
                    <a:pt x="90" y="135"/>
                  </a:cubicBezTo>
                  <a:cubicBezTo>
                    <a:pt x="83" y="137"/>
                    <a:pt x="73" y="143"/>
                    <a:pt x="65" y="143"/>
                  </a:cubicBezTo>
                  <a:cubicBezTo>
                    <a:pt x="65" y="143"/>
                    <a:pt x="65" y="143"/>
                    <a:pt x="65" y="143"/>
                  </a:cubicBezTo>
                  <a:cubicBezTo>
                    <a:pt x="63" y="142"/>
                    <a:pt x="60" y="139"/>
                    <a:pt x="53" y="141"/>
                  </a:cubicBezTo>
                  <a:cubicBezTo>
                    <a:pt x="47" y="142"/>
                    <a:pt x="32" y="149"/>
                    <a:pt x="27" y="148"/>
                  </a:cubicBezTo>
                  <a:cubicBezTo>
                    <a:pt x="24" y="147"/>
                    <a:pt x="16" y="143"/>
                    <a:pt x="9" y="145"/>
                  </a:cubicBezTo>
                  <a:cubicBezTo>
                    <a:pt x="6" y="146"/>
                    <a:pt x="3" y="147"/>
                    <a:pt x="0" y="148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5" y="166"/>
                    <a:pt x="10" y="167"/>
                    <a:pt x="14" y="167"/>
                  </a:cubicBezTo>
                  <a:cubicBezTo>
                    <a:pt x="20" y="167"/>
                    <a:pt x="25" y="165"/>
                    <a:pt x="28" y="162"/>
                  </a:cubicBezTo>
                  <a:cubicBezTo>
                    <a:pt x="30" y="159"/>
                    <a:pt x="48" y="164"/>
                    <a:pt x="55" y="164"/>
                  </a:cubicBezTo>
                  <a:cubicBezTo>
                    <a:pt x="62" y="164"/>
                    <a:pt x="66" y="159"/>
                    <a:pt x="68" y="158"/>
                  </a:cubicBezTo>
                  <a:cubicBezTo>
                    <a:pt x="68" y="158"/>
                    <a:pt x="68" y="158"/>
                    <a:pt x="68" y="158"/>
                  </a:cubicBezTo>
                  <a:cubicBezTo>
                    <a:pt x="80" y="158"/>
                    <a:pt x="88" y="156"/>
                    <a:pt x="95" y="156"/>
                  </a:cubicBezTo>
                  <a:cubicBezTo>
                    <a:pt x="101" y="155"/>
                    <a:pt x="104" y="152"/>
                    <a:pt x="105" y="149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11" y="147"/>
                    <a:pt x="127" y="149"/>
                    <a:pt x="133" y="148"/>
                  </a:cubicBezTo>
                  <a:cubicBezTo>
                    <a:pt x="140" y="148"/>
                    <a:pt x="143" y="145"/>
                    <a:pt x="144" y="143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9" y="139"/>
                    <a:pt x="164" y="142"/>
                    <a:pt x="170" y="140"/>
                  </a:cubicBezTo>
                  <a:cubicBezTo>
                    <a:pt x="176" y="138"/>
                    <a:pt x="181" y="135"/>
                    <a:pt x="183" y="134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89" y="132"/>
                    <a:pt x="199" y="133"/>
                    <a:pt x="206" y="133"/>
                  </a:cubicBezTo>
                  <a:cubicBezTo>
                    <a:pt x="213" y="133"/>
                    <a:pt x="221" y="125"/>
                    <a:pt x="223" y="123"/>
                  </a:cubicBezTo>
                  <a:cubicBezTo>
                    <a:pt x="229" y="121"/>
                    <a:pt x="241" y="122"/>
                    <a:pt x="248" y="122"/>
                  </a:cubicBezTo>
                  <a:cubicBezTo>
                    <a:pt x="255" y="122"/>
                    <a:pt x="258" y="118"/>
                    <a:pt x="259" y="116"/>
                  </a:cubicBezTo>
                  <a:cubicBezTo>
                    <a:pt x="259" y="116"/>
                    <a:pt x="259" y="116"/>
                    <a:pt x="259" y="116"/>
                  </a:cubicBezTo>
                  <a:cubicBezTo>
                    <a:pt x="264" y="112"/>
                    <a:pt x="279" y="111"/>
                    <a:pt x="285" y="109"/>
                  </a:cubicBezTo>
                  <a:cubicBezTo>
                    <a:pt x="292" y="107"/>
                    <a:pt x="295" y="103"/>
                    <a:pt x="295" y="100"/>
                  </a:cubicBezTo>
                  <a:cubicBezTo>
                    <a:pt x="295" y="100"/>
                    <a:pt x="295" y="100"/>
                    <a:pt x="295" y="100"/>
                  </a:cubicBezTo>
                  <a:cubicBezTo>
                    <a:pt x="299" y="95"/>
                    <a:pt x="316" y="95"/>
                    <a:pt x="322" y="92"/>
                  </a:cubicBezTo>
                  <a:cubicBezTo>
                    <a:pt x="328" y="90"/>
                    <a:pt x="333" y="83"/>
                    <a:pt x="333" y="80"/>
                  </a:cubicBezTo>
                  <a:cubicBezTo>
                    <a:pt x="334" y="76"/>
                    <a:pt x="352" y="73"/>
                    <a:pt x="358" y="70"/>
                  </a:cubicBezTo>
                  <a:cubicBezTo>
                    <a:pt x="364" y="66"/>
                    <a:pt x="364" y="62"/>
                    <a:pt x="365" y="59"/>
                  </a:cubicBezTo>
                  <a:cubicBezTo>
                    <a:pt x="365" y="59"/>
                    <a:pt x="365" y="59"/>
                    <a:pt x="365" y="59"/>
                  </a:cubicBezTo>
                  <a:cubicBezTo>
                    <a:pt x="376" y="54"/>
                    <a:pt x="385" y="48"/>
                    <a:pt x="391" y="45"/>
                  </a:cubicBezTo>
                  <a:cubicBezTo>
                    <a:pt x="396" y="42"/>
                    <a:pt x="396" y="38"/>
                    <a:pt x="397" y="35"/>
                  </a:cubicBezTo>
                  <a:cubicBezTo>
                    <a:pt x="397" y="35"/>
                    <a:pt x="397" y="35"/>
                    <a:pt x="397" y="35"/>
                  </a:cubicBezTo>
                  <a:cubicBezTo>
                    <a:pt x="401" y="31"/>
                    <a:pt x="417" y="26"/>
                    <a:pt x="423" y="23"/>
                  </a:cubicBezTo>
                  <a:cubicBezTo>
                    <a:pt x="429" y="20"/>
                    <a:pt x="431" y="16"/>
                    <a:pt x="432" y="13"/>
                  </a:cubicBezTo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0" name="Freeform 40">
              <a:extLst>
                <a:ext uri="{FF2B5EF4-FFF2-40B4-BE49-F238E27FC236}">
                  <a16:creationId xmlns:a16="http://schemas.microsoft.com/office/drawing/2014/main" id="{3455E239-7797-4E8A-B499-8E51EDC1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1643"/>
              <a:ext cx="725" cy="122"/>
            </a:xfrm>
            <a:custGeom>
              <a:avLst/>
              <a:gdLst>
                <a:gd name="T0" fmla="*/ 11333 w 290"/>
                <a:gd name="T1" fmla="*/ 597 h 46"/>
                <a:gd name="T2" fmla="*/ 10470 w 290"/>
                <a:gd name="T3" fmla="*/ 395 h 46"/>
                <a:gd name="T4" fmla="*/ 9738 w 290"/>
                <a:gd name="T5" fmla="*/ 690 h 46"/>
                <a:gd name="T6" fmla="*/ 9738 w 290"/>
                <a:gd name="T7" fmla="*/ 690 h 46"/>
                <a:gd name="T8" fmla="*/ 7970 w 290"/>
                <a:gd name="T9" fmla="*/ 395 h 46"/>
                <a:gd name="T10" fmla="*/ 7238 w 290"/>
                <a:gd name="T11" fmla="*/ 690 h 46"/>
                <a:gd name="T12" fmla="*/ 7238 w 290"/>
                <a:gd name="T13" fmla="*/ 690 h 46"/>
                <a:gd name="T14" fmla="*/ 5438 w 290"/>
                <a:gd name="T15" fmla="*/ 353 h 46"/>
                <a:gd name="T16" fmla="*/ 4688 w 290"/>
                <a:gd name="T17" fmla="*/ 690 h 46"/>
                <a:gd name="T18" fmla="*/ 4738 w 290"/>
                <a:gd name="T19" fmla="*/ 690 h 46"/>
                <a:gd name="T20" fmla="*/ 3095 w 290"/>
                <a:gd name="T21" fmla="*/ 294 h 46"/>
                <a:gd name="T22" fmla="*/ 2470 w 290"/>
                <a:gd name="T23" fmla="*/ 541 h 46"/>
                <a:gd name="T24" fmla="*/ 2425 w 290"/>
                <a:gd name="T25" fmla="*/ 541 h 46"/>
                <a:gd name="T26" fmla="*/ 908 w 290"/>
                <a:gd name="T27" fmla="*/ 90 h 46"/>
                <a:gd name="T28" fmla="*/ 0 w 290"/>
                <a:gd name="T29" fmla="*/ 353 h 46"/>
                <a:gd name="T30" fmla="*/ 438 w 290"/>
                <a:gd name="T31" fmla="*/ 1772 h 46"/>
                <a:gd name="T32" fmla="*/ 708 w 290"/>
                <a:gd name="T33" fmla="*/ 1830 h 46"/>
                <a:gd name="T34" fmla="*/ 2395 w 290"/>
                <a:gd name="T35" fmla="*/ 1681 h 46"/>
                <a:gd name="T36" fmla="*/ 2425 w 290"/>
                <a:gd name="T37" fmla="*/ 1737 h 46"/>
                <a:gd name="T38" fmla="*/ 3125 w 290"/>
                <a:gd name="T39" fmla="*/ 2124 h 46"/>
                <a:gd name="T40" fmla="*/ 4770 w 290"/>
                <a:gd name="T41" fmla="*/ 1920 h 46"/>
                <a:gd name="T42" fmla="*/ 4770 w 290"/>
                <a:gd name="T43" fmla="*/ 1920 h 46"/>
                <a:gd name="T44" fmla="*/ 5550 w 290"/>
                <a:gd name="T45" fmla="*/ 2124 h 46"/>
                <a:gd name="T46" fmla="*/ 7188 w 290"/>
                <a:gd name="T47" fmla="*/ 1639 h 46"/>
                <a:gd name="T48" fmla="*/ 7188 w 290"/>
                <a:gd name="T49" fmla="*/ 1681 h 46"/>
                <a:gd name="T50" fmla="*/ 7970 w 290"/>
                <a:gd name="T51" fmla="*/ 2032 h 46"/>
                <a:gd name="T52" fmla="*/ 9613 w 290"/>
                <a:gd name="T53" fmla="*/ 1886 h 46"/>
                <a:gd name="T54" fmla="*/ 9613 w 290"/>
                <a:gd name="T55" fmla="*/ 1886 h 46"/>
                <a:gd name="T56" fmla="*/ 10313 w 290"/>
                <a:gd name="T57" fmla="*/ 2223 h 46"/>
                <a:gd name="T58" fmla="*/ 11333 w 290"/>
                <a:gd name="T59" fmla="*/ 2069 h 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90" h="46">
                  <a:moveTo>
                    <a:pt x="290" y="12"/>
                  </a:moveTo>
                  <a:cubicBezTo>
                    <a:pt x="281" y="11"/>
                    <a:pt x="273" y="9"/>
                    <a:pt x="268" y="8"/>
                  </a:cubicBezTo>
                  <a:cubicBezTo>
                    <a:pt x="257" y="7"/>
                    <a:pt x="253" y="12"/>
                    <a:pt x="249" y="14"/>
                  </a:cubicBezTo>
                  <a:cubicBezTo>
                    <a:pt x="249" y="14"/>
                    <a:pt x="249" y="14"/>
                    <a:pt x="249" y="14"/>
                  </a:cubicBezTo>
                  <a:cubicBezTo>
                    <a:pt x="230" y="11"/>
                    <a:pt x="214" y="9"/>
                    <a:pt x="204" y="8"/>
                  </a:cubicBezTo>
                  <a:cubicBezTo>
                    <a:pt x="193" y="6"/>
                    <a:pt x="188" y="11"/>
                    <a:pt x="185" y="14"/>
                  </a:cubicBezTo>
                  <a:cubicBezTo>
                    <a:pt x="185" y="14"/>
                    <a:pt x="185" y="14"/>
                    <a:pt x="185" y="14"/>
                  </a:cubicBezTo>
                  <a:cubicBezTo>
                    <a:pt x="176" y="16"/>
                    <a:pt x="150" y="9"/>
                    <a:pt x="139" y="7"/>
                  </a:cubicBezTo>
                  <a:cubicBezTo>
                    <a:pt x="128" y="6"/>
                    <a:pt x="123" y="11"/>
                    <a:pt x="120" y="14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12" y="19"/>
                    <a:pt x="90" y="5"/>
                    <a:pt x="79" y="6"/>
                  </a:cubicBezTo>
                  <a:cubicBezTo>
                    <a:pt x="69" y="8"/>
                    <a:pt x="66" y="10"/>
                    <a:pt x="63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53" y="11"/>
                    <a:pt x="34" y="5"/>
                    <a:pt x="23" y="2"/>
                  </a:cubicBezTo>
                  <a:cubicBezTo>
                    <a:pt x="17" y="0"/>
                    <a:pt x="7" y="3"/>
                    <a:pt x="0" y="7"/>
                  </a:cubicBezTo>
                  <a:cubicBezTo>
                    <a:pt x="3" y="16"/>
                    <a:pt x="7" y="24"/>
                    <a:pt x="11" y="36"/>
                  </a:cubicBezTo>
                  <a:cubicBezTo>
                    <a:pt x="13" y="37"/>
                    <a:pt x="16" y="37"/>
                    <a:pt x="18" y="37"/>
                  </a:cubicBezTo>
                  <a:cubicBezTo>
                    <a:pt x="29" y="36"/>
                    <a:pt x="53" y="30"/>
                    <a:pt x="61" y="34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8"/>
                    <a:pt x="69" y="43"/>
                    <a:pt x="80" y="43"/>
                  </a:cubicBezTo>
                  <a:cubicBezTo>
                    <a:pt x="90" y="43"/>
                    <a:pt x="114" y="35"/>
                    <a:pt x="122" y="39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6" y="42"/>
                    <a:pt x="131" y="45"/>
                    <a:pt x="142" y="43"/>
                  </a:cubicBezTo>
                  <a:cubicBezTo>
                    <a:pt x="152" y="40"/>
                    <a:pt x="174" y="32"/>
                    <a:pt x="184" y="33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7" y="36"/>
                    <a:pt x="193" y="42"/>
                    <a:pt x="204" y="41"/>
                  </a:cubicBezTo>
                  <a:cubicBezTo>
                    <a:pt x="214" y="41"/>
                    <a:pt x="234" y="37"/>
                    <a:pt x="246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49" y="41"/>
                    <a:pt x="254" y="46"/>
                    <a:pt x="264" y="45"/>
                  </a:cubicBezTo>
                  <a:cubicBezTo>
                    <a:pt x="270" y="45"/>
                    <a:pt x="280" y="43"/>
                    <a:pt x="290" y="42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1" name="Freeform 41">
              <a:extLst>
                <a:ext uri="{FF2B5EF4-FFF2-40B4-BE49-F238E27FC236}">
                  <a16:creationId xmlns:a16="http://schemas.microsoft.com/office/drawing/2014/main" id="{D632E9C7-AB48-44E2-A78F-E0128B39D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1672"/>
              <a:ext cx="387" cy="43"/>
            </a:xfrm>
            <a:custGeom>
              <a:avLst/>
              <a:gdLst>
                <a:gd name="T0" fmla="*/ 0 w 155"/>
                <a:gd name="T1" fmla="*/ 0 h 16"/>
                <a:gd name="T2" fmla="*/ 1278 w 155"/>
                <a:gd name="T3" fmla="*/ 736 h 16"/>
                <a:gd name="T4" fmla="*/ 1590 w 155"/>
                <a:gd name="T5" fmla="*/ 586 h 16"/>
                <a:gd name="T6" fmla="*/ 2132 w 155"/>
                <a:gd name="T7" fmla="*/ 470 h 16"/>
                <a:gd name="T8" fmla="*/ 2644 w 155"/>
                <a:gd name="T9" fmla="*/ 621 h 16"/>
                <a:gd name="T10" fmla="*/ 3765 w 155"/>
                <a:gd name="T11" fmla="*/ 839 h 16"/>
                <a:gd name="T12" fmla="*/ 4077 w 155"/>
                <a:gd name="T13" fmla="*/ 680 h 16"/>
                <a:gd name="T14" fmla="*/ 4157 w 155"/>
                <a:gd name="T15" fmla="*/ 621 h 16"/>
                <a:gd name="T16" fmla="*/ 4594 w 155"/>
                <a:gd name="T17" fmla="*/ 218 h 16"/>
                <a:gd name="T18" fmla="*/ 6022 w 155"/>
                <a:gd name="T19" fmla="*/ 312 h 16"/>
                <a:gd name="T20" fmla="*/ 6022 w 155"/>
                <a:gd name="T21" fmla="*/ 312 h 16"/>
                <a:gd name="T22" fmla="*/ 5011 w 155"/>
                <a:gd name="T23" fmla="*/ 159 h 16"/>
                <a:gd name="T24" fmla="*/ 4594 w 155"/>
                <a:gd name="T25" fmla="*/ 59 h 16"/>
                <a:gd name="T26" fmla="*/ 3970 w 155"/>
                <a:gd name="T27" fmla="*/ 253 h 16"/>
                <a:gd name="T28" fmla="*/ 3920 w 155"/>
                <a:gd name="T29" fmla="*/ 312 h 16"/>
                <a:gd name="T30" fmla="*/ 3735 w 155"/>
                <a:gd name="T31" fmla="*/ 427 h 16"/>
                <a:gd name="T32" fmla="*/ 2674 w 155"/>
                <a:gd name="T33" fmla="*/ 218 h 16"/>
                <a:gd name="T34" fmla="*/ 2212 w 155"/>
                <a:gd name="T35" fmla="*/ 59 h 16"/>
                <a:gd name="T36" fmla="*/ 1403 w 155"/>
                <a:gd name="T37" fmla="*/ 368 h 16"/>
                <a:gd name="T38" fmla="*/ 1246 w 155"/>
                <a:gd name="T39" fmla="*/ 427 h 16"/>
                <a:gd name="T40" fmla="*/ 499 w 155"/>
                <a:gd name="T41" fmla="*/ 218 h 16"/>
                <a:gd name="T42" fmla="*/ 0 w 155"/>
                <a:gd name="T43" fmla="*/ 0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5" h="16">
                  <a:moveTo>
                    <a:pt x="0" y="0"/>
                  </a:moveTo>
                  <a:cubicBezTo>
                    <a:pt x="0" y="0"/>
                    <a:pt x="27" y="13"/>
                    <a:pt x="33" y="14"/>
                  </a:cubicBezTo>
                  <a:cubicBezTo>
                    <a:pt x="37" y="14"/>
                    <a:pt x="40" y="13"/>
                    <a:pt x="41" y="11"/>
                  </a:cubicBezTo>
                  <a:cubicBezTo>
                    <a:pt x="45" y="8"/>
                    <a:pt x="50" y="9"/>
                    <a:pt x="55" y="9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78" y="14"/>
                    <a:pt x="89" y="16"/>
                    <a:pt x="97" y="16"/>
                  </a:cubicBezTo>
                  <a:cubicBezTo>
                    <a:pt x="99" y="15"/>
                    <a:pt x="103" y="14"/>
                    <a:pt x="105" y="13"/>
                  </a:cubicBezTo>
                  <a:cubicBezTo>
                    <a:pt x="105" y="13"/>
                    <a:pt x="107" y="12"/>
                    <a:pt x="107" y="12"/>
                  </a:cubicBezTo>
                  <a:cubicBezTo>
                    <a:pt x="110" y="10"/>
                    <a:pt x="112" y="4"/>
                    <a:pt x="118" y="4"/>
                  </a:cubicBezTo>
                  <a:cubicBezTo>
                    <a:pt x="155" y="6"/>
                    <a:pt x="155" y="6"/>
                    <a:pt x="155" y="6"/>
                  </a:cubicBezTo>
                  <a:cubicBezTo>
                    <a:pt x="155" y="6"/>
                    <a:pt x="155" y="6"/>
                    <a:pt x="155" y="6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0" y="0"/>
                    <a:pt x="106" y="3"/>
                    <a:pt x="102" y="5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7"/>
                    <a:pt x="98" y="7"/>
                    <a:pt x="96" y="8"/>
                  </a:cubicBezTo>
                  <a:cubicBezTo>
                    <a:pt x="90" y="8"/>
                    <a:pt x="78" y="6"/>
                    <a:pt x="69" y="4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49" y="0"/>
                    <a:pt x="42" y="2"/>
                    <a:pt x="36" y="7"/>
                  </a:cubicBezTo>
                  <a:cubicBezTo>
                    <a:pt x="36" y="7"/>
                    <a:pt x="34" y="8"/>
                    <a:pt x="32" y="8"/>
                  </a:cubicBezTo>
                  <a:cubicBezTo>
                    <a:pt x="27" y="9"/>
                    <a:pt x="20" y="6"/>
                    <a:pt x="13" y="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2" name="Freeform 42">
              <a:extLst>
                <a:ext uri="{FF2B5EF4-FFF2-40B4-BE49-F238E27FC236}">
                  <a16:creationId xmlns:a16="http://schemas.microsoft.com/office/drawing/2014/main" id="{87E657FC-F537-40F5-85F4-46EF8BD0A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" y="1325"/>
              <a:ext cx="738" cy="270"/>
            </a:xfrm>
            <a:custGeom>
              <a:avLst/>
              <a:gdLst>
                <a:gd name="T0" fmla="*/ 11553 w 295"/>
                <a:gd name="T1" fmla="*/ 457 h 101"/>
                <a:gd name="T2" fmla="*/ 10227 w 295"/>
                <a:gd name="T3" fmla="*/ 94 h 101"/>
                <a:gd name="T4" fmla="*/ 9519 w 295"/>
                <a:gd name="T5" fmla="*/ 401 h 101"/>
                <a:gd name="T6" fmla="*/ 9519 w 295"/>
                <a:gd name="T7" fmla="*/ 401 h 101"/>
                <a:gd name="T8" fmla="*/ 7718 w 295"/>
                <a:gd name="T9" fmla="*/ 364 h 101"/>
                <a:gd name="T10" fmla="*/ 7015 w 295"/>
                <a:gd name="T11" fmla="*/ 821 h 101"/>
                <a:gd name="T12" fmla="*/ 7015 w 295"/>
                <a:gd name="T13" fmla="*/ 821 h 101"/>
                <a:gd name="T14" fmla="*/ 5214 w 295"/>
                <a:gd name="T15" fmla="*/ 821 h 101"/>
                <a:gd name="T16" fmla="*/ 4506 w 295"/>
                <a:gd name="T17" fmla="*/ 1222 h 101"/>
                <a:gd name="T18" fmla="*/ 4506 w 295"/>
                <a:gd name="T19" fmla="*/ 1280 h 101"/>
                <a:gd name="T20" fmla="*/ 2742 w 295"/>
                <a:gd name="T21" fmla="*/ 1837 h 101"/>
                <a:gd name="T22" fmla="*/ 2159 w 295"/>
                <a:gd name="T23" fmla="*/ 2502 h 101"/>
                <a:gd name="T24" fmla="*/ 2159 w 295"/>
                <a:gd name="T25" fmla="*/ 2502 h 101"/>
                <a:gd name="T26" fmla="*/ 470 w 295"/>
                <a:gd name="T27" fmla="*/ 3323 h 101"/>
                <a:gd name="T28" fmla="*/ 83 w 295"/>
                <a:gd name="T29" fmla="*/ 3630 h 101"/>
                <a:gd name="T30" fmla="*/ 0 w 295"/>
                <a:gd name="T31" fmla="*/ 4758 h 101"/>
                <a:gd name="T32" fmla="*/ 0 w 295"/>
                <a:gd name="T33" fmla="*/ 5060 h 101"/>
                <a:gd name="T34" fmla="*/ 1221 w 295"/>
                <a:gd name="T35" fmla="*/ 4852 h 101"/>
                <a:gd name="T36" fmla="*/ 2429 w 295"/>
                <a:gd name="T37" fmla="*/ 3630 h 101"/>
                <a:gd name="T38" fmla="*/ 2429 w 295"/>
                <a:gd name="T39" fmla="*/ 3630 h 101"/>
                <a:gd name="T40" fmla="*/ 3130 w 295"/>
                <a:gd name="T41" fmla="*/ 3630 h 101"/>
                <a:gd name="T42" fmla="*/ 4588 w 295"/>
                <a:gd name="T43" fmla="*/ 2716 h 101"/>
                <a:gd name="T44" fmla="*/ 4618 w 295"/>
                <a:gd name="T45" fmla="*/ 2716 h 101"/>
                <a:gd name="T46" fmla="*/ 5369 w 295"/>
                <a:gd name="T47" fmla="*/ 2751 h 101"/>
                <a:gd name="T48" fmla="*/ 7047 w 295"/>
                <a:gd name="T49" fmla="*/ 1837 h 101"/>
                <a:gd name="T50" fmla="*/ 7047 w 295"/>
                <a:gd name="T51" fmla="*/ 1837 h 101"/>
                <a:gd name="T52" fmla="*/ 7798 w 295"/>
                <a:gd name="T53" fmla="*/ 2101 h 101"/>
                <a:gd name="T54" fmla="*/ 9551 w 295"/>
                <a:gd name="T55" fmla="*/ 1585 h 101"/>
                <a:gd name="T56" fmla="*/ 9551 w 295"/>
                <a:gd name="T57" fmla="*/ 1585 h 101"/>
                <a:gd name="T58" fmla="*/ 10257 w 295"/>
                <a:gd name="T59" fmla="*/ 1986 h 101"/>
                <a:gd name="T60" fmla="*/ 11553 w 295"/>
                <a:gd name="T61" fmla="*/ 1837 h 1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5" h="101">
                  <a:moveTo>
                    <a:pt x="295" y="9"/>
                  </a:moveTo>
                  <a:cubicBezTo>
                    <a:pt x="283" y="7"/>
                    <a:pt x="269" y="3"/>
                    <a:pt x="261" y="2"/>
                  </a:cubicBezTo>
                  <a:cubicBezTo>
                    <a:pt x="251" y="0"/>
                    <a:pt x="246" y="5"/>
                    <a:pt x="243" y="8"/>
                  </a:cubicBezTo>
                  <a:cubicBezTo>
                    <a:pt x="243" y="8"/>
                    <a:pt x="243" y="8"/>
                    <a:pt x="243" y="8"/>
                  </a:cubicBezTo>
                  <a:cubicBezTo>
                    <a:pt x="223" y="10"/>
                    <a:pt x="207" y="7"/>
                    <a:pt x="197" y="7"/>
                  </a:cubicBezTo>
                  <a:cubicBezTo>
                    <a:pt x="186" y="7"/>
                    <a:pt x="181" y="13"/>
                    <a:pt x="179" y="16"/>
                  </a:cubicBezTo>
                  <a:cubicBezTo>
                    <a:pt x="179" y="16"/>
                    <a:pt x="179" y="16"/>
                    <a:pt x="179" y="16"/>
                  </a:cubicBezTo>
                  <a:cubicBezTo>
                    <a:pt x="170" y="20"/>
                    <a:pt x="143" y="16"/>
                    <a:pt x="133" y="16"/>
                  </a:cubicBezTo>
                  <a:cubicBezTo>
                    <a:pt x="122" y="16"/>
                    <a:pt x="118" y="21"/>
                    <a:pt x="115" y="24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08" y="30"/>
                    <a:pt x="81" y="33"/>
                    <a:pt x="70" y="36"/>
                  </a:cubicBezTo>
                  <a:cubicBezTo>
                    <a:pt x="60" y="38"/>
                    <a:pt x="57" y="45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48" y="55"/>
                    <a:pt x="22" y="61"/>
                    <a:pt x="12" y="65"/>
                  </a:cubicBezTo>
                  <a:cubicBezTo>
                    <a:pt x="7" y="67"/>
                    <a:pt x="4" y="69"/>
                    <a:pt x="2" y="71"/>
                  </a:cubicBezTo>
                  <a:cubicBezTo>
                    <a:pt x="1" y="79"/>
                    <a:pt x="0" y="87"/>
                    <a:pt x="0" y="93"/>
                  </a:cubicBezTo>
                  <a:cubicBezTo>
                    <a:pt x="0" y="95"/>
                    <a:pt x="0" y="97"/>
                    <a:pt x="0" y="99"/>
                  </a:cubicBezTo>
                  <a:cubicBezTo>
                    <a:pt x="5" y="100"/>
                    <a:pt x="23" y="101"/>
                    <a:pt x="31" y="95"/>
                  </a:cubicBezTo>
                  <a:cubicBezTo>
                    <a:pt x="39" y="88"/>
                    <a:pt x="53" y="73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7" y="71"/>
                    <a:pt x="69" y="73"/>
                    <a:pt x="80" y="71"/>
                  </a:cubicBezTo>
                  <a:cubicBezTo>
                    <a:pt x="90" y="70"/>
                    <a:pt x="108" y="51"/>
                    <a:pt x="117" y="53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21" y="55"/>
                    <a:pt x="127" y="59"/>
                    <a:pt x="137" y="54"/>
                  </a:cubicBezTo>
                  <a:cubicBezTo>
                    <a:pt x="147" y="50"/>
                    <a:pt x="170" y="37"/>
                    <a:pt x="180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4" y="38"/>
                    <a:pt x="188" y="43"/>
                    <a:pt x="199" y="41"/>
                  </a:cubicBezTo>
                  <a:cubicBezTo>
                    <a:pt x="209" y="39"/>
                    <a:pt x="224" y="33"/>
                    <a:pt x="244" y="31"/>
                  </a:cubicBezTo>
                  <a:cubicBezTo>
                    <a:pt x="244" y="31"/>
                    <a:pt x="244" y="31"/>
                    <a:pt x="244" y="31"/>
                  </a:cubicBezTo>
                  <a:cubicBezTo>
                    <a:pt x="247" y="34"/>
                    <a:pt x="251" y="40"/>
                    <a:pt x="262" y="39"/>
                  </a:cubicBezTo>
                  <a:cubicBezTo>
                    <a:pt x="269" y="39"/>
                    <a:pt x="283" y="36"/>
                    <a:pt x="295" y="36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3" name="Freeform 43">
              <a:extLst>
                <a:ext uri="{FF2B5EF4-FFF2-40B4-BE49-F238E27FC236}">
                  <a16:creationId xmlns:a16="http://schemas.microsoft.com/office/drawing/2014/main" id="{EBFD257E-53BC-4B89-B273-C543BAAAC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" y="1355"/>
              <a:ext cx="515" cy="146"/>
            </a:xfrm>
            <a:custGeom>
              <a:avLst/>
              <a:gdLst>
                <a:gd name="T0" fmla="*/ 6250 w 206"/>
                <a:gd name="T1" fmla="*/ 295 h 55"/>
                <a:gd name="T2" fmla="*/ 6063 w 206"/>
                <a:gd name="T3" fmla="*/ 507 h 55"/>
                <a:gd name="T4" fmla="*/ 4895 w 206"/>
                <a:gd name="T5" fmla="*/ 507 h 55"/>
                <a:gd name="T6" fmla="*/ 4425 w 206"/>
                <a:gd name="T7" fmla="*/ 451 h 55"/>
                <a:gd name="T8" fmla="*/ 3720 w 206"/>
                <a:gd name="T9" fmla="*/ 746 h 55"/>
                <a:gd name="T10" fmla="*/ 3563 w 206"/>
                <a:gd name="T11" fmla="*/ 993 h 55"/>
                <a:gd name="T12" fmla="*/ 2550 w 206"/>
                <a:gd name="T13" fmla="*/ 1290 h 55"/>
                <a:gd name="T14" fmla="*/ 2083 w 206"/>
                <a:gd name="T15" fmla="*/ 1380 h 55"/>
                <a:gd name="T16" fmla="*/ 1408 w 206"/>
                <a:gd name="T17" fmla="*/ 1980 h 55"/>
                <a:gd name="T18" fmla="*/ 0 w 206"/>
                <a:gd name="T19" fmla="*/ 2734 h 55"/>
                <a:gd name="T20" fmla="*/ 0 w 206"/>
                <a:gd name="T21" fmla="*/ 2734 h 55"/>
                <a:gd name="T22" fmla="*/ 1563 w 206"/>
                <a:gd name="T23" fmla="*/ 2193 h 55"/>
                <a:gd name="T24" fmla="*/ 1613 w 206"/>
                <a:gd name="T25" fmla="*/ 2134 h 55"/>
                <a:gd name="T26" fmla="*/ 2583 w 206"/>
                <a:gd name="T27" fmla="*/ 1683 h 55"/>
                <a:gd name="T28" fmla="*/ 3720 w 206"/>
                <a:gd name="T29" fmla="*/ 1346 h 55"/>
                <a:gd name="T30" fmla="*/ 3958 w 206"/>
                <a:gd name="T31" fmla="*/ 1051 h 55"/>
                <a:gd name="T32" fmla="*/ 4425 w 206"/>
                <a:gd name="T33" fmla="*/ 839 h 55"/>
                <a:gd name="T34" fmla="*/ 4845 w 206"/>
                <a:gd name="T35" fmla="*/ 839 h 55"/>
                <a:gd name="T36" fmla="*/ 6145 w 206"/>
                <a:gd name="T37" fmla="*/ 839 h 55"/>
                <a:gd name="T38" fmla="*/ 6458 w 206"/>
                <a:gd name="T39" fmla="*/ 656 h 55"/>
                <a:gd name="T40" fmla="*/ 6958 w 206"/>
                <a:gd name="T41" fmla="*/ 93 h 55"/>
                <a:gd name="T42" fmla="*/ 8050 w 206"/>
                <a:gd name="T43" fmla="*/ 56 h 55"/>
                <a:gd name="T44" fmla="*/ 8050 w 206"/>
                <a:gd name="T45" fmla="*/ 56 h 55"/>
                <a:gd name="T46" fmla="*/ 7345 w 206"/>
                <a:gd name="T47" fmla="*/ 56 h 55"/>
                <a:gd name="T48" fmla="*/ 6925 w 206"/>
                <a:gd name="T49" fmla="*/ 0 h 55"/>
                <a:gd name="T50" fmla="*/ 6250 w 206"/>
                <a:gd name="T51" fmla="*/ 295 h 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6" h="55">
                  <a:moveTo>
                    <a:pt x="160" y="6"/>
                  </a:moveTo>
                  <a:cubicBezTo>
                    <a:pt x="159" y="7"/>
                    <a:pt x="158" y="9"/>
                    <a:pt x="155" y="10"/>
                  </a:cubicBezTo>
                  <a:cubicBezTo>
                    <a:pt x="148" y="11"/>
                    <a:pt x="135" y="10"/>
                    <a:pt x="125" y="10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04" y="9"/>
                    <a:pt x="99" y="12"/>
                    <a:pt x="95" y="15"/>
                  </a:cubicBezTo>
                  <a:cubicBezTo>
                    <a:pt x="94" y="16"/>
                    <a:pt x="92" y="19"/>
                    <a:pt x="91" y="20"/>
                  </a:cubicBezTo>
                  <a:cubicBezTo>
                    <a:pt x="84" y="24"/>
                    <a:pt x="74" y="25"/>
                    <a:pt x="65" y="26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41" y="31"/>
                    <a:pt x="38" y="36"/>
                    <a:pt x="36" y="40"/>
                  </a:cubicBezTo>
                  <a:cubicBezTo>
                    <a:pt x="31" y="47"/>
                    <a:pt x="14" y="51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9" y="53"/>
                    <a:pt x="33" y="51"/>
                    <a:pt x="40" y="44"/>
                  </a:cubicBezTo>
                  <a:cubicBezTo>
                    <a:pt x="40" y="44"/>
                    <a:pt x="41" y="43"/>
                    <a:pt x="41" y="43"/>
                  </a:cubicBezTo>
                  <a:cubicBezTo>
                    <a:pt x="44" y="35"/>
                    <a:pt x="66" y="34"/>
                    <a:pt x="66" y="34"/>
                  </a:cubicBezTo>
                  <a:cubicBezTo>
                    <a:pt x="75" y="33"/>
                    <a:pt x="86" y="32"/>
                    <a:pt x="95" y="27"/>
                  </a:cubicBezTo>
                  <a:cubicBezTo>
                    <a:pt x="96" y="26"/>
                    <a:pt x="100" y="22"/>
                    <a:pt x="101" y="21"/>
                  </a:cubicBezTo>
                  <a:cubicBezTo>
                    <a:pt x="103" y="19"/>
                    <a:pt x="106" y="17"/>
                    <a:pt x="113" y="17"/>
                  </a:cubicBezTo>
                  <a:cubicBezTo>
                    <a:pt x="113" y="17"/>
                    <a:pt x="124" y="17"/>
                    <a:pt x="124" y="17"/>
                  </a:cubicBezTo>
                  <a:cubicBezTo>
                    <a:pt x="135" y="18"/>
                    <a:pt x="149" y="19"/>
                    <a:pt x="157" y="17"/>
                  </a:cubicBezTo>
                  <a:cubicBezTo>
                    <a:pt x="162" y="16"/>
                    <a:pt x="164" y="14"/>
                    <a:pt x="165" y="13"/>
                  </a:cubicBezTo>
                  <a:cubicBezTo>
                    <a:pt x="168" y="8"/>
                    <a:pt x="168" y="2"/>
                    <a:pt x="178" y="2"/>
                  </a:cubicBezTo>
                  <a:cubicBezTo>
                    <a:pt x="178" y="2"/>
                    <a:pt x="199" y="2"/>
                    <a:pt x="206" y="1"/>
                  </a:cubicBezTo>
                  <a:cubicBezTo>
                    <a:pt x="206" y="1"/>
                    <a:pt x="206" y="1"/>
                    <a:pt x="206" y="1"/>
                  </a:cubicBezTo>
                  <a:cubicBezTo>
                    <a:pt x="199" y="2"/>
                    <a:pt x="193" y="1"/>
                    <a:pt x="188" y="1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68" y="0"/>
                    <a:pt x="164" y="0"/>
                    <a:pt x="1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4" name="Freeform 44">
              <a:extLst>
                <a:ext uri="{FF2B5EF4-FFF2-40B4-BE49-F238E27FC236}">
                  <a16:creationId xmlns:a16="http://schemas.microsoft.com/office/drawing/2014/main" id="{64C64E20-EF35-4556-80ED-15E175779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" y="1501"/>
              <a:ext cx="738" cy="136"/>
            </a:xfrm>
            <a:custGeom>
              <a:avLst/>
              <a:gdLst>
                <a:gd name="T0" fmla="*/ 11553 w 295"/>
                <a:gd name="T1" fmla="*/ 307 h 51"/>
                <a:gd name="T2" fmla="*/ 5169 w 295"/>
                <a:gd name="T3" fmla="*/ 605 h 51"/>
                <a:gd name="T4" fmla="*/ 3647 w 295"/>
                <a:gd name="T5" fmla="*/ 1059 h 51"/>
                <a:gd name="T6" fmla="*/ 0 w 295"/>
                <a:gd name="T7" fmla="*/ 1728 h 51"/>
                <a:gd name="T8" fmla="*/ 83 w 295"/>
                <a:gd name="T9" fmla="*/ 2581 h 51"/>
                <a:gd name="T10" fmla="*/ 3805 w 295"/>
                <a:gd name="T11" fmla="*/ 1877 h 51"/>
                <a:gd name="T12" fmla="*/ 5294 w 295"/>
                <a:gd name="T13" fmla="*/ 1421 h 51"/>
                <a:gd name="T14" fmla="*/ 11553 w 295"/>
                <a:gd name="T15" fmla="*/ 116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5" h="51">
                  <a:moveTo>
                    <a:pt x="295" y="6"/>
                  </a:moveTo>
                  <a:cubicBezTo>
                    <a:pt x="247" y="0"/>
                    <a:pt x="178" y="3"/>
                    <a:pt x="132" y="12"/>
                  </a:cubicBezTo>
                  <a:cubicBezTo>
                    <a:pt x="119" y="14"/>
                    <a:pt x="106" y="18"/>
                    <a:pt x="93" y="21"/>
                  </a:cubicBezTo>
                  <a:cubicBezTo>
                    <a:pt x="63" y="28"/>
                    <a:pt x="33" y="35"/>
                    <a:pt x="0" y="34"/>
                  </a:cubicBezTo>
                  <a:cubicBezTo>
                    <a:pt x="0" y="40"/>
                    <a:pt x="1" y="46"/>
                    <a:pt x="2" y="51"/>
                  </a:cubicBezTo>
                  <a:cubicBezTo>
                    <a:pt x="36" y="51"/>
                    <a:pt x="67" y="44"/>
                    <a:pt x="97" y="37"/>
                  </a:cubicBezTo>
                  <a:cubicBezTo>
                    <a:pt x="110" y="33"/>
                    <a:pt x="123" y="30"/>
                    <a:pt x="135" y="28"/>
                  </a:cubicBezTo>
                  <a:cubicBezTo>
                    <a:pt x="180" y="19"/>
                    <a:pt x="250" y="16"/>
                    <a:pt x="295" y="23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5" name="Freeform 45">
              <a:extLst>
                <a:ext uri="{FF2B5EF4-FFF2-40B4-BE49-F238E27FC236}">
                  <a16:creationId xmlns:a16="http://schemas.microsoft.com/office/drawing/2014/main" id="{1314E117-7677-4D38-A1A4-28D492AE2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62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6" name="Freeform 46">
              <a:extLst>
                <a:ext uri="{FF2B5EF4-FFF2-40B4-BE49-F238E27FC236}">
                  <a16:creationId xmlns:a16="http://schemas.microsoft.com/office/drawing/2014/main" id="{A556A4CB-4704-4904-AD0E-39A90A5A7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568"/>
              <a:ext cx="733" cy="104"/>
            </a:xfrm>
            <a:custGeom>
              <a:avLst/>
              <a:gdLst>
                <a:gd name="T0" fmla="*/ 11478 w 293"/>
                <a:gd name="T1" fmla="*/ 363 h 39"/>
                <a:gd name="T2" fmla="*/ 4931 w 293"/>
                <a:gd name="T3" fmla="*/ 819 h 39"/>
                <a:gd name="T4" fmla="*/ 2942 w 293"/>
                <a:gd name="T5" fmla="*/ 1117 h 39"/>
                <a:gd name="T6" fmla="*/ 1251 w 293"/>
                <a:gd name="T7" fmla="*/ 1216 h 39"/>
                <a:gd name="T8" fmla="*/ 0 w 293"/>
                <a:gd name="T9" fmla="*/ 1309 h 39"/>
                <a:gd name="T10" fmla="*/ 125 w 293"/>
                <a:gd name="T11" fmla="*/ 1763 h 39"/>
                <a:gd name="T12" fmla="*/ 1021 w 293"/>
                <a:gd name="T13" fmla="*/ 1515 h 39"/>
                <a:gd name="T14" fmla="*/ 2554 w 293"/>
                <a:gd name="T15" fmla="*/ 1971 h 39"/>
                <a:gd name="T16" fmla="*/ 2584 w 293"/>
                <a:gd name="T17" fmla="*/ 1971 h 39"/>
                <a:gd name="T18" fmla="*/ 3210 w 293"/>
                <a:gd name="T19" fmla="*/ 1728 h 39"/>
                <a:gd name="T20" fmla="*/ 3913 w 293"/>
                <a:gd name="T21" fmla="*/ 1912 h 39"/>
                <a:gd name="T22" fmla="*/ 5056 w 293"/>
                <a:gd name="T23" fmla="*/ 1763 h 39"/>
                <a:gd name="T24" fmla="*/ 11478 w 293"/>
                <a:gd name="T25" fmla="*/ 1365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3" h="39">
                  <a:moveTo>
                    <a:pt x="293" y="7"/>
                  </a:moveTo>
                  <a:cubicBezTo>
                    <a:pt x="251" y="0"/>
                    <a:pt x="190" y="8"/>
                    <a:pt x="126" y="16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59" y="23"/>
                    <a:pt x="44" y="24"/>
                    <a:pt x="32" y="24"/>
                  </a:cubicBezTo>
                  <a:cubicBezTo>
                    <a:pt x="21" y="25"/>
                    <a:pt x="11" y="26"/>
                    <a:pt x="0" y="26"/>
                  </a:cubicBezTo>
                  <a:cubicBezTo>
                    <a:pt x="1" y="29"/>
                    <a:pt x="2" y="32"/>
                    <a:pt x="3" y="35"/>
                  </a:cubicBezTo>
                  <a:cubicBezTo>
                    <a:pt x="10" y="31"/>
                    <a:pt x="20" y="28"/>
                    <a:pt x="26" y="30"/>
                  </a:cubicBezTo>
                  <a:cubicBezTo>
                    <a:pt x="37" y="33"/>
                    <a:pt x="56" y="39"/>
                    <a:pt x="65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9" y="38"/>
                    <a:pt x="72" y="36"/>
                    <a:pt x="82" y="34"/>
                  </a:cubicBezTo>
                  <a:cubicBezTo>
                    <a:pt x="87" y="34"/>
                    <a:pt x="93" y="36"/>
                    <a:pt x="100" y="38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90" y="27"/>
                    <a:pt x="253" y="20"/>
                    <a:pt x="293" y="27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7" name="Freeform 47">
              <a:extLst>
                <a:ext uri="{FF2B5EF4-FFF2-40B4-BE49-F238E27FC236}">
                  <a16:creationId xmlns:a16="http://schemas.microsoft.com/office/drawing/2014/main" id="{5CB346A6-7E36-4D54-B6F4-F8DE18570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813"/>
              <a:ext cx="1140" cy="323"/>
            </a:xfrm>
            <a:custGeom>
              <a:avLst/>
              <a:gdLst>
                <a:gd name="T0" fmla="*/ 0 w 456"/>
                <a:gd name="T1" fmla="*/ 913 h 121"/>
                <a:gd name="T2" fmla="*/ 1175 w 456"/>
                <a:gd name="T3" fmla="*/ 1276 h 121"/>
                <a:gd name="T4" fmla="*/ 1688 w 456"/>
                <a:gd name="T5" fmla="*/ 1161 h 121"/>
                <a:gd name="T6" fmla="*/ 1688 w 456"/>
                <a:gd name="T7" fmla="*/ 1118 h 121"/>
                <a:gd name="T8" fmla="*/ 2738 w 456"/>
                <a:gd name="T9" fmla="*/ 1583 h 121"/>
                <a:gd name="T10" fmla="*/ 3208 w 456"/>
                <a:gd name="T11" fmla="*/ 1468 h 121"/>
                <a:gd name="T12" fmla="*/ 3208 w 456"/>
                <a:gd name="T13" fmla="*/ 1468 h 121"/>
                <a:gd name="T14" fmla="*/ 4220 w 456"/>
                <a:gd name="T15" fmla="*/ 1925 h 121"/>
                <a:gd name="T16" fmla="*/ 5000 w 456"/>
                <a:gd name="T17" fmla="*/ 1767 h 121"/>
                <a:gd name="T18" fmla="*/ 6095 w 456"/>
                <a:gd name="T19" fmla="*/ 2280 h 121"/>
                <a:gd name="T20" fmla="*/ 6613 w 456"/>
                <a:gd name="T21" fmla="*/ 2189 h 121"/>
                <a:gd name="T22" fmla="*/ 6613 w 456"/>
                <a:gd name="T23" fmla="*/ 2189 h 121"/>
                <a:gd name="T24" fmla="*/ 7708 w 456"/>
                <a:gd name="T25" fmla="*/ 2643 h 121"/>
                <a:gd name="T26" fmla="*/ 8283 w 456"/>
                <a:gd name="T27" fmla="*/ 2531 h 121"/>
                <a:gd name="T28" fmla="*/ 8283 w 456"/>
                <a:gd name="T29" fmla="*/ 2531 h 121"/>
                <a:gd name="T30" fmla="*/ 9345 w 456"/>
                <a:gd name="T31" fmla="*/ 3099 h 121"/>
                <a:gd name="T32" fmla="*/ 9895 w 456"/>
                <a:gd name="T33" fmla="*/ 3043 h 121"/>
                <a:gd name="T34" fmla="*/ 11095 w 456"/>
                <a:gd name="T35" fmla="*/ 3500 h 121"/>
                <a:gd name="T36" fmla="*/ 11613 w 456"/>
                <a:gd name="T37" fmla="*/ 3406 h 121"/>
                <a:gd name="T38" fmla="*/ 11613 w 456"/>
                <a:gd name="T39" fmla="*/ 3406 h 121"/>
                <a:gd name="T40" fmla="*/ 12783 w 456"/>
                <a:gd name="T41" fmla="*/ 3919 h 121"/>
                <a:gd name="T42" fmla="*/ 13363 w 456"/>
                <a:gd name="T43" fmla="*/ 3863 h 121"/>
                <a:gd name="T44" fmla="*/ 13363 w 456"/>
                <a:gd name="T45" fmla="*/ 3863 h 121"/>
                <a:gd name="T46" fmla="*/ 14458 w 456"/>
                <a:gd name="T47" fmla="*/ 4567 h 121"/>
                <a:gd name="T48" fmla="*/ 15000 w 456"/>
                <a:gd name="T49" fmla="*/ 4567 h 121"/>
                <a:gd name="T50" fmla="*/ 15000 w 456"/>
                <a:gd name="T51" fmla="*/ 4567 h 121"/>
                <a:gd name="T52" fmla="*/ 15988 w 456"/>
                <a:gd name="T53" fmla="*/ 5229 h 121"/>
                <a:gd name="T54" fmla="*/ 16458 w 456"/>
                <a:gd name="T55" fmla="*/ 5288 h 121"/>
                <a:gd name="T56" fmla="*/ 16458 w 456"/>
                <a:gd name="T57" fmla="*/ 5288 h 121"/>
                <a:gd name="T58" fmla="*/ 17270 w 456"/>
                <a:gd name="T59" fmla="*/ 6142 h 121"/>
                <a:gd name="T60" fmla="*/ 17813 w 456"/>
                <a:gd name="T61" fmla="*/ 5173 h 121"/>
                <a:gd name="T62" fmla="*/ 17813 w 456"/>
                <a:gd name="T63" fmla="*/ 5139 h 121"/>
                <a:gd name="T64" fmla="*/ 16688 w 456"/>
                <a:gd name="T65" fmla="*/ 4525 h 121"/>
                <a:gd name="T66" fmla="*/ 16688 w 456"/>
                <a:gd name="T67" fmla="*/ 4525 h 121"/>
                <a:gd name="T68" fmla="*/ 16300 w 456"/>
                <a:gd name="T69" fmla="*/ 4012 h 121"/>
                <a:gd name="T70" fmla="*/ 15083 w 456"/>
                <a:gd name="T71" fmla="*/ 3556 h 121"/>
                <a:gd name="T72" fmla="*/ 15083 w 456"/>
                <a:gd name="T73" fmla="*/ 3556 h 121"/>
                <a:gd name="T74" fmla="*/ 14658 w 456"/>
                <a:gd name="T75" fmla="*/ 3249 h 121"/>
                <a:gd name="T76" fmla="*/ 13408 w 456"/>
                <a:gd name="T77" fmla="*/ 3158 h 121"/>
                <a:gd name="T78" fmla="*/ 13408 w 456"/>
                <a:gd name="T79" fmla="*/ 3158 h 121"/>
                <a:gd name="T80" fmla="*/ 12970 w 456"/>
                <a:gd name="T81" fmla="*/ 2792 h 121"/>
                <a:gd name="T82" fmla="*/ 11720 w 456"/>
                <a:gd name="T83" fmla="*/ 2587 h 121"/>
                <a:gd name="T84" fmla="*/ 11720 w 456"/>
                <a:gd name="T85" fmla="*/ 2587 h 121"/>
                <a:gd name="T86" fmla="*/ 11333 w 456"/>
                <a:gd name="T87" fmla="*/ 2224 h 121"/>
                <a:gd name="T88" fmla="*/ 10083 w 456"/>
                <a:gd name="T89" fmla="*/ 2189 h 121"/>
                <a:gd name="T90" fmla="*/ 9583 w 456"/>
                <a:gd name="T91" fmla="*/ 1882 h 121"/>
                <a:gd name="T92" fmla="*/ 8333 w 456"/>
                <a:gd name="T93" fmla="*/ 1882 h 121"/>
                <a:gd name="T94" fmla="*/ 8333 w 456"/>
                <a:gd name="T95" fmla="*/ 1882 h 121"/>
                <a:gd name="T96" fmla="*/ 7938 w 456"/>
                <a:gd name="T97" fmla="*/ 1524 h 121"/>
                <a:gd name="T98" fmla="*/ 6688 w 456"/>
                <a:gd name="T99" fmla="*/ 1369 h 121"/>
                <a:gd name="T100" fmla="*/ 6688 w 456"/>
                <a:gd name="T101" fmla="*/ 1369 h 121"/>
                <a:gd name="T102" fmla="*/ 6250 w 456"/>
                <a:gd name="T103" fmla="*/ 1004 h 121"/>
                <a:gd name="T104" fmla="*/ 5125 w 456"/>
                <a:gd name="T105" fmla="*/ 969 h 121"/>
                <a:gd name="T106" fmla="*/ 4458 w 456"/>
                <a:gd name="T107" fmla="*/ 763 h 121"/>
                <a:gd name="T108" fmla="*/ 3333 w 456"/>
                <a:gd name="T109" fmla="*/ 662 h 121"/>
                <a:gd name="T110" fmla="*/ 3283 w 456"/>
                <a:gd name="T111" fmla="*/ 662 h 121"/>
                <a:gd name="T112" fmla="*/ 2863 w 456"/>
                <a:gd name="T113" fmla="*/ 307 h 121"/>
                <a:gd name="T114" fmla="*/ 1688 w 456"/>
                <a:gd name="T115" fmla="*/ 248 h 121"/>
                <a:gd name="T116" fmla="*/ 1688 w 456"/>
                <a:gd name="T117" fmla="*/ 248 h 121"/>
                <a:gd name="T118" fmla="*/ 1175 w 456"/>
                <a:gd name="T119" fmla="*/ 56 h 121"/>
                <a:gd name="T120" fmla="*/ 50 w 456"/>
                <a:gd name="T121" fmla="*/ 206 h 121"/>
                <a:gd name="T122" fmla="*/ 50 w 456"/>
                <a:gd name="T123" fmla="*/ 206 h 121"/>
                <a:gd name="T124" fmla="*/ 0 w 456"/>
                <a:gd name="T125" fmla="*/ 149 h 1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56" h="121">
                  <a:moveTo>
                    <a:pt x="0" y="18"/>
                  </a:moveTo>
                  <a:cubicBezTo>
                    <a:pt x="7" y="18"/>
                    <a:pt x="23" y="24"/>
                    <a:pt x="30" y="25"/>
                  </a:cubicBezTo>
                  <a:cubicBezTo>
                    <a:pt x="37" y="27"/>
                    <a:pt x="40" y="24"/>
                    <a:pt x="43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9" y="20"/>
                    <a:pt x="63" y="31"/>
                    <a:pt x="70" y="31"/>
                  </a:cubicBezTo>
                  <a:cubicBezTo>
                    <a:pt x="78" y="31"/>
                    <a:pt x="79" y="29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9" y="29"/>
                    <a:pt x="101" y="35"/>
                    <a:pt x="108" y="38"/>
                  </a:cubicBezTo>
                  <a:cubicBezTo>
                    <a:pt x="115" y="41"/>
                    <a:pt x="125" y="36"/>
                    <a:pt x="128" y="35"/>
                  </a:cubicBezTo>
                  <a:cubicBezTo>
                    <a:pt x="134" y="34"/>
                    <a:pt x="149" y="43"/>
                    <a:pt x="156" y="45"/>
                  </a:cubicBezTo>
                  <a:cubicBezTo>
                    <a:pt x="163" y="47"/>
                    <a:pt x="167" y="45"/>
                    <a:pt x="169" y="43"/>
                  </a:cubicBezTo>
                  <a:cubicBezTo>
                    <a:pt x="169" y="43"/>
                    <a:pt x="169" y="43"/>
                    <a:pt x="169" y="43"/>
                  </a:cubicBezTo>
                  <a:cubicBezTo>
                    <a:pt x="178" y="45"/>
                    <a:pt x="190" y="50"/>
                    <a:pt x="197" y="52"/>
                  </a:cubicBezTo>
                  <a:cubicBezTo>
                    <a:pt x="204" y="54"/>
                    <a:pt x="209" y="52"/>
                    <a:pt x="212" y="50"/>
                  </a:cubicBezTo>
                  <a:cubicBezTo>
                    <a:pt x="212" y="50"/>
                    <a:pt x="212" y="50"/>
                    <a:pt x="212" y="50"/>
                  </a:cubicBezTo>
                  <a:cubicBezTo>
                    <a:pt x="218" y="50"/>
                    <a:pt x="233" y="58"/>
                    <a:pt x="239" y="61"/>
                  </a:cubicBezTo>
                  <a:cubicBezTo>
                    <a:pt x="246" y="64"/>
                    <a:pt x="251" y="62"/>
                    <a:pt x="253" y="60"/>
                  </a:cubicBezTo>
                  <a:cubicBezTo>
                    <a:pt x="260" y="59"/>
                    <a:pt x="277" y="67"/>
                    <a:pt x="284" y="69"/>
                  </a:cubicBezTo>
                  <a:cubicBezTo>
                    <a:pt x="291" y="71"/>
                    <a:pt x="295" y="68"/>
                    <a:pt x="297" y="67"/>
                  </a:cubicBezTo>
                  <a:cubicBezTo>
                    <a:pt x="297" y="67"/>
                    <a:pt x="297" y="67"/>
                    <a:pt x="297" y="67"/>
                  </a:cubicBezTo>
                  <a:cubicBezTo>
                    <a:pt x="311" y="70"/>
                    <a:pt x="321" y="75"/>
                    <a:pt x="327" y="77"/>
                  </a:cubicBezTo>
                  <a:cubicBezTo>
                    <a:pt x="334" y="80"/>
                    <a:pt x="339" y="78"/>
                    <a:pt x="342" y="76"/>
                  </a:cubicBezTo>
                  <a:cubicBezTo>
                    <a:pt x="342" y="76"/>
                    <a:pt x="342" y="76"/>
                    <a:pt x="342" y="76"/>
                  </a:cubicBezTo>
                  <a:cubicBezTo>
                    <a:pt x="348" y="77"/>
                    <a:pt x="364" y="87"/>
                    <a:pt x="370" y="90"/>
                  </a:cubicBezTo>
                  <a:cubicBezTo>
                    <a:pt x="377" y="93"/>
                    <a:pt x="381" y="91"/>
                    <a:pt x="384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90" y="88"/>
                    <a:pt x="402" y="102"/>
                    <a:pt x="409" y="103"/>
                  </a:cubicBezTo>
                  <a:cubicBezTo>
                    <a:pt x="416" y="105"/>
                    <a:pt x="418" y="104"/>
                    <a:pt x="421" y="104"/>
                  </a:cubicBezTo>
                  <a:cubicBezTo>
                    <a:pt x="421" y="104"/>
                    <a:pt x="421" y="104"/>
                    <a:pt x="421" y="104"/>
                  </a:cubicBezTo>
                  <a:cubicBezTo>
                    <a:pt x="427" y="106"/>
                    <a:pt x="436" y="116"/>
                    <a:pt x="442" y="121"/>
                  </a:cubicBezTo>
                  <a:cubicBezTo>
                    <a:pt x="446" y="114"/>
                    <a:pt x="451" y="108"/>
                    <a:pt x="456" y="102"/>
                  </a:cubicBezTo>
                  <a:cubicBezTo>
                    <a:pt x="456" y="102"/>
                    <a:pt x="456" y="102"/>
                    <a:pt x="456" y="101"/>
                  </a:cubicBezTo>
                  <a:cubicBezTo>
                    <a:pt x="449" y="99"/>
                    <a:pt x="431" y="94"/>
                    <a:pt x="427" y="89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26" y="86"/>
                    <a:pt x="424" y="82"/>
                    <a:pt x="417" y="79"/>
                  </a:cubicBezTo>
                  <a:cubicBezTo>
                    <a:pt x="410" y="77"/>
                    <a:pt x="391" y="75"/>
                    <a:pt x="386" y="70"/>
                  </a:cubicBezTo>
                  <a:cubicBezTo>
                    <a:pt x="386" y="70"/>
                    <a:pt x="386" y="70"/>
                    <a:pt x="386" y="70"/>
                  </a:cubicBezTo>
                  <a:cubicBezTo>
                    <a:pt x="385" y="68"/>
                    <a:pt x="382" y="64"/>
                    <a:pt x="375" y="64"/>
                  </a:cubicBezTo>
                  <a:cubicBezTo>
                    <a:pt x="367" y="63"/>
                    <a:pt x="349" y="65"/>
                    <a:pt x="343" y="62"/>
                  </a:cubicBezTo>
                  <a:cubicBezTo>
                    <a:pt x="343" y="62"/>
                    <a:pt x="343" y="62"/>
                    <a:pt x="343" y="62"/>
                  </a:cubicBezTo>
                  <a:cubicBezTo>
                    <a:pt x="341" y="60"/>
                    <a:pt x="339" y="56"/>
                    <a:pt x="332" y="55"/>
                  </a:cubicBezTo>
                  <a:cubicBezTo>
                    <a:pt x="325" y="54"/>
                    <a:pt x="313" y="54"/>
                    <a:pt x="300" y="51"/>
                  </a:cubicBezTo>
                  <a:cubicBezTo>
                    <a:pt x="300" y="51"/>
                    <a:pt x="300" y="51"/>
                    <a:pt x="300" y="51"/>
                  </a:cubicBezTo>
                  <a:cubicBezTo>
                    <a:pt x="299" y="49"/>
                    <a:pt x="298" y="45"/>
                    <a:pt x="290" y="44"/>
                  </a:cubicBezTo>
                  <a:cubicBezTo>
                    <a:pt x="283" y="44"/>
                    <a:pt x="264" y="46"/>
                    <a:pt x="258" y="43"/>
                  </a:cubicBezTo>
                  <a:cubicBezTo>
                    <a:pt x="256" y="40"/>
                    <a:pt x="252" y="37"/>
                    <a:pt x="245" y="37"/>
                  </a:cubicBezTo>
                  <a:cubicBezTo>
                    <a:pt x="238" y="37"/>
                    <a:pt x="219" y="39"/>
                    <a:pt x="213" y="37"/>
                  </a:cubicBezTo>
                  <a:cubicBezTo>
                    <a:pt x="213" y="37"/>
                    <a:pt x="213" y="37"/>
                    <a:pt x="213" y="37"/>
                  </a:cubicBezTo>
                  <a:cubicBezTo>
                    <a:pt x="211" y="34"/>
                    <a:pt x="210" y="30"/>
                    <a:pt x="203" y="30"/>
                  </a:cubicBezTo>
                  <a:cubicBezTo>
                    <a:pt x="195" y="29"/>
                    <a:pt x="184" y="28"/>
                    <a:pt x="171" y="27"/>
                  </a:cubicBezTo>
                  <a:cubicBezTo>
                    <a:pt x="171" y="27"/>
                    <a:pt x="171" y="27"/>
                    <a:pt x="171" y="27"/>
                  </a:cubicBezTo>
                  <a:cubicBezTo>
                    <a:pt x="169" y="25"/>
                    <a:pt x="167" y="21"/>
                    <a:pt x="160" y="20"/>
                  </a:cubicBezTo>
                  <a:cubicBezTo>
                    <a:pt x="152" y="19"/>
                    <a:pt x="133" y="23"/>
                    <a:pt x="131" y="19"/>
                  </a:cubicBezTo>
                  <a:cubicBezTo>
                    <a:pt x="129" y="17"/>
                    <a:pt x="121" y="15"/>
                    <a:pt x="114" y="15"/>
                  </a:cubicBezTo>
                  <a:cubicBezTo>
                    <a:pt x="107" y="14"/>
                    <a:pt x="90" y="17"/>
                    <a:pt x="85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3" y="10"/>
                    <a:pt x="80" y="6"/>
                    <a:pt x="73" y="6"/>
                  </a:cubicBezTo>
                  <a:cubicBezTo>
                    <a:pt x="66" y="5"/>
                    <a:pt x="49" y="8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1" y="3"/>
                    <a:pt x="38" y="0"/>
                    <a:pt x="30" y="1"/>
                  </a:cubicBezTo>
                  <a:cubicBezTo>
                    <a:pt x="23" y="2"/>
                    <a:pt x="7" y="6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8" name="Freeform 48">
              <a:extLst>
                <a:ext uri="{FF2B5EF4-FFF2-40B4-BE49-F238E27FC236}">
                  <a16:creationId xmlns:a16="http://schemas.microsoft.com/office/drawing/2014/main" id="{4F4A0C77-8056-4B61-9562-1834EFD6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168"/>
              <a:ext cx="1247" cy="152"/>
            </a:xfrm>
            <a:custGeom>
              <a:avLst/>
              <a:gdLst>
                <a:gd name="T0" fmla="*/ 0 w 499"/>
                <a:gd name="T1" fmla="*/ 205 h 57"/>
                <a:gd name="T2" fmla="*/ 500 w 499"/>
                <a:gd name="T3" fmla="*/ 363 h 57"/>
                <a:gd name="T4" fmla="*/ 1249 w 499"/>
                <a:gd name="T5" fmla="*/ 93 h 57"/>
                <a:gd name="T6" fmla="*/ 2374 w 499"/>
                <a:gd name="T7" fmla="*/ 397 h 57"/>
                <a:gd name="T8" fmla="*/ 2886 w 499"/>
                <a:gd name="T9" fmla="*/ 205 h 57"/>
                <a:gd name="T10" fmla="*/ 2886 w 499"/>
                <a:gd name="T11" fmla="*/ 205 h 57"/>
                <a:gd name="T12" fmla="*/ 4008 w 499"/>
                <a:gd name="T13" fmla="*/ 397 h 57"/>
                <a:gd name="T14" fmla="*/ 4558 w 499"/>
                <a:gd name="T15" fmla="*/ 205 h 57"/>
                <a:gd name="T16" fmla="*/ 4558 w 499"/>
                <a:gd name="T17" fmla="*/ 205 h 57"/>
                <a:gd name="T18" fmla="*/ 5695 w 499"/>
                <a:gd name="T19" fmla="*/ 605 h 57"/>
                <a:gd name="T20" fmla="*/ 6195 w 499"/>
                <a:gd name="T21" fmla="*/ 547 h 57"/>
                <a:gd name="T22" fmla="*/ 6195 w 499"/>
                <a:gd name="T23" fmla="*/ 547 h 57"/>
                <a:gd name="T24" fmla="*/ 7337 w 499"/>
                <a:gd name="T25" fmla="*/ 819 h 57"/>
                <a:gd name="T26" fmla="*/ 7832 w 499"/>
                <a:gd name="T27" fmla="*/ 547 h 57"/>
                <a:gd name="T28" fmla="*/ 7832 w 499"/>
                <a:gd name="T29" fmla="*/ 547 h 57"/>
                <a:gd name="T30" fmla="*/ 8974 w 499"/>
                <a:gd name="T31" fmla="*/ 760 h 57"/>
                <a:gd name="T32" fmla="*/ 9474 w 499"/>
                <a:gd name="T33" fmla="*/ 605 h 57"/>
                <a:gd name="T34" fmla="*/ 9516 w 499"/>
                <a:gd name="T35" fmla="*/ 605 h 57"/>
                <a:gd name="T36" fmla="*/ 10723 w 499"/>
                <a:gd name="T37" fmla="*/ 968 h 57"/>
                <a:gd name="T38" fmla="*/ 11235 w 499"/>
                <a:gd name="T39" fmla="*/ 819 h 57"/>
                <a:gd name="T40" fmla="*/ 11235 w 499"/>
                <a:gd name="T41" fmla="*/ 819 h 57"/>
                <a:gd name="T42" fmla="*/ 12328 w 499"/>
                <a:gd name="T43" fmla="*/ 1272 h 57"/>
                <a:gd name="T44" fmla="*/ 12795 w 499"/>
                <a:gd name="T45" fmla="*/ 1117 h 57"/>
                <a:gd name="T46" fmla="*/ 12795 w 499"/>
                <a:gd name="T47" fmla="*/ 1117 h 57"/>
                <a:gd name="T48" fmla="*/ 13814 w 499"/>
                <a:gd name="T49" fmla="*/ 1613 h 57"/>
                <a:gd name="T50" fmla="*/ 14544 w 499"/>
                <a:gd name="T51" fmla="*/ 1459 h 57"/>
                <a:gd name="T52" fmla="*/ 15681 w 499"/>
                <a:gd name="T53" fmla="*/ 1971 h 57"/>
                <a:gd name="T54" fmla="*/ 16181 w 499"/>
                <a:gd name="T55" fmla="*/ 1877 h 57"/>
                <a:gd name="T56" fmla="*/ 16181 w 499"/>
                <a:gd name="T57" fmla="*/ 1877 h 57"/>
                <a:gd name="T58" fmla="*/ 17273 w 499"/>
                <a:gd name="T59" fmla="*/ 2333 h 57"/>
                <a:gd name="T60" fmla="*/ 17868 w 499"/>
                <a:gd name="T61" fmla="*/ 2219 h 57"/>
                <a:gd name="T62" fmla="*/ 17868 w 499"/>
                <a:gd name="T63" fmla="*/ 2219 h 57"/>
                <a:gd name="T64" fmla="*/ 18915 w 499"/>
                <a:gd name="T65" fmla="*/ 2731 h 57"/>
                <a:gd name="T66" fmla="*/ 19460 w 499"/>
                <a:gd name="T67" fmla="*/ 2731 h 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9" h="57">
                  <a:moveTo>
                    <a:pt x="0" y="4"/>
                  </a:moveTo>
                  <a:cubicBezTo>
                    <a:pt x="4" y="5"/>
                    <a:pt x="9" y="7"/>
                    <a:pt x="13" y="7"/>
                  </a:cubicBezTo>
                  <a:cubicBezTo>
                    <a:pt x="21" y="9"/>
                    <a:pt x="29" y="4"/>
                    <a:pt x="32" y="2"/>
                  </a:cubicBezTo>
                  <a:cubicBezTo>
                    <a:pt x="38" y="0"/>
                    <a:pt x="54" y="7"/>
                    <a:pt x="61" y="8"/>
                  </a:cubicBezTo>
                  <a:cubicBezTo>
                    <a:pt x="69" y="9"/>
                    <a:pt x="72" y="6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83" y="4"/>
                    <a:pt x="96" y="7"/>
                    <a:pt x="103" y="8"/>
                  </a:cubicBezTo>
                  <a:cubicBezTo>
                    <a:pt x="111" y="9"/>
                    <a:pt x="115" y="6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24" y="3"/>
                    <a:pt x="139" y="10"/>
                    <a:pt x="146" y="12"/>
                  </a:cubicBezTo>
                  <a:cubicBezTo>
                    <a:pt x="152" y="15"/>
                    <a:pt x="156" y="12"/>
                    <a:pt x="159" y="11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5" y="9"/>
                    <a:pt x="181" y="15"/>
                    <a:pt x="188" y="16"/>
                  </a:cubicBezTo>
                  <a:cubicBezTo>
                    <a:pt x="195" y="16"/>
                    <a:pt x="199" y="13"/>
                    <a:pt x="201" y="11"/>
                  </a:cubicBezTo>
                  <a:cubicBezTo>
                    <a:pt x="201" y="11"/>
                    <a:pt x="201" y="11"/>
                    <a:pt x="201" y="11"/>
                  </a:cubicBezTo>
                  <a:cubicBezTo>
                    <a:pt x="207" y="8"/>
                    <a:pt x="223" y="14"/>
                    <a:pt x="230" y="15"/>
                  </a:cubicBezTo>
                  <a:cubicBezTo>
                    <a:pt x="238" y="15"/>
                    <a:pt x="241" y="14"/>
                    <a:pt x="243" y="12"/>
                  </a:cubicBezTo>
                  <a:cubicBezTo>
                    <a:pt x="244" y="12"/>
                    <a:pt x="244" y="12"/>
                    <a:pt x="244" y="12"/>
                  </a:cubicBezTo>
                  <a:cubicBezTo>
                    <a:pt x="251" y="11"/>
                    <a:pt x="268" y="17"/>
                    <a:pt x="275" y="19"/>
                  </a:cubicBezTo>
                  <a:cubicBezTo>
                    <a:pt x="282" y="21"/>
                    <a:pt x="286" y="18"/>
                    <a:pt x="288" y="16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94" y="14"/>
                    <a:pt x="309" y="25"/>
                    <a:pt x="316" y="25"/>
                  </a:cubicBezTo>
                  <a:cubicBezTo>
                    <a:pt x="323" y="25"/>
                    <a:pt x="325" y="23"/>
                    <a:pt x="328" y="22"/>
                  </a:cubicBezTo>
                  <a:cubicBezTo>
                    <a:pt x="328" y="22"/>
                    <a:pt x="328" y="22"/>
                    <a:pt x="328" y="22"/>
                  </a:cubicBezTo>
                  <a:cubicBezTo>
                    <a:pt x="334" y="23"/>
                    <a:pt x="347" y="29"/>
                    <a:pt x="354" y="32"/>
                  </a:cubicBezTo>
                  <a:cubicBezTo>
                    <a:pt x="361" y="34"/>
                    <a:pt x="371" y="30"/>
                    <a:pt x="373" y="29"/>
                  </a:cubicBezTo>
                  <a:cubicBezTo>
                    <a:pt x="380" y="28"/>
                    <a:pt x="395" y="37"/>
                    <a:pt x="402" y="39"/>
                  </a:cubicBezTo>
                  <a:cubicBezTo>
                    <a:pt x="409" y="41"/>
                    <a:pt x="413" y="39"/>
                    <a:pt x="415" y="37"/>
                  </a:cubicBezTo>
                  <a:cubicBezTo>
                    <a:pt x="415" y="37"/>
                    <a:pt x="415" y="37"/>
                    <a:pt x="415" y="37"/>
                  </a:cubicBezTo>
                  <a:cubicBezTo>
                    <a:pt x="423" y="39"/>
                    <a:pt x="436" y="44"/>
                    <a:pt x="443" y="46"/>
                  </a:cubicBezTo>
                  <a:cubicBezTo>
                    <a:pt x="450" y="48"/>
                    <a:pt x="455" y="45"/>
                    <a:pt x="458" y="44"/>
                  </a:cubicBezTo>
                  <a:cubicBezTo>
                    <a:pt x="458" y="44"/>
                    <a:pt x="458" y="44"/>
                    <a:pt x="458" y="44"/>
                  </a:cubicBezTo>
                  <a:cubicBezTo>
                    <a:pt x="464" y="44"/>
                    <a:pt x="478" y="51"/>
                    <a:pt x="485" y="54"/>
                  </a:cubicBezTo>
                  <a:cubicBezTo>
                    <a:pt x="492" y="57"/>
                    <a:pt x="496" y="56"/>
                    <a:pt x="499" y="54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9" name="Freeform 49">
              <a:extLst>
                <a:ext uri="{FF2B5EF4-FFF2-40B4-BE49-F238E27FC236}">
                  <a16:creationId xmlns:a16="http://schemas.microsoft.com/office/drawing/2014/main" id="{39A83AB3-77E2-47E4-AE66-C7515500A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120"/>
              <a:ext cx="1260" cy="147"/>
            </a:xfrm>
            <a:custGeom>
              <a:avLst/>
              <a:gdLst>
                <a:gd name="T0" fmla="*/ 19688 w 504"/>
                <a:gd name="T1" fmla="*/ 2806 h 55"/>
                <a:gd name="T2" fmla="*/ 19188 w 504"/>
                <a:gd name="T3" fmla="*/ 2499 h 55"/>
                <a:gd name="T4" fmla="*/ 17938 w 504"/>
                <a:gd name="T5" fmla="*/ 2443 h 55"/>
                <a:gd name="T6" fmla="*/ 17938 w 504"/>
                <a:gd name="T7" fmla="*/ 2443 h 55"/>
                <a:gd name="T8" fmla="*/ 17500 w 504"/>
                <a:gd name="T9" fmla="*/ 2101 h 55"/>
                <a:gd name="T10" fmla="*/ 16300 w 504"/>
                <a:gd name="T11" fmla="*/ 1986 h 55"/>
                <a:gd name="T12" fmla="*/ 16300 w 504"/>
                <a:gd name="T13" fmla="*/ 1986 h 55"/>
                <a:gd name="T14" fmla="*/ 15833 w 504"/>
                <a:gd name="T15" fmla="*/ 1644 h 55"/>
                <a:gd name="T16" fmla="*/ 14688 w 504"/>
                <a:gd name="T17" fmla="*/ 1585 h 55"/>
                <a:gd name="T18" fmla="*/ 14063 w 504"/>
                <a:gd name="T19" fmla="*/ 1371 h 55"/>
                <a:gd name="T20" fmla="*/ 12895 w 504"/>
                <a:gd name="T21" fmla="*/ 1278 h 55"/>
                <a:gd name="T22" fmla="*/ 12895 w 504"/>
                <a:gd name="T23" fmla="*/ 1278 h 55"/>
                <a:gd name="T24" fmla="*/ 12470 w 504"/>
                <a:gd name="T25" fmla="*/ 914 h 55"/>
                <a:gd name="T26" fmla="*/ 11300 w 504"/>
                <a:gd name="T27" fmla="*/ 858 h 55"/>
                <a:gd name="T28" fmla="*/ 11300 w 504"/>
                <a:gd name="T29" fmla="*/ 858 h 55"/>
                <a:gd name="T30" fmla="*/ 10783 w 504"/>
                <a:gd name="T31" fmla="*/ 671 h 55"/>
                <a:gd name="T32" fmla="*/ 9738 w 504"/>
                <a:gd name="T33" fmla="*/ 821 h 55"/>
                <a:gd name="T34" fmla="*/ 8958 w 504"/>
                <a:gd name="T35" fmla="*/ 457 h 55"/>
                <a:gd name="T36" fmla="*/ 7895 w 504"/>
                <a:gd name="T37" fmla="*/ 671 h 55"/>
                <a:gd name="T38" fmla="*/ 7863 w 504"/>
                <a:gd name="T39" fmla="*/ 671 h 55"/>
                <a:gd name="T40" fmla="*/ 7425 w 504"/>
                <a:gd name="T41" fmla="*/ 457 h 55"/>
                <a:gd name="T42" fmla="*/ 6333 w 504"/>
                <a:gd name="T43" fmla="*/ 615 h 55"/>
                <a:gd name="T44" fmla="*/ 6333 w 504"/>
                <a:gd name="T45" fmla="*/ 615 h 55"/>
                <a:gd name="T46" fmla="*/ 5833 w 504"/>
                <a:gd name="T47" fmla="*/ 307 h 55"/>
                <a:gd name="T48" fmla="*/ 4613 w 504"/>
                <a:gd name="T49" fmla="*/ 401 h 55"/>
                <a:gd name="T50" fmla="*/ 4583 w 504"/>
                <a:gd name="T51" fmla="*/ 401 h 55"/>
                <a:gd name="T52" fmla="*/ 4113 w 504"/>
                <a:gd name="T53" fmla="*/ 150 h 55"/>
                <a:gd name="T54" fmla="*/ 2863 w 504"/>
                <a:gd name="T55" fmla="*/ 251 h 55"/>
                <a:gd name="T56" fmla="*/ 2863 w 504"/>
                <a:gd name="T57" fmla="*/ 251 h 55"/>
                <a:gd name="T58" fmla="*/ 2395 w 504"/>
                <a:gd name="T59" fmla="*/ 0 h 55"/>
                <a:gd name="T60" fmla="*/ 1250 w 504"/>
                <a:gd name="T61" fmla="*/ 208 h 55"/>
                <a:gd name="T62" fmla="*/ 625 w 504"/>
                <a:gd name="T63" fmla="*/ 94 h 55"/>
                <a:gd name="T64" fmla="*/ 0 w 504"/>
                <a:gd name="T65" fmla="*/ 307 h 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4" h="55">
                  <a:moveTo>
                    <a:pt x="504" y="55"/>
                  </a:moveTo>
                  <a:cubicBezTo>
                    <a:pt x="502" y="52"/>
                    <a:pt x="498" y="49"/>
                    <a:pt x="491" y="49"/>
                  </a:cubicBezTo>
                  <a:cubicBezTo>
                    <a:pt x="483" y="49"/>
                    <a:pt x="465" y="51"/>
                    <a:pt x="459" y="48"/>
                  </a:cubicBezTo>
                  <a:cubicBezTo>
                    <a:pt x="459" y="48"/>
                    <a:pt x="459" y="48"/>
                    <a:pt x="459" y="48"/>
                  </a:cubicBezTo>
                  <a:cubicBezTo>
                    <a:pt x="457" y="46"/>
                    <a:pt x="456" y="42"/>
                    <a:pt x="448" y="41"/>
                  </a:cubicBezTo>
                  <a:cubicBezTo>
                    <a:pt x="441" y="41"/>
                    <a:pt x="430" y="40"/>
                    <a:pt x="417" y="39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14" y="37"/>
                    <a:pt x="413" y="32"/>
                    <a:pt x="405" y="32"/>
                  </a:cubicBezTo>
                  <a:cubicBezTo>
                    <a:pt x="398" y="31"/>
                    <a:pt x="378" y="35"/>
                    <a:pt x="376" y="31"/>
                  </a:cubicBezTo>
                  <a:cubicBezTo>
                    <a:pt x="375" y="29"/>
                    <a:pt x="367" y="27"/>
                    <a:pt x="360" y="27"/>
                  </a:cubicBezTo>
                  <a:cubicBezTo>
                    <a:pt x="353" y="26"/>
                    <a:pt x="335" y="28"/>
                    <a:pt x="330" y="25"/>
                  </a:cubicBezTo>
                  <a:cubicBezTo>
                    <a:pt x="330" y="25"/>
                    <a:pt x="330" y="25"/>
                    <a:pt x="330" y="25"/>
                  </a:cubicBezTo>
                  <a:cubicBezTo>
                    <a:pt x="328" y="22"/>
                    <a:pt x="326" y="18"/>
                    <a:pt x="319" y="18"/>
                  </a:cubicBezTo>
                  <a:cubicBezTo>
                    <a:pt x="311" y="17"/>
                    <a:pt x="295" y="20"/>
                    <a:pt x="289" y="17"/>
                  </a:cubicBezTo>
                  <a:cubicBezTo>
                    <a:pt x="289" y="17"/>
                    <a:pt x="289" y="17"/>
                    <a:pt x="289" y="17"/>
                  </a:cubicBezTo>
                  <a:cubicBezTo>
                    <a:pt x="287" y="15"/>
                    <a:pt x="283" y="12"/>
                    <a:pt x="276" y="13"/>
                  </a:cubicBezTo>
                  <a:cubicBezTo>
                    <a:pt x="269" y="14"/>
                    <a:pt x="255" y="18"/>
                    <a:pt x="249" y="16"/>
                  </a:cubicBezTo>
                  <a:cubicBezTo>
                    <a:pt x="247" y="14"/>
                    <a:pt x="236" y="7"/>
                    <a:pt x="229" y="9"/>
                  </a:cubicBezTo>
                  <a:cubicBezTo>
                    <a:pt x="221" y="10"/>
                    <a:pt x="208" y="14"/>
                    <a:pt x="202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199" y="12"/>
                    <a:pt x="197" y="10"/>
                    <a:pt x="190" y="9"/>
                  </a:cubicBezTo>
                  <a:cubicBezTo>
                    <a:pt x="183" y="7"/>
                    <a:pt x="167" y="16"/>
                    <a:pt x="162" y="12"/>
                  </a:cubicBezTo>
                  <a:cubicBezTo>
                    <a:pt x="162" y="12"/>
                    <a:pt x="162" y="12"/>
                    <a:pt x="162" y="12"/>
                  </a:cubicBezTo>
                  <a:cubicBezTo>
                    <a:pt x="160" y="9"/>
                    <a:pt x="157" y="6"/>
                    <a:pt x="149" y="6"/>
                  </a:cubicBezTo>
                  <a:cubicBezTo>
                    <a:pt x="142" y="7"/>
                    <a:pt x="124" y="10"/>
                    <a:pt x="118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6"/>
                    <a:pt x="112" y="3"/>
                    <a:pt x="105" y="3"/>
                  </a:cubicBezTo>
                  <a:cubicBezTo>
                    <a:pt x="98" y="4"/>
                    <a:pt x="87" y="4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1" y="4"/>
                    <a:pt x="68" y="0"/>
                    <a:pt x="61" y="0"/>
                  </a:cubicBezTo>
                  <a:cubicBezTo>
                    <a:pt x="54" y="1"/>
                    <a:pt x="35" y="7"/>
                    <a:pt x="32" y="4"/>
                  </a:cubicBezTo>
                  <a:cubicBezTo>
                    <a:pt x="30" y="2"/>
                    <a:pt x="23" y="1"/>
                    <a:pt x="16" y="2"/>
                  </a:cubicBezTo>
                  <a:cubicBezTo>
                    <a:pt x="12" y="2"/>
                    <a:pt x="5" y="4"/>
                    <a:pt x="0" y="6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0" name="Freeform 50">
              <a:extLst>
                <a:ext uri="{FF2B5EF4-FFF2-40B4-BE49-F238E27FC236}">
                  <a16:creationId xmlns:a16="http://schemas.microsoft.com/office/drawing/2014/main" id="{19385223-597D-4F4A-A4F9-E2D57C21A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" y="1147"/>
              <a:ext cx="880" cy="125"/>
            </a:xfrm>
            <a:custGeom>
              <a:avLst/>
              <a:gdLst>
                <a:gd name="T0" fmla="*/ 125 w 352"/>
                <a:gd name="T1" fmla="*/ 56 h 47"/>
                <a:gd name="T2" fmla="*/ 0 w 352"/>
                <a:gd name="T3" fmla="*/ 93 h 47"/>
                <a:gd name="T4" fmla="*/ 938 w 352"/>
                <a:gd name="T5" fmla="*/ 396 h 47"/>
                <a:gd name="T6" fmla="*/ 1563 w 352"/>
                <a:gd name="T7" fmla="*/ 452 h 47"/>
                <a:gd name="T8" fmla="*/ 2425 w 352"/>
                <a:gd name="T9" fmla="*/ 508 h 47"/>
                <a:gd name="T10" fmla="*/ 2500 w 352"/>
                <a:gd name="T11" fmla="*/ 545 h 47"/>
                <a:gd name="T12" fmla="*/ 3595 w 352"/>
                <a:gd name="T13" fmla="*/ 362 h 47"/>
                <a:gd name="T14" fmla="*/ 4345 w 352"/>
                <a:gd name="T15" fmla="*/ 694 h 47"/>
                <a:gd name="T16" fmla="*/ 5438 w 352"/>
                <a:gd name="T17" fmla="*/ 545 h 47"/>
                <a:gd name="T18" fmla="*/ 5908 w 352"/>
                <a:gd name="T19" fmla="*/ 750 h 47"/>
                <a:gd name="T20" fmla="*/ 7083 w 352"/>
                <a:gd name="T21" fmla="*/ 806 h 47"/>
                <a:gd name="T22" fmla="*/ 7500 w 352"/>
                <a:gd name="T23" fmla="*/ 1112 h 47"/>
                <a:gd name="T24" fmla="*/ 8720 w 352"/>
                <a:gd name="T25" fmla="*/ 1245 h 47"/>
                <a:gd name="T26" fmla="*/ 10050 w 352"/>
                <a:gd name="T27" fmla="*/ 1505 h 47"/>
                <a:gd name="T28" fmla="*/ 10833 w 352"/>
                <a:gd name="T29" fmla="*/ 1747 h 47"/>
                <a:gd name="T30" fmla="*/ 10908 w 352"/>
                <a:gd name="T31" fmla="*/ 1846 h 47"/>
                <a:gd name="T32" fmla="*/ 12158 w 352"/>
                <a:gd name="T33" fmla="*/ 1960 h 47"/>
                <a:gd name="T34" fmla="*/ 12500 w 352"/>
                <a:gd name="T35" fmla="*/ 2255 h 47"/>
                <a:gd name="T36" fmla="*/ 13488 w 352"/>
                <a:gd name="T37" fmla="*/ 2199 h 47"/>
                <a:gd name="T38" fmla="*/ 13750 w 352"/>
                <a:gd name="T39" fmla="*/ 2144 h 47"/>
                <a:gd name="T40" fmla="*/ 12583 w 352"/>
                <a:gd name="T41" fmla="*/ 2109 h 47"/>
                <a:gd name="T42" fmla="*/ 12158 w 352"/>
                <a:gd name="T43" fmla="*/ 1747 h 47"/>
                <a:gd name="T44" fmla="*/ 10988 w 352"/>
                <a:gd name="T45" fmla="*/ 1654 h 47"/>
                <a:gd name="T46" fmla="*/ 10470 w 352"/>
                <a:gd name="T47" fmla="*/ 1301 h 47"/>
                <a:gd name="T48" fmla="*/ 9425 w 352"/>
                <a:gd name="T49" fmla="*/ 1301 h 47"/>
                <a:gd name="T50" fmla="*/ 8363 w 352"/>
                <a:gd name="T51" fmla="*/ 1053 h 47"/>
                <a:gd name="T52" fmla="*/ 7113 w 352"/>
                <a:gd name="T53" fmla="*/ 601 h 47"/>
                <a:gd name="T54" fmla="*/ 5988 w 352"/>
                <a:gd name="T55" fmla="*/ 545 h 47"/>
                <a:gd name="T56" fmla="*/ 5208 w 352"/>
                <a:gd name="T57" fmla="*/ 396 h 47"/>
                <a:gd name="T58" fmla="*/ 3563 w 352"/>
                <a:gd name="T59" fmla="*/ 149 h 47"/>
                <a:gd name="T60" fmla="*/ 2550 w 352"/>
                <a:gd name="T61" fmla="*/ 362 h 47"/>
                <a:gd name="T62" fmla="*/ 2083 w 352"/>
                <a:gd name="T63" fmla="*/ 149 h 47"/>
                <a:gd name="T64" fmla="*/ 1020 w 352"/>
                <a:gd name="T65" fmla="*/ 303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2" h="47">
                  <a:moveTo>
                    <a:pt x="12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8" y="1"/>
                    <a:pt x="22" y="6"/>
                    <a:pt x="24" y="8"/>
                  </a:cubicBezTo>
                  <a:cubicBezTo>
                    <a:pt x="24" y="8"/>
                    <a:pt x="24" y="8"/>
                    <a:pt x="24" y="9"/>
                  </a:cubicBezTo>
                  <a:cubicBezTo>
                    <a:pt x="28" y="11"/>
                    <a:pt x="33" y="10"/>
                    <a:pt x="40" y="9"/>
                  </a:cubicBezTo>
                  <a:cubicBezTo>
                    <a:pt x="45" y="7"/>
                    <a:pt x="50" y="6"/>
                    <a:pt x="53" y="7"/>
                  </a:cubicBezTo>
                  <a:cubicBezTo>
                    <a:pt x="58" y="8"/>
                    <a:pt x="60" y="9"/>
                    <a:pt x="62" y="1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9" y="11"/>
                    <a:pt x="77" y="10"/>
                    <a:pt x="85" y="8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8" y="5"/>
                    <a:pt x="109" y="12"/>
                    <a:pt x="110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7" y="15"/>
                    <a:pt x="126" y="14"/>
                    <a:pt x="134" y="12"/>
                  </a:cubicBezTo>
                  <a:cubicBezTo>
                    <a:pt x="139" y="11"/>
                    <a:pt x="139" y="11"/>
                    <a:pt x="139" y="11"/>
                  </a:cubicBezTo>
                  <a:cubicBezTo>
                    <a:pt x="145" y="10"/>
                    <a:pt x="148" y="12"/>
                    <a:pt x="150" y="14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5" y="17"/>
                    <a:pt x="163" y="17"/>
                    <a:pt x="171" y="16"/>
                  </a:cubicBezTo>
                  <a:cubicBezTo>
                    <a:pt x="175" y="16"/>
                    <a:pt x="179" y="15"/>
                    <a:pt x="181" y="16"/>
                  </a:cubicBezTo>
                  <a:cubicBezTo>
                    <a:pt x="187" y="16"/>
                    <a:pt x="190" y="19"/>
                    <a:pt x="191" y="22"/>
                  </a:cubicBezTo>
                  <a:cubicBezTo>
                    <a:pt x="191" y="22"/>
                    <a:pt x="192" y="22"/>
                    <a:pt x="192" y="22"/>
                  </a:cubicBezTo>
                  <a:cubicBezTo>
                    <a:pt x="196" y="25"/>
                    <a:pt x="206" y="25"/>
                    <a:pt x="214" y="25"/>
                  </a:cubicBezTo>
                  <a:cubicBezTo>
                    <a:pt x="223" y="25"/>
                    <a:pt x="223" y="25"/>
                    <a:pt x="223" y="25"/>
                  </a:cubicBezTo>
                  <a:cubicBezTo>
                    <a:pt x="232" y="25"/>
                    <a:pt x="237" y="27"/>
                    <a:pt x="237" y="28"/>
                  </a:cubicBezTo>
                  <a:cubicBezTo>
                    <a:pt x="239" y="31"/>
                    <a:pt x="246" y="31"/>
                    <a:pt x="257" y="30"/>
                  </a:cubicBezTo>
                  <a:cubicBezTo>
                    <a:pt x="261" y="30"/>
                    <a:pt x="265" y="30"/>
                    <a:pt x="268" y="30"/>
                  </a:cubicBezTo>
                  <a:cubicBezTo>
                    <a:pt x="273" y="30"/>
                    <a:pt x="275" y="33"/>
                    <a:pt x="277" y="35"/>
                  </a:cubicBezTo>
                  <a:cubicBezTo>
                    <a:pt x="278" y="36"/>
                    <a:pt x="278" y="36"/>
                    <a:pt x="278" y="36"/>
                  </a:cubicBezTo>
                  <a:cubicBezTo>
                    <a:pt x="279" y="37"/>
                    <a:pt x="279" y="37"/>
                    <a:pt x="279" y="37"/>
                  </a:cubicBezTo>
                  <a:cubicBezTo>
                    <a:pt x="304" y="39"/>
                    <a:pt x="304" y="39"/>
                    <a:pt x="304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6" y="40"/>
                    <a:pt x="317" y="41"/>
                    <a:pt x="319" y="43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5"/>
                    <a:pt x="320" y="45"/>
                    <a:pt x="321" y="45"/>
                  </a:cubicBezTo>
                  <a:cubicBezTo>
                    <a:pt x="325" y="47"/>
                    <a:pt x="336" y="45"/>
                    <a:pt x="345" y="44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344" y="43"/>
                    <a:pt x="344" y="43"/>
                    <a:pt x="344" y="43"/>
                  </a:cubicBezTo>
                  <a:cubicBezTo>
                    <a:pt x="337" y="44"/>
                    <a:pt x="327" y="43"/>
                    <a:pt x="322" y="42"/>
                  </a:cubicBezTo>
                  <a:cubicBezTo>
                    <a:pt x="322" y="42"/>
                    <a:pt x="322" y="41"/>
                    <a:pt x="322" y="41"/>
                  </a:cubicBezTo>
                  <a:cubicBezTo>
                    <a:pt x="320" y="39"/>
                    <a:pt x="318" y="36"/>
                    <a:pt x="311" y="35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04" y="35"/>
                    <a:pt x="282" y="33"/>
                    <a:pt x="281" y="33"/>
                  </a:cubicBezTo>
                  <a:cubicBezTo>
                    <a:pt x="280" y="32"/>
                    <a:pt x="280" y="32"/>
                    <a:pt x="280" y="32"/>
                  </a:cubicBezTo>
                  <a:cubicBezTo>
                    <a:pt x="278" y="30"/>
                    <a:pt x="275" y="26"/>
                    <a:pt x="268" y="26"/>
                  </a:cubicBezTo>
                  <a:cubicBezTo>
                    <a:pt x="266" y="26"/>
                    <a:pt x="261" y="26"/>
                    <a:pt x="257" y="26"/>
                  </a:cubicBezTo>
                  <a:cubicBezTo>
                    <a:pt x="252" y="27"/>
                    <a:pt x="242" y="27"/>
                    <a:pt x="241" y="26"/>
                  </a:cubicBezTo>
                  <a:cubicBezTo>
                    <a:pt x="239" y="22"/>
                    <a:pt x="228" y="21"/>
                    <a:pt x="223" y="21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07" y="21"/>
                    <a:pt x="198" y="21"/>
                    <a:pt x="194" y="19"/>
                  </a:cubicBezTo>
                  <a:cubicBezTo>
                    <a:pt x="193" y="17"/>
                    <a:pt x="190" y="12"/>
                    <a:pt x="182" y="12"/>
                  </a:cubicBezTo>
                  <a:cubicBezTo>
                    <a:pt x="179" y="11"/>
                    <a:pt x="175" y="12"/>
                    <a:pt x="170" y="12"/>
                  </a:cubicBezTo>
                  <a:cubicBezTo>
                    <a:pt x="164" y="13"/>
                    <a:pt x="156" y="13"/>
                    <a:pt x="153" y="11"/>
                  </a:cubicBezTo>
                  <a:cubicBezTo>
                    <a:pt x="151" y="10"/>
                    <a:pt x="147" y="6"/>
                    <a:pt x="139" y="7"/>
                  </a:cubicBezTo>
                  <a:cubicBezTo>
                    <a:pt x="133" y="8"/>
                    <a:pt x="133" y="8"/>
                    <a:pt x="133" y="8"/>
                  </a:cubicBezTo>
                  <a:cubicBezTo>
                    <a:pt x="126" y="9"/>
                    <a:pt x="117" y="11"/>
                    <a:pt x="113" y="10"/>
                  </a:cubicBezTo>
                  <a:cubicBezTo>
                    <a:pt x="109" y="7"/>
                    <a:pt x="99" y="1"/>
                    <a:pt x="91" y="3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77" y="6"/>
                    <a:pt x="69" y="7"/>
                    <a:pt x="65" y="7"/>
                  </a:cubicBezTo>
                  <a:cubicBezTo>
                    <a:pt x="65" y="7"/>
                    <a:pt x="64" y="6"/>
                    <a:pt x="64" y="6"/>
                  </a:cubicBezTo>
                  <a:cubicBezTo>
                    <a:pt x="62" y="5"/>
                    <a:pt x="60" y="4"/>
                    <a:pt x="53" y="3"/>
                  </a:cubicBezTo>
                  <a:cubicBezTo>
                    <a:pt x="50" y="2"/>
                    <a:pt x="45" y="3"/>
                    <a:pt x="39" y="5"/>
                  </a:cubicBezTo>
                  <a:cubicBezTo>
                    <a:pt x="34" y="6"/>
                    <a:pt x="28" y="9"/>
                    <a:pt x="26" y="6"/>
                  </a:cubicBezTo>
                  <a:cubicBezTo>
                    <a:pt x="24" y="4"/>
                    <a:pt x="21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1" name="Freeform 51">
              <a:extLst>
                <a:ext uri="{FF2B5EF4-FFF2-40B4-BE49-F238E27FC236}">
                  <a16:creationId xmlns:a16="http://schemas.microsoft.com/office/drawing/2014/main" id="{368CAB03-CA53-4986-B50C-5B71FEC20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" y="1741"/>
              <a:ext cx="965" cy="118"/>
            </a:xfrm>
            <a:custGeom>
              <a:avLst/>
              <a:gdLst>
                <a:gd name="T0" fmla="*/ 0 w 386"/>
                <a:gd name="T1" fmla="*/ 2121 h 44"/>
                <a:gd name="T2" fmla="*/ 1020 w 386"/>
                <a:gd name="T3" fmla="*/ 2272 h 44"/>
                <a:gd name="T4" fmla="*/ 1488 w 386"/>
                <a:gd name="T5" fmla="*/ 1971 h 44"/>
                <a:gd name="T6" fmla="*/ 1488 w 386"/>
                <a:gd name="T7" fmla="*/ 1971 h 44"/>
                <a:gd name="T8" fmla="*/ 2625 w 386"/>
                <a:gd name="T9" fmla="*/ 2027 h 44"/>
                <a:gd name="T10" fmla="*/ 3175 w 386"/>
                <a:gd name="T11" fmla="*/ 1754 h 44"/>
                <a:gd name="T12" fmla="*/ 3175 w 386"/>
                <a:gd name="T13" fmla="*/ 1719 h 44"/>
                <a:gd name="T14" fmla="*/ 4300 w 386"/>
                <a:gd name="T15" fmla="*/ 2027 h 44"/>
                <a:gd name="T16" fmla="*/ 4813 w 386"/>
                <a:gd name="T17" fmla="*/ 1869 h 44"/>
                <a:gd name="T18" fmla="*/ 4813 w 386"/>
                <a:gd name="T19" fmla="*/ 1813 h 44"/>
                <a:gd name="T20" fmla="*/ 5988 w 386"/>
                <a:gd name="T21" fmla="*/ 1912 h 44"/>
                <a:gd name="T22" fmla="*/ 6408 w 386"/>
                <a:gd name="T23" fmla="*/ 1604 h 44"/>
                <a:gd name="T24" fmla="*/ 6458 w 386"/>
                <a:gd name="T25" fmla="*/ 1604 h 44"/>
                <a:gd name="T26" fmla="*/ 7583 w 386"/>
                <a:gd name="T27" fmla="*/ 1604 h 44"/>
                <a:gd name="T28" fmla="*/ 8208 w 386"/>
                <a:gd name="T29" fmla="*/ 1446 h 44"/>
                <a:gd name="T30" fmla="*/ 9300 w 386"/>
                <a:gd name="T31" fmla="*/ 1663 h 44"/>
                <a:gd name="T32" fmla="*/ 9813 w 386"/>
                <a:gd name="T33" fmla="*/ 1389 h 44"/>
                <a:gd name="T34" fmla="*/ 9813 w 386"/>
                <a:gd name="T35" fmla="*/ 1389 h 44"/>
                <a:gd name="T36" fmla="*/ 11020 w 386"/>
                <a:gd name="T37" fmla="*/ 1547 h 44"/>
                <a:gd name="T38" fmla="*/ 11533 w 386"/>
                <a:gd name="T39" fmla="*/ 1295 h 44"/>
                <a:gd name="T40" fmla="*/ 11533 w 386"/>
                <a:gd name="T41" fmla="*/ 1295 h 44"/>
                <a:gd name="T42" fmla="*/ 12783 w 386"/>
                <a:gd name="T43" fmla="*/ 1389 h 44"/>
                <a:gd name="T44" fmla="*/ 13250 w 386"/>
                <a:gd name="T45" fmla="*/ 1137 h 44"/>
                <a:gd name="T46" fmla="*/ 13250 w 386"/>
                <a:gd name="T47" fmla="*/ 1137 h 44"/>
                <a:gd name="T48" fmla="*/ 14375 w 386"/>
                <a:gd name="T49" fmla="*/ 1352 h 44"/>
                <a:gd name="T50" fmla="*/ 14813 w 386"/>
                <a:gd name="T51" fmla="*/ 1078 h 44"/>
                <a:gd name="T52" fmla="*/ 14813 w 386"/>
                <a:gd name="T53" fmla="*/ 1078 h 44"/>
                <a:gd name="T54" fmla="*/ 15083 w 386"/>
                <a:gd name="T55" fmla="*/ 1137 h 44"/>
                <a:gd name="T56" fmla="*/ 15050 w 386"/>
                <a:gd name="T57" fmla="*/ 308 h 44"/>
                <a:gd name="T58" fmla="*/ 14813 w 386"/>
                <a:gd name="T59" fmla="*/ 308 h 44"/>
                <a:gd name="T60" fmla="*/ 14770 w 386"/>
                <a:gd name="T61" fmla="*/ 252 h 44"/>
                <a:gd name="T62" fmla="*/ 14300 w 386"/>
                <a:gd name="T63" fmla="*/ 56 h 44"/>
                <a:gd name="T64" fmla="*/ 13175 w 386"/>
                <a:gd name="T65" fmla="*/ 252 h 44"/>
                <a:gd name="T66" fmla="*/ 13175 w 386"/>
                <a:gd name="T67" fmla="*/ 252 h 44"/>
                <a:gd name="T68" fmla="*/ 12625 w 386"/>
                <a:gd name="T69" fmla="*/ 150 h 44"/>
                <a:gd name="T70" fmla="*/ 11533 w 386"/>
                <a:gd name="T71" fmla="*/ 577 h 44"/>
                <a:gd name="T72" fmla="*/ 11533 w 386"/>
                <a:gd name="T73" fmla="*/ 577 h 44"/>
                <a:gd name="T74" fmla="*/ 10988 w 386"/>
                <a:gd name="T75" fmla="*/ 367 h 44"/>
                <a:gd name="T76" fmla="*/ 9845 w 386"/>
                <a:gd name="T77" fmla="*/ 577 h 44"/>
                <a:gd name="T78" fmla="*/ 9845 w 386"/>
                <a:gd name="T79" fmla="*/ 577 h 44"/>
                <a:gd name="T80" fmla="*/ 9345 w 386"/>
                <a:gd name="T81" fmla="*/ 367 h 44"/>
                <a:gd name="T82" fmla="*/ 8175 w 386"/>
                <a:gd name="T83" fmla="*/ 620 h 44"/>
                <a:gd name="T84" fmla="*/ 7425 w 386"/>
                <a:gd name="T85" fmla="*/ 402 h 44"/>
                <a:gd name="T86" fmla="*/ 6408 w 386"/>
                <a:gd name="T87" fmla="*/ 770 h 44"/>
                <a:gd name="T88" fmla="*/ 6375 w 386"/>
                <a:gd name="T89" fmla="*/ 770 h 44"/>
                <a:gd name="T90" fmla="*/ 5938 w 386"/>
                <a:gd name="T91" fmla="*/ 620 h 44"/>
                <a:gd name="T92" fmla="*/ 4845 w 386"/>
                <a:gd name="T93" fmla="*/ 984 h 44"/>
                <a:gd name="T94" fmla="*/ 4845 w 386"/>
                <a:gd name="T95" fmla="*/ 928 h 44"/>
                <a:gd name="T96" fmla="*/ 4345 w 386"/>
                <a:gd name="T97" fmla="*/ 770 h 44"/>
                <a:gd name="T98" fmla="*/ 3095 w 386"/>
                <a:gd name="T99" fmla="*/ 1043 h 44"/>
                <a:gd name="T100" fmla="*/ 3095 w 386"/>
                <a:gd name="T101" fmla="*/ 1043 h 44"/>
                <a:gd name="T102" fmla="*/ 2583 w 386"/>
                <a:gd name="T103" fmla="*/ 826 h 44"/>
                <a:gd name="T104" fmla="*/ 1375 w 386"/>
                <a:gd name="T105" fmla="*/ 1137 h 44"/>
                <a:gd name="T106" fmla="*/ 1375 w 386"/>
                <a:gd name="T107" fmla="*/ 1137 h 44"/>
                <a:gd name="T108" fmla="*/ 863 w 386"/>
                <a:gd name="T109" fmla="*/ 928 h 44"/>
                <a:gd name="T110" fmla="*/ 0 w 386"/>
                <a:gd name="T111" fmla="*/ 1193 h 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86" h="44">
                  <a:moveTo>
                    <a:pt x="0" y="41"/>
                  </a:moveTo>
                  <a:cubicBezTo>
                    <a:pt x="8" y="41"/>
                    <a:pt x="20" y="43"/>
                    <a:pt x="26" y="44"/>
                  </a:cubicBezTo>
                  <a:cubicBezTo>
                    <a:pt x="33" y="44"/>
                    <a:pt x="36" y="40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46" y="37"/>
                    <a:pt x="60" y="39"/>
                    <a:pt x="67" y="39"/>
                  </a:cubicBezTo>
                  <a:cubicBezTo>
                    <a:pt x="75" y="40"/>
                    <a:pt x="78" y="35"/>
                    <a:pt x="81" y="34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7" y="32"/>
                    <a:pt x="103" y="37"/>
                    <a:pt x="110" y="39"/>
                  </a:cubicBezTo>
                  <a:cubicBezTo>
                    <a:pt x="117" y="40"/>
                    <a:pt x="121" y="38"/>
                    <a:pt x="123" y="36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29" y="33"/>
                    <a:pt x="145" y="37"/>
                    <a:pt x="153" y="37"/>
                  </a:cubicBezTo>
                  <a:cubicBezTo>
                    <a:pt x="160" y="37"/>
                    <a:pt x="163" y="34"/>
                    <a:pt x="164" y="31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70" y="28"/>
                    <a:pt x="187" y="31"/>
                    <a:pt x="194" y="31"/>
                  </a:cubicBezTo>
                  <a:cubicBezTo>
                    <a:pt x="202" y="32"/>
                    <a:pt x="208" y="30"/>
                    <a:pt x="210" y="28"/>
                  </a:cubicBezTo>
                  <a:cubicBezTo>
                    <a:pt x="212" y="25"/>
                    <a:pt x="231" y="32"/>
                    <a:pt x="238" y="32"/>
                  </a:cubicBezTo>
                  <a:cubicBezTo>
                    <a:pt x="246" y="33"/>
                    <a:pt x="248" y="29"/>
                    <a:pt x="251" y="27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64" y="29"/>
                    <a:pt x="275" y="29"/>
                    <a:pt x="282" y="30"/>
                  </a:cubicBezTo>
                  <a:cubicBezTo>
                    <a:pt x="290" y="31"/>
                    <a:pt x="293" y="27"/>
                    <a:pt x="295" y="25"/>
                  </a:cubicBezTo>
                  <a:cubicBezTo>
                    <a:pt x="295" y="25"/>
                    <a:pt x="295" y="25"/>
                    <a:pt x="295" y="25"/>
                  </a:cubicBezTo>
                  <a:cubicBezTo>
                    <a:pt x="301" y="23"/>
                    <a:pt x="319" y="27"/>
                    <a:pt x="327" y="27"/>
                  </a:cubicBezTo>
                  <a:cubicBezTo>
                    <a:pt x="334" y="28"/>
                    <a:pt x="337" y="24"/>
                    <a:pt x="339" y="22"/>
                  </a:cubicBezTo>
                  <a:cubicBezTo>
                    <a:pt x="339" y="22"/>
                    <a:pt x="339" y="22"/>
                    <a:pt x="339" y="22"/>
                  </a:cubicBezTo>
                  <a:cubicBezTo>
                    <a:pt x="344" y="18"/>
                    <a:pt x="360" y="27"/>
                    <a:pt x="368" y="26"/>
                  </a:cubicBezTo>
                  <a:cubicBezTo>
                    <a:pt x="375" y="24"/>
                    <a:pt x="376" y="23"/>
                    <a:pt x="379" y="21"/>
                  </a:cubicBezTo>
                  <a:cubicBezTo>
                    <a:pt x="379" y="21"/>
                    <a:pt x="379" y="21"/>
                    <a:pt x="379" y="21"/>
                  </a:cubicBezTo>
                  <a:cubicBezTo>
                    <a:pt x="381" y="21"/>
                    <a:pt x="384" y="22"/>
                    <a:pt x="386" y="22"/>
                  </a:cubicBezTo>
                  <a:cubicBezTo>
                    <a:pt x="386" y="17"/>
                    <a:pt x="385" y="12"/>
                    <a:pt x="385" y="6"/>
                  </a:cubicBezTo>
                  <a:cubicBezTo>
                    <a:pt x="382" y="6"/>
                    <a:pt x="380" y="6"/>
                    <a:pt x="379" y="6"/>
                  </a:cubicBezTo>
                  <a:cubicBezTo>
                    <a:pt x="378" y="5"/>
                    <a:pt x="378" y="5"/>
                    <a:pt x="378" y="5"/>
                  </a:cubicBezTo>
                  <a:cubicBezTo>
                    <a:pt x="376" y="3"/>
                    <a:pt x="373" y="0"/>
                    <a:pt x="366" y="1"/>
                  </a:cubicBezTo>
                  <a:cubicBezTo>
                    <a:pt x="359" y="1"/>
                    <a:pt x="343" y="7"/>
                    <a:pt x="337" y="5"/>
                  </a:cubicBezTo>
                  <a:cubicBezTo>
                    <a:pt x="337" y="5"/>
                    <a:pt x="337" y="5"/>
                    <a:pt x="337" y="5"/>
                  </a:cubicBezTo>
                  <a:cubicBezTo>
                    <a:pt x="334" y="3"/>
                    <a:pt x="330" y="1"/>
                    <a:pt x="323" y="3"/>
                  </a:cubicBezTo>
                  <a:cubicBezTo>
                    <a:pt x="316" y="6"/>
                    <a:pt x="301" y="12"/>
                    <a:pt x="295" y="11"/>
                  </a:cubicBezTo>
                  <a:cubicBezTo>
                    <a:pt x="295" y="11"/>
                    <a:pt x="295" y="11"/>
                    <a:pt x="295" y="11"/>
                  </a:cubicBezTo>
                  <a:cubicBezTo>
                    <a:pt x="292" y="10"/>
                    <a:pt x="288" y="6"/>
                    <a:pt x="281" y="7"/>
                  </a:cubicBezTo>
                  <a:cubicBezTo>
                    <a:pt x="274" y="8"/>
                    <a:pt x="260" y="11"/>
                    <a:pt x="252" y="11"/>
                  </a:cubicBezTo>
                  <a:cubicBezTo>
                    <a:pt x="252" y="11"/>
                    <a:pt x="252" y="11"/>
                    <a:pt x="252" y="11"/>
                  </a:cubicBezTo>
                  <a:cubicBezTo>
                    <a:pt x="250" y="9"/>
                    <a:pt x="246" y="6"/>
                    <a:pt x="239" y="7"/>
                  </a:cubicBezTo>
                  <a:cubicBezTo>
                    <a:pt x="232" y="8"/>
                    <a:pt x="216" y="14"/>
                    <a:pt x="209" y="12"/>
                  </a:cubicBezTo>
                  <a:cubicBezTo>
                    <a:pt x="207" y="10"/>
                    <a:pt x="197" y="6"/>
                    <a:pt x="190" y="8"/>
                  </a:cubicBezTo>
                  <a:cubicBezTo>
                    <a:pt x="183" y="10"/>
                    <a:pt x="170" y="15"/>
                    <a:pt x="164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1" y="14"/>
                    <a:pt x="159" y="13"/>
                    <a:pt x="152" y="12"/>
                  </a:cubicBezTo>
                  <a:cubicBezTo>
                    <a:pt x="144" y="12"/>
                    <a:pt x="129" y="22"/>
                    <a:pt x="124" y="19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2" y="16"/>
                    <a:pt x="118" y="13"/>
                    <a:pt x="111" y="15"/>
                  </a:cubicBezTo>
                  <a:cubicBezTo>
                    <a:pt x="104" y="16"/>
                    <a:pt x="86" y="21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7" y="18"/>
                    <a:pt x="74" y="15"/>
                    <a:pt x="66" y="16"/>
                  </a:cubicBezTo>
                  <a:cubicBezTo>
                    <a:pt x="59" y="18"/>
                    <a:pt x="48" y="19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3" y="21"/>
                    <a:pt x="30" y="17"/>
                    <a:pt x="22" y="18"/>
                  </a:cubicBezTo>
                  <a:cubicBezTo>
                    <a:pt x="18" y="19"/>
                    <a:pt x="8" y="22"/>
                    <a:pt x="0" y="23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2" name="Freeform 52">
              <a:extLst>
                <a:ext uri="{FF2B5EF4-FFF2-40B4-BE49-F238E27FC236}">
                  <a16:creationId xmlns:a16="http://schemas.microsoft.com/office/drawing/2014/main" id="{6F3518A5-F98C-461D-8E18-33A50AB41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621"/>
              <a:ext cx="1165" cy="59"/>
            </a:xfrm>
            <a:custGeom>
              <a:avLst/>
              <a:gdLst>
                <a:gd name="T0" fmla="*/ 0 w 466"/>
                <a:gd name="T1" fmla="*/ 0 h 22"/>
                <a:gd name="T2" fmla="*/ 625 w 466"/>
                <a:gd name="T3" fmla="*/ 308 h 22"/>
                <a:gd name="T4" fmla="*/ 1220 w 466"/>
                <a:gd name="T5" fmla="*/ 252 h 22"/>
                <a:gd name="T6" fmla="*/ 2238 w 466"/>
                <a:gd name="T7" fmla="*/ 577 h 22"/>
                <a:gd name="T8" fmla="*/ 2708 w 466"/>
                <a:gd name="T9" fmla="*/ 402 h 22"/>
                <a:gd name="T10" fmla="*/ 2708 w 466"/>
                <a:gd name="T11" fmla="*/ 402 h 22"/>
                <a:gd name="T12" fmla="*/ 3800 w 466"/>
                <a:gd name="T13" fmla="*/ 676 h 22"/>
                <a:gd name="T14" fmla="*/ 4270 w 466"/>
                <a:gd name="T15" fmla="*/ 518 h 22"/>
                <a:gd name="T16" fmla="*/ 4270 w 466"/>
                <a:gd name="T17" fmla="*/ 461 h 22"/>
                <a:gd name="T18" fmla="*/ 5395 w 466"/>
                <a:gd name="T19" fmla="*/ 735 h 22"/>
                <a:gd name="T20" fmla="*/ 5863 w 466"/>
                <a:gd name="T21" fmla="*/ 577 h 22"/>
                <a:gd name="T22" fmla="*/ 5863 w 466"/>
                <a:gd name="T23" fmla="*/ 577 h 22"/>
                <a:gd name="T24" fmla="*/ 6845 w 466"/>
                <a:gd name="T25" fmla="*/ 826 h 22"/>
                <a:gd name="T26" fmla="*/ 7270 w 466"/>
                <a:gd name="T27" fmla="*/ 676 h 22"/>
                <a:gd name="T28" fmla="*/ 7270 w 466"/>
                <a:gd name="T29" fmla="*/ 676 h 22"/>
                <a:gd name="T30" fmla="*/ 8250 w 466"/>
                <a:gd name="T31" fmla="*/ 1043 h 22"/>
                <a:gd name="T32" fmla="*/ 8988 w 466"/>
                <a:gd name="T33" fmla="*/ 770 h 22"/>
                <a:gd name="T34" fmla="*/ 9925 w 466"/>
                <a:gd name="T35" fmla="*/ 1078 h 22"/>
                <a:gd name="T36" fmla="*/ 10395 w 466"/>
                <a:gd name="T37" fmla="*/ 928 h 22"/>
                <a:gd name="T38" fmla="*/ 10395 w 466"/>
                <a:gd name="T39" fmla="*/ 928 h 22"/>
                <a:gd name="T40" fmla="*/ 11458 w 466"/>
                <a:gd name="T41" fmla="*/ 1078 h 22"/>
                <a:gd name="T42" fmla="*/ 11925 w 466"/>
                <a:gd name="T43" fmla="*/ 826 h 22"/>
                <a:gd name="T44" fmla="*/ 11925 w 466"/>
                <a:gd name="T45" fmla="*/ 770 h 22"/>
                <a:gd name="T46" fmla="*/ 12970 w 466"/>
                <a:gd name="T47" fmla="*/ 885 h 22"/>
                <a:gd name="T48" fmla="*/ 13563 w 466"/>
                <a:gd name="T49" fmla="*/ 735 h 22"/>
                <a:gd name="T50" fmla="*/ 14613 w 466"/>
                <a:gd name="T51" fmla="*/ 826 h 22"/>
                <a:gd name="T52" fmla="*/ 15050 w 466"/>
                <a:gd name="T53" fmla="*/ 577 h 22"/>
                <a:gd name="T54" fmla="*/ 15050 w 466"/>
                <a:gd name="T55" fmla="*/ 577 h 22"/>
                <a:gd name="T56" fmla="*/ 16175 w 466"/>
                <a:gd name="T57" fmla="*/ 620 h 22"/>
                <a:gd name="T58" fmla="*/ 16563 w 466"/>
                <a:gd name="T59" fmla="*/ 367 h 22"/>
                <a:gd name="T60" fmla="*/ 16563 w 466"/>
                <a:gd name="T61" fmla="*/ 308 h 22"/>
                <a:gd name="T62" fmla="*/ 17708 w 466"/>
                <a:gd name="T63" fmla="*/ 461 h 22"/>
                <a:gd name="T64" fmla="*/ 18208 w 466"/>
                <a:gd name="T65" fmla="*/ 252 h 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6" h="22">
                  <a:moveTo>
                    <a:pt x="0" y="0"/>
                  </a:moveTo>
                  <a:cubicBezTo>
                    <a:pt x="6" y="2"/>
                    <a:pt x="12" y="5"/>
                    <a:pt x="16" y="6"/>
                  </a:cubicBezTo>
                  <a:cubicBezTo>
                    <a:pt x="23" y="7"/>
                    <a:pt x="29" y="7"/>
                    <a:pt x="31" y="5"/>
                  </a:cubicBezTo>
                  <a:cubicBezTo>
                    <a:pt x="34" y="2"/>
                    <a:pt x="50" y="10"/>
                    <a:pt x="57" y="11"/>
                  </a:cubicBezTo>
                  <a:cubicBezTo>
                    <a:pt x="63" y="12"/>
                    <a:pt x="66" y="9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81" y="10"/>
                    <a:pt x="91" y="12"/>
                    <a:pt x="97" y="13"/>
                  </a:cubicBezTo>
                  <a:cubicBezTo>
                    <a:pt x="104" y="14"/>
                    <a:pt x="107" y="11"/>
                    <a:pt x="109" y="10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15" y="8"/>
                    <a:pt x="131" y="13"/>
                    <a:pt x="138" y="14"/>
                  </a:cubicBezTo>
                  <a:cubicBezTo>
                    <a:pt x="144" y="15"/>
                    <a:pt x="148" y="13"/>
                    <a:pt x="150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5" y="8"/>
                    <a:pt x="169" y="17"/>
                    <a:pt x="175" y="16"/>
                  </a:cubicBezTo>
                  <a:cubicBezTo>
                    <a:pt x="182" y="16"/>
                    <a:pt x="184" y="14"/>
                    <a:pt x="186" y="13"/>
                  </a:cubicBezTo>
                  <a:cubicBezTo>
                    <a:pt x="186" y="13"/>
                    <a:pt x="186" y="13"/>
                    <a:pt x="186" y="13"/>
                  </a:cubicBezTo>
                  <a:cubicBezTo>
                    <a:pt x="192" y="14"/>
                    <a:pt x="204" y="18"/>
                    <a:pt x="211" y="20"/>
                  </a:cubicBezTo>
                  <a:cubicBezTo>
                    <a:pt x="217" y="22"/>
                    <a:pt x="228" y="17"/>
                    <a:pt x="230" y="15"/>
                  </a:cubicBezTo>
                  <a:cubicBezTo>
                    <a:pt x="236" y="14"/>
                    <a:pt x="248" y="19"/>
                    <a:pt x="254" y="21"/>
                  </a:cubicBezTo>
                  <a:cubicBezTo>
                    <a:pt x="261" y="22"/>
                    <a:pt x="264" y="20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72" y="16"/>
                    <a:pt x="287" y="21"/>
                    <a:pt x="293" y="21"/>
                  </a:cubicBezTo>
                  <a:cubicBezTo>
                    <a:pt x="300" y="21"/>
                    <a:pt x="303" y="18"/>
                    <a:pt x="305" y="16"/>
                  </a:cubicBezTo>
                  <a:cubicBezTo>
                    <a:pt x="305" y="15"/>
                    <a:pt x="305" y="15"/>
                    <a:pt x="305" y="15"/>
                  </a:cubicBezTo>
                  <a:cubicBezTo>
                    <a:pt x="310" y="13"/>
                    <a:pt x="325" y="16"/>
                    <a:pt x="332" y="17"/>
                  </a:cubicBezTo>
                  <a:cubicBezTo>
                    <a:pt x="339" y="17"/>
                    <a:pt x="346" y="16"/>
                    <a:pt x="347" y="14"/>
                  </a:cubicBezTo>
                  <a:cubicBezTo>
                    <a:pt x="350" y="11"/>
                    <a:pt x="367" y="16"/>
                    <a:pt x="374" y="16"/>
                  </a:cubicBezTo>
                  <a:cubicBezTo>
                    <a:pt x="381" y="16"/>
                    <a:pt x="383" y="13"/>
                    <a:pt x="385" y="11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97" y="12"/>
                    <a:pt x="407" y="12"/>
                    <a:pt x="414" y="12"/>
                  </a:cubicBezTo>
                  <a:cubicBezTo>
                    <a:pt x="421" y="12"/>
                    <a:pt x="422" y="8"/>
                    <a:pt x="424" y="7"/>
                  </a:cubicBezTo>
                  <a:cubicBezTo>
                    <a:pt x="424" y="6"/>
                    <a:pt x="424" y="6"/>
                    <a:pt x="424" y="6"/>
                  </a:cubicBezTo>
                  <a:cubicBezTo>
                    <a:pt x="430" y="5"/>
                    <a:pt x="447" y="9"/>
                    <a:pt x="453" y="9"/>
                  </a:cubicBezTo>
                  <a:cubicBezTo>
                    <a:pt x="460" y="10"/>
                    <a:pt x="464" y="7"/>
                    <a:pt x="466" y="5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3" name="Freeform 53">
              <a:extLst>
                <a:ext uri="{FF2B5EF4-FFF2-40B4-BE49-F238E27FC236}">
                  <a16:creationId xmlns:a16="http://schemas.microsoft.com/office/drawing/2014/main" id="{12BA5AC0-A04D-4D33-9F1B-B8EA1E107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576"/>
              <a:ext cx="1157" cy="61"/>
            </a:xfrm>
            <a:custGeom>
              <a:avLst/>
              <a:gdLst>
                <a:gd name="T0" fmla="*/ 18052 w 463"/>
                <a:gd name="T1" fmla="*/ 294 h 23"/>
                <a:gd name="T2" fmla="*/ 17585 w 463"/>
                <a:gd name="T3" fmla="*/ 204 h 23"/>
                <a:gd name="T4" fmla="*/ 16573 w 463"/>
                <a:gd name="T5" fmla="*/ 541 h 23"/>
                <a:gd name="T6" fmla="*/ 16543 w 463"/>
                <a:gd name="T7" fmla="*/ 541 h 23"/>
                <a:gd name="T8" fmla="*/ 16023 w 463"/>
                <a:gd name="T9" fmla="*/ 395 h 23"/>
                <a:gd name="T10" fmla="*/ 15011 w 463"/>
                <a:gd name="T11" fmla="*/ 634 h 23"/>
                <a:gd name="T12" fmla="*/ 15011 w 463"/>
                <a:gd name="T13" fmla="*/ 634 h 23"/>
                <a:gd name="T14" fmla="*/ 14544 w 463"/>
                <a:gd name="T15" fmla="*/ 507 h 23"/>
                <a:gd name="T16" fmla="*/ 13502 w 463"/>
                <a:gd name="T17" fmla="*/ 780 h 23"/>
                <a:gd name="T18" fmla="*/ 12827 w 463"/>
                <a:gd name="T19" fmla="*/ 597 h 23"/>
                <a:gd name="T20" fmla="*/ 11857 w 463"/>
                <a:gd name="T21" fmla="*/ 894 h 23"/>
                <a:gd name="T22" fmla="*/ 11857 w 463"/>
                <a:gd name="T23" fmla="*/ 894 h 23"/>
                <a:gd name="T24" fmla="*/ 11423 w 463"/>
                <a:gd name="T25" fmla="*/ 745 h 23"/>
                <a:gd name="T26" fmla="*/ 10453 w 463"/>
                <a:gd name="T27" fmla="*/ 992 h 23"/>
                <a:gd name="T28" fmla="*/ 10453 w 463"/>
                <a:gd name="T29" fmla="*/ 936 h 23"/>
                <a:gd name="T30" fmla="*/ 9986 w 463"/>
                <a:gd name="T31" fmla="*/ 780 h 23"/>
                <a:gd name="T32" fmla="*/ 8849 w 463"/>
                <a:gd name="T33" fmla="*/ 992 h 23"/>
                <a:gd name="T34" fmla="*/ 8816 w 463"/>
                <a:gd name="T35" fmla="*/ 936 h 23"/>
                <a:gd name="T36" fmla="*/ 8349 w 463"/>
                <a:gd name="T37" fmla="*/ 745 h 23"/>
                <a:gd name="T38" fmla="*/ 7287 w 463"/>
                <a:gd name="T39" fmla="*/ 780 h 23"/>
                <a:gd name="T40" fmla="*/ 7287 w 463"/>
                <a:gd name="T41" fmla="*/ 780 h 23"/>
                <a:gd name="T42" fmla="*/ 6870 w 463"/>
                <a:gd name="T43" fmla="*/ 507 h 23"/>
                <a:gd name="T44" fmla="*/ 5807 w 463"/>
                <a:gd name="T45" fmla="*/ 597 h 23"/>
                <a:gd name="T46" fmla="*/ 5807 w 463"/>
                <a:gd name="T47" fmla="*/ 597 h 23"/>
                <a:gd name="T48" fmla="*/ 5340 w 463"/>
                <a:gd name="T49" fmla="*/ 451 h 23"/>
                <a:gd name="T50" fmla="*/ 4291 w 463"/>
                <a:gd name="T51" fmla="*/ 690 h 23"/>
                <a:gd name="T52" fmla="*/ 4291 w 463"/>
                <a:gd name="T53" fmla="*/ 690 h 23"/>
                <a:gd name="T54" fmla="*/ 3821 w 463"/>
                <a:gd name="T55" fmla="*/ 451 h 23"/>
                <a:gd name="T56" fmla="*/ 2761 w 463"/>
                <a:gd name="T57" fmla="*/ 507 h 23"/>
                <a:gd name="T58" fmla="*/ 2761 w 463"/>
                <a:gd name="T59" fmla="*/ 507 h 23"/>
                <a:gd name="T60" fmla="*/ 2341 w 463"/>
                <a:gd name="T61" fmla="*/ 239 h 23"/>
                <a:gd name="T62" fmla="*/ 1249 w 463"/>
                <a:gd name="T63" fmla="*/ 353 h 23"/>
                <a:gd name="T64" fmla="*/ 625 w 463"/>
                <a:gd name="T65" fmla="*/ 56 h 23"/>
                <a:gd name="T66" fmla="*/ 0 w 463"/>
                <a:gd name="T67" fmla="*/ 90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3" h="23">
                  <a:moveTo>
                    <a:pt x="463" y="6"/>
                  </a:moveTo>
                  <a:cubicBezTo>
                    <a:pt x="461" y="4"/>
                    <a:pt x="457" y="2"/>
                    <a:pt x="451" y="4"/>
                  </a:cubicBezTo>
                  <a:cubicBezTo>
                    <a:pt x="444" y="6"/>
                    <a:pt x="430" y="12"/>
                    <a:pt x="425" y="11"/>
                  </a:cubicBezTo>
                  <a:cubicBezTo>
                    <a:pt x="424" y="11"/>
                    <a:pt x="424" y="11"/>
                    <a:pt x="424" y="11"/>
                  </a:cubicBezTo>
                  <a:cubicBezTo>
                    <a:pt x="422" y="9"/>
                    <a:pt x="418" y="6"/>
                    <a:pt x="411" y="8"/>
                  </a:cubicBezTo>
                  <a:cubicBezTo>
                    <a:pt x="405" y="9"/>
                    <a:pt x="393" y="13"/>
                    <a:pt x="385" y="13"/>
                  </a:cubicBezTo>
                  <a:cubicBezTo>
                    <a:pt x="385" y="13"/>
                    <a:pt x="385" y="13"/>
                    <a:pt x="385" y="13"/>
                  </a:cubicBezTo>
                  <a:cubicBezTo>
                    <a:pt x="383" y="11"/>
                    <a:pt x="380" y="9"/>
                    <a:pt x="373" y="10"/>
                  </a:cubicBezTo>
                  <a:cubicBezTo>
                    <a:pt x="367" y="11"/>
                    <a:pt x="352" y="18"/>
                    <a:pt x="346" y="16"/>
                  </a:cubicBezTo>
                  <a:cubicBezTo>
                    <a:pt x="344" y="15"/>
                    <a:pt x="335" y="10"/>
                    <a:pt x="329" y="12"/>
                  </a:cubicBezTo>
                  <a:cubicBezTo>
                    <a:pt x="322" y="14"/>
                    <a:pt x="310" y="18"/>
                    <a:pt x="304" y="18"/>
                  </a:cubicBezTo>
                  <a:cubicBezTo>
                    <a:pt x="304" y="18"/>
                    <a:pt x="304" y="18"/>
                    <a:pt x="304" y="18"/>
                  </a:cubicBezTo>
                  <a:cubicBezTo>
                    <a:pt x="302" y="17"/>
                    <a:pt x="300" y="15"/>
                    <a:pt x="293" y="15"/>
                  </a:cubicBezTo>
                  <a:cubicBezTo>
                    <a:pt x="287" y="14"/>
                    <a:pt x="273" y="23"/>
                    <a:pt x="268" y="20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6" y="18"/>
                    <a:pt x="262" y="15"/>
                    <a:pt x="256" y="16"/>
                  </a:cubicBezTo>
                  <a:cubicBezTo>
                    <a:pt x="249" y="16"/>
                    <a:pt x="233" y="21"/>
                    <a:pt x="227" y="20"/>
                  </a:cubicBezTo>
                  <a:cubicBezTo>
                    <a:pt x="226" y="19"/>
                    <a:pt x="226" y="19"/>
                    <a:pt x="226" y="19"/>
                  </a:cubicBezTo>
                  <a:cubicBezTo>
                    <a:pt x="224" y="17"/>
                    <a:pt x="221" y="15"/>
                    <a:pt x="214" y="15"/>
                  </a:cubicBezTo>
                  <a:cubicBezTo>
                    <a:pt x="208" y="16"/>
                    <a:pt x="192" y="19"/>
                    <a:pt x="187" y="16"/>
                  </a:cubicBezTo>
                  <a:cubicBezTo>
                    <a:pt x="187" y="16"/>
                    <a:pt x="187" y="16"/>
                    <a:pt x="187" y="16"/>
                  </a:cubicBezTo>
                  <a:cubicBezTo>
                    <a:pt x="185" y="14"/>
                    <a:pt x="183" y="10"/>
                    <a:pt x="176" y="10"/>
                  </a:cubicBezTo>
                  <a:cubicBezTo>
                    <a:pt x="169" y="10"/>
                    <a:pt x="154" y="14"/>
                    <a:pt x="149" y="12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47" y="10"/>
                    <a:pt x="143" y="8"/>
                    <a:pt x="137" y="9"/>
                  </a:cubicBezTo>
                  <a:cubicBezTo>
                    <a:pt x="130" y="11"/>
                    <a:pt x="116" y="15"/>
                    <a:pt x="110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08" y="12"/>
                    <a:pt x="105" y="8"/>
                    <a:pt x="98" y="9"/>
                  </a:cubicBezTo>
                  <a:cubicBezTo>
                    <a:pt x="91" y="9"/>
                    <a:pt x="79" y="11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69" y="8"/>
                    <a:pt x="66" y="5"/>
                    <a:pt x="60" y="5"/>
                  </a:cubicBezTo>
                  <a:cubicBezTo>
                    <a:pt x="53" y="5"/>
                    <a:pt x="38" y="9"/>
                    <a:pt x="32" y="7"/>
                  </a:cubicBezTo>
                  <a:cubicBezTo>
                    <a:pt x="30" y="5"/>
                    <a:pt x="23" y="0"/>
                    <a:pt x="16" y="1"/>
                  </a:cubicBezTo>
                  <a:cubicBezTo>
                    <a:pt x="11" y="1"/>
                    <a:pt x="5" y="2"/>
                    <a:pt x="0" y="2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4" name="Freeform 54">
              <a:extLst>
                <a:ext uri="{FF2B5EF4-FFF2-40B4-BE49-F238E27FC236}">
                  <a16:creationId xmlns:a16="http://schemas.microsoft.com/office/drawing/2014/main" id="{15352EE7-4A3E-4A08-A212-9C9AA530D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" y="2005"/>
              <a:ext cx="1262" cy="64"/>
            </a:xfrm>
            <a:custGeom>
              <a:avLst/>
              <a:gdLst>
                <a:gd name="T0" fmla="*/ 0 w 505"/>
                <a:gd name="T1" fmla="*/ 0 h 24"/>
                <a:gd name="T2" fmla="*/ 575 w 505"/>
                <a:gd name="T3" fmla="*/ 248 h 24"/>
                <a:gd name="T4" fmla="*/ 1200 w 505"/>
                <a:gd name="T5" fmla="*/ 205 h 24"/>
                <a:gd name="T6" fmla="*/ 2292 w 505"/>
                <a:gd name="T7" fmla="*/ 547 h 24"/>
                <a:gd name="T8" fmla="*/ 2811 w 505"/>
                <a:gd name="T9" fmla="*/ 397 h 24"/>
                <a:gd name="T10" fmla="*/ 2811 w 505"/>
                <a:gd name="T11" fmla="*/ 397 h 24"/>
                <a:gd name="T12" fmla="*/ 4008 w 505"/>
                <a:gd name="T13" fmla="*/ 661 h 24"/>
                <a:gd name="T14" fmla="*/ 4528 w 505"/>
                <a:gd name="T15" fmla="*/ 512 h 24"/>
                <a:gd name="T16" fmla="*/ 4528 w 505"/>
                <a:gd name="T17" fmla="*/ 512 h 24"/>
                <a:gd name="T18" fmla="*/ 5728 w 505"/>
                <a:gd name="T19" fmla="*/ 760 h 24"/>
                <a:gd name="T20" fmla="*/ 6245 w 505"/>
                <a:gd name="T21" fmla="*/ 547 h 24"/>
                <a:gd name="T22" fmla="*/ 6245 w 505"/>
                <a:gd name="T23" fmla="*/ 547 h 24"/>
                <a:gd name="T24" fmla="*/ 7337 w 505"/>
                <a:gd name="T25" fmla="*/ 853 h 24"/>
                <a:gd name="T26" fmla="*/ 7807 w 505"/>
                <a:gd name="T27" fmla="*/ 704 h 24"/>
                <a:gd name="T28" fmla="*/ 7807 w 505"/>
                <a:gd name="T29" fmla="*/ 704 h 24"/>
                <a:gd name="T30" fmla="*/ 8849 w 505"/>
                <a:gd name="T31" fmla="*/ 1117 h 24"/>
                <a:gd name="T32" fmla="*/ 9674 w 505"/>
                <a:gd name="T33" fmla="*/ 819 h 24"/>
                <a:gd name="T34" fmla="*/ 10691 w 505"/>
                <a:gd name="T35" fmla="*/ 1117 h 24"/>
                <a:gd name="T36" fmla="*/ 11236 w 505"/>
                <a:gd name="T37" fmla="*/ 1003 h 24"/>
                <a:gd name="T38" fmla="*/ 11236 w 505"/>
                <a:gd name="T39" fmla="*/ 1003 h 24"/>
                <a:gd name="T40" fmla="*/ 12360 w 505"/>
                <a:gd name="T41" fmla="*/ 1160 h 24"/>
                <a:gd name="T42" fmla="*/ 12827 w 505"/>
                <a:gd name="T43" fmla="*/ 853 h 24"/>
                <a:gd name="T44" fmla="*/ 12827 w 505"/>
                <a:gd name="T45" fmla="*/ 853 h 24"/>
                <a:gd name="T46" fmla="*/ 14002 w 505"/>
                <a:gd name="T47" fmla="*/ 909 h 24"/>
                <a:gd name="T48" fmla="*/ 14669 w 505"/>
                <a:gd name="T49" fmla="*/ 819 h 24"/>
                <a:gd name="T50" fmla="*/ 15794 w 505"/>
                <a:gd name="T51" fmla="*/ 909 h 24"/>
                <a:gd name="T52" fmla="*/ 16261 w 505"/>
                <a:gd name="T53" fmla="*/ 605 h 24"/>
                <a:gd name="T54" fmla="*/ 16261 w 505"/>
                <a:gd name="T55" fmla="*/ 605 h 24"/>
                <a:gd name="T56" fmla="*/ 17511 w 505"/>
                <a:gd name="T57" fmla="*/ 661 h 24"/>
                <a:gd name="T58" fmla="*/ 17948 w 505"/>
                <a:gd name="T59" fmla="*/ 397 h 24"/>
                <a:gd name="T60" fmla="*/ 17948 w 505"/>
                <a:gd name="T61" fmla="*/ 363 h 24"/>
                <a:gd name="T62" fmla="*/ 19147 w 505"/>
                <a:gd name="T63" fmla="*/ 512 h 24"/>
                <a:gd name="T64" fmla="*/ 19697 w 505"/>
                <a:gd name="T65" fmla="*/ 307 h 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5" h="24">
                  <a:moveTo>
                    <a:pt x="0" y="0"/>
                  </a:moveTo>
                  <a:cubicBezTo>
                    <a:pt x="5" y="2"/>
                    <a:pt x="11" y="4"/>
                    <a:pt x="15" y="5"/>
                  </a:cubicBezTo>
                  <a:cubicBezTo>
                    <a:pt x="22" y="6"/>
                    <a:pt x="29" y="7"/>
                    <a:pt x="31" y="4"/>
                  </a:cubicBezTo>
                  <a:cubicBezTo>
                    <a:pt x="34" y="2"/>
                    <a:pt x="52" y="10"/>
                    <a:pt x="59" y="11"/>
                  </a:cubicBezTo>
                  <a:cubicBezTo>
                    <a:pt x="66" y="13"/>
                    <a:pt x="69" y="9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85" y="10"/>
                    <a:pt x="96" y="12"/>
                    <a:pt x="103" y="13"/>
                  </a:cubicBezTo>
                  <a:cubicBezTo>
                    <a:pt x="110" y="15"/>
                    <a:pt x="114" y="12"/>
                    <a:pt x="116" y="1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23" y="8"/>
                    <a:pt x="140" y="14"/>
                    <a:pt x="147" y="15"/>
                  </a:cubicBezTo>
                  <a:cubicBezTo>
                    <a:pt x="155" y="16"/>
                    <a:pt x="158" y="13"/>
                    <a:pt x="160" y="11"/>
                  </a:cubicBezTo>
                  <a:cubicBezTo>
                    <a:pt x="160" y="11"/>
                    <a:pt x="160" y="11"/>
                    <a:pt x="160" y="11"/>
                  </a:cubicBezTo>
                  <a:cubicBezTo>
                    <a:pt x="166" y="8"/>
                    <a:pt x="181" y="18"/>
                    <a:pt x="188" y="17"/>
                  </a:cubicBezTo>
                  <a:cubicBezTo>
                    <a:pt x="196" y="17"/>
                    <a:pt x="197" y="15"/>
                    <a:pt x="200" y="14"/>
                  </a:cubicBezTo>
                  <a:cubicBezTo>
                    <a:pt x="200" y="14"/>
                    <a:pt x="200" y="14"/>
                    <a:pt x="200" y="14"/>
                  </a:cubicBezTo>
                  <a:cubicBezTo>
                    <a:pt x="207" y="14"/>
                    <a:pt x="220" y="20"/>
                    <a:pt x="227" y="22"/>
                  </a:cubicBezTo>
                  <a:cubicBezTo>
                    <a:pt x="234" y="24"/>
                    <a:pt x="245" y="18"/>
                    <a:pt x="248" y="16"/>
                  </a:cubicBezTo>
                  <a:cubicBezTo>
                    <a:pt x="254" y="16"/>
                    <a:pt x="267" y="20"/>
                    <a:pt x="274" y="22"/>
                  </a:cubicBezTo>
                  <a:cubicBezTo>
                    <a:pt x="281" y="24"/>
                    <a:pt x="285" y="22"/>
                    <a:pt x="288" y="20"/>
                  </a:cubicBezTo>
                  <a:cubicBezTo>
                    <a:pt x="288" y="20"/>
                    <a:pt x="288" y="20"/>
                    <a:pt x="288" y="20"/>
                  </a:cubicBezTo>
                  <a:cubicBezTo>
                    <a:pt x="293" y="17"/>
                    <a:pt x="310" y="22"/>
                    <a:pt x="317" y="23"/>
                  </a:cubicBezTo>
                  <a:cubicBezTo>
                    <a:pt x="324" y="23"/>
                    <a:pt x="327" y="19"/>
                    <a:pt x="329" y="17"/>
                  </a:cubicBezTo>
                  <a:cubicBezTo>
                    <a:pt x="329" y="17"/>
                    <a:pt x="329" y="17"/>
                    <a:pt x="329" y="17"/>
                  </a:cubicBezTo>
                  <a:cubicBezTo>
                    <a:pt x="335" y="14"/>
                    <a:pt x="352" y="18"/>
                    <a:pt x="359" y="18"/>
                  </a:cubicBezTo>
                  <a:cubicBezTo>
                    <a:pt x="366" y="19"/>
                    <a:pt x="374" y="18"/>
                    <a:pt x="376" y="16"/>
                  </a:cubicBezTo>
                  <a:cubicBezTo>
                    <a:pt x="378" y="12"/>
                    <a:pt x="397" y="18"/>
                    <a:pt x="405" y="18"/>
                  </a:cubicBezTo>
                  <a:cubicBezTo>
                    <a:pt x="412" y="18"/>
                    <a:pt x="414" y="14"/>
                    <a:pt x="417" y="12"/>
                  </a:cubicBezTo>
                  <a:cubicBezTo>
                    <a:pt x="417" y="12"/>
                    <a:pt x="417" y="12"/>
                    <a:pt x="417" y="12"/>
                  </a:cubicBezTo>
                  <a:cubicBezTo>
                    <a:pt x="430" y="13"/>
                    <a:pt x="441" y="13"/>
                    <a:pt x="449" y="13"/>
                  </a:cubicBezTo>
                  <a:cubicBezTo>
                    <a:pt x="456" y="13"/>
                    <a:pt x="458" y="10"/>
                    <a:pt x="460" y="8"/>
                  </a:cubicBezTo>
                  <a:cubicBezTo>
                    <a:pt x="460" y="7"/>
                    <a:pt x="460" y="7"/>
                    <a:pt x="460" y="7"/>
                  </a:cubicBezTo>
                  <a:cubicBezTo>
                    <a:pt x="466" y="6"/>
                    <a:pt x="484" y="10"/>
                    <a:pt x="491" y="10"/>
                  </a:cubicBezTo>
                  <a:cubicBezTo>
                    <a:pt x="499" y="11"/>
                    <a:pt x="503" y="8"/>
                    <a:pt x="505" y="6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5" name="Freeform 55">
              <a:extLst>
                <a:ext uri="{FF2B5EF4-FFF2-40B4-BE49-F238E27FC236}">
                  <a16:creationId xmlns:a16="http://schemas.microsoft.com/office/drawing/2014/main" id="{71494D84-B181-46A5-A982-529F685A7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" y="1952"/>
              <a:ext cx="1255" cy="69"/>
            </a:xfrm>
            <a:custGeom>
              <a:avLst/>
              <a:gdLst>
                <a:gd name="T0" fmla="*/ 19613 w 502"/>
                <a:gd name="T1" fmla="*/ 395 h 26"/>
                <a:gd name="T2" fmla="*/ 19113 w 502"/>
                <a:gd name="T3" fmla="*/ 295 h 26"/>
                <a:gd name="T4" fmla="*/ 17970 w 502"/>
                <a:gd name="T5" fmla="*/ 690 h 26"/>
                <a:gd name="T6" fmla="*/ 17970 w 502"/>
                <a:gd name="T7" fmla="*/ 690 h 26"/>
                <a:gd name="T8" fmla="*/ 17425 w 502"/>
                <a:gd name="T9" fmla="*/ 507 h 26"/>
                <a:gd name="T10" fmla="*/ 16300 w 502"/>
                <a:gd name="T11" fmla="*/ 783 h 26"/>
                <a:gd name="T12" fmla="*/ 16300 w 502"/>
                <a:gd name="T13" fmla="*/ 783 h 26"/>
                <a:gd name="T14" fmla="*/ 15783 w 502"/>
                <a:gd name="T15" fmla="*/ 600 h 26"/>
                <a:gd name="T16" fmla="*/ 14658 w 502"/>
                <a:gd name="T17" fmla="*/ 937 h 26"/>
                <a:gd name="T18" fmla="*/ 13908 w 502"/>
                <a:gd name="T19" fmla="*/ 690 h 26"/>
                <a:gd name="T20" fmla="*/ 12863 w 502"/>
                <a:gd name="T21" fmla="*/ 1048 h 26"/>
                <a:gd name="T22" fmla="*/ 12863 w 502"/>
                <a:gd name="T23" fmla="*/ 1048 h 26"/>
                <a:gd name="T24" fmla="*/ 12395 w 502"/>
                <a:gd name="T25" fmla="*/ 839 h 26"/>
                <a:gd name="T26" fmla="*/ 11300 w 502"/>
                <a:gd name="T27" fmla="*/ 1141 h 26"/>
                <a:gd name="T28" fmla="*/ 11300 w 502"/>
                <a:gd name="T29" fmla="*/ 1141 h 26"/>
                <a:gd name="T30" fmla="*/ 10783 w 502"/>
                <a:gd name="T31" fmla="*/ 894 h 26"/>
                <a:gd name="T32" fmla="*/ 9583 w 502"/>
                <a:gd name="T33" fmla="*/ 1141 h 26"/>
                <a:gd name="T34" fmla="*/ 9500 w 502"/>
                <a:gd name="T35" fmla="*/ 1085 h 26"/>
                <a:gd name="T36" fmla="*/ 9033 w 502"/>
                <a:gd name="T37" fmla="*/ 894 h 26"/>
                <a:gd name="T38" fmla="*/ 7863 w 502"/>
                <a:gd name="T39" fmla="*/ 894 h 26"/>
                <a:gd name="T40" fmla="*/ 7863 w 502"/>
                <a:gd name="T41" fmla="*/ 894 h 26"/>
                <a:gd name="T42" fmla="*/ 7395 w 502"/>
                <a:gd name="T43" fmla="*/ 600 h 26"/>
                <a:gd name="T44" fmla="*/ 6250 w 502"/>
                <a:gd name="T45" fmla="*/ 690 h 26"/>
                <a:gd name="T46" fmla="*/ 6250 w 502"/>
                <a:gd name="T47" fmla="*/ 690 h 26"/>
                <a:gd name="T48" fmla="*/ 5750 w 502"/>
                <a:gd name="T49" fmla="*/ 541 h 26"/>
                <a:gd name="T50" fmla="*/ 4583 w 502"/>
                <a:gd name="T51" fmla="*/ 783 h 26"/>
                <a:gd name="T52" fmla="*/ 4583 w 502"/>
                <a:gd name="T53" fmla="*/ 783 h 26"/>
                <a:gd name="T54" fmla="*/ 4063 w 502"/>
                <a:gd name="T55" fmla="*/ 507 h 26"/>
                <a:gd name="T56" fmla="*/ 2938 w 502"/>
                <a:gd name="T57" fmla="*/ 541 h 26"/>
                <a:gd name="T58" fmla="*/ 2938 w 502"/>
                <a:gd name="T59" fmla="*/ 541 h 26"/>
                <a:gd name="T60" fmla="*/ 2425 w 502"/>
                <a:gd name="T61" fmla="*/ 295 h 26"/>
                <a:gd name="T62" fmla="*/ 1250 w 502"/>
                <a:gd name="T63" fmla="*/ 395 h 26"/>
                <a:gd name="T64" fmla="*/ 595 w 502"/>
                <a:gd name="T65" fmla="*/ 56 h 26"/>
                <a:gd name="T66" fmla="*/ 0 w 502"/>
                <a:gd name="T67" fmla="*/ 149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2" h="26">
                  <a:moveTo>
                    <a:pt x="502" y="8"/>
                  </a:moveTo>
                  <a:cubicBezTo>
                    <a:pt x="500" y="7"/>
                    <a:pt x="496" y="4"/>
                    <a:pt x="489" y="6"/>
                  </a:cubicBezTo>
                  <a:cubicBezTo>
                    <a:pt x="482" y="9"/>
                    <a:pt x="467" y="14"/>
                    <a:pt x="460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8" y="12"/>
                    <a:pt x="453" y="9"/>
                    <a:pt x="446" y="10"/>
                  </a:cubicBezTo>
                  <a:cubicBezTo>
                    <a:pt x="439" y="12"/>
                    <a:pt x="425" y="15"/>
                    <a:pt x="417" y="16"/>
                  </a:cubicBezTo>
                  <a:cubicBezTo>
                    <a:pt x="417" y="16"/>
                    <a:pt x="417" y="16"/>
                    <a:pt x="417" y="16"/>
                  </a:cubicBezTo>
                  <a:cubicBezTo>
                    <a:pt x="415" y="14"/>
                    <a:pt x="411" y="11"/>
                    <a:pt x="404" y="12"/>
                  </a:cubicBezTo>
                  <a:cubicBezTo>
                    <a:pt x="397" y="14"/>
                    <a:pt x="381" y="21"/>
                    <a:pt x="375" y="19"/>
                  </a:cubicBezTo>
                  <a:cubicBezTo>
                    <a:pt x="372" y="18"/>
                    <a:pt x="363" y="13"/>
                    <a:pt x="356" y="14"/>
                  </a:cubicBezTo>
                  <a:cubicBezTo>
                    <a:pt x="348" y="16"/>
                    <a:pt x="335" y="21"/>
                    <a:pt x="329" y="21"/>
                  </a:cubicBezTo>
                  <a:cubicBezTo>
                    <a:pt x="329" y="21"/>
                    <a:pt x="329" y="21"/>
                    <a:pt x="329" y="21"/>
                  </a:cubicBezTo>
                  <a:cubicBezTo>
                    <a:pt x="326" y="20"/>
                    <a:pt x="324" y="18"/>
                    <a:pt x="317" y="17"/>
                  </a:cubicBezTo>
                  <a:cubicBezTo>
                    <a:pt x="310" y="17"/>
                    <a:pt x="294" y="26"/>
                    <a:pt x="289" y="23"/>
                  </a:cubicBezTo>
                  <a:cubicBezTo>
                    <a:pt x="289" y="23"/>
                    <a:pt x="289" y="23"/>
                    <a:pt x="289" y="23"/>
                  </a:cubicBezTo>
                  <a:cubicBezTo>
                    <a:pt x="287" y="20"/>
                    <a:pt x="283" y="17"/>
                    <a:pt x="276" y="18"/>
                  </a:cubicBezTo>
                  <a:cubicBezTo>
                    <a:pt x="269" y="19"/>
                    <a:pt x="251" y="24"/>
                    <a:pt x="245" y="23"/>
                  </a:cubicBezTo>
                  <a:cubicBezTo>
                    <a:pt x="243" y="22"/>
                    <a:pt x="243" y="22"/>
                    <a:pt x="243" y="22"/>
                  </a:cubicBezTo>
                  <a:cubicBezTo>
                    <a:pt x="242" y="20"/>
                    <a:pt x="238" y="18"/>
                    <a:pt x="231" y="18"/>
                  </a:cubicBezTo>
                  <a:cubicBezTo>
                    <a:pt x="224" y="18"/>
                    <a:pt x="207" y="22"/>
                    <a:pt x="201" y="18"/>
                  </a:cubicBezTo>
                  <a:cubicBezTo>
                    <a:pt x="201" y="18"/>
                    <a:pt x="201" y="18"/>
                    <a:pt x="201" y="18"/>
                  </a:cubicBezTo>
                  <a:cubicBezTo>
                    <a:pt x="199" y="16"/>
                    <a:pt x="197" y="12"/>
                    <a:pt x="189" y="12"/>
                  </a:cubicBezTo>
                  <a:cubicBezTo>
                    <a:pt x="182" y="12"/>
                    <a:pt x="165" y="17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57" y="12"/>
                    <a:pt x="154" y="9"/>
                    <a:pt x="147" y="11"/>
                  </a:cubicBezTo>
                  <a:cubicBezTo>
                    <a:pt x="139" y="13"/>
                    <a:pt x="124" y="17"/>
                    <a:pt x="117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5" y="14"/>
                    <a:pt x="111" y="10"/>
                    <a:pt x="104" y="10"/>
                  </a:cubicBezTo>
                  <a:cubicBezTo>
                    <a:pt x="97" y="10"/>
                    <a:pt x="83" y="12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3" y="9"/>
                    <a:pt x="70" y="6"/>
                    <a:pt x="62" y="6"/>
                  </a:cubicBezTo>
                  <a:cubicBezTo>
                    <a:pt x="55" y="6"/>
                    <a:pt x="38" y="11"/>
                    <a:pt x="32" y="8"/>
                  </a:cubicBezTo>
                  <a:cubicBezTo>
                    <a:pt x="30" y="6"/>
                    <a:pt x="22" y="0"/>
                    <a:pt x="15" y="1"/>
                  </a:cubicBezTo>
                  <a:cubicBezTo>
                    <a:pt x="10" y="2"/>
                    <a:pt x="5" y="2"/>
                    <a:pt x="0" y="3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6" name="Freeform 56">
              <a:extLst>
                <a:ext uri="{FF2B5EF4-FFF2-40B4-BE49-F238E27FC236}">
                  <a16:creationId xmlns:a16="http://schemas.microsoft.com/office/drawing/2014/main" id="{4FDFFA51-942C-4A4C-9A27-653D02811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2139"/>
              <a:ext cx="1147" cy="237"/>
            </a:xfrm>
            <a:custGeom>
              <a:avLst/>
              <a:gdLst>
                <a:gd name="T0" fmla="*/ 155 w 459"/>
                <a:gd name="T1" fmla="*/ 4120 h 89"/>
                <a:gd name="T2" fmla="*/ 1279 w 459"/>
                <a:gd name="T3" fmla="*/ 4418 h 89"/>
                <a:gd name="T4" fmla="*/ 1792 w 459"/>
                <a:gd name="T5" fmla="*/ 4269 h 89"/>
                <a:gd name="T6" fmla="*/ 3434 w 459"/>
                <a:gd name="T7" fmla="*/ 4077 h 89"/>
                <a:gd name="T8" fmla="*/ 4603 w 459"/>
                <a:gd name="T9" fmla="*/ 4120 h 89"/>
                <a:gd name="T10" fmla="*/ 6350 w 459"/>
                <a:gd name="T11" fmla="*/ 4077 h 89"/>
                <a:gd name="T12" fmla="*/ 6820 w 459"/>
                <a:gd name="T13" fmla="*/ 3779 h 89"/>
                <a:gd name="T14" fmla="*/ 8506 w 459"/>
                <a:gd name="T15" fmla="*/ 3475 h 89"/>
                <a:gd name="T16" fmla="*/ 9753 w 459"/>
                <a:gd name="T17" fmla="*/ 3624 h 89"/>
                <a:gd name="T18" fmla="*/ 11545 w 459"/>
                <a:gd name="T19" fmla="*/ 3419 h 89"/>
                <a:gd name="T20" fmla="*/ 11970 w 459"/>
                <a:gd name="T21" fmla="*/ 3113 h 89"/>
                <a:gd name="T22" fmla="*/ 13689 w 459"/>
                <a:gd name="T23" fmla="*/ 2759 h 89"/>
                <a:gd name="T24" fmla="*/ 14931 w 459"/>
                <a:gd name="T25" fmla="*/ 2660 h 89"/>
                <a:gd name="T26" fmla="*/ 15368 w 459"/>
                <a:gd name="T27" fmla="*/ 2362 h 89"/>
                <a:gd name="T28" fmla="*/ 16960 w 459"/>
                <a:gd name="T29" fmla="*/ 1419 h 89"/>
                <a:gd name="T30" fmla="*/ 17897 w 459"/>
                <a:gd name="T31" fmla="*/ 908 h 89"/>
                <a:gd name="T32" fmla="*/ 16730 w 459"/>
                <a:gd name="T33" fmla="*/ 660 h 89"/>
                <a:gd name="T34" fmla="*/ 16260 w 459"/>
                <a:gd name="T35" fmla="*/ 703 h 89"/>
                <a:gd name="T36" fmla="*/ 15293 w 459"/>
                <a:gd name="T37" fmla="*/ 1361 h 89"/>
                <a:gd name="T38" fmla="*/ 13657 w 459"/>
                <a:gd name="T39" fmla="*/ 2056 h 89"/>
                <a:gd name="T40" fmla="*/ 13107 w 459"/>
                <a:gd name="T41" fmla="*/ 1907 h 89"/>
                <a:gd name="T42" fmla="*/ 11940 w 459"/>
                <a:gd name="T43" fmla="*/ 2303 h 89"/>
                <a:gd name="T44" fmla="*/ 10141 w 459"/>
                <a:gd name="T45" fmla="*/ 2453 h 89"/>
                <a:gd name="T46" fmla="*/ 8506 w 459"/>
                <a:gd name="T47" fmla="*/ 2815 h 89"/>
                <a:gd name="T48" fmla="*/ 7957 w 459"/>
                <a:gd name="T49" fmla="*/ 2602 h 89"/>
                <a:gd name="T50" fmla="*/ 6820 w 459"/>
                <a:gd name="T51" fmla="*/ 2908 h 89"/>
                <a:gd name="T52" fmla="*/ 5183 w 459"/>
                <a:gd name="T53" fmla="*/ 3169 h 89"/>
                <a:gd name="T54" fmla="*/ 3384 w 459"/>
                <a:gd name="T55" fmla="*/ 3270 h 89"/>
                <a:gd name="T56" fmla="*/ 2916 w 459"/>
                <a:gd name="T57" fmla="*/ 3113 h 89"/>
                <a:gd name="T58" fmla="*/ 1824 w 459"/>
                <a:gd name="T59" fmla="*/ 3419 h 89"/>
                <a:gd name="T60" fmla="*/ 105 w 459"/>
                <a:gd name="T61" fmla="*/ 3419 h 89"/>
                <a:gd name="T62" fmla="*/ 0 w 459"/>
                <a:gd name="T63" fmla="*/ 3326 h 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59" h="89">
                  <a:moveTo>
                    <a:pt x="0" y="86"/>
                  </a:moveTo>
                  <a:cubicBezTo>
                    <a:pt x="2" y="84"/>
                    <a:pt x="3" y="83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10" y="81"/>
                    <a:pt x="26" y="86"/>
                    <a:pt x="33" y="88"/>
                  </a:cubicBezTo>
                  <a:cubicBezTo>
                    <a:pt x="40" y="89"/>
                    <a:pt x="44" y="87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52" y="82"/>
                    <a:pt x="68" y="87"/>
                    <a:pt x="76" y="87"/>
                  </a:cubicBezTo>
                  <a:cubicBezTo>
                    <a:pt x="83" y="87"/>
                    <a:pt x="86" y="84"/>
                    <a:pt x="88" y="81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94" y="78"/>
                    <a:pt x="110" y="82"/>
                    <a:pt x="118" y="82"/>
                  </a:cubicBezTo>
                  <a:cubicBezTo>
                    <a:pt x="125" y="82"/>
                    <a:pt x="133" y="81"/>
                    <a:pt x="134" y="79"/>
                  </a:cubicBezTo>
                  <a:cubicBezTo>
                    <a:pt x="137" y="75"/>
                    <a:pt x="156" y="81"/>
                    <a:pt x="163" y="81"/>
                  </a:cubicBezTo>
                  <a:cubicBezTo>
                    <a:pt x="171" y="81"/>
                    <a:pt x="173" y="77"/>
                    <a:pt x="175" y="75"/>
                  </a:cubicBezTo>
                  <a:cubicBezTo>
                    <a:pt x="175" y="75"/>
                    <a:pt x="175" y="75"/>
                    <a:pt x="175" y="75"/>
                  </a:cubicBezTo>
                  <a:cubicBezTo>
                    <a:pt x="189" y="75"/>
                    <a:pt x="200" y="75"/>
                    <a:pt x="207" y="75"/>
                  </a:cubicBezTo>
                  <a:cubicBezTo>
                    <a:pt x="214" y="75"/>
                    <a:pt x="216" y="71"/>
                    <a:pt x="218" y="69"/>
                  </a:cubicBezTo>
                  <a:cubicBezTo>
                    <a:pt x="218" y="69"/>
                    <a:pt x="218" y="69"/>
                    <a:pt x="218" y="69"/>
                  </a:cubicBezTo>
                  <a:cubicBezTo>
                    <a:pt x="224" y="67"/>
                    <a:pt x="243" y="71"/>
                    <a:pt x="250" y="72"/>
                  </a:cubicBezTo>
                  <a:cubicBezTo>
                    <a:pt x="257" y="72"/>
                    <a:pt x="261" y="69"/>
                    <a:pt x="263" y="67"/>
                  </a:cubicBezTo>
                  <a:cubicBezTo>
                    <a:pt x="269" y="65"/>
                    <a:pt x="289" y="68"/>
                    <a:pt x="296" y="68"/>
                  </a:cubicBezTo>
                  <a:cubicBezTo>
                    <a:pt x="303" y="69"/>
                    <a:pt x="305" y="65"/>
                    <a:pt x="307" y="62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21" y="60"/>
                    <a:pt x="332" y="61"/>
                    <a:pt x="339" y="61"/>
                  </a:cubicBezTo>
                  <a:cubicBezTo>
                    <a:pt x="346" y="61"/>
                    <a:pt x="349" y="57"/>
                    <a:pt x="351" y="55"/>
                  </a:cubicBezTo>
                  <a:cubicBezTo>
                    <a:pt x="351" y="55"/>
                    <a:pt x="351" y="55"/>
                    <a:pt x="351" y="55"/>
                  </a:cubicBezTo>
                  <a:cubicBezTo>
                    <a:pt x="357" y="52"/>
                    <a:pt x="375" y="54"/>
                    <a:pt x="383" y="53"/>
                  </a:cubicBezTo>
                  <a:cubicBezTo>
                    <a:pt x="390" y="53"/>
                    <a:pt x="393" y="49"/>
                    <a:pt x="394" y="47"/>
                  </a:cubicBezTo>
                  <a:cubicBezTo>
                    <a:pt x="394" y="47"/>
                    <a:pt x="394" y="47"/>
                    <a:pt x="394" y="47"/>
                  </a:cubicBezTo>
                  <a:cubicBezTo>
                    <a:pt x="399" y="43"/>
                    <a:pt x="418" y="40"/>
                    <a:pt x="425" y="38"/>
                  </a:cubicBezTo>
                  <a:cubicBezTo>
                    <a:pt x="432" y="35"/>
                    <a:pt x="434" y="31"/>
                    <a:pt x="435" y="28"/>
                  </a:cubicBezTo>
                  <a:cubicBezTo>
                    <a:pt x="435" y="28"/>
                    <a:pt x="435" y="28"/>
                    <a:pt x="435" y="28"/>
                  </a:cubicBezTo>
                  <a:cubicBezTo>
                    <a:pt x="438" y="24"/>
                    <a:pt x="451" y="20"/>
                    <a:pt x="459" y="18"/>
                  </a:cubicBezTo>
                  <a:cubicBezTo>
                    <a:pt x="454" y="12"/>
                    <a:pt x="450" y="6"/>
                    <a:pt x="446" y="0"/>
                  </a:cubicBezTo>
                  <a:cubicBezTo>
                    <a:pt x="441" y="5"/>
                    <a:pt x="434" y="12"/>
                    <a:pt x="429" y="13"/>
                  </a:cubicBezTo>
                  <a:cubicBezTo>
                    <a:pt x="429" y="13"/>
                    <a:pt x="429" y="13"/>
                    <a:pt x="429" y="13"/>
                  </a:cubicBezTo>
                  <a:cubicBezTo>
                    <a:pt x="426" y="13"/>
                    <a:pt x="424" y="12"/>
                    <a:pt x="417" y="14"/>
                  </a:cubicBezTo>
                  <a:cubicBezTo>
                    <a:pt x="410" y="15"/>
                    <a:pt x="398" y="29"/>
                    <a:pt x="392" y="27"/>
                  </a:cubicBezTo>
                  <a:cubicBezTo>
                    <a:pt x="392" y="27"/>
                    <a:pt x="392" y="27"/>
                    <a:pt x="392" y="27"/>
                  </a:cubicBezTo>
                  <a:cubicBezTo>
                    <a:pt x="389" y="26"/>
                    <a:pt x="385" y="24"/>
                    <a:pt x="378" y="27"/>
                  </a:cubicBezTo>
                  <a:cubicBezTo>
                    <a:pt x="372" y="30"/>
                    <a:pt x="356" y="40"/>
                    <a:pt x="350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47" y="39"/>
                    <a:pt x="344" y="36"/>
                    <a:pt x="336" y="38"/>
                  </a:cubicBezTo>
                  <a:cubicBezTo>
                    <a:pt x="329" y="40"/>
                    <a:pt x="319" y="44"/>
                    <a:pt x="306" y="46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45"/>
                    <a:pt x="299" y="42"/>
                    <a:pt x="292" y="43"/>
                  </a:cubicBezTo>
                  <a:cubicBezTo>
                    <a:pt x="285" y="44"/>
                    <a:pt x="267" y="51"/>
                    <a:pt x="260" y="49"/>
                  </a:cubicBezTo>
                  <a:cubicBezTo>
                    <a:pt x="258" y="48"/>
                    <a:pt x="254" y="45"/>
                    <a:pt x="247" y="48"/>
                  </a:cubicBezTo>
                  <a:cubicBezTo>
                    <a:pt x="240" y="50"/>
                    <a:pt x="225" y="56"/>
                    <a:pt x="218" y="56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16" y="54"/>
                    <a:pt x="211" y="51"/>
                    <a:pt x="204" y="52"/>
                  </a:cubicBezTo>
                  <a:cubicBezTo>
                    <a:pt x="197" y="54"/>
                    <a:pt x="184" y="58"/>
                    <a:pt x="175" y="58"/>
                  </a:cubicBezTo>
                  <a:cubicBezTo>
                    <a:pt x="175" y="58"/>
                    <a:pt x="175" y="58"/>
                    <a:pt x="175" y="58"/>
                  </a:cubicBezTo>
                  <a:cubicBezTo>
                    <a:pt x="173" y="57"/>
                    <a:pt x="169" y="54"/>
                    <a:pt x="162" y="55"/>
                  </a:cubicBezTo>
                  <a:cubicBezTo>
                    <a:pt x="155" y="57"/>
                    <a:pt x="139" y="64"/>
                    <a:pt x="133" y="63"/>
                  </a:cubicBezTo>
                  <a:cubicBezTo>
                    <a:pt x="131" y="61"/>
                    <a:pt x="121" y="56"/>
                    <a:pt x="114" y="58"/>
                  </a:cubicBezTo>
                  <a:cubicBezTo>
                    <a:pt x="107" y="60"/>
                    <a:pt x="94" y="65"/>
                    <a:pt x="87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4" y="64"/>
                    <a:pt x="83" y="63"/>
                    <a:pt x="75" y="62"/>
                  </a:cubicBezTo>
                  <a:cubicBezTo>
                    <a:pt x="68" y="61"/>
                    <a:pt x="53" y="71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5" y="66"/>
                    <a:pt x="42" y="62"/>
                    <a:pt x="34" y="64"/>
                  </a:cubicBezTo>
                  <a:cubicBezTo>
                    <a:pt x="27" y="65"/>
                    <a:pt x="9" y="70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2" y="68"/>
                    <a:pt x="1" y="67"/>
                    <a:pt x="0" y="66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7" name="Freeform 57">
              <a:extLst>
                <a:ext uri="{FF2B5EF4-FFF2-40B4-BE49-F238E27FC236}">
                  <a16:creationId xmlns:a16="http://schemas.microsoft.com/office/drawing/2014/main" id="{37E30EEF-593F-40EB-885D-BFA3E9A8B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2264"/>
              <a:ext cx="1080" cy="411"/>
            </a:xfrm>
            <a:custGeom>
              <a:avLst/>
              <a:gdLst>
                <a:gd name="T0" fmla="*/ 0 w 432"/>
                <a:gd name="T1" fmla="*/ 7721 h 154"/>
                <a:gd name="T2" fmla="*/ 550 w 432"/>
                <a:gd name="T3" fmla="*/ 7814 h 154"/>
                <a:gd name="T4" fmla="*/ 1095 w 432"/>
                <a:gd name="T5" fmla="*/ 7563 h 154"/>
                <a:gd name="T6" fmla="*/ 2158 w 432"/>
                <a:gd name="T7" fmla="*/ 7665 h 154"/>
                <a:gd name="T8" fmla="*/ 2658 w 432"/>
                <a:gd name="T9" fmla="*/ 7358 h 154"/>
                <a:gd name="T10" fmla="*/ 2658 w 432"/>
                <a:gd name="T11" fmla="*/ 7358 h 154"/>
                <a:gd name="T12" fmla="*/ 3720 w 432"/>
                <a:gd name="T13" fmla="*/ 7259 h 154"/>
                <a:gd name="T14" fmla="*/ 4113 w 432"/>
                <a:gd name="T15" fmla="*/ 6902 h 154"/>
                <a:gd name="T16" fmla="*/ 4113 w 432"/>
                <a:gd name="T17" fmla="*/ 6902 h 154"/>
                <a:gd name="T18" fmla="*/ 5208 w 432"/>
                <a:gd name="T19" fmla="*/ 6846 h 154"/>
                <a:gd name="T20" fmla="*/ 5625 w 432"/>
                <a:gd name="T21" fmla="*/ 6595 h 154"/>
                <a:gd name="T22" fmla="*/ 5625 w 432"/>
                <a:gd name="T23" fmla="*/ 6539 h 154"/>
                <a:gd name="T24" fmla="*/ 6645 w 432"/>
                <a:gd name="T25" fmla="*/ 6445 h 154"/>
                <a:gd name="T26" fmla="*/ 7158 w 432"/>
                <a:gd name="T27" fmla="*/ 6141 h 154"/>
                <a:gd name="T28" fmla="*/ 7158 w 432"/>
                <a:gd name="T29" fmla="*/ 6082 h 154"/>
                <a:gd name="T30" fmla="*/ 8050 w 432"/>
                <a:gd name="T31" fmla="*/ 6082 h 154"/>
                <a:gd name="T32" fmla="*/ 8720 w 432"/>
                <a:gd name="T33" fmla="*/ 5591 h 154"/>
                <a:gd name="T34" fmla="*/ 9688 w 432"/>
                <a:gd name="T35" fmla="*/ 5535 h 154"/>
                <a:gd name="T36" fmla="*/ 10125 w 432"/>
                <a:gd name="T37" fmla="*/ 5228 h 154"/>
                <a:gd name="T38" fmla="*/ 10125 w 432"/>
                <a:gd name="T39" fmla="*/ 5228 h 154"/>
                <a:gd name="T40" fmla="*/ 11145 w 432"/>
                <a:gd name="T41" fmla="*/ 4865 h 154"/>
                <a:gd name="T42" fmla="*/ 11533 w 432"/>
                <a:gd name="T43" fmla="*/ 4409 h 154"/>
                <a:gd name="T44" fmla="*/ 11533 w 432"/>
                <a:gd name="T45" fmla="*/ 4409 h 154"/>
                <a:gd name="T46" fmla="*/ 12583 w 432"/>
                <a:gd name="T47" fmla="*/ 4011 h 154"/>
                <a:gd name="T48" fmla="*/ 13020 w 432"/>
                <a:gd name="T49" fmla="*/ 3405 h 154"/>
                <a:gd name="T50" fmla="*/ 13988 w 432"/>
                <a:gd name="T51" fmla="*/ 2893 h 154"/>
                <a:gd name="T52" fmla="*/ 14270 w 432"/>
                <a:gd name="T53" fmla="*/ 2335 h 154"/>
                <a:gd name="T54" fmla="*/ 14270 w 432"/>
                <a:gd name="T55" fmla="*/ 2335 h 154"/>
                <a:gd name="T56" fmla="*/ 15283 w 432"/>
                <a:gd name="T57" fmla="*/ 1617 h 154"/>
                <a:gd name="T58" fmla="*/ 15520 w 432"/>
                <a:gd name="T59" fmla="*/ 1118 h 154"/>
                <a:gd name="T60" fmla="*/ 15520 w 432"/>
                <a:gd name="T61" fmla="*/ 1118 h 154"/>
                <a:gd name="T62" fmla="*/ 16533 w 432"/>
                <a:gd name="T63" fmla="*/ 512 h 154"/>
                <a:gd name="T64" fmla="*/ 16875 w 432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32" h="154">
                  <a:moveTo>
                    <a:pt x="0" y="152"/>
                  </a:moveTo>
                  <a:cubicBezTo>
                    <a:pt x="5" y="153"/>
                    <a:pt x="10" y="154"/>
                    <a:pt x="14" y="154"/>
                  </a:cubicBezTo>
                  <a:cubicBezTo>
                    <a:pt x="20" y="154"/>
                    <a:pt x="25" y="152"/>
                    <a:pt x="28" y="149"/>
                  </a:cubicBezTo>
                  <a:cubicBezTo>
                    <a:pt x="30" y="146"/>
                    <a:pt x="48" y="151"/>
                    <a:pt x="55" y="151"/>
                  </a:cubicBezTo>
                  <a:cubicBezTo>
                    <a:pt x="62" y="151"/>
                    <a:pt x="66" y="146"/>
                    <a:pt x="68" y="145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80" y="145"/>
                    <a:pt x="88" y="143"/>
                    <a:pt x="95" y="143"/>
                  </a:cubicBezTo>
                  <a:cubicBezTo>
                    <a:pt x="101" y="142"/>
                    <a:pt x="104" y="139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11" y="134"/>
                    <a:pt x="127" y="136"/>
                    <a:pt x="133" y="135"/>
                  </a:cubicBezTo>
                  <a:cubicBezTo>
                    <a:pt x="140" y="135"/>
                    <a:pt x="143" y="132"/>
                    <a:pt x="144" y="130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9" y="126"/>
                    <a:pt x="164" y="129"/>
                    <a:pt x="170" y="127"/>
                  </a:cubicBezTo>
                  <a:cubicBezTo>
                    <a:pt x="176" y="125"/>
                    <a:pt x="181" y="122"/>
                    <a:pt x="183" y="121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9" y="119"/>
                    <a:pt x="199" y="120"/>
                    <a:pt x="206" y="120"/>
                  </a:cubicBezTo>
                  <a:cubicBezTo>
                    <a:pt x="213" y="120"/>
                    <a:pt x="221" y="112"/>
                    <a:pt x="223" y="110"/>
                  </a:cubicBezTo>
                  <a:cubicBezTo>
                    <a:pt x="229" y="108"/>
                    <a:pt x="241" y="109"/>
                    <a:pt x="248" y="109"/>
                  </a:cubicBezTo>
                  <a:cubicBezTo>
                    <a:pt x="255" y="109"/>
                    <a:pt x="258" y="105"/>
                    <a:pt x="259" y="103"/>
                  </a:cubicBezTo>
                  <a:cubicBezTo>
                    <a:pt x="259" y="103"/>
                    <a:pt x="259" y="103"/>
                    <a:pt x="259" y="103"/>
                  </a:cubicBezTo>
                  <a:cubicBezTo>
                    <a:pt x="264" y="99"/>
                    <a:pt x="279" y="98"/>
                    <a:pt x="285" y="96"/>
                  </a:cubicBezTo>
                  <a:cubicBezTo>
                    <a:pt x="292" y="94"/>
                    <a:pt x="295" y="90"/>
                    <a:pt x="295" y="87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9" y="82"/>
                    <a:pt x="316" y="82"/>
                    <a:pt x="322" y="79"/>
                  </a:cubicBezTo>
                  <a:cubicBezTo>
                    <a:pt x="328" y="77"/>
                    <a:pt x="333" y="70"/>
                    <a:pt x="333" y="67"/>
                  </a:cubicBezTo>
                  <a:cubicBezTo>
                    <a:pt x="334" y="63"/>
                    <a:pt x="352" y="60"/>
                    <a:pt x="358" y="57"/>
                  </a:cubicBezTo>
                  <a:cubicBezTo>
                    <a:pt x="364" y="53"/>
                    <a:pt x="364" y="49"/>
                    <a:pt x="365" y="46"/>
                  </a:cubicBezTo>
                  <a:cubicBezTo>
                    <a:pt x="365" y="46"/>
                    <a:pt x="365" y="46"/>
                    <a:pt x="365" y="46"/>
                  </a:cubicBezTo>
                  <a:cubicBezTo>
                    <a:pt x="376" y="41"/>
                    <a:pt x="385" y="35"/>
                    <a:pt x="391" y="32"/>
                  </a:cubicBezTo>
                  <a:cubicBezTo>
                    <a:pt x="396" y="29"/>
                    <a:pt x="396" y="25"/>
                    <a:pt x="397" y="22"/>
                  </a:cubicBezTo>
                  <a:cubicBezTo>
                    <a:pt x="397" y="22"/>
                    <a:pt x="397" y="22"/>
                    <a:pt x="397" y="22"/>
                  </a:cubicBezTo>
                  <a:cubicBezTo>
                    <a:pt x="401" y="18"/>
                    <a:pt x="417" y="13"/>
                    <a:pt x="423" y="10"/>
                  </a:cubicBezTo>
                  <a:cubicBezTo>
                    <a:pt x="429" y="7"/>
                    <a:pt x="431" y="3"/>
                    <a:pt x="432" y="0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8" name="Freeform 58">
              <a:extLst>
                <a:ext uri="{FF2B5EF4-FFF2-40B4-BE49-F238E27FC236}">
                  <a16:creationId xmlns:a16="http://schemas.microsoft.com/office/drawing/2014/main" id="{1B7058C1-F7A0-4BFC-A624-1FAE955A7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2229"/>
              <a:ext cx="1052" cy="398"/>
            </a:xfrm>
            <a:custGeom>
              <a:avLst/>
              <a:gdLst>
                <a:gd name="T0" fmla="*/ 16415 w 421"/>
                <a:gd name="T1" fmla="*/ 0 h 149"/>
                <a:gd name="T2" fmla="*/ 15990 w 421"/>
                <a:gd name="T3" fmla="*/ 248 h 149"/>
                <a:gd name="T4" fmla="*/ 15210 w 421"/>
                <a:gd name="T5" fmla="*/ 1277 h 149"/>
                <a:gd name="T6" fmla="*/ 15210 w 421"/>
                <a:gd name="T7" fmla="*/ 1221 h 149"/>
                <a:gd name="T8" fmla="*/ 14743 w 421"/>
                <a:gd name="T9" fmla="*/ 1426 h 149"/>
                <a:gd name="T10" fmla="*/ 13961 w 421"/>
                <a:gd name="T11" fmla="*/ 2348 h 149"/>
                <a:gd name="T12" fmla="*/ 13961 w 421"/>
                <a:gd name="T13" fmla="*/ 2348 h 149"/>
                <a:gd name="T14" fmla="*/ 13494 w 421"/>
                <a:gd name="T15" fmla="*/ 2554 h 149"/>
                <a:gd name="T16" fmla="*/ 12719 w 421"/>
                <a:gd name="T17" fmla="*/ 3505 h 149"/>
                <a:gd name="T18" fmla="*/ 12044 w 421"/>
                <a:gd name="T19" fmla="*/ 3625 h 149"/>
                <a:gd name="T20" fmla="*/ 11265 w 421"/>
                <a:gd name="T21" fmla="*/ 4423 h 149"/>
                <a:gd name="T22" fmla="*/ 11265 w 421"/>
                <a:gd name="T23" fmla="*/ 4423 h 149"/>
                <a:gd name="T24" fmla="*/ 10845 w 421"/>
                <a:gd name="T25" fmla="*/ 4423 h 149"/>
                <a:gd name="T26" fmla="*/ 9940 w 421"/>
                <a:gd name="T27" fmla="*/ 5145 h 149"/>
                <a:gd name="T28" fmla="*/ 9940 w 421"/>
                <a:gd name="T29" fmla="*/ 5145 h 149"/>
                <a:gd name="T30" fmla="*/ 9515 w 421"/>
                <a:gd name="T31" fmla="*/ 5089 h 149"/>
                <a:gd name="T32" fmla="*/ 8578 w 421"/>
                <a:gd name="T33" fmla="*/ 5700 h 149"/>
                <a:gd name="T34" fmla="*/ 8503 w 421"/>
                <a:gd name="T35" fmla="*/ 5700 h 149"/>
                <a:gd name="T36" fmla="*/ 7954 w 421"/>
                <a:gd name="T37" fmla="*/ 5644 h 149"/>
                <a:gd name="T38" fmla="*/ 7019 w 421"/>
                <a:gd name="T39" fmla="*/ 6216 h 149"/>
                <a:gd name="T40" fmla="*/ 7019 w 421"/>
                <a:gd name="T41" fmla="*/ 6216 h 149"/>
                <a:gd name="T42" fmla="*/ 6474 w 421"/>
                <a:gd name="T43" fmla="*/ 6058 h 149"/>
                <a:gd name="T44" fmla="*/ 5462 w 421"/>
                <a:gd name="T45" fmla="*/ 6464 h 149"/>
                <a:gd name="T46" fmla="*/ 5462 w 421"/>
                <a:gd name="T47" fmla="*/ 6464 h 149"/>
                <a:gd name="T48" fmla="*/ 4995 w 421"/>
                <a:gd name="T49" fmla="*/ 6464 h 149"/>
                <a:gd name="T50" fmla="*/ 4008 w 421"/>
                <a:gd name="T51" fmla="*/ 6977 h 149"/>
                <a:gd name="T52" fmla="*/ 4008 w 421"/>
                <a:gd name="T53" fmla="*/ 6977 h 149"/>
                <a:gd name="T54" fmla="*/ 3508 w 421"/>
                <a:gd name="T55" fmla="*/ 6878 h 149"/>
                <a:gd name="T56" fmla="*/ 2529 w 421"/>
                <a:gd name="T57" fmla="*/ 7279 h 149"/>
                <a:gd name="T58" fmla="*/ 2529 w 421"/>
                <a:gd name="T59" fmla="*/ 7279 h 149"/>
                <a:gd name="T60" fmla="*/ 2062 w 421"/>
                <a:gd name="T61" fmla="*/ 7185 h 149"/>
                <a:gd name="T62" fmla="*/ 1042 w 421"/>
                <a:gd name="T63" fmla="*/ 7527 h 149"/>
                <a:gd name="T64" fmla="*/ 342 w 421"/>
                <a:gd name="T65" fmla="*/ 7378 h 149"/>
                <a:gd name="T66" fmla="*/ 0 w 421"/>
                <a:gd name="T67" fmla="*/ 7527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1" h="149">
                  <a:moveTo>
                    <a:pt x="421" y="0"/>
                  </a:moveTo>
                  <a:cubicBezTo>
                    <a:pt x="419" y="0"/>
                    <a:pt x="414" y="0"/>
                    <a:pt x="410" y="5"/>
                  </a:cubicBezTo>
                  <a:cubicBezTo>
                    <a:pt x="405" y="10"/>
                    <a:pt x="396" y="22"/>
                    <a:pt x="390" y="25"/>
                  </a:cubicBezTo>
                  <a:cubicBezTo>
                    <a:pt x="390" y="24"/>
                    <a:pt x="390" y="24"/>
                    <a:pt x="390" y="24"/>
                  </a:cubicBezTo>
                  <a:cubicBezTo>
                    <a:pt x="388" y="24"/>
                    <a:pt x="383" y="24"/>
                    <a:pt x="378" y="28"/>
                  </a:cubicBezTo>
                  <a:cubicBezTo>
                    <a:pt x="373" y="33"/>
                    <a:pt x="364" y="42"/>
                    <a:pt x="358" y="46"/>
                  </a:cubicBezTo>
                  <a:cubicBezTo>
                    <a:pt x="358" y="46"/>
                    <a:pt x="358" y="46"/>
                    <a:pt x="358" y="46"/>
                  </a:cubicBezTo>
                  <a:cubicBezTo>
                    <a:pt x="355" y="46"/>
                    <a:pt x="351" y="45"/>
                    <a:pt x="346" y="50"/>
                  </a:cubicBezTo>
                  <a:cubicBezTo>
                    <a:pt x="341" y="54"/>
                    <a:pt x="331" y="67"/>
                    <a:pt x="326" y="69"/>
                  </a:cubicBezTo>
                  <a:cubicBezTo>
                    <a:pt x="323" y="69"/>
                    <a:pt x="314" y="67"/>
                    <a:pt x="309" y="71"/>
                  </a:cubicBezTo>
                  <a:cubicBezTo>
                    <a:pt x="304" y="76"/>
                    <a:pt x="294" y="84"/>
                    <a:pt x="289" y="87"/>
                  </a:cubicBezTo>
                  <a:cubicBezTo>
                    <a:pt x="289" y="87"/>
                    <a:pt x="289" y="87"/>
                    <a:pt x="289" y="87"/>
                  </a:cubicBezTo>
                  <a:cubicBezTo>
                    <a:pt x="286" y="87"/>
                    <a:pt x="284" y="86"/>
                    <a:pt x="278" y="87"/>
                  </a:cubicBezTo>
                  <a:cubicBezTo>
                    <a:pt x="271" y="89"/>
                    <a:pt x="261" y="102"/>
                    <a:pt x="255" y="101"/>
                  </a:cubicBezTo>
                  <a:cubicBezTo>
                    <a:pt x="255" y="101"/>
                    <a:pt x="255" y="101"/>
                    <a:pt x="255" y="101"/>
                  </a:cubicBezTo>
                  <a:cubicBezTo>
                    <a:pt x="253" y="100"/>
                    <a:pt x="250" y="97"/>
                    <a:pt x="244" y="100"/>
                  </a:cubicBezTo>
                  <a:cubicBezTo>
                    <a:pt x="238" y="103"/>
                    <a:pt x="226" y="112"/>
                    <a:pt x="220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16" y="111"/>
                    <a:pt x="210" y="109"/>
                    <a:pt x="204" y="111"/>
                  </a:cubicBezTo>
                  <a:cubicBezTo>
                    <a:pt x="197" y="113"/>
                    <a:pt x="186" y="124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78" y="120"/>
                    <a:pt x="173" y="118"/>
                    <a:pt x="166" y="119"/>
                  </a:cubicBezTo>
                  <a:cubicBezTo>
                    <a:pt x="160" y="120"/>
                    <a:pt x="146" y="129"/>
                    <a:pt x="140" y="127"/>
                  </a:cubicBezTo>
                  <a:cubicBezTo>
                    <a:pt x="140" y="127"/>
                    <a:pt x="140" y="127"/>
                    <a:pt x="140" y="127"/>
                  </a:cubicBezTo>
                  <a:cubicBezTo>
                    <a:pt x="138" y="126"/>
                    <a:pt x="134" y="124"/>
                    <a:pt x="128" y="127"/>
                  </a:cubicBezTo>
                  <a:cubicBezTo>
                    <a:pt x="122" y="130"/>
                    <a:pt x="109" y="137"/>
                    <a:pt x="103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1" y="136"/>
                    <a:pt x="96" y="133"/>
                    <a:pt x="90" y="135"/>
                  </a:cubicBezTo>
                  <a:cubicBezTo>
                    <a:pt x="83" y="137"/>
                    <a:pt x="73" y="143"/>
                    <a:pt x="65" y="143"/>
                  </a:cubicBezTo>
                  <a:cubicBezTo>
                    <a:pt x="65" y="143"/>
                    <a:pt x="65" y="143"/>
                    <a:pt x="65" y="143"/>
                  </a:cubicBezTo>
                  <a:cubicBezTo>
                    <a:pt x="63" y="142"/>
                    <a:pt x="60" y="139"/>
                    <a:pt x="53" y="141"/>
                  </a:cubicBezTo>
                  <a:cubicBezTo>
                    <a:pt x="47" y="142"/>
                    <a:pt x="32" y="149"/>
                    <a:pt x="27" y="148"/>
                  </a:cubicBezTo>
                  <a:cubicBezTo>
                    <a:pt x="24" y="147"/>
                    <a:pt x="16" y="143"/>
                    <a:pt x="9" y="145"/>
                  </a:cubicBezTo>
                  <a:cubicBezTo>
                    <a:pt x="6" y="146"/>
                    <a:pt x="3" y="147"/>
                    <a:pt x="0" y="148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9" name="Freeform 59">
              <a:extLst>
                <a:ext uri="{FF2B5EF4-FFF2-40B4-BE49-F238E27FC236}">
                  <a16:creationId xmlns:a16="http://schemas.microsoft.com/office/drawing/2014/main" id="{FB569E73-D663-472C-BEB0-CA572248D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1605"/>
              <a:ext cx="725" cy="48"/>
            </a:xfrm>
            <a:custGeom>
              <a:avLst/>
              <a:gdLst>
                <a:gd name="T0" fmla="*/ 11020 w 290"/>
                <a:gd name="T1" fmla="*/ 93 h 18"/>
                <a:gd name="T2" fmla="*/ 10313 w 290"/>
                <a:gd name="T3" fmla="*/ 248 h 18"/>
                <a:gd name="T4" fmla="*/ 9813 w 290"/>
                <a:gd name="T5" fmla="*/ 93 h 18"/>
                <a:gd name="T6" fmla="*/ 9458 w 290"/>
                <a:gd name="T7" fmla="*/ 248 h 18"/>
                <a:gd name="T8" fmla="*/ 8833 w 290"/>
                <a:gd name="T9" fmla="*/ 456 h 18"/>
                <a:gd name="T10" fmla="*/ 8095 w 290"/>
                <a:gd name="T11" fmla="*/ 205 h 18"/>
                <a:gd name="T12" fmla="*/ 7813 w 290"/>
                <a:gd name="T13" fmla="*/ 307 h 18"/>
                <a:gd name="T14" fmla="*/ 7158 w 290"/>
                <a:gd name="T15" fmla="*/ 512 h 18"/>
                <a:gd name="T16" fmla="*/ 7113 w 290"/>
                <a:gd name="T17" fmla="*/ 512 h 18"/>
                <a:gd name="T18" fmla="*/ 6720 w 290"/>
                <a:gd name="T19" fmla="*/ 363 h 18"/>
                <a:gd name="T20" fmla="*/ 6250 w 290"/>
                <a:gd name="T21" fmla="*/ 512 h 18"/>
                <a:gd name="T22" fmla="*/ 5750 w 290"/>
                <a:gd name="T23" fmla="*/ 605 h 18"/>
                <a:gd name="T24" fmla="*/ 5238 w 290"/>
                <a:gd name="T25" fmla="*/ 397 h 18"/>
                <a:gd name="T26" fmla="*/ 4925 w 290"/>
                <a:gd name="T27" fmla="*/ 512 h 18"/>
                <a:gd name="T28" fmla="*/ 4145 w 290"/>
                <a:gd name="T29" fmla="*/ 605 h 18"/>
                <a:gd name="T30" fmla="*/ 4113 w 290"/>
                <a:gd name="T31" fmla="*/ 605 h 18"/>
                <a:gd name="T32" fmla="*/ 3645 w 290"/>
                <a:gd name="T33" fmla="*/ 397 h 18"/>
                <a:gd name="T34" fmla="*/ 3333 w 290"/>
                <a:gd name="T35" fmla="*/ 456 h 18"/>
                <a:gd name="T36" fmla="*/ 2625 w 290"/>
                <a:gd name="T37" fmla="*/ 456 h 18"/>
                <a:gd name="T38" fmla="*/ 2158 w 290"/>
                <a:gd name="T39" fmla="*/ 149 h 18"/>
                <a:gd name="T40" fmla="*/ 1720 w 290"/>
                <a:gd name="T41" fmla="*/ 205 h 18"/>
                <a:gd name="T42" fmla="*/ 1095 w 290"/>
                <a:gd name="T43" fmla="*/ 248 h 18"/>
                <a:gd name="T44" fmla="*/ 595 w 290"/>
                <a:gd name="T45" fmla="*/ 93 h 18"/>
                <a:gd name="T46" fmla="*/ 438 w 290"/>
                <a:gd name="T47" fmla="*/ 149 h 18"/>
                <a:gd name="T48" fmla="*/ 0 w 290"/>
                <a:gd name="T49" fmla="*/ 248 h 18"/>
                <a:gd name="T50" fmla="*/ 0 w 290"/>
                <a:gd name="T51" fmla="*/ 248 h 18"/>
                <a:gd name="T52" fmla="*/ 550 w 290"/>
                <a:gd name="T53" fmla="*/ 149 h 18"/>
                <a:gd name="T54" fmla="*/ 1063 w 290"/>
                <a:gd name="T55" fmla="*/ 363 h 18"/>
                <a:gd name="T56" fmla="*/ 1063 w 290"/>
                <a:gd name="T57" fmla="*/ 363 h 18"/>
                <a:gd name="T58" fmla="*/ 1770 w 290"/>
                <a:gd name="T59" fmla="*/ 397 h 18"/>
                <a:gd name="T60" fmla="*/ 2158 w 290"/>
                <a:gd name="T61" fmla="*/ 363 h 18"/>
                <a:gd name="T62" fmla="*/ 2500 w 290"/>
                <a:gd name="T63" fmla="*/ 547 h 18"/>
                <a:gd name="T64" fmla="*/ 2550 w 290"/>
                <a:gd name="T65" fmla="*/ 605 h 18"/>
                <a:gd name="T66" fmla="*/ 3333 w 290"/>
                <a:gd name="T67" fmla="*/ 661 h 18"/>
                <a:gd name="T68" fmla="*/ 3645 w 290"/>
                <a:gd name="T69" fmla="*/ 605 h 18"/>
                <a:gd name="T70" fmla="*/ 4033 w 290"/>
                <a:gd name="T71" fmla="*/ 760 h 18"/>
                <a:gd name="T72" fmla="*/ 4063 w 290"/>
                <a:gd name="T73" fmla="*/ 819 h 18"/>
                <a:gd name="T74" fmla="*/ 4113 w 290"/>
                <a:gd name="T75" fmla="*/ 819 h 18"/>
                <a:gd name="T76" fmla="*/ 4970 w 290"/>
                <a:gd name="T77" fmla="*/ 704 h 18"/>
                <a:gd name="T78" fmla="*/ 5283 w 290"/>
                <a:gd name="T79" fmla="*/ 605 h 18"/>
                <a:gd name="T80" fmla="*/ 5675 w 290"/>
                <a:gd name="T81" fmla="*/ 760 h 18"/>
                <a:gd name="T82" fmla="*/ 5675 w 290"/>
                <a:gd name="T83" fmla="*/ 819 h 18"/>
                <a:gd name="T84" fmla="*/ 6300 w 290"/>
                <a:gd name="T85" fmla="*/ 704 h 18"/>
                <a:gd name="T86" fmla="*/ 6720 w 290"/>
                <a:gd name="T87" fmla="*/ 547 h 18"/>
                <a:gd name="T88" fmla="*/ 7033 w 290"/>
                <a:gd name="T89" fmla="*/ 661 h 18"/>
                <a:gd name="T90" fmla="*/ 7113 w 290"/>
                <a:gd name="T91" fmla="*/ 704 h 18"/>
                <a:gd name="T92" fmla="*/ 7158 w 290"/>
                <a:gd name="T93" fmla="*/ 704 h 18"/>
                <a:gd name="T94" fmla="*/ 7863 w 290"/>
                <a:gd name="T95" fmla="*/ 512 h 18"/>
                <a:gd name="T96" fmla="*/ 8125 w 290"/>
                <a:gd name="T97" fmla="*/ 397 h 18"/>
                <a:gd name="T98" fmla="*/ 8750 w 290"/>
                <a:gd name="T99" fmla="*/ 605 h 18"/>
                <a:gd name="T100" fmla="*/ 8750 w 290"/>
                <a:gd name="T101" fmla="*/ 661 h 18"/>
                <a:gd name="T102" fmla="*/ 9533 w 290"/>
                <a:gd name="T103" fmla="*/ 456 h 18"/>
                <a:gd name="T104" fmla="*/ 9845 w 290"/>
                <a:gd name="T105" fmla="*/ 307 h 18"/>
                <a:gd name="T106" fmla="*/ 10283 w 290"/>
                <a:gd name="T107" fmla="*/ 363 h 18"/>
                <a:gd name="T108" fmla="*/ 10363 w 290"/>
                <a:gd name="T109" fmla="*/ 397 h 18"/>
                <a:gd name="T110" fmla="*/ 11333 w 290"/>
                <a:gd name="T111" fmla="*/ 0 h 18"/>
                <a:gd name="T112" fmla="*/ 11333 w 290"/>
                <a:gd name="T113" fmla="*/ 0 h 18"/>
                <a:gd name="T114" fmla="*/ 11020 w 290"/>
                <a:gd name="T115" fmla="*/ 93 h 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90" h="18">
                  <a:moveTo>
                    <a:pt x="282" y="2"/>
                  </a:moveTo>
                  <a:cubicBezTo>
                    <a:pt x="276" y="3"/>
                    <a:pt x="269" y="5"/>
                    <a:pt x="264" y="5"/>
                  </a:cubicBezTo>
                  <a:cubicBezTo>
                    <a:pt x="262" y="4"/>
                    <a:pt x="258" y="1"/>
                    <a:pt x="251" y="2"/>
                  </a:cubicBezTo>
                  <a:cubicBezTo>
                    <a:pt x="242" y="5"/>
                    <a:pt x="242" y="5"/>
                    <a:pt x="242" y="5"/>
                  </a:cubicBezTo>
                  <a:cubicBezTo>
                    <a:pt x="236" y="7"/>
                    <a:pt x="229" y="9"/>
                    <a:pt x="226" y="9"/>
                  </a:cubicBezTo>
                  <a:cubicBezTo>
                    <a:pt x="222" y="7"/>
                    <a:pt x="214" y="3"/>
                    <a:pt x="207" y="4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194" y="8"/>
                    <a:pt x="187" y="10"/>
                    <a:pt x="183" y="10"/>
                  </a:cubicBezTo>
                  <a:cubicBezTo>
                    <a:pt x="183" y="10"/>
                    <a:pt x="182" y="10"/>
                    <a:pt x="182" y="10"/>
                  </a:cubicBezTo>
                  <a:cubicBezTo>
                    <a:pt x="180" y="9"/>
                    <a:pt x="178" y="8"/>
                    <a:pt x="172" y="7"/>
                  </a:cubicBezTo>
                  <a:cubicBezTo>
                    <a:pt x="169" y="7"/>
                    <a:pt x="164" y="8"/>
                    <a:pt x="160" y="10"/>
                  </a:cubicBezTo>
                  <a:cubicBezTo>
                    <a:pt x="155" y="12"/>
                    <a:pt x="149" y="14"/>
                    <a:pt x="147" y="12"/>
                  </a:cubicBezTo>
                  <a:cubicBezTo>
                    <a:pt x="146" y="11"/>
                    <a:pt x="142" y="7"/>
                    <a:pt x="134" y="8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19" y="11"/>
                    <a:pt x="110" y="13"/>
                    <a:pt x="106" y="12"/>
                  </a:cubicBezTo>
                  <a:cubicBezTo>
                    <a:pt x="106" y="12"/>
                    <a:pt x="105" y="12"/>
                    <a:pt x="105" y="12"/>
                  </a:cubicBezTo>
                  <a:cubicBezTo>
                    <a:pt x="102" y="9"/>
                    <a:pt x="99" y="8"/>
                    <a:pt x="93" y="8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79" y="9"/>
                    <a:pt x="70" y="10"/>
                    <a:pt x="67" y="9"/>
                  </a:cubicBezTo>
                  <a:cubicBezTo>
                    <a:pt x="66" y="7"/>
                    <a:pt x="62" y="3"/>
                    <a:pt x="55" y="3"/>
                  </a:cubicBezTo>
                  <a:cubicBezTo>
                    <a:pt x="52" y="3"/>
                    <a:pt x="48" y="3"/>
                    <a:pt x="44" y="4"/>
                  </a:cubicBezTo>
                  <a:cubicBezTo>
                    <a:pt x="39" y="5"/>
                    <a:pt x="31" y="6"/>
                    <a:pt x="28" y="5"/>
                  </a:cubicBezTo>
                  <a:cubicBezTo>
                    <a:pt x="27" y="3"/>
                    <a:pt x="23" y="0"/>
                    <a:pt x="15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20" y="2"/>
                    <a:pt x="25" y="5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1" y="9"/>
                    <a:pt x="38" y="9"/>
                    <a:pt x="45" y="8"/>
                  </a:cubicBezTo>
                  <a:cubicBezTo>
                    <a:pt x="49" y="7"/>
                    <a:pt x="52" y="7"/>
                    <a:pt x="55" y="7"/>
                  </a:cubicBezTo>
                  <a:cubicBezTo>
                    <a:pt x="60" y="7"/>
                    <a:pt x="62" y="9"/>
                    <a:pt x="64" y="11"/>
                  </a:cubicBezTo>
                  <a:cubicBezTo>
                    <a:pt x="64" y="12"/>
                    <a:pt x="65" y="12"/>
                    <a:pt x="65" y="12"/>
                  </a:cubicBezTo>
                  <a:cubicBezTo>
                    <a:pt x="69" y="15"/>
                    <a:pt x="78" y="14"/>
                    <a:pt x="85" y="13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9" y="12"/>
                    <a:pt x="102" y="14"/>
                    <a:pt x="103" y="15"/>
                  </a:cubicBezTo>
                  <a:cubicBezTo>
                    <a:pt x="103" y="16"/>
                    <a:pt x="104" y="16"/>
                    <a:pt x="104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10" y="17"/>
                    <a:pt x="119" y="15"/>
                    <a:pt x="127" y="14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41" y="11"/>
                    <a:pt x="143" y="14"/>
                    <a:pt x="145" y="15"/>
                  </a:cubicBezTo>
                  <a:cubicBezTo>
                    <a:pt x="145" y="15"/>
                    <a:pt x="145" y="16"/>
                    <a:pt x="145" y="16"/>
                  </a:cubicBezTo>
                  <a:cubicBezTo>
                    <a:pt x="149" y="18"/>
                    <a:pt x="155" y="16"/>
                    <a:pt x="161" y="14"/>
                  </a:cubicBezTo>
                  <a:cubicBezTo>
                    <a:pt x="165" y="12"/>
                    <a:pt x="169" y="11"/>
                    <a:pt x="172" y="11"/>
                  </a:cubicBezTo>
                  <a:cubicBezTo>
                    <a:pt x="177" y="12"/>
                    <a:pt x="179" y="13"/>
                    <a:pt x="180" y="13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82" y="14"/>
                    <a:pt x="183" y="14"/>
                    <a:pt x="183" y="14"/>
                  </a:cubicBezTo>
                  <a:cubicBezTo>
                    <a:pt x="187" y="14"/>
                    <a:pt x="195" y="12"/>
                    <a:pt x="201" y="10"/>
                  </a:cubicBezTo>
                  <a:cubicBezTo>
                    <a:pt x="208" y="8"/>
                    <a:pt x="208" y="8"/>
                    <a:pt x="208" y="8"/>
                  </a:cubicBezTo>
                  <a:cubicBezTo>
                    <a:pt x="213" y="7"/>
                    <a:pt x="222" y="11"/>
                    <a:pt x="224" y="12"/>
                  </a:cubicBezTo>
                  <a:cubicBezTo>
                    <a:pt x="224" y="13"/>
                    <a:pt x="224" y="13"/>
                    <a:pt x="224" y="13"/>
                  </a:cubicBezTo>
                  <a:cubicBezTo>
                    <a:pt x="229" y="14"/>
                    <a:pt x="236" y="11"/>
                    <a:pt x="244" y="9"/>
                  </a:cubicBezTo>
                  <a:cubicBezTo>
                    <a:pt x="252" y="6"/>
                    <a:pt x="252" y="6"/>
                    <a:pt x="252" y="6"/>
                  </a:cubicBezTo>
                  <a:cubicBezTo>
                    <a:pt x="258" y="5"/>
                    <a:pt x="261" y="5"/>
                    <a:pt x="263" y="7"/>
                  </a:cubicBezTo>
                  <a:cubicBezTo>
                    <a:pt x="263" y="8"/>
                    <a:pt x="264" y="8"/>
                    <a:pt x="265" y="8"/>
                  </a:cubicBezTo>
                  <a:cubicBezTo>
                    <a:pt x="270" y="7"/>
                    <a:pt x="290" y="0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lnTo>
                    <a:pt x="28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0" name="Freeform 60">
              <a:extLst>
                <a:ext uri="{FF2B5EF4-FFF2-40B4-BE49-F238E27FC236}">
                  <a16:creationId xmlns:a16="http://schemas.microsoft.com/office/drawing/2014/main" id="{5885D6DD-2169-4626-BA26-121748A89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" y="1984"/>
              <a:ext cx="987" cy="59"/>
            </a:xfrm>
            <a:custGeom>
              <a:avLst/>
              <a:gdLst>
                <a:gd name="T0" fmla="*/ 14460 w 395"/>
                <a:gd name="T1" fmla="*/ 367 h 22"/>
                <a:gd name="T2" fmla="*/ 13523 w 395"/>
                <a:gd name="T3" fmla="*/ 252 h 22"/>
                <a:gd name="T4" fmla="*/ 12251 w 395"/>
                <a:gd name="T5" fmla="*/ 252 h 22"/>
                <a:gd name="T6" fmla="*/ 11107 w 395"/>
                <a:gd name="T7" fmla="*/ 620 h 22"/>
                <a:gd name="T8" fmla="*/ 10065 w 395"/>
                <a:gd name="T9" fmla="*/ 461 h 22"/>
                <a:gd name="T10" fmla="*/ 9285 w 395"/>
                <a:gd name="T11" fmla="*/ 676 h 22"/>
                <a:gd name="T12" fmla="*/ 8348 w 395"/>
                <a:gd name="T13" fmla="*/ 676 h 22"/>
                <a:gd name="T14" fmla="*/ 7256 w 395"/>
                <a:gd name="T15" fmla="*/ 577 h 22"/>
                <a:gd name="T16" fmla="*/ 6037 w 395"/>
                <a:gd name="T17" fmla="*/ 770 h 22"/>
                <a:gd name="T18" fmla="*/ 5495 w 395"/>
                <a:gd name="T19" fmla="*/ 577 h 22"/>
                <a:gd name="T20" fmla="*/ 4403 w 395"/>
                <a:gd name="T21" fmla="*/ 620 h 22"/>
                <a:gd name="T22" fmla="*/ 3433 w 395"/>
                <a:gd name="T23" fmla="*/ 308 h 22"/>
                <a:gd name="T24" fmla="*/ 2186 w 395"/>
                <a:gd name="T25" fmla="*/ 215 h 22"/>
                <a:gd name="T26" fmla="*/ 1092 w 395"/>
                <a:gd name="T27" fmla="*/ 461 h 22"/>
                <a:gd name="T28" fmla="*/ 542 w 395"/>
                <a:gd name="T29" fmla="*/ 150 h 22"/>
                <a:gd name="T30" fmla="*/ 0 w 395"/>
                <a:gd name="T31" fmla="*/ 215 h 22"/>
                <a:gd name="T32" fmla="*/ 542 w 395"/>
                <a:gd name="T33" fmla="*/ 150 h 22"/>
                <a:gd name="T34" fmla="*/ 1042 w 395"/>
                <a:gd name="T35" fmla="*/ 577 h 22"/>
                <a:gd name="T36" fmla="*/ 2029 w 395"/>
                <a:gd name="T37" fmla="*/ 461 h 22"/>
                <a:gd name="T38" fmla="*/ 2654 w 395"/>
                <a:gd name="T39" fmla="*/ 518 h 22"/>
                <a:gd name="T40" fmla="*/ 3466 w 395"/>
                <a:gd name="T41" fmla="*/ 518 h 22"/>
                <a:gd name="T42" fmla="*/ 4290 w 395"/>
                <a:gd name="T43" fmla="*/ 735 h 22"/>
                <a:gd name="T44" fmla="*/ 5182 w 395"/>
                <a:gd name="T45" fmla="*/ 826 h 22"/>
                <a:gd name="T46" fmla="*/ 5932 w 395"/>
                <a:gd name="T47" fmla="*/ 928 h 22"/>
                <a:gd name="T48" fmla="*/ 6007 w 395"/>
                <a:gd name="T49" fmla="*/ 984 h 22"/>
                <a:gd name="T50" fmla="*/ 7256 w 395"/>
                <a:gd name="T51" fmla="*/ 770 h 22"/>
                <a:gd name="T52" fmla="*/ 7724 w 395"/>
                <a:gd name="T53" fmla="*/ 984 h 22"/>
                <a:gd name="T54" fmla="*/ 8848 w 395"/>
                <a:gd name="T55" fmla="*/ 735 h 22"/>
                <a:gd name="T56" fmla="*/ 9285 w 395"/>
                <a:gd name="T57" fmla="*/ 928 h 22"/>
                <a:gd name="T58" fmla="*/ 10095 w 395"/>
                <a:gd name="T59" fmla="*/ 676 h 22"/>
                <a:gd name="T60" fmla="*/ 11077 w 395"/>
                <a:gd name="T61" fmla="*/ 826 h 22"/>
                <a:gd name="T62" fmla="*/ 11889 w 395"/>
                <a:gd name="T63" fmla="*/ 620 h 22"/>
                <a:gd name="T64" fmla="*/ 12711 w 395"/>
                <a:gd name="T65" fmla="*/ 620 h 22"/>
                <a:gd name="T66" fmla="*/ 13573 w 395"/>
                <a:gd name="T67" fmla="*/ 461 h 22"/>
                <a:gd name="T68" fmla="*/ 14385 w 395"/>
                <a:gd name="T69" fmla="*/ 461 h 22"/>
                <a:gd name="T70" fmla="*/ 15397 w 395"/>
                <a:gd name="T71" fmla="*/ 0 h 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95" h="22">
                  <a:moveTo>
                    <a:pt x="393" y="1"/>
                  </a:moveTo>
                  <a:cubicBezTo>
                    <a:pt x="386" y="3"/>
                    <a:pt x="376" y="7"/>
                    <a:pt x="371" y="7"/>
                  </a:cubicBezTo>
                  <a:cubicBezTo>
                    <a:pt x="368" y="5"/>
                    <a:pt x="363" y="2"/>
                    <a:pt x="355" y="3"/>
                  </a:cubicBezTo>
                  <a:cubicBezTo>
                    <a:pt x="347" y="5"/>
                    <a:pt x="347" y="5"/>
                    <a:pt x="347" y="5"/>
                  </a:cubicBezTo>
                  <a:cubicBezTo>
                    <a:pt x="340" y="7"/>
                    <a:pt x="333" y="8"/>
                    <a:pt x="328" y="9"/>
                  </a:cubicBezTo>
                  <a:cubicBezTo>
                    <a:pt x="326" y="7"/>
                    <a:pt x="321" y="4"/>
                    <a:pt x="314" y="5"/>
                  </a:cubicBezTo>
                  <a:cubicBezTo>
                    <a:pt x="304" y="8"/>
                    <a:pt x="304" y="8"/>
                    <a:pt x="304" y="8"/>
                  </a:cubicBezTo>
                  <a:cubicBezTo>
                    <a:pt x="297" y="10"/>
                    <a:pt x="289" y="13"/>
                    <a:pt x="285" y="12"/>
                  </a:cubicBezTo>
                  <a:cubicBezTo>
                    <a:pt x="282" y="10"/>
                    <a:pt x="272" y="6"/>
                    <a:pt x="265" y="7"/>
                  </a:cubicBezTo>
                  <a:cubicBezTo>
                    <a:pt x="258" y="9"/>
                    <a:pt x="258" y="9"/>
                    <a:pt x="258" y="9"/>
                  </a:cubicBezTo>
                  <a:cubicBezTo>
                    <a:pt x="251" y="11"/>
                    <a:pt x="244" y="14"/>
                    <a:pt x="239" y="14"/>
                  </a:cubicBezTo>
                  <a:cubicBezTo>
                    <a:pt x="239" y="14"/>
                    <a:pt x="238" y="13"/>
                    <a:pt x="238" y="13"/>
                  </a:cubicBezTo>
                  <a:cubicBezTo>
                    <a:pt x="236" y="12"/>
                    <a:pt x="234" y="11"/>
                    <a:pt x="227" y="10"/>
                  </a:cubicBezTo>
                  <a:cubicBezTo>
                    <a:pt x="224" y="10"/>
                    <a:pt x="219" y="12"/>
                    <a:pt x="214" y="13"/>
                  </a:cubicBezTo>
                  <a:cubicBezTo>
                    <a:pt x="208" y="15"/>
                    <a:pt x="202" y="17"/>
                    <a:pt x="200" y="16"/>
                  </a:cubicBezTo>
                  <a:cubicBezTo>
                    <a:pt x="198" y="14"/>
                    <a:pt x="194" y="10"/>
                    <a:pt x="186" y="11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69" y="14"/>
                    <a:pt x="159" y="16"/>
                    <a:pt x="155" y="15"/>
                  </a:cubicBezTo>
                  <a:cubicBezTo>
                    <a:pt x="155" y="15"/>
                    <a:pt x="154" y="15"/>
                    <a:pt x="154" y="15"/>
                  </a:cubicBezTo>
                  <a:cubicBezTo>
                    <a:pt x="151" y="12"/>
                    <a:pt x="147" y="11"/>
                    <a:pt x="141" y="11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5" y="12"/>
                    <a:pt x="116" y="13"/>
                    <a:pt x="113" y="12"/>
                  </a:cubicBezTo>
                  <a:cubicBezTo>
                    <a:pt x="111" y="9"/>
                    <a:pt x="107" y="5"/>
                    <a:pt x="99" y="5"/>
                  </a:cubicBezTo>
                  <a:cubicBezTo>
                    <a:pt x="96" y="5"/>
                    <a:pt x="92" y="6"/>
                    <a:pt x="88" y="6"/>
                  </a:cubicBezTo>
                  <a:cubicBezTo>
                    <a:pt x="82" y="7"/>
                    <a:pt x="74" y="8"/>
                    <a:pt x="70" y="7"/>
                  </a:cubicBezTo>
                  <a:cubicBezTo>
                    <a:pt x="69" y="6"/>
                    <a:pt x="64" y="2"/>
                    <a:pt x="56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4" y="7"/>
                    <a:pt x="33" y="10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6"/>
                    <a:pt x="21" y="3"/>
                    <a:pt x="1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22" y="4"/>
                    <a:pt x="23" y="8"/>
                    <a:pt x="26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2"/>
                    <a:pt x="28" y="12"/>
                  </a:cubicBezTo>
                  <a:cubicBezTo>
                    <a:pt x="33" y="13"/>
                    <a:pt x="44" y="11"/>
                    <a:pt x="52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3" y="6"/>
                    <a:pt x="66" y="8"/>
                    <a:pt x="68" y="10"/>
                  </a:cubicBezTo>
                  <a:cubicBezTo>
                    <a:pt x="68" y="10"/>
                    <a:pt x="69" y="11"/>
                    <a:pt x="69" y="11"/>
                  </a:cubicBezTo>
                  <a:cubicBezTo>
                    <a:pt x="73" y="13"/>
                    <a:pt x="81" y="11"/>
                    <a:pt x="89" y="10"/>
                  </a:cubicBezTo>
                  <a:cubicBezTo>
                    <a:pt x="93" y="10"/>
                    <a:pt x="97" y="9"/>
                    <a:pt x="99" y="9"/>
                  </a:cubicBezTo>
                  <a:cubicBezTo>
                    <a:pt x="105" y="9"/>
                    <a:pt x="108" y="12"/>
                    <a:pt x="110" y="14"/>
                  </a:cubicBezTo>
                  <a:cubicBezTo>
                    <a:pt x="110" y="14"/>
                    <a:pt x="110" y="15"/>
                    <a:pt x="110" y="15"/>
                  </a:cubicBezTo>
                  <a:cubicBezTo>
                    <a:pt x="115" y="18"/>
                    <a:pt x="124" y="17"/>
                    <a:pt x="133" y="16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148" y="15"/>
                    <a:pt x="150" y="17"/>
                    <a:pt x="152" y="18"/>
                  </a:cubicBezTo>
                  <a:cubicBezTo>
                    <a:pt x="152" y="19"/>
                    <a:pt x="153" y="19"/>
                    <a:pt x="153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9" y="20"/>
                    <a:pt x="169" y="18"/>
                    <a:pt x="178" y="17"/>
                  </a:cubicBezTo>
                  <a:cubicBezTo>
                    <a:pt x="186" y="15"/>
                    <a:pt x="186" y="15"/>
                    <a:pt x="186" y="15"/>
                  </a:cubicBezTo>
                  <a:cubicBezTo>
                    <a:pt x="192" y="14"/>
                    <a:pt x="195" y="17"/>
                    <a:pt x="197" y="19"/>
                  </a:cubicBezTo>
                  <a:cubicBezTo>
                    <a:pt x="198" y="19"/>
                    <a:pt x="198" y="19"/>
                    <a:pt x="198" y="19"/>
                  </a:cubicBezTo>
                  <a:cubicBezTo>
                    <a:pt x="202" y="22"/>
                    <a:pt x="208" y="19"/>
                    <a:pt x="215" y="17"/>
                  </a:cubicBezTo>
                  <a:cubicBezTo>
                    <a:pt x="219" y="16"/>
                    <a:pt x="224" y="14"/>
                    <a:pt x="227" y="14"/>
                  </a:cubicBezTo>
                  <a:cubicBezTo>
                    <a:pt x="232" y="15"/>
                    <a:pt x="234" y="16"/>
                    <a:pt x="236" y="17"/>
                  </a:cubicBezTo>
                  <a:cubicBezTo>
                    <a:pt x="238" y="18"/>
                    <a:pt x="238" y="18"/>
                    <a:pt x="238" y="18"/>
                  </a:cubicBezTo>
                  <a:cubicBezTo>
                    <a:pt x="238" y="18"/>
                    <a:pt x="239" y="18"/>
                    <a:pt x="239" y="18"/>
                  </a:cubicBezTo>
                  <a:cubicBezTo>
                    <a:pt x="244" y="18"/>
                    <a:pt x="252" y="15"/>
                    <a:pt x="259" y="13"/>
                  </a:cubicBezTo>
                  <a:cubicBezTo>
                    <a:pt x="266" y="11"/>
                    <a:pt x="266" y="11"/>
                    <a:pt x="266" y="11"/>
                  </a:cubicBezTo>
                  <a:cubicBezTo>
                    <a:pt x="272" y="10"/>
                    <a:pt x="282" y="15"/>
                    <a:pt x="284" y="16"/>
                  </a:cubicBezTo>
                  <a:cubicBezTo>
                    <a:pt x="284" y="16"/>
                    <a:pt x="284" y="16"/>
                    <a:pt x="284" y="16"/>
                  </a:cubicBezTo>
                  <a:cubicBezTo>
                    <a:pt x="289" y="17"/>
                    <a:pt x="297" y="15"/>
                    <a:pt x="305" y="12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21" y="8"/>
                    <a:pt x="323" y="10"/>
                    <a:pt x="326" y="12"/>
                  </a:cubicBezTo>
                  <a:cubicBezTo>
                    <a:pt x="326" y="13"/>
                    <a:pt x="327" y="13"/>
                    <a:pt x="327" y="13"/>
                  </a:cubicBezTo>
                  <a:cubicBezTo>
                    <a:pt x="333" y="12"/>
                    <a:pt x="341" y="11"/>
                    <a:pt x="348" y="9"/>
                  </a:cubicBezTo>
                  <a:cubicBezTo>
                    <a:pt x="356" y="7"/>
                    <a:pt x="356" y="7"/>
                    <a:pt x="356" y="7"/>
                  </a:cubicBezTo>
                  <a:cubicBezTo>
                    <a:pt x="363" y="6"/>
                    <a:pt x="367" y="7"/>
                    <a:pt x="369" y="9"/>
                  </a:cubicBezTo>
                  <a:cubicBezTo>
                    <a:pt x="369" y="9"/>
                    <a:pt x="370" y="9"/>
                    <a:pt x="370" y="9"/>
                  </a:cubicBezTo>
                  <a:cubicBezTo>
                    <a:pt x="376" y="10"/>
                    <a:pt x="395" y="0"/>
                    <a:pt x="395" y="0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1" name="Freeform 61">
              <a:extLst>
                <a:ext uri="{FF2B5EF4-FFF2-40B4-BE49-F238E27FC236}">
                  <a16:creationId xmlns:a16="http://schemas.microsoft.com/office/drawing/2014/main" id="{A6C02017-78D1-4A7D-851B-FDA01A525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" y="2269"/>
              <a:ext cx="815" cy="342"/>
            </a:xfrm>
            <a:custGeom>
              <a:avLst/>
              <a:gdLst>
                <a:gd name="T0" fmla="*/ 11688 w 326"/>
                <a:gd name="T1" fmla="*/ 858 h 128"/>
                <a:gd name="T2" fmla="*/ 10938 w 326"/>
                <a:gd name="T3" fmla="*/ 1793 h 128"/>
                <a:gd name="T4" fmla="*/ 10208 w 326"/>
                <a:gd name="T5" fmla="*/ 2292 h 128"/>
                <a:gd name="T6" fmla="*/ 9658 w 326"/>
                <a:gd name="T7" fmla="*/ 2899 h 128"/>
                <a:gd name="T8" fmla="*/ 8800 w 326"/>
                <a:gd name="T9" fmla="*/ 3318 h 128"/>
                <a:gd name="T10" fmla="*/ 8208 w 326"/>
                <a:gd name="T11" fmla="*/ 3813 h 128"/>
                <a:gd name="T12" fmla="*/ 7395 w 326"/>
                <a:gd name="T13" fmla="*/ 4232 h 128"/>
                <a:gd name="T14" fmla="*/ 6958 w 326"/>
                <a:gd name="T15" fmla="*/ 4540 h 128"/>
                <a:gd name="T16" fmla="*/ 6145 w 326"/>
                <a:gd name="T17" fmla="*/ 4732 h 128"/>
                <a:gd name="T18" fmla="*/ 5550 w 326"/>
                <a:gd name="T19" fmla="*/ 5090 h 128"/>
                <a:gd name="T20" fmla="*/ 4533 w 326"/>
                <a:gd name="T21" fmla="*/ 5362 h 128"/>
                <a:gd name="T22" fmla="*/ 4063 w 326"/>
                <a:gd name="T23" fmla="*/ 5667 h 128"/>
                <a:gd name="T24" fmla="*/ 3050 w 326"/>
                <a:gd name="T25" fmla="*/ 5667 h 128"/>
                <a:gd name="T26" fmla="*/ 1958 w 326"/>
                <a:gd name="T27" fmla="*/ 5854 h 128"/>
                <a:gd name="T28" fmla="*/ 1020 w 326"/>
                <a:gd name="T29" fmla="*/ 6367 h 128"/>
                <a:gd name="T30" fmla="*/ 470 w 326"/>
                <a:gd name="T31" fmla="*/ 6311 h 128"/>
                <a:gd name="T32" fmla="*/ 0 w 326"/>
                <a:gd name="T33" fmla="*/ 6525 h 128"/>
                <a:gd name="T34" fmla="*/ 938 w 326"/>
                <a:gd name="T35" fmla="*/ 6469 h 128"/>
                <a:gd name="T36" fmla="*/ 1020 w 326"/>
                <a:gd name="T37" fmla="*/ 6525 h 128"/>
                <a:gd name="T38" fmla="*/ 2033 w 326"/>
                <a:gd name="T39" fmla="*/ 6068 h 128"/>
                <a:gd name="T40" fmla="*/ 2470 w 326"/>
                <a:gd name="T41" fmla="*/ 6124 h 128"/>
                <a:gd name="T42" fmla="*/ 3520 w 326"/>
                <a:gd name="T43" fmla="*/ 5667 h 128"/>
                <a:gd name="T44" fmla="*/ 4033 w 326"/>
                <a:gd name="T45" fmla="*/ 5854 h 128"/>
                <a:gd name="T46" fmla="*/ 4970 w 326"/>
                <a:gd name="T47" fmla="*/ 5248 h 128"/>
                <a:gd name="T48" fmla="*/ 5550 w 326"/>
                <a:gd name="T49" fmla="*/ 5362 h 128"/>
                <a:gd name="T50" fmla="*/ 6220 w 326"/>
                <a:gd name="T51" fmla="*/ 4940 h 128"/>
                <a:gd name="T52" fmla="*/ 6875 w 326"/>
                <a:gd name="T53" fmla="*/ 4689 h 128"/>
                <a:gd name="T54" fmla="*/ 6925 w 326"/>
                <a:gd name="T55" fmla="*/ 4732 h 128"/>
                <a:gd name="T56" fmla="*/ 7863 w 326"/>
                <a:gd name="T57" fmla="*/ 4083 h 128"/>
                <a:gd name="T58" fmla="*/ 8283 w 326"/>
                <a:gd name="T59" fmla="*/ 4027 h 128"/>
                <a:gd name="T60" fmla="*/ 8908 w 326"/>
                <a:gd name="T61" fmla="*/ 3471 h 128"/>
                <a:gd name="T62" fmla="*/ 9658 w 326"/>
                <a:gd name="T63" fmla="*/ 3113 h 128"/>
                <a:gd name="T64" fmla="*/ 9738 w 326"/>
                <a:gd name="T65" fmla="*/ 3113 h 128"/>
                <a:gd name="T66" fmla="*/ 10550 w 326"/>
                <a:gd name="T67" fmla="*/ 2135 h 128"/>
                <a:gd name="T68" fmla="*/ 11020 w 326"/>
                <a:gd name="T69" fmla="*/ 1948 h 128"/>
                <a:gd name="T70" fmla="*/ 11800 w 326"/>
                <a:gd name="T71" fmla="*/ 1013 h 128"/>
                <a:gd name="T72" fmla="*/ 12270 w 326"/>
                <a:gd name="T73" fmla="*/ 764 h 128"/>
                <a:gd name="T74" fmla="*/ 12738 w 326"/>
                <a:gd name="T75" fmla="*/ 0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6" h="128">
                  <a:moveTo>
                    <a:pt x="313" y="13"/>
                  </a:moveTo>
                  <a:cubicBezTo>
                    <a:pt x="310" y="13"/>
                    <a:pt x="304" y="12"/>
                    <a:pt x="299" y="17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289" y="27"/>
                    <a:pt x="284" y="32"/>
                    <a:pt x="280" y="35"/>
                  </a:cubicBezTo>
                  <a:cubicBezTo>
                    <a:pt x="277" y="34"/>
                    <a:pt x="273" y="34"/>
                    <a:pt x="267" y="39"/>
                  </a:cubicBezTo>
                  <a:cubicBezTo>
                    <a:pt x="261" y="45"/>
                    <a:pt x="261" y="45"/>
                    <a:pt x="261" y="45"/>
                  </a:cubicBezTo>
                  <a:cubicBezTo>
                    <a:pt x="257" y="50"/>
                    <a:pt x="251" y="56"/>
                    <a:pt x="248" y="57"/>
                  </a:cubicBezTo>
                  <a:cubicBezTo>
                    <a:pt x="248" y="57"/>
                    <a:pt x="247" y="57"/>
                    <a:pt x="247" y="57"/>
                  </a:cubicBezTo>
                  <a:cubicBezTo>
                    <a:pt x="243" y="57"/>
                    <a:pt x="235" y="56"/>
                    <a:pt x="230" y="60"/>
                  </a:cubicBezTo>
                  <a:cubicBezTo>
                    <a:pt x="225" y="65"/>
                    <a:pt x="225" y="65"/>
                    <a:pt x="225" y="65"/>
                  </a:cubicBezTo>
                  <a:cubicBezTo>
                    <a:pt x="221" y="69"/>
                    <a:pt x="215" y="73"/>
                    <a:pt x="211" y="75"/>
                  </a:cubicBezTo>
                  <a:cubicBezTo>
                    <a:pt x="211" y="75"/>
                    <a:pt x="210" y="75"/>
                    <a:pt x="210" y="75"/>
                  </a:cubicBezTo>
                  <a:cubicBezTo>
                    <a:pt x="208" y="75"/>
                    <a:pt x="205" y="75"/>
                    <a:pt x="200" y="76"/>
                  </a:cubicBezTo>
                  <a:cubicBezTo>
                    <a:pt x="197" y="77"/>
                    <a:pt x="193" y="80"/>
                    <a:pt x="189" y="83"/>
                  </a:cubicBezTo>
                  <a:cubicBezTo>
                    <a:pt x="185" y="86"/>
                    <a:pt x="181" y="90"/>
                    <a:pt x="178" y="89"/>
                  </a:cubicBezTo>
                  <a:cubicBezTo>
                    <a:pt x="179" y="89"/>
                    <a:pt x="178" y="89"/>
                    <a:pt x="178" y="89"/>
                  </a:cubicBezTo>
                  <a:cubicBezTo>
                    <a:pt x="175" y="87"/>
                    <a:pt x="172" y="86"/>
                    <a:pt x="166" y="88"/>
                  </a:cubicBezTo>
                  <a:cubicBezTo>
                    <a:pt x="157" y="93"/>
                    <a:pt x="157" y="93"/>
                    <a:pt x="157" y="93"/>
                  </a:cubicBezTo>
                  <a:cubicBezTo>
                    <a:pt x="152" y="96"/>
                    <a:pt x="146" y="100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39" y="99"/>
                    <a:pt x="133" y="97"/>
                    <a:pt x="126" y="99"/>
                  </a:cubicBezTo>
                  <a:cubicBezTo>
                    <a:pt x="123" y="100"/>
                    <a:pt x="120" y="102"/>
                    <a:pt x="116" y="105"/>
                  </a:cubicBezTo>
                  <a:cubicBezTo>
                    <a:pt x="112" y="108"/>
                    <a:pt x="106" y="112"/>
                    <a:pt x="104" y="111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2" y="108"/>
                    <a:pt x="96" y="106"/>
                    <a:pt x="89" y="107"/>
                  </a:cubicBezTo>
                  <a:cubicBezTo>
                    <a:pt x="86" y="108"/>
                    <a:pt x="82" y="110"/>
                    <a:pt x="78" y="111"/>
                  </a:cubicBezTo>
                  <a:cubicBezTo>
                    <a:pt x="73" y="114"/>
                    <a:pt x="67" y="116"/>
                    <a:pt x="64" y="116"/>
                  </a:cubicBezTo>
                  <a:cubicBezTo>
                    <a:pt x="62" y="115"/>
                    <a:pt x="57" y="112"/>
                    <a:pt x="50" y="115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0" y="120"/>
                    <a:pt x="31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3" y="124"/>
                    <a:pt x="18" y="122"/>
                    <a:pt x="12" y="124"/>
                  </a:cubicBezTo>
                  <a:cubicBezTo>
                    <a:pt x="12" y="124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8" y="123"/>
                    <a:pt x="22" y="126"/>
                    <a:pt x="24" y="127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32" y="127"/>
                    <a:pt x="41" y="124"/>
                    <a:pt x="48" y="121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7" y="117"/>
                    <a:pt x="60" y="118"/>
                    <a:pt x="62" y="119"/>
                  </a:cubicBezTo>
                  <a:cubicBezTo>
                    <a:pt x="62" y="119"/>
                    <a:pt x="63" y="120"/>
                    <a:pt x="63" y="120"/>
                  </a:cubicBezTo>
                  <a:cubicBezTo>
                    <a:pt x="67" y="121"/>
                    <a:pt x="74" y="118"/>
                    <a:pt x="80" y="115"/>
                  </a:cubicBezTo>
                  <a:cubicBezTo>
                    <a:pt x="84" y="113"/>
                    <a:pt x="87" y="112"/>
                    <a:pt x="90" y="111"/>
                  </a:cubicBezTo>
                  <a:cubicBezTo>
                    <a:pt x="96" y="110"/>
                    <a:pt x="100" y="113"/>
                    <a:pt x="102" y="114"/>
                  </a:cubicBezTo>
                  <a:cubicBezTo>
                    <a:pt x="102" y="114"/>
                    <a:pt x="102" y="114"/>
                    <a:pt x="103" y="115"/>
                  </a:cubicBezTo>
                  <a:cubicBezTo>
                    <a:pt x="107" y="116"/>
                    <a:pt x="113" y="112"/>
                    <a:pt x="119" y="108"/>
                  </a:cubicBezTo>
                  <a:cubicBezTo>
                    <a:pt x="122" y="106"/>
                    <a:pt x="125" y="104"/>
                    <a:pt x="127" y="103"/>
                  </a:cubicBezTo>
                  <a:cubicBezTo>
                    <a:pt x="133" y="101"/>
                    <a:pt x="139" y="103"/>
                    <a:pt x="140" y="104"/>
                  </a:cubicBezTo>
                  <a:cubicBezTo>
                    <a:pt x="141" y="104"/>
                    <a:pt x="141" y="105"/>
                    <a:pt x="142" y="105"/>
                  </a:cubicBezTo>
                  <a:cubicBezTo>
                    <a:pt x="143" y="104"/>
                    <a:pt x="143" y="104"/>
                    <a:pt x="143" y="104"/>
                  </a:cubicBezTo>
                  <a:cubicBezTo>
                    <a:pt x="147" y="104"/>
                    <a:pt x="153" y="100"/>
                    <a:pt x="159" y="97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72" y="90"/>
                    <a:pt x="174" y="91"/>
                    <a:pt x="176" y="92"/>
                  </a:cubicBezTo>
                  <a:cubicBezTo>
                    <a:pt x="177" y="93"/>
                    <a:pt x="177" y="93"/>
                    <a:pt x="177" y="93"/>
                  </a:cubicBezTo>
                  <a:cubicBezTo>
                    <a:pt x="177" y="93"/>
                    <a:pt x="177" y="93"/>
                    <a:pt x="177" y="93"/>
                  </a:cubicBezTo>
                  <a:cubicBezTo>
                    <a:pt x="182" y="94"/>
                    <a:pt x="186" y="90"/>
                    <a:pt x="192" y="86"/>
                  </a:cubicBezTo>
                  <a:cubicBezTo>
                    <a:pt x="195" y="83"/>
                    <a:pt x="199" y="80"/>
                    <a:pt x="201" y="80"/>
                  </a:cubicBezTo>
                  <a:cubicBezTo>
                    <a:pt x="206" y="79"/>
                    <a:pt x="208" y="79"/>
                    <a:pt x="209" y="79"/>
                  </a:cubicBezTo>
                  <a:cubicBezTo>
                    <a:pt x="212" y="79"/>
                    <a:pt x="212" y="79"/>
                    <a:pt x="212" y="79"/>
                  </a:cubicBezTo>
                  <a:cubicBezTo>
                    <a:pt x="212" y="79"/>
                    <a:pt x="212" y="79"/>
                    <a:pt x="213" y="79"/>
                  </a:cubicBezTo>
                  <a:cubicBezTo>
                    <a:pt x="217" y="77"/>
                    <a:pt x="223" y="72"/>
                    <a:pt x="228" y="68"/>
                  </a:cubicBezTo>
                  <a:cubicBezTo>
                    <a:pt x="233" y="63"/>
                    <a:pt x="233" y="63"/>
                    <a:pt x="233" y="63"/>
                  </a:cubicBezTo>
                  <a:cubicBezTo>
                    <a:pt x="237" y="60"/>
                    <a:pt x="243" y="61"/>
                    <a:pt x="247" y="61"/>
                  </a:cubicBezTo>
                  <a:cubicBezTo>
                    <a:pt x="249" y="61"/>
                    <a:pt x="249" y="61"/>
                    <a:pt x="249" y="61"/>
                  </a:cubicBezTo>
                  <a:cubicBezTo>
                    <a:pt x="249" y="61"/>
                    <a:pt x="249" y="61"/>
                    <a:pt x="249" y="61"/>
                  </a:cubicBezTo>
                  <a:cubicBezTo>
                    <a:pt x="254" y="60"/>
                    <a:pt x="259" y="54"/>
                    <a:pt x="264" y="48"/>
                  </a:cubicBezTo>
                  <a:cubicBezTo>
                    <a:pt x="270" y="42"/>
                    <a:pt x="270" y="42"/>
                    <a:pt x="270" y="42"/>
                  </a:cubicBezTo>
                  <a:cubicBezTo>
                    <a:pt x="274" y="38"/>
                    <a:pt x="277" y="38"/>
                    <a:pt x="280" y="39"/>
                  </a:cubicBezTo>
                  <a:cubicBezTo>
                    <a:pt x="281" y="39"/>
                    <a:pt x="281" y="39"/>
                    <a:pt x="282" y="38"/>
                  </a:cubicBezTo>
                  <a:cubicBezTo>
                    <a:pt x="286" y="35"/>
                    <a:pt x="291" y="30"/>
                    <a:pt x="296" y="26"/>
                  </a:cubicBezTo>
                  <a:cubicBezTo>
                    <a:pt x="302" y="20"/>
                    <a:pt x="302" y="20"/>
                    <a:pt x="302" y="20"/>
                  </a:cubicBezTo>
                  <a:cubicBezTo>
                    <a:pt x="306" y="16"/>
                    <a:pt x="310" y="15"/>
                    <a:pt x="313" y="15"/>
                  </a:cubicBezTo>
                  <a:cubicBezTo>
                    <a:pt x="313" y="15"/>
                    <a:pt x="313" y="15"/>
                    <a:pt x="314" y="15"/>
                  </a:cubicBezTo>
                  <a:cubicBezTo>
                    <a:pt x="318" y="13"/>
                    <a:pt x="321" y="6"/>
                    <a:pt x="326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3" y="3"/>
                    <a:pt x="317" y="11"/>
                    <a:pt x="31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2" name="Freeform 62">
              <a:extLst>
                <a:ext uri="{FF2B5EF4-FFF2-40B4-BE49-F238E27FC236}">
                  <a16:creationId xmlns:a16="http://schemas.microsoft.com/office/drawing/2014/main" id="{9E1FE6C0-37EF-4883-BDCC-11D750921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" y="1435"/>
              <a:ext cx="695" cy="88"/>
            </a:xfrm>
            <a:custGeom>
              <a:avLst/>
              <a:gdLst>
                <a:gd name="T0" fmla="*/ 0 w 278"/>
                <a:gd name="T1" fmla="*/ 1309 h 33"/>
                <a:gd name="T2" fmla="*/ 625 w 278"/>
                <a:gd name="T3" fmla="*/ 1365 h 33"/>
                <a:gd name="T4" fmla="*/ 988 w 278"/>
                <a:gd name="T5" fmla="*/ 1117 h 33"/>
                <a:gd name="T6" fmla="*/ 988 w 278"/>
                <a:gd name="T7" fmla="*/ 1117 h 33"/>
                <a:gd name="T8" fmla="*/ 1925 w 278"/>
                <a:gd name="T9" fmla="*/ 1216 h 33"/>
                <a:gd name="T10" fmla="*/ 2345 w 278"/>
                <a:gd name="T11" fmla="*/ 1003 h 33"/>
                <a:gd name="T12" fmla="*/ 2345 w 278"/>
                <a:gd name="T13" fmla="*/ 1003 h 33"/>
                <a:gd name="T14" fmla="*/ 3175 w 278"/>
                <a:gd name="T15" fmla="*/ 1216 h 33"/>
                <a:gd name="T16" fmla="*/ 3833 w 278"/>
                <a:gd name="T17" fmla="*/ 909 h 33"/>
                <a:gd name="T18" fmla="*/ 5000 w 278"/>
                <a:gd name="T19" fmla="*/ 1309 h 33"/>
                <a:gd name="T20" fmla="*/ 5520 w 278"/>
                <a:gd name="T21" fmla="*/ 1117 h 33"/>
                <a:gd name="T22" fmla="*/ 5520 w 278"/>
                <a:gd name="T23" fmla="*/ 1117 h 33"/>
                <a:gd name="T24" fmla="*/ 6645 w 278"/>
                <a:gd name="T25" fmla="*/ 1309 h 33"/>
                <a:gd name="T26" fmla="*/ 7188 w 278"/>
                <a:gd name="T27" fmla="*/ 1117 h 33"/>
                <a:gd name="T28" fmla="*/ 7188 w 278"/>
                <a:gd name="T29" fmla="*/ 1117 h 33"/>
                <a:gd name="T30" fmla="*/ 8283 w 278"/>
                <a:gd name="T31" fmla="*/ 1515 h 33"/>
                <a:gd name="T32" fmla="*/ 8833 w 278"/>
                <a:gd name="T33" fmla="*/ 1421 h 33"/>
                <a:gd name="T34" fmla="*/ 8833 w 278"/>
                <a:gd name="T35" fmla="*/ 1421 h 33"/>
                <a:gd name="T36" fmla="*/ 9970 w 278"/>
                <a:gd name="T37" fmla="*/ 1672 h 33"/>
                <a:gd name="T38" fmla="*/ 10438 w 278"/>
                <a:gd name="T39" fmla="*/ 1421 h 33"/>
                <a:gd name="T40" fmla="*/ 10470 w 278"/>
                <a:gd name="T41" fmla="*/ 1365 h 33"/>
                <a:gd name="T42" fmla="*/ 10750 w 278"/>
                <a:gd name="T43" fmla="*/ 1365 h 33"/>
                <a:gd name="T44" fmla="*/ 10863 w 278"/>
                <a:gd name="T45" fmla="*/ 547 h 33"/>
                <a:gd name="T46" fmla="*/ 10470 w 278"/>
                <a:gd name="T47" fmla="*/ 605 h 33"/>
                <a:gd name="T48" fmla="*/ 10470 w 278"/>
                <a:gd name="T49" fmla="*/ 605 h 33"/>
                <a:gd name="T50" fmla="*/ 10050 w 278"/>
                <a:gd name="T51" fmla="*/ 363 h 33"/>
                <a:gd name="T52" fmla="*/ 8908 w 278"/>
                <a:gd name="T53" fmla="*/ 547 h 33"/>
                <a:gd name="T54" fmla="*/ 8908 w 278"/>
                <a:gd name="T55" fmla="*/ 547 h 33"/>
                <a:gd name="T56" fmla="*/ 8438 w 278"/>
                <a:gd name="T57" fmla="*/ 307 h 33"/>
                <a:gd name="T58" fmla="*/ 7188 w 278"/>
                <a:gd name="T59" fmla="*/ 397 h 33"/>
                <a:gd name="T60" fmla="*/ 7188 w 278"/>
                <a:gd name="T61" fmla="*/ 397 h 33"/>
                <a:gd name="T62" fmla="*/ 6688 w 278"/>
                <a:gd name="T63" fmla="*/ 149 h 33"/>
                <a:gd name="T64" fmla="*/ 5470 w 278"/>
                <a:gd name="T65" fmla="*/ 307 h 33"/>
                <a:gd name="T66" fmla="*/ 5470 w 278"/>
                <a:gd name="T67" fmla="*/ 307 h 33"/>
                <a:gd name="T68" fmla="*/ 4970 w 278"/>
                <a:gd name="T69" fmla="*/ 56 h 33"/>
                <a:gd name="T70" fmla="*/ 3800 w 278"/>
                <a:gd name="T71" fmla="*/ 205 h 33"/>
                <a:gd name="T72" fmla="*/ 3208 w 278"/>
                <a:gd name="T73" fmla="*/ 0 h 33"/>
                <a:gd name="T74" fmla="*/ 2345 w 278"/>
                <a:gd name="T75" fmla="*/ 363 h 33"/>
                <a:gd name="T76" fmla="*/ 2345 w 278"/>
                <a:gd name="T77" fmla="*/ 363 h 33"/>
                <a:gd name="T78" fmla="*/ 1800 w 278"/>
                <a:gd name="T79" fmla="*/ 93 h 33"/>
                <a:gd name="T80" fmla="*/ 863 w 278"/>
                <a:gd name="T81" fmla="*/ 397 h 33"/>
                <a:gd name="T82" fmla="*/ 863 w 278"/>
                <a:gd name="T83" fmla="*/ 397 h 33"/>
                <a:gd name="T84" fmla="*/ 438 w 278"/>
                <a:gd name="T85" fmla="*/ 363 h 33"/>
                <a:gd name="T86" fmla="*/ 0 w 278"/>
                <a:gd name="T87" fmla="*/ 605 h 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78" h="33">
                  <a:moveTo>
                    <a:pt x="0" y="26"/>
                  </a:moveTo>
                  <a:cubicBezTo>
                    <a:pt x="6" y="26"/>
                    <a:pt x="12" y="27"/>
                    <a:pt x="16" y="27"/>
                  </a:cubicBezTo>
                  <a:cubicBezTo>
                    <a:pt x="22" y="27"/>
                    <a:pt x="24" y="24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0" y="18"/>
                    <a:pt x="43" y="24"/>
                    <a:pt x="49" y="24"/>
                  </a:cubicBezTo>
                  <a:cubicBezTo>
                    <a:pt x="54" y="23"/>
                    <a:pt x="58" y="21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5" y="19"/>
                    <a:pt x="74" y="22"/>
                    <a:pt x="81" y="24"/>
                  </a:cubicBezTo>
                  <a:cubicBezTo>
                    <a:pt x="88" y="25"/>
                    <a:pt x="96" y="20"/>
                    <a:pt x="98" y="18"/>
                  </a:cubicBezTo>
                  <a:cubicBezTo>
                    <a:pt x="104" y="17"/>
                    <a:pt x="121" y="25"/>
                    <a:pt x="128" y="26"/>
                  </a:cubicBezTo>
                  <a:cubicBezTo>
                    <a:pt x="135" y="27"/>
                    <a:pt x="139" y="24"/>
                    <a:pt x="141" y="22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49" y="22"/>
                    <a:pt x="163" y="25"/>
                    <a:pt x="170" y="26"/>
                  </a:cubicBezTo>
                  <a:cubicBezTo>
                    <a:pt x="177" y="27"/>
                    <a:pt x="181" y="23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90" y="21"/>
                    <a:pt x="205" y="27"/>
                    <a:pt x="212" y="30"/>
                  </a:cubicBezTo>
                  <a:cubicBezTo>
                    <a:pt x="219" y="32"/>
                    <a:pt x="223" y="30"/>
                    <a:pt x="226" y="28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32" y="26"/>
                    <a:pt x="248" y="32"/>
                    <a:pt x="255" y="33"/>
                  </a:cubicBezTo>
                  <a:cubicBezTo>
                    <a:pt x="262" y="33"/>
                    <a:pt x="265" y="30"/>
                    <a:pt x="267" y="28"/>
                  </a:cubicBezTo>
                  <a:cubicBezTo>
                    <a:pt x="268" y="27"/>
                    <a:pt x="268" y="27"/>
                    <a:pt x="268" y="27"/>
                  </a:cubicBezTo>
                  <a:cubicBezTo>
                    <a:pt x="269" y="27"/>
                    <a:pt x="272" y="26"/>
                    <a:pt x="275" y="27"/>
                  </a:cubicBezTo>
                  <a:cubicBezTo>
                    <a:pt x="276" y="21"/>
                    <a:pt x="277" y="16"/>
                    <a:pt x="278" y="11"/>
                  </a:cubicBezTo>
                  <a:cubicBezTo>
                    <a:pt x="274" y="11"/>
                    <a:pt x="271" y="12"/>
                    <a:pt x="268" y="12"/>
                  </a:cubicBezTo>
                  <a:cubicBezTo>
                    <a:pt x="268" y="12"/>
                    <a:pt x="268" y="12"/>
                    <a:pt x="268" y="12"/>
                  </a:cubicBezTo>
                  <a:cubicBezTo>
                    <a:pt x="265" y="10"/>
                    <a:pt x="264" y="9"/>
                    <a:pt x="257" y="7"/>
                  </a:cubicBezTo>
                  <a:cubicBezTo>
                    <a:pt x="249" y="6"/>
                    <a:pt x="233" y="15"/>
                    <a:pt x="228" y="11"/>
                  </a:cubicBezTo>
                  <a:cubicBezTo>
                    <a:pt x="228" y="11"/>
                    <a:pt x="228" y="11"/>
                    <a:pt x="228" y="11"/>
                  </a:cubicBezTo>
                  <a:cubicBezTo>
                    <a:pt x="226" y="9"/>
                    <a:pt x="223" y="5"/>
                    <a:pt x="216" y="6"/>
                  </a:cubicBezTo>
                  <a:cubicBezTo>
                    <a:pt x="208" y="6"/>
                    <a:pt x="190" y="10"/>
                    <a:pt x="184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2" y="6"/>
                    <a:pt x="179" y="2"/>
                    <a:pt x="171" y="3"/>
                  </a:cubicBezTo>
                  <a:cubicBezTo>
                    <a:pt x="164" y="4"/>
                    <a:pt x="153" y="4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7" y="4"/>
                    <a:pt x="135" y="0"/>
                    <a:pt x="127" y="1"/>
                  </a:cubicBezTo>
                  <a:cubicBezTo>
                    <a:pt x="120" y="1"/>
                    <a:pt x="100" y="7"/>
                    <a:pt x="97" y="4"/>
                  </a:cubicBezTo>
                  <a:cubicBezTo>
                    <a:pt x="95" y="2"/>
                    <a:pt x="88" y="0"/>
                    <a:pt x="82" y="0"/>
                  </a:cubicBezTo>
                  <a:cubicBezTo>
                    <a:pt x="75" y="1"/>
                    <a:pt x="64" y="9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8" y="5"/>
                    <a:pt x="52" y="1"/>
                    <a:pt x="46" y="2"/>
                  </a:cubicBezTo>
                  <a:cubicBezTo>
                    <a:pt x="40" y="3"/>
                    <a:pt x="28" y="9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7"/>
                    <a:pt x="17" y="5"/>
                    <a:pt x="11" y="7"/>
                  </a:cubicBezTo>
                  <a:cubicBezTo>
                    <a:pt x="9" y="9"/>
                    <a:pt x="5" y="11"/>
                    <a:pt x="0" y="12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3" name="Freeform 63">
              <a:extLst>
                <a:ext uri="{FF2B5EF4-FFF2-40B4-BE49-F238E27FC236}">
                  <a16:creationId xmlns:a16="http://schemas.microsoft.com/office/drawing/2014/main" id="{BA66A2A7-7DB5-4E6E-A3DD-4A39D6E9B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" y="1771"/>
              <a:ext cx="37" cy="16"/>
            </a:xfrm>
            <a:custGeom>
              <a:avLst/>
              <a:gdLst>
                <a:gd name="T0" fmla="*/ 0 w 15"/>
                <a:gd name="T1" fmla="*/ 307 h 6"/>
                <a:gd name="T2" fmla="*/ 553 w 15"/>
                <a:gd name="T3" fmla="*/ 56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6">
                  <a:moveTo>
                    <a:pt x="0" y="6"/>
                  </a:moveTo>
                  <a:cubicBezTo>
                    <a:pt x="6" y="3"/>
                    <a:pt x="9" y="0"/>
                    <a:pt x="1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4" name="Freeform 64">
              <a:extLst>
                <a:ext uri="{FF2B5EF4-FFF2-40B4-BE49-F238E27FC236}">
                  <a16:creationId xmlns:a16="http://schemas.microsoft.com/office/drawing/2014/main" id="{67FA30B4-D3DA-4D2C-B982-050A6A8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" y="1768"/>
              <a:ext cx="50" cy="11"/>
            </a:xfrm>
            <a:custGeom>
              <a:avLst/>
              <a:gdLst>
                <a:gd name="T0" fmla="*/ 0 w 20"/>
                <a:gd name="T1" fmla="*/ 228 h 4"/>
                <a:gd name="T2" fmla="*/ 783 w 20"/>
                <a:gd name="T3" fmla="*/ 129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4">
                  <a:moveTo>
                    <a:pt x="0" y="4"/>
                  </a:moveTo>
                  <a:cubicBezTo>
                    <a:pt x="13" y="2"/>
                    <a:pt x="14" y="0"/>
                    <a:pt x="2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5" name="Freeform 65">
              <a:extLst>
                <a:ext uri="{FF2B5EF4-FFF2-40B4-BE49-F238E27FC236}">
                  <a16:creationId xmlns:a16="http://schemas.microsoft.com/office/drawing/2014/main" id="{9AA83E26-97C2-4889-9698-AD995D16C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7" y="1768"/>
              <a:ext cx="70" cy="13"/>
            </a:xfrm>
            <a:custGeom>
              <a:avLst/>
              <a:gdLst>
                <a:gd name="T0" fmla="*/ 0 w 28"/>
                <a:gd name="T1" fmla="*/ 177 h 5"/>
                <a:gd name="T2" fmla="*/ 1095 w 28"/>
                <a:gd name="T3" fmla="*/ 2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5">
                  <a:moveTo>
                    <a:pt x="0" y="4"/>
                  </a:moveTo>
                  <a:cubicBezTo>
                    <a:pt x="15" y="1"/>
                    <a:pt x="21" y="0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6" name="Freeform 66">
              <a:extLst>
                <a:ext uri="{FF2B5EF4-FFF2-40B4-BE49-F238E27FC236}">
                  <a16:creationId xmlns:a16="http://schemas.microsoft.com/office/drawing/2014/main" id="{9B72D7EF-BA6D-4671-A047-35216BCD3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" y="1749"/>
              <a:ext cx="60" cy="16"/>
            </a:xfrm>
            <a:custGeom>
              <a:avLst/>
              <a:gdLst>
                <a:gd name="T0" fmla="*/ 0 w 24"/>
                <a:gd name="T1" fmla="*/ 307 h 6"/>
                <a:gd name="T2" fmla="*/ 938 w 24"/>
                <a:gd name="T3" fmla="*/ 205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cubicBezTo>
                    <a:pt x="13" y="3"/>
                    <a:pt x="16" y="0"/>
                    <a:pt x="24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7" name="Freeform 67">
              <a:extLst>
                <a:ext uri="{FF2B5EF4-FFF2-40B4-BE49-F238E27FC236}">
                  <a16:creationId xmlns:a16="http://schemas.microsoft.com/office/drawing/2014/main" id="{9254ECF9-1178-4451-85B1-40548C3E0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1445"/>
              <a:ext cx="80" cy="16"/>
            </a:xfrm>
            <a:custGeom>
              <a:avLst/>
              <a:gdLst>
                <a:gd name="T0" fmla="*/ 0 w 32"/>
                <a:gd name="T1" fmla="*/ 307 h 6"/>
                <a:gd name="T2" fmla="*/ 1250 w 32"/>
                <a:gd name="T3" fmla="*/ 248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" h="6">
                  <a:moveTo>
                    <a:pt x="0" y="6"/>
                  </a:moveTo>
                  <a:cubicBezTo>
                    <a:pt x="12" y="3"/>
                    <a:pt x="25" y="0"/>
                    <a:pt x="3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8" name="Freeform 68">
              <a:extLst>
                <a:ext uri="{FF2B5EF4-FFF2-40B4-BE49-F238E27FC236}">
                  <a16:creationId xmlns:a16="http://schemas.microsoft.com/office/drawing/2014/main" id="{0378B719-5502-4F20-9242-D161FC398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1453"/>
              <a:ext cx="57" cy="14"/>
            </a:xfrm>
            <a:custGeom>
              <a:avLst/>
              <a:gdLst>
                <a:gd name="T0" fmla="*/ 0 w 23"/>
                <a:gd name="T1" fmla="*/ 244 h 5"/>
                <a:gd name="T2" fmla="*/ 865 w 23"/>
                <a:gd name="T3" fmla="*/ 305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5">
                  <a:moveTo>
                    <a:pt x="0" y="4"/>
                  </a:moveTo>
                  <a:cubicBezTo>
                    <a:pt x="12" y="3"/>
                    <a:pt x="15" y="0"/>
                    <a:pt x="23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9" name="Freeform 69">
              <a:extLst>
                <a:ext uri="{FF2B5EF4-FFF2-40B4-BE49-F238E27FC236}">
                  <a16:creationId xmlns:a16="http://schemas.microsoft.com/office/drawing/2014/main" id="{EC767459-FAE5-44DC-8CA1-237CD8193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" y="1459"/>
              <a:ext cx="52" cy="13"/>
            </a:xfrm>
            <a:custGeom>
              <a:avLst/>
              <a:gdLst>
                <a:gd name="T0" fmla="*/ 0 w 21"/>
                <a:gd name="T1" fmla="*/ 229 h 5"/>
                <a:gd name="T2" fmla="*/ 790 w 21"/>
                <a:gd name="T3" fmla="*/ 2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5">
                  <a:moveTo>
                    <a:pt x="0" y="5"/>
                  </a:moveTo>
                  <a:cubicBezTo>
                    <a:pt x="12" y="0"/>
                    <a:pt x="17" y="2"/>
                    <a:pt x="2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0" name="Freeform 70">
              <a:extLst>
                <a:ext uri="{FF2B5EF4-FFF2-40B4-BE49-F238E27FC236}">
                  <a16:creationId xmlns:a16="http://schemas.microsoft.com/office/drawing/2014/main" id="{4A89786F-E711-46D9-9920-25D55003A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" y="1445"/>
              <a:ext cx="47" cy="14"/>
            </a:xfrm>
            <a:custGeom>
              <a:avLst/>
              <a:gdLst>
                <a:gd name="T0" fmla="*/ 0 w 19"/>
                <a:gd name="T1" fmla="*/ 305 h 5"/>
                <a:gd name="T2" fmla="*/ 710 w 19"/>
                <a:gd name="T3" fmla="*/ 62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5">
                  <a:moveTo>
                    <a:pt x="0" y="5"/>
                  </a:moveTo>
                  <a:cubicBezTo>
                    <a:pt x="8" y="0"/>
                    <a:pt x="13" y="0"/>
                    <a:pt x="1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1" name="Freeform 71">
              <a:extLst>
                <a:ext uri="{FF2B5EF4-FFF2-40B4-BE49-F238E27FC236}">
                  <a16:creationId xmlns:a16="http://schemas.microsoft.com/office/drawing/2014/main" id="{1D40FCF9-3F56-485F-8C06-BDCB2B2C0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" y="1443"/>
              <a:ext cx="47" cy="10"/>
            </a:xfrm>
            <a:custGeom>
              <a:avLst/>
              <a:gdLst>
                <a:gd name="T0" fmla="*/ 0 w 19"/>
                <a:gd name="T1" fmla="*/ 158 h 4"/>
                <a:gd name="T2" fmla="*/ 710 w 19"/>
                <a:gd name="T3" fmla="*/ 83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4">
                  <a:moveTo>
                    <a:pt x="0" y="4"/>
                  </a:moveTo>
                  <a:cubicBezTo>
                    <a:pt x="12" y="1"/>
                    <a:pt x="14" y="0"/>
                    <a:pt x="19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2" name="Freeform 72">
              <a:extLst>
                <a:ext uri="{FF2B5EF4-FFF2-40B4-BE49-F238E27FC236}">
                  <a16:creationId xmlns:a16="http://schemas.microsoft.com/office/drawing/2014/main" id="{81024F88-12CF-42C9-9465-075C48716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781"/>
              <a:ext cx="58" cy="19"/>
            </a:xfrm>
            <a:custGeom>
              <a:avLst/>
              <a:gdLst>
                <a:gd name="T0" fmla="*/ 0 w 23"/>
                <a:gd name="T1" fmla="*/ 383 h 7"/>
                <a:gd name="T2" fmla="*/ 928 w 23"/>
                <a:gd name="T3" fmla="*/ 16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7">
                  <a:moveTo>
                    <a:pt x="0" y="7"/>
                  </a:moveTo>
                  <a:cubicBezTo>
                    <a:pt x="11" y="0"/>
                    <a:pt x="18" y="1"/>
                    <a:pt x="2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3" name="Freeform 73">
              <a:extLst>
                <a:ext uri="{FF2B5EF4-FFF2-40B4-BE49-F238E27FC236}">
                  <a16:creationId xmlns:a16="http://schemas.microsoft.com/office/drawing/2014/main" id="{42788617-78FC-4E02-9F24-06B980F75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" y="2291"/>
              <a:ext cx="50" cy="13"/>
            </a:xfrm>
            <a:custGeom>
              <a:avLst/>
              <a:gdLst>
                <a:gd name="T0" fmla="*/ 0 w 20"/>
                <a:gd name="T1" fmla="*/ 143 h 5"/>
                <a:gd name="T2" fmla="*/ 783 w 20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5">
                  <a:moveTo>
                    <a:pt x="0" y="3"/>
                  </a:moveTo>
                  <a:cubicBezTo>
                    <a:pt x="9" y="5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4" name="Freeform 74">
              <a:extLst>
                <a:ext uri="{FF2B5EF4-FFF2-40B4-BE49-F238E27FC236}">
                  <a16:creationId xmlns:a16="http://schemas.microsoft.com/office/drawing/2014/main" id="{E62C18FA-472A-47D4-92F9-BA7D65D46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" y="2275"/>
              <a:ext cx="50" cy="21"/>
            </a:xfrm>
            <a:custGeom>
              <a:avLst/>
              <a:gdLst>
                <a:gd name="T0" fmla="*/ 0 w 20"/>
                <a:gd name="T1" fmla="*/ 234 h 8"/>
                <a:gd name="T2" fmla="*/ 783 w 2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8">
                  <a:moveTo>
                    <a:pt x="0" y="5"/>
                  </a:moveTo>
                  <a:cubicBezTo>
                    <a:pt x="9" y="8"/>
                    <a:pt x="18" y="2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5" name="Freeform 75">
              <a:extLst>
                <a:ext uri="{FF2B5EF4-FFF2-40B4-BE49-F238E27FC236}">
                  <a16:creationId xmlns:a16="http://schemas.microsoft.com/office/drawing/2014/main" id="{B3EFA2A9-036F-4FF3-AA21-640883AC2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" y="2269"/>
              <a:ext cx="52" cy="14"/>
            </a:xfrm>
            <a:custGeom>
              <a:avLst/>
              <a:gdLst>
                <a:gd name="T0" fmla="*/ 0 w 21"/>
                <a:gd name="T1" fmla="*/ 174 h 5"/>
                <a:gd name="T2" fmla="*/ 790 w 21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5">
                  <a:moveTo>
                    <a:pt x="0" y="3"/>
                  </a:moveTo>
                  <a:cubicBezTo>
                    <a:pt x="10" y="5"/>
                    <a:pt x="19" y="3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6" name="Freeform 76">
              <a:extLst>
                <a:ext uri="{FF2B5EF4-FFF2-40B4-BE49-F238E27FC236}">
                  <a16:creationId xmlns:a16="http://schemas.microsoft.com/office/drawing/2014/main" id="{E95F019E-02D0-4461-BA46-CB7379460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" y="2253"/>
              <a:ext cx="58" cy="19"/>
            </a:xfrm>
            <a:custGeom>
              <a:avLst/>
              <a:gdLst>
                <a:gd name="T0" fmla="*/ 0 w 23"/>
                <a:gd name="T1" fmla="*/ 280 h 7"/>
                <a:gd name="T2" fmla="*/ 928 w 23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7">
                  <a:moveTo>
                    <a:pt x="0" y="5"/>
                  </a:moveTo>
                  <a:cubicBezTo>
                    <a:pt x="10" y="7"/>
                    <a:pt x="21" y="1"/>
                    <a:pt x="2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7" name="Freeform 77">
              <a:extLst>
                <a:ext uri="{FF2B5EF4-FFF2-40B4-BE49-F238E27FC236}">
                  <a16:creationId xmlns:a16="http://schemas.microsoft.com/office/drawing/2014/main" id="{737C1D98-DA2D-477F-B996-FE54B61C2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" y="2221"/>
              <a:ext cx="55" cy="24"/>
            </a:xfrm>
            <a:custGeom>
              <a:avLst/>
              <a:gdLst>
                <a:gd name="T0" fmla="*/ 0 w 22"/>
                <a:gd name="T1" fmla="*/ 456 h 9"/>
                <a:gd name="T2" fmla="*/ 863 w 22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9">
                  <a:moveTo>
                    <a:pt x="0" y="9"/>
                  </a:moveTo>
                  <a:cubicBezTo>
                    <a:pt x="10" y="8"/>
                    <a:pt x="20" y="3"/>
                    <a:pt x="2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8" name="Freeform 78">
              <a:extLst>
                <a:ext uri="{FF2B5EF4-FFF2-40B4-BE49-F238E27FC236}">
                  <a16:creationId xmlns:a16="http://schemas.microsoft.com/office/drawing/2014/main" id="{D797AD2B-3BF7-4F76-B2EF-843CCACC7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2184"/>
              <a:ext cx="30" cy="21"/>
            </a:xfrm>
            <a:custGeom>
              <a:avLst/>
              <a:gdLst>
                <a:gd name="T0" fmla="*/ 0 w 12"/>
                <a:gd name="T1" fmla="*/ 378 h 8"/>
                <a:gd name="T2" fmla="*/ 470 w 12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8">
                  <a:moveTo>
                    <a:pt x="0" y="8"/>
                  </a:moveTo>
                  <a:cubicBezTo>
                    <a:pt x="8" y="6"/>
                    <a:pt x="10" y="5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9" name="Freeform 79">
              <a:extLst>
                <a:ext uri="{FF2B5EF4-FFF2-40B4-BE49-F238E27FC236}">
                  <a16:creationId xmlns:a16="http://schemas.microsoft.com/office/drawing/2014/main" id="{FA1FBF06-9EB4-40D0-A9C8-59C556A60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" y="2291"/>
              <a:ext cx="53" cy="18"/>
            </a:xfrm>
            <a:custGeom>
              <a:avLst/>
              <a:gdLst>
                <a:gd name="T0" fmla="*/ 0 w 21"/>
                <a:gd name="T1" fmla="*/ 303 h 7"/>
                <a:gd name="T2" fmla="*/ 853 w 21"/>
                <a:gd name="T3" fmla="*/ 139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7">
                  <a:moveTo>
                    <a:pt x="0" y="7"/>
                  </a:moveTo>
                  <a:cubicBezTo>
                    <a:pt x="8" y="4"/>
                    <a:pt x="18" y="0"/>
                    <a:pt x="2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0" name="Freeform 80">
              <a:extLst>
                <a:ext uri="{FF2B5EF4-FFF2-40B4-BE49-F238E27FC236}">
                  <a16:creationId xmlns:a16="http://schemas.microsoft.com/office/drawing/2014/main" id="{2244A54C-6A1F-4C25-ACCC-A4C6AAC49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" y="2301"/>
              <a:ext cx="60" cy="11"/>
            </a:xfrm>
            <a:custGeom>
              <a:avLst/>
              <a:gdLst>
                <a:gd name="T0" fmla="*/ 0 w 24"/>
                <a:gd name="T1" fmla="*/ 228 h 4"/>
                <a:gd name="T2" fmla="*/ 938 w 24"/>
                <a:gd name="T3" fmla="*/ 16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4">
                  <a:moveTo>
                    <a:pt x="0" y="4"/>
                  </a:moveTo>
                  <a:cubicBezTo>
                    <a:pt x="10" y="0"/>
                    <a:pt x="15" y="0"/>
                    <a:pt x="2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1" name="Freeform 81">
              <a:extLst>
                <a:ext uri="{FF2B5EF4-FFF2-40B4-BE49-F238E27FC236}">
                  <a16:creationId xmlns:a16="http://schemas.microsoft.com/office/drawing/2014/main" id="{3E76EA69-9621-4AEB-AC2E-AE4F15A83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" y="2309"/>
              <a:ext cx="50" cy="14"/>
            </a:xfrm>
            <a:custGeom>
              <a:avLst/>
              <a:gdLst>
                <a:gd name="T0" fmla="*/ 0 w 20"/>
                <a:gd name="T1" fmla="*/ 305 h 5"/>
                <a:gd name="T2" fmla="*/ 783 w 20"/>
                <a:gd name="T3" fmla="*/ 174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5">
                  <a:moveTo>
                    <a:pt x="0" y="5"/>
                  </a:moveTo>
                  <a:cubicBezTo>
                    <a:pt x="11" y="0"/>
                    <a:pt x="12" y="2"/>
                    <a:pt x="2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2" name="Freeform 82">
              <a:extLst>
                <a:ext uri="{FF2B5EF4-FFF2-40B4-BE49-F238E27FC236}">
                  <a16:creationId xmlns:a16="http://schemas.microsoft.com/office/drawing/2014/main" id="{D0DF7FC1-DE14-41A8-8B56-4EF7D034F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" y="1760"/>
              <a:ext cx="40" cy="16"/>
            </a:xfrm>
            <a:custGeom>
              <a:avLst/>
              <a:gdLst>
                <a:gd name="T0" fmla="*/ 0 w 16"/>
                <a:gd name="T1" fmla="*/ 248 h 6"/>
                <a:gd name="T2" fmla="*/ 625 w 16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cubicBezTo>
                    <a:pt x="8" y="6"/>
                    <a:pt x="14" y="3"/>
                    <a:pt x="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3" name="Freeform 83">
              <a:extLst>
                <a:ext uri="{FF2B5EF4-FFF2-40B4-BE49-F238E27FC236}">
                  <a16:creationId xmlns:a16="http://schemas.microsoft.com/office/drawing/2014/main" id="{FE4FDCBA-87EF-4B5D-BA5D-42668B2D5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" y="885"/>
              <a:ext cx="48" cy="11"/>
            </a:xfrm>
            <a:custGeom>
              <a:avLst/>
              <a:gdLst>
                <a:gd name="T0" fmla="*/ 0 w 19"/>
                <a:gd name="T1" fmla="*/ 0 h 4"/>
                <a:gd name="T2" fmla="*/ 773 w 19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7" y="4"/>
                    <a:pt x="15" y="2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4" name="Freeform 84">
              <a:extLst>
                <a:ext uri="{FF2B5EF4-FFF2-40B4-BE49-F238E27FC236}">
                  <a16:creationId xmlns:a16="http://schemas.microsoft.com/office/drawing/2014/main" id="{AFA1CB0C-7928-4DCB-86F1-B1FE2F779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" y="899"/>
              <a:ext cx="52" cy="16"/>
            </a:xfrm>
            <a:custGeom>
              <a:avLst/>
              <a:gdLst>
                <a:gd name="T0" fmla="*/ 0 w 21"/>
                <a:gd name="T1" fmla="*/ 0 h 6"/>
                <a:gd name="T2" fmla="*/ 790 w 21"/>
                <a:gd name="T3" fmla="*/ 248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6">
                  <a:moveTo>
                    <a:pt x="0" y="0"/>
                  </a:moveTo>
                  <a:cubicBezTo>
                    <a:pt x="9" y="5"/>
                    <a:pt x="15" y="6"/>
                    <a:pt x="2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5" name="Freeform 85">
              <a:extLst>
                <a:ext uri="{FF2B5EF4-FFF2-40B4-BE49-F238E27FC236}">
                  <a16:creationId xmlns:a16="http://schemas.microsoft.com/office/drawing/2014/main" id="{3F58EC64-2B20-43EA-96CC-5E59EFB6F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" y="923"/>
              <a:ext cx="50" cy="13"/>
            </a:xfrm>
            <a:custGeom>
              <a:avLst/>
              <a:gdLst>
                <a:gd name="T0" fmla="*/ 0 w 20"/>
                <a:gd name="T1" fmla="*/ 55 h 5"/>
                <a:gd name="T2" fmla="*/ 783 w 20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5">
                  <a:moveTo>
                    <a:pt x="0" y="1"/>
                  </a:moveTo>
                  <a:cubicBezTo>
                    <a:pt x="8" y="5"/>
                    <a:pt x="17" y="3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6" name="Freeform 86">
              <a:extLst>
                <a:ext uri="{FF2B5EF4-FFF2-40B4-BE49-F238E27FC236}">
                  <a16:creationId xmlns:a16="http://schemas.microsoft.com/office/drawing/2014/main" id="{FC56F44E-411E-49C2-921F-415D0ECF9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9" y="944"/>
              <a:ext cx="53" cy="11"/>
            </a:xfrm>
            <a:custGeom>
              <a:avLst/>
              <a:gdLst>
                <a:gd name="T0" fmla="*/ 0 w 21"/>
                <a:gd name="T1" fmla="*/ 61 h 4"/>
                <a:gd name="T2" fmla="*/ 853 w 21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4">
                  <a:moveTo>
                    <a:pt x="0" y="1"/>
                  </a:moveTo>
                  <a:cubicBezTo>
                    <a:pt x="6" y="4"/>
                    <a:pt x="16" y="3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7" name="Freeform 87">
              <a:extLst>
                <a:ext uri="{FF2B5EF4-FFF2-40B4-BE49-F238E27FC236}">
                  <a16:creationId xmlns:a16="http://schemas.microsoft.com/office/drawing/2014/main" id="{29CB9211-40DA-4F93-B384-465A69C9C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968"/>
              <a:ext cx="60" cy="13"/>
            </a:xfrm>
            <a:custGeom>
              <a:avLst/>
              <a:gdLst>
                <a:gd name="T0" fmla="*/ 0 w 24"/>
                <a:gd name="T1" fmla="*/ 0 h 5"/>
                <a:gd name="T2" fmla="*/ 938 w 24"/>
                <a:gd name="T3" fmla="*/ 143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5">
                  <a:moveTo>
                    <a:pt x="0" y="0"/>
                  </a:moveTo>
                  <a:cubicBezTo>
                    <a:pt x="9" y="4"/>
                    <a:pt x="20" y="5"/>
                    <a:pt x="2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8" name="Freeform 88">
              <a:extLst>
                <a:ext uri="{FF2B5EF4-FFF2-40B4-BE49-F238E27FC236}">
                  <a16:creationId xmlns:a16="http://schemas.microsoft.com/office/drawing/2014/main" id="{E5C1B7A8-5DE0-4504-99F7-6BBB60CB2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" y="1000"/>
              <a:ext cx="53" cy="8"/>
            </a:xfrm>
            <a:custGeom>
              <a:avLst/>
              <a:gdLst>
                <a:gd name="T0" fmla="*/ 0 w 21"/>
                <a:gd name="T1" fmla="*/ 0 h 3"/>
                <a:gd name="T2" fmla="*/ 853 w 21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3">
                  <a:moveTo>
                    <a:pt x="0" y="0"/>
                  </a:moveTo>
                  <a:cubicBezTo>
                    <a:pt x="9" y="3"/>
                    <a:pt x="18" y="3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9" name="Freeform 89">
              <a:extLst>
                <a:ext uri="{FF2B5EF4-FFF2-40B4-BE49-F238E27FC236}">
                  <a16:creationId xmlns:a16="http://schemas.microsoft.com/office/drawing/2014/main" id="{B548E6AD-3AD9-4FFC-BE88-481A9CFA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" y="1029"/>
              <a:ext cx="55" cy="27"/>
            </a:xfrm>
            <a:custGeom>
              <a:avLst/>
              <a:gdLst>
                <a:gd name="T0" fmla="*/ 0 w 22"/>
                <a:gd name="T1" fmla="*/ 0 h 10"/>
                <a:gd name="T2" fmla="*/ 863 w 22"/>
                <a:gd name="T3" fmla="*/ 373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10">
                  <a:moveTo>
                    <a:pt x="0" y="0"/>
                  </a:moveTo>
                  <a:cubicBezTo>
                    <a:pt x="10" y="6"/>
                    <a:pt x="16" y="10"/>
                    <a:pt x="22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0" name="Freeform 90">
              <a:extLst>
                <a:ext uri="{FF2B5EF4-FFF2-40B4-BE49-F238E27FC236}">
                  <a16:creationId xmlns:a16="http://schemas.microsoft.com/office/drawing/2014/main" id="{4FCA7322-B6BE-4DEE-BE6F-1FEBC99A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" y="869"/>
              <a:ext cx="50" cy="8"/>
            </a:xfrm>
            <a:custGeom>
              <a:avLst/>
              <a:gdLst>
                <a:gd name="T0" fmla="*/ 0 w 20"/>
                <a:gd name="T1" fmla="*/ 0 h 3"/>
                <a:gd name="T2" fmla="*/ 783 w 20"/>
                <a:gd name="T3" fmla="*/ 56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3">
                  <a:moveTo>
                    <a:pt x="0" y="0"/>
                  </a:moveTo>
                  <a:cubicBezTo>
                    <a:pt x="9" y="3"/>
                    <a:pt x="15" y="2"/>
                    <a:pt x="2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1" name="Freeform 91">
              <a:extLst>
                <a:ext uri="{FF2B5EF4-FFF2-40B4-BE49-F238E27FC236}">
                  <a16:creationId xmlns:a16="http://schemas.microsoft.com/office/drawing/2014/main" id="{A4485F51-B745-486D-88C3-C5C61A9C8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" y="843"/>
              <a:ext cx="52" cy="8"/>
            </a:xfrm>
            <a:custGeom>
              <a:avLst/>
              <a:gdLst>
                <a:gd name="T0" fmla="*/ 0 w 21"/>
                <a:gd name="T1" fmla="*/ 56 h 3"/>
                <a:gd name="T2" fmla="*/ 790 w 21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3">
                  <a:moveTo>
                    <a:pt x="0" y="1"/>
                  </a:moveTo>
                  <a:cubicBezTo>
                    <a:pt x="7" y="3"/>
                    <a:pt x="17" y="2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2" name="Freeform 92">
              <a:extLst>
                <a:ext uri="{FF2B5EF4-FFF2-40B4-BE49-F238E27FC236}">
                  <a16:creationId xmlns:a16="http://schemas.microsoft.com/office/drawing/2014/main" id="{585BA855-4E8B-49B2-8502-A92852FE3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" y="1232"/>
              <a:ext cx="22" cy="40"/>
            </a:xfrm>
            <a:custGeom>
              <a:avLst/>
              <a:gdLst>
                <a:gd name="T0" fmla="*/ 144 w 9"/>
                <a:gd name="T1" fmla="*/ 760 h 15"/>
                <a:gd name="T2" fmla="*/ 220 w 9"/>
                <a:gd name="T3" fmla="*/ 0 h 15"/>
                <a:gd name="T4" fmla="*/ 0 w 9"/>
                <a:gd name="T5" fmla="*/ 661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5">
                  <a:moveTo>
                    <a:pt x="4" y="15"/>
                  </a:moveTo>
                  <a:cubicBezTo>
                    <a:pt x="7" y="11"/>
                    <a:pt x="9" y="4"/>
                    <a:pt x="6" y="0"/>
                  </a:cubicBezTo>
                  <a:cubicBezTo>
                    <a:pt x="2" y="3"/>
                    <a:pt x="1" y="8"/>
                    <a:pt x="0" y="13"/>
                  </a:cubicBezTo>
                </a:path>
              </a:pathLst>
            </a:custGeom>
            <a:noFill/>
            <a:ln w="15875" cap="flat">
              <a:solidFill>
                <a:srgbClr val="CDD9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3" name="Freeform 93">
              <a:extLst>
                <a:ext uri="{FF2B5EF4-FFF2-40B4-BE49-F238E27FC236}">
                  <a16:creationId xmlns:a16="http://schemas.microsoft.com/office/drawing/2014/main" id="{DA556575-2017-4957-8978-D8E23FE20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1304"/>
              <a:ext cx="20" cy="37"/>
            </a:xfrm>
            <a:custGeom>
              <a:avLst/>
              <a:gdLst>
                <a:gd name="T0" fmla="*/ 83 w 8"/>
                <a:gd name="T1" fmla="*/ 0 h 14"/>
                <a:gd name="T2" fmla="*/ 83 w 8"/>
                <a:gd name="T3" fmla="*/ 685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cubicBezTo>
                    <a:pt x="0" y="5"/>
                    <a:pt x="8" y="10"/>
                    <a:pt x="2" y="14"/>
                  </a:cubicBezTo>
                </a:path>
              </a:pathLst>
            </a:custGeom>
            <a:noFill/>
            <a:ln w="15875" cap="flat">
              <a:solidFill>
                <a:srgbClr val="CDD9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4" name="Freeform 94">
              <a:extLst>
                <a:ext uri="{FF2B5EF4-FFF2-40B4-BE49-F238E27FC236}">
                  <a16:creationId xmlns:a16="http://schemas.microsoft.com/office/drawing/2014/main" id="{B72C971A-CBE4-4F1B-AE89-C340D276B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" y="1560"/>
              <a:ext cx="33" cy="51"/>
            </a:xfrm>
            <a:custGeom>
              <a:avLst/>
              <a:gdLst>
                <a:gd name="T0" fmla="*/ 541 w 13"/>
                <a:gd name="T1" fmla="*/ 368 h 19"/>
                <a:gd name="T2" fmla="*/ 457 w 13"/>
                <a:gd name="T3" fmla="*/ 988 h 19"/>
                <a:gd name="T4" fmla="*/ 129 w 13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9">
                  <a:moveTo>
                    <a:pt x="13" y="7"/>
                  </a:moveTo>
                  <a:cubicBezTo>
                    <a:pt x="12" y="11"/>
                    <a:pt x="13" y="15"/>
                    <a:pt x="11" y="19"/>
                  </a:cubicBezTo>
                  <a:cubicBezTo>
                    <a:pt x="5" y="17"/>
                    <a:pt x="0" y="6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CDD9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5" name="Freeform 95">
              <a:extLst>
                <a:ext uri="{FF2B5EF4-FFF2-40B4-BE49-F238E27FC236}">
                  <a16:creationId xmlns:a16="http://schemas.microsoft.com/office/drawing/2014/main" id="{3A09F44A-2445-4A90-8430-9603A623A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1632"/>
              <a:ext cx="15" cy="32"/>
            </a:xfrm>
            <a:custGeom>
              <a:avLst/>
              <a:gdLst>
                <a:gd name="T0" fmla="*/ 0 w 6"/>
                <a:gd name="T1" fmla="*/ 0 h 12"/>
                <a:gd name="T2" fmla="*/ 238 w 6"/>
                <a:gd name="T3" fmla="*/ 605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cubicBezTo>
                    <a:pt x="3" y="4"/>
                    <a:pt x="4" y="8"/>
                    <a:pt x="6" y="12"/>
                  </a:cubicBezTo>
                </a:path>
              </a:pathLst>
            </a:custGeom>
            <a:noFill/>
            <a:ln w="15875" cap="flat">
              <a:solidFill>
                <a:srgbClr val="CDD9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6" name="Freeform 96">
              <a:extLst>
                <a:ext uri="{FF2B5EF4-FFF2-40B4-BE49-F238E27FC236}">
                  <a16:creationId xmlns:a16="http://schemas.microsoft.com/office/drawing/2014/main" id="{24BAEB05-15F2-4539-A7A6-0EEB89153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1949"/>
              <a:ext cx="27" cy="43"/>
            </a:xfrm>
            <a:custGeom>
              <a:avLst/>
              <a:gdLst>
                <a:gd name="T0" fmla="*/ 295 w 11"/>
                <a:gd name="T1" fmla="*/ 621 h 16"/>
                <a:gd name="T2" fmla="*/ 223 w 11"/>
                <a:gd name="T3" fmla="*/ 0 h 16"/>
                <a:gd name="T4" fmla="*/ 29 w 11"/>
                <a:gd name="T5" fmla="*/ 839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6">
                  <a:moveTo>
                    <a:pt x="8" y="12"/>
                  </a:moveTo>
                  <a:cubicBezTo>
                    <a:pt x="10" y="9"/>
                    <a:pt x="11" y="1"/>
                    <a:pt x="6" y="0"/>
                  </a:cubicBezTo>
                  <a:cubicBezTo>
                    <a:pt x="0" y="0"/>
                    <a:pt x="1" y="12"/>
                    <a:pt x="1" y="16"/>
                  </a:cubicBezTo>
                </a:path>
              </a:pathLst>
            </a:custGeom>
            <a:noFill/>
            <a:ln w="15875" cap="flat">
              <a:solidFill>
                <a:srgbClr val="CDD9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7" name="Freeform 97">
              <a:extLst>
                <a:ext uri="{FF2B5EF4-FFF2-40B4-BE49-F238E27FC236}">
                  <a16:creationId xmlns:a16="http://schemas.microsoft.com/office/drawing/2014/main" id="{E2ED1B88-0095-4E47-BC23-FCB0DF601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019"/>
              <a:ext cx="8" cy="18"/>
            </a:xfrm>
            <a:custGeom>
              <a:avLst/>
              <a:gdLst>
                <a:gd name="T0" fmla="*/ 0 w 3"/>
                <a:gd name="T1" fmla="*/ 0 h 7"/>
                <a:gd name="T2" fmla="*/ 149 w 3"/>
                <a:gd name="T3" fmla="*/ 30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0" y="3"/>
                    <a:pt x="1" y="6"/>
                    <a:pt x="3" y="7"/>
                  </a:cubicBezTo>
                </a:path>
              </a:pathLst>
            </a:custGeom>
            <a:noFill/>
            <a:ln w="15875" cap="flat">
              <a:solidFill>
                <a:srgbClr val="CDD9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8" name="Freeform 98">
              <a:extLst>
                <a:ext uri="{FF2B5EF4-FFF2-40B4-BE49-F238E27FC236}">
                  <a16:creationId xmlns:a16="http://schemas.microsoft.com/office/drawing/2014/main" id="{B2020730-EC93-4EF4-9C60-C01F0364E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" y="2219"/>
              <a:ext cx="35" cy="40"/>
            </a:xfrm>
            <a:custGeom>
              <a:avLst/>
              <a:gdLst>
                <a:gd name="T0" fmla="*/ 550 w 14"/>
                <a:gd name="T1" fmla="*/ 363 h 15"/>
                <a:gd name="T2" fmla="*/ 363 w 14"/>
                <a:gd name="T3" fmla="*/ 56 h 15"/>
                <a:gd name="T4" fmla="*/ 550 w 14"/>
                <a:gd name="T5" fmla="*/ 76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cubicBezTo>
                    <a:pt x="14" y="5"/>
                    <a:pt x="12" y="0"/>
                    <a:pt x="9" y="1"/>
                  </a:cubicBezTo>
                  <a:cubicBezTo>
                    <a:pt x="0" y="2"/>
                    <a:pt x="8" y="14"/>
                    <a:pt x="14" y="15"/>
                  </a:cubicBezTo>
                </a:path>
              </a:pathLst>
            </a:custGeom>
            <a:noFill/>
            <a:ln w="15875" cap="flat">
              <a:solidFill>
                <a:srgbClr val="CDD9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9" name="Freeform 99">
              <a:extLst>
                <a:ext uri="{FF2B5EF4-FFF2-40B4-BE49-F238E27FC236}">
                  <a16:creationId xmlns:a16="http://schemas.microsoft.com/office/drawing/2014/main" id="{D4A7A5D4-9DDA-412C-8FAC-B1036DD38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2264"/>
              <a:ext cx="27" cy="11"/>
            </a:xfrm>
            <a:custGeom>
              <a:avLst/>
              <a:gdLst>
                <a:gd name="T0" fmla="*/ 0 w 11"/>
                <a:gd name="T1" fmla="*/ 0 h 4"/>
                <a:gd name="T2" fmla="*/ 398 w 11"/>
                <a:gd name="T3" fmla="*/ 16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cubicBezTo>
                    <a:pt x="3" y="2"/>
                    <a:pt x="7" y="4"/>
                    <a:pt x="11" y="3"/>
                  </a:cubicBezTo>
                </a:path>
              </a:pathLst>
            </a:custGeom>
            <a:noFill/>
            <a:ln w="15875" cap="flat">
              <a:solidFill>
                <a:srgbClr val="CDD9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3" name="Group 100">
            <a:extLst>
              <a:ext uri="{FF2B5EF4-FFF2-40B4-BE49-F238E27FC236}">
                <a16:creationId xmlns:a16="http://schemas.microsoft.com/office/drawing/2014/main" id="{8D3F2C1B-E534-4050-907F-8823BD2518C0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6229350" y="1700213"/>
            <a:ext cx="3800475" cy="3457575"/>
            <a:chOff x="2642" y="1852"/>
            <a:chExt cx="2394" cy="2178"/>
          </a:xfrm>
        </p:grpSpPr>
        <p:sp>
          <p:nvSpPr>
            <p:cNvPr id="15364" name="Freeform 101">
              <a:extLst>
                <a:ext uri="{FF2B5EF4-FFF2-40B4-BE49-F238E27FC236}">
                  <a16:creationId xmlns:a16="http://schemas.microsoft.com/office/drawing/2014/main" id="{B98287CC-94D0-4EE7-A00E-D470A8D50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2905"/>
              <a:ext cx="1087" cy="890"/>
            </a:xfrm>
            <a:custGeom>
              <a:avLst/>
              <a:gdLst>
                <a:gd name="T0" fmla="*/ 10221 w 499"/>
                <a:gd name="T1" fmla="*/ 351 h 383"/>
                <a:gd name="T2" fmla="*/ 9323 w 499"/>
                <a:gd name="T3" fmla="*/ 286 h 383"/>
                <a:gd name="T4" fmla="*/ 9480 w 499"/>
                <a:gd name="T5" fmla="*/ 902 h 383"/>
                <a:gd name="T6" fmla="*/ 9596 w 499"/>
                <a:gd name="T7" fmla="*/ 1139 h 383"/>
                <a:gd name="T8" fmla="*/ 10358 w 499"/>
                <a:gd name="T9" fmla="*/ 4255 h 383"/>
                <a:gd name="T10" fmla="*/ 5086 w 499"/>
                <a:gd name="T11" fmla="*/ 9423 h 383"/>
                <a:gd name="T12" fmla="*/ 0 w 499"/>
                <a:gd name="T13" fmla="*/ 2133 h 383"/>
                <a:gd name="T14" fmla="*/ 5964 w 499"/>
                <a:gd name="T15" fmla="*/ 11080 h 383"/>
                <a:gd name="T16" fmla="*/ 11166 w 499"/>
                <a:gd name="T17" fmla="*/ 4315 h 383"/>
                <a:gd name="T18" fmla="*/ 10397 w 499"/>
                <a:gd name="T19" fmla="*/ 502 h 383"/>
                <a:gd name="T20" fmla="*/ 10221 w 499"/>
                <a:gd name="T21" fmla="*/ 351 h 3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9" h="383">
                  <a:moveTo>
                    <a:pt x="454" y="12"/>
                  </a:moveTo>
                  <a:cubicBezTo>
                    <a:pt x="448" y="8"/>
                    <a:pt x="425" y="0"/>
                    <a:pt x="414" y="10"/>
                  </a:cubicBezTo>
                  <a:cubicBezTo>
                    <a:pt x="409" y="15"/>
                    <a:pt x="418" y="25"/>
                    <a:pt x="421" y="31"/>
                  </a:cubicBezTo>
                  <a:cubicBezTo>
                    <a:pt x="426" y="39"/>
                    <a:pt x="426" y="39"/>
                    <a:pt x="426" y="39"/>
                  </a:cubicBezTo>
                  <a:cubicBezTo>
                    <a:pt x="441" y="60"/>
                    <a:pt x="458" y="93"/>
                    <a:pt x="460" y="146"/>
                  </a:cubicBezTo>
                  <a:cubicBezTo>
                    <a:pt x="465" y="298"/>
                    <a:pt x="329" y="325"/>
                    <a:pt x="226" y="323"/>
                  </a:cubicBezTo>
                  <a:cubicBezTo>
                    <a:pt x="135" y="320"/>
                    <a:pt x="26" y="254"/>
                    <a:pt x="0" y="73"/>
                  </a:cubicBezTo>
                  <a:cubicBezTo>
                    <a:pt x="27" y="296"/>
                    <a:pt x="158" y="377"/>
                    <a:pt x="265" y="380"/>
                  </a:cubicBezTo>
                  <a:cubicBezTo>
                    <a:pt x="385" y="383"/>
                    <a:pt x="499" y="288"/>
                    <a:pt x="496" y="148"/>
                  </a:cubicBezTo>
                  <a:cubicBezTo>
                    <a:pt x="494" y="72"/>
                    <a:pt x="477" y="41"/>
                    <a:pt x="462" y="17"/>
                  </a:cubicBezTo>
                  <a:cubicBezTo>
                    <a:pt x="459" y="16"/>
                    <a:pt x="457" y="14"/>
                    <a:pt x="454" y="12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5" name="Freeform 102">
              <a:extLst>
                <a:ext uri="{FF2B5EF4-FFF2-40B4-BE49-F238E27FC236}">
                  <a16:creationId xmlns:a16="http://schemas.microsoft.com/office/drawing/2014/main" id="{0D81C8DD-3A7E-415B-9739-2F1CB055B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2954"/>
              <a:ext cx="491" cy="822"/>
            </a:xfrm>
            <a:custGeom>
              <a:avLst/>
              <a:gdLst>
                <a:gd name="T0" fmla="*/ 0 w 225"/>
                <a:gd name="T1" fmla="*/ 10201 h 354"/>
                <a:gd name="T2" fmla="*/ 5028 w 225"/>
                <a:gd name="T3" fmla="*/ 3694 h 354"/>
                <a:gd name="T4" fmla="*/ 4282 w 225"/>
                <a:gd name="T5" fmla="*/ 0 h 354"/>
                <a:gd name="T6" fmla="*/ 3492 w 225"/>
                <a:gd name="T7" fmla="*/ 151 h 354"/>
                <a:gd name="T8" fmla="*/ 3834 w 225"/>
                <a:gd name="T9" fmla="*/ 576 h 354"/>
                <a:gd name="T10" fmla="*/ 4810 w 225"/>
                <a:gd name="T11" fmla="*/ 4045 h 354"/>
                <a:gd name="T12" fmla="*/ 0 w 225"/>
                <a:gd name="T13" fmla="*/ 10201 h 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354">
                  <a:moveTo>
                    <a:pt x="0" y="351"/>
                  </a:moveTo>
                  <a:cubicBezTo>
                    <a:pt x="115" y="354"/>
                    <a:pt x="225" y="261"/>
                    <a:pt x="222" y="127"/>
                  </a:cubicBezTo>
                  <a:cubicBezTo>
                    <a:pt x="220" y="53"/>
                    <a:pt x="204" y="23"/>
                    <a:pt x="189" y="0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4" y="5"/>
                    <a:pt x="158" y="13"/>
                    <a:pt x="169" y="20"/>
                  </a:cubicBezTo>
                  <a:cubicBezTo>
                    <a:pt x="185" y="29"/>
                    <a:pt x="210" y="72"/>
                    <a:pt x="212" y="139"/>
                  </a:cubicBezTo>
                  <a:cubicBezTo>
                    <a:pt x="212" y="182"/>
                    <a:pt x="182" y="338"/>
                    <a:pt x="0" y="351"/>
                  </a:cubicBezTo>
                  <a:close/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Freeform 103">
              <a:extLst>
                <a:ext uri="{FF2B5EF4-FFF2-40B4-BE49-F238E27FC236}">
                  <a16:creationId xmlns:a16="http://schemas.microsoft.com/office/drawing/2014/main" id="{155D62E7-7702-4C8A-AD94-14F31760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854"/>
              <a:ext cx="1055" cy="911"/>
            </a:xfrm>
            <a:custGeom>
              <a:avLst/>
              <a:gdLst>
                <a:gd name="T0" fmla="*/ 3346 w 484"/>
                <a:gd name="T1" fmla="*/ 3214 h 392"/>
                <a:gd name="T2" fmla="*/ 9569 w 484"/>
                <a:gd name="T3" fmla="*/ 5222 h 392"/>
                <a:gd name="T4" fmla="*/ 9393 w 484"/>
                <a:gd name="T5" fmla="*/ 10295 h 392"/>
                <a:gd name="T6" fmla="*/ 9340 w 484"/>
                <a:gd name="T7" fmla="*/ 10418 h 392"/>
                <a:gd name="T8" fmla="*/ 9340 w 484"/>
                <a:gd name="T9" fmla="*/ 10418 h 392"/>
                <a:gd name="T10" fmla="*/ 9340 w 484"/>
                <a:gd name="T11" fmla="*/ 10446 h 392"/>
                <a:gd name="T12" fmla="*/ 9526 w 484"/>
                <a:gd name="T13" fmla="*/ 11374 h 392"/>
                <a:gd name="T14" fmla="*/ 9955 w 484"/>
                <a:gd name="T15" fmla="*/ 11283 h 392"/>
                <a:gd name="T16" fmla="*/ 10927 w 484"/>
                <a:gd name="T17" fmla="*/ 6918 h 392"/>
                <a:gd name="T18" fmla="*/ 7407 w 484"/>
                <a:gd name="T19" fmla="*/ 1404 h 392"/>
                <a:gd name="T20" fmla="*/ 0 w 484"/>
                <a:gd name="T21" fmla="*/ 10067 h 392"/>
                <a:gd name="T22" fmla="*/ 3346 w 484"/>
                <a:gd name="T23" fmla="*/ 3214 h 3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4" h="392">
                  <a:moveTo>
                    <a:pt x="148" y="110"/>
                  </a:moveTo>
                  <a:cubicBezTo>
                    <a:pt x="214" y="78"/>
                    <a:pt x="356" y="49"/>
                    <a:pt x="424" y="179"/>
                  </a:cubicBezTo>
                  <a:cubicBezTo>
                    <a:pt x="460" y="253"/>
                    <a:pt x="433" y="309"/>
                    <a:pt x="416" y="353"/>
                  </a:cubicBezTo>
                  <a:cubicBezTo>
                    <a:pt x="415" y="354"/>
                    <a:pt x="415" y="356"/>
                    <a:pt x="414" y="357"/>
                  </a:cubicBezTo>
                  <a:cubicBezTo>
                    <a:pt x="414" y="357"/>
                    <a:pt x="414" y="357"/>
                    <a:pt x="414" y="357"/>
                  </a:cubicBezTo>
                  <a:cubicBezTo>
                    <a:pt x="414" y="357"/>
                    <a:pt x="414" y="357"/>
                    <a:pt x="414" y="358"/>
                  </a:cubicBezTo>
                  <a:cubicBezTo>
                    <a:pt x="407" y="376"/>
                    <a:pt x="412" y="388"/>
                    <a:pt x="422" y="390"/>
                  </a:cubicBezTo>
                  <a:cubicBezTo>
                    <a:pt x="430" y="392"/>
                    <a:pt x="435" y="391"/>
                    <a:pt x="441" y="387"/>
                  </a:cubicBezTo>
                  <a:cubicBezTo>
                    <a:pt x="451" y="346"/>
                    <a:pt x="484" y="287"/>
                    <a:pt x="484" y="237"/>
                  </a:cubicBezTo>
                  <a:cubicBezTo>
                    <a:pt x="484" y="159"/>
                    <a:pt x="433" y="80"/>
                    <a:pt x="328" y="48"/>
                  </a:cubicBezTo>
                  <a:cubicBezTo>
                    <a:pt x="168" y="0"/>
                    <a:pt x="30" y="120"/>
                    <a:pt x="0" y="345"/>
                  </a:cubicBezTo>
                  <a:cubicBezTo>
                    <a:pt x="19" y="225"/>
                    <a:pt x="75" y="142"/>
                    <a:pt x="148" y="110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Freeform 104">
              <a:extLst>
                <a:ext uri="{FF2B5EF4-FFF2-40B4-BE49-F238E27FC236}">
                  <a16:creationId xmlns:a16="http://schemas.microsoft.com/office/drawing/2014/main" id="{6E9E0EA0-86B1-40E0-85F0-297E9F93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" y="2145"/>
              <a:ext cx="150" cy="609"/>
            </a:xfrm>
            <a:custGeom>
              <a:avLst/>
              <a:gdLst>
                <a:gd name="T0" fmla="*/ 628 w 69"/>
                <a:gd name="T1" fmla="*/ 7385 h 262"/>
                <a:gd name="T2" fmla="*/ 1541 w 69"/>
                <a:gd name="T3" fmla="*/ 3243 h 262"/>
                <a:gd name="T4" fmla="*/ 628 w 69"/>
                <a:gd name="T5" fmla="*/ 0 h 262"/>
                <a:gd name="T6" fmla="*/ 1313 w 69"/>
                <a:gd name="T7" fmla="*/ 3442 h 262"/>
                <a:gd name="T8" fmla="*/ 472 w 69"/>
                <a:gd name="T9" fmla="*/ 7094 h 262"/>
                <a:gd name="T10" fmla="*/ 157 w 69"/>
                <a:gd name="T11" fmla="*/ 6829 h 262"/>
                <a:gd name="T12" fmla="*/ 307 w 69"/>
                <a:gd name="T13" fmla="*/ 7585 h 262"/>
                <a:gd name="T14" fmla="*/ 628 w 69"/>
                <a:gd name="T15" fmla="*/ 7385 h 2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9" h="262">
                  <a:moveTo>
                    <a:pt x="28" y="253"/>
                  </a:moveTo>
                  <a:cubicBezTo>
                    <a:pt x="38" y="215"/>
                    <a:pt x="69" y="158"/>
                    <a:pt x="69" y="111"/>
                  </a:cubicBezTo>
                  <a:cubicBezTo>
                    <a:pt x="69" y="72"/>
                    <a:pt x="55" y="33"/>
                    <a:pt x="28" y="0"/>
                  </a:cubicBezTo>
                  <a:cubicBezTo>
                    <a:pt x="39" y="16"/>
                    <a:pt x="66" y="82"/>
                    <a:pt x="59" y="118"/>
                  </a:cubicBezTo>
                  <a:cubicBezTo>
                    <a:pt x="52" y="154"/>
                    <a:pt x="30" y="236"/>
                    <a:pt x="21" y="243"/>
                  </a:cubicBezTo>
                  <a:cubicBezTo>
                    <a:pt x="12" y="250"/>
                    <a:pt x="7" y="234"/>
                    <a:pt x="7" y="234"/>
                  </a:cubicBezTo>
                  <a:cubicBezTo>
                    <a:pt x="4" y="241"/>
                    <a:pt x="0" y="259"/>
                    <a:pt x="14" y="260"/>
                  </a:cubicBezTo>
                  <a:cubicBezTo>
                    <a:pt x="24" y="262"/>
                    <a:pt x="28" y="253"/>
                    <a:pt x="28" y="253"/>
                  </a:cubicBezTo>
                  <a:close/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Freeform 105">
              <a:extLst>
                <a:ext uri="{FF2B5EF4-FFF2-40B4-BE49-F238E27FC236}">
                  <a16:creationId xmlns:a16="http://schemas.microsoft.com/office/drawing/2014/main" id="{1D1A0703-AACF-4CA6-AA20-0E1240796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1968"/>
              <a:ext cx="1868" cy="1692"/>
            </a:xfrm>
            <a:custGeom>
              <a:avLst/>
              <a:gdLst>
                <a:gd name="T0" fmla="*/ 18942 w 857"/>
                <a:gd name="T1" fmla="*/ 7821 h 728"/>
                <a:gd name="T2" fmla="*/ 18373 w 857"/>
                <a:gd name="T3" fmla="*/ 7758 h 728"/>
                <a:gd name="T4" fmla="*/ 17379 w 857"/>
                <a:gd name="T5" fmla="*/ 7795 h 728"/>
                <a:gd name="T6" fmla="*/ 16592 w 857"/>
                <a:gd name="T7" fmla="*/ 8788 h 728"/>
                <a:gd name="T8" fmla="*/ 16134 w 857"/>
                <a:gd name="T9" fmla="*/ 9387 h 728"/>
                <a:gd name="T10" fmla="*/ 15284 w 857"/>
                <a:gd name="T11" fmla="*/ 9280 h 728"/>
                <a:gd name="T12" fmla="*/ 13588 w 857"/>
                <a:gd name="T13" fmla="*/ 9717 h 728"/>
                <a:gd name="T14" fmla="*/ 13564 w 857"/>
                <a:gd name="T15" fmla="*/ 9745 h 728"/>
                <a:gd name="T16" fmla="*/ 12843 w 857"/>
                <a:gd name="T17" fmla="*/ 9982 h 728"/>
                <a:gd name="T18" fmla="*/ 12010 w 857"/>
                <a:gd name="T19" fmla="*/ 9692 h 728"/>
                <a:gd name="T20" fmla="*/ 10386 w 857"/>
                <a:gd name="T21" fmla="*/ 10003 h 728"/>
                <a:gd name="T22" fmla="*/ 9323 w 857"/>
                <a:gd name="T23" fmla="*/ 10117 h 728"/>
                <a:gd name="T24" fmla="*/ 9392 w 857"/>
                <a:gd name="T25" fmla="*/ 9341 h 728"/>
                <a:gd name="T26" fmla="*/ 9549 w 857"/>
                <a:gd name="T27" fmla="*/ 8876 h 728"/>
                <a:gd name="T28" fmla="*/ 9726 w 857"/>
                <a:gd name="T29" fmla="*/ 3793 h 728"/>
                <a:gd name="T30" fmla="*/ 3501 w 857"/>
                <a:gd name="T31" fmla="*/ 1783 h 728"/>
                <a:gd name="T32" fmla="*/ 0 w 857"/>
                <a:gd name="T33" fmla="*/ 11435 h 728"/>
                <a:gd name="T34" fmla="*/ 5220 w 857"/>
                <a:gd name="T35" fmla="*/ 21180 h 728"/>
                <a:gd name="T36" fmla="*/ 10500 w 857"/>
                <a:gd name="T37" fmla="*/ 16023 h 728"/>
                <a:gd name="T38" fmla="*/ 9726 w 857"/>
                <a:gd name="T39" fmla="*/ 12895 h 728"/>
                <a:gd name="T40" fmla="*/ 9621 w 857"/>
                <a:gd name="T41" fmla="*/ 12667 h 728"/>
                <a:gd name="T42" fmla="*/ 9456 w 857"/>
                <a:gd name="T43" fmla="*/ 12051 h 728"/>
                <a:gd name="T44" fmla="*/ 10358 w 857"/>
                <a:gd name="T45" fmla="*/ 12116 h 728"/>
                <a:gd name="T46" fmla="*/ 12167 w 857"/>
                <a:gd name="T47" fmla="*/ 12116 h 728"/>
                <a:gd name="T48" fmla="*/ 12860 w 857"/>
                <a:gd name="T49" fmla="*/ 11614 h 728"/>
                <a:gd name="T50" fmla="*/ 13335 w 857"/>
                <a:gd name="T51" fmla="*/ 11549 h 728"/>
                <a:gd name="T52" fmla="*/ 14020 w 857"/>
                <a:gd name="T53" fmla="*/ 11765 h 728"/>
                <a:gd name="T54" fmla="*/ 14942 w 857"/>
                <a:gd name="T55" fmla="*/ 11993 h 728"/>
                <a:gd name="T56" fmla="*/ 16001 w 857"/>
                <a:gd name="T57" fmla="*/ 11035 h 728"/>
                <a:gd name="T58" fmla="*/ 16415 w 857"/>
                <a:gd name="T59" fmla="*/ 10533 h 728"/>
                <a:gd name="T60" fmla="*/ 17407 w 857"/>
                <a:gd name="T61" fmla="*/ 10210 h 728"/>
                <a:gd name="T62" fmla="*/ 18889 w 857"/>
                <a:gd name="T63" fmla="*/ 9387 h 728"/>
                <a:gd name="T64" fmla="*/ 19347 w 857"/>
                <a:gd name="T65" fmla="*/ 8788 h 728"/>
                <a:gd name="T66" fmla="*/ 18942 w 857"/>
                <a:gd name="T67" fmla="*/ 7821 h 7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57" h="728">
                  <a:moveTo>
                    <a:pt x="839" y="268"/>
                  </a:moveTo>
                  <a:cubicBezTo>
                    <a:pt x="830" y="271"/>
                    <a:pt x="823" y="269"/>
                    <a:pt x="814" y="266"/>
                  </a:cubicBezTo>
                  <a:cubicBezTo>
                    <a:pt x="802" y="262"/>
                    <a:pt x="789" y="258"/>
                    <a:pt x="770" y="267"/>
                  </a:cubicBezTo>
                  <a:cubicBezTo>
                    <a:pt x="749" y="275"/>
                    <a:pt x="742" y="289"/>
                    <a:pt x="735" y="301"/>
                  </a:cubicBezTo>
                  <a:cubicBezTo>
                    <a:pt x="730" y="310"/>
                    <a:pt x="725" y="318"/>
                    <a:pt x="715" y="322"/>
                  </a:cubicBezTo>
                  <a:cubicBezTo>
                    <a:pt x="698" y="328"/>
                    <a:pt x="688" y="323"/>
                    <a:pt x="677" y="318"/>
                  </a:cubicBezTo>
                  <a:cubicBezTo>
                    <a:pt x="660" y="310"/>
                    <a:pt x="642" y="302"/>
                    <a:pt x="602" y="333"/>
                  </a:cubicBezTo>
                  <a:cubicBezTo>
                    <a:pt x="602" y="333"/>
                    <a:pt x="601" y="334"/>
                    <a:pt x="601" y="334"/>
                  </a:cubicBezTo>
                  <a:cubicBezTo>
                    <a:pt x="596" y="339"/>
                    <a:pt x="585" y="342"/>
                    <a:pt x="569" y="342"/>
                  </a:cubicBezTo>
                  <a:cubicBezTo>
                    <a:pt x="554" y="342"/>
                    <a:pt x="543" y="337"/>
                    <a:pt x="532" y="332"/>
                  </a:cubicBezTo>
                  <a:cubicBezTo>
                    <a:pt x="512" y="322"/>
                    <a:pt x="494" y="313"/>
                    <a:pt x="460" y="343"/>
                  </a:cubicBezTo>
                  <a:cubicBezTo>
                    <a:pt x="448" y="354"/>
                    <a:pt x="423" y="353"/>
                    <a:pt x="413" y="347"/>
                  </a:cubicBezTo>
                  <a:cubicBezTo>
                    <a:pt x="408" y="344"/>
                    <a:pt x="412" y="329"/>
                    <a:pt x="416" y="320"/>
                  </a:cubicBezTo>
                  <a:cubicBezTo>
                    <a:pt x="416" y="320"/>
                    <a:pt x="420" y="310"/>
                    <a:pt x="423" y="304"/>
                  </a:cubicBezTo>
                  <a:cubicBezTo>
                    <a:pt x="440" y="260"/>
                    <a:pt x="467" y="204"/>
                    <a:pt x="431" y="130"/>
                  </a:cubicBezTo>
                  <a:cubicBezTo>
                    <a:pt x="363" y="0"/>
                    <a:pt x="221" y="29"/>
                    <a:pt x="155" y="61"/>
                  </a:cubicBezTo>
                  <a:cubicBezTo>
                    <a:pt x="63" y="101"/>
                    <a:pt x="0" y="221"/>
                    <a:pt x="0" y="392"/>
                  </a:cubicBezTo>
                  <a:cubicBezTo>
                    <a:pt x="0" y="637"/>
                    <a:pt x="128" y="723"/>
                    <a:pt x="231" y="726"/>
                  </a:cubicBezTo>
                  <a:cubicBezTo>
                    <a:pt x="334" y="728"/>
                    <a:pt x="470" y="701"/>
                    <a:pt x="465" y="549"/>
                  </a:cubicBezTo>
                  <a:cubicBezTo>
                    <a:pt x="463" y="496"/>
                    <a:pt x="446" y="463"/>
                    <a:pt x="431" y="442"/>
                  </a:cubicBezTo>
                  <a:cubicBezTo>
                    <a:pt x="426" y="434"/>
                    <a:pt x="426" y="434"/>
                    <a:pt x="426" y="434"/>
                  </a:cubicBezTo>
                  <a:cubicBezTo>
                    <a:pt x="423" y="428"/>
                    <a:pt x="414" y="418"/>
                    <a:pt x="419" y="413"/>
                  </a:cubicBezTo>
                  <a:cubicBezTo>
                    <a:pt x="430" y="403"/>
                    <a:pt x="453" y="411"/>
                    <a:pt x="459" y="415"/>
                  </a:cubicBezTo>
                  <a:cubicBezTo>
                    <a:pt x="509" y="444"/>
                    <a:pt x="524" y="429"/>
                    <a:pt x="539" y="415"/>
                  </a:cubicBezTo>
                  <a:cubicBezTo>
                    <a:pt x="547" y="407"/>
                    <a:pt x="555" y="399"/>
                    <a:pt x="570" y="398"/>
                  </a:cubicBezTo>
                  <a:cubicBezTo>
                    <a:pt x="591" y="396"/>
                    <a:pt x="591" y="396"/>
                    <a:pt x="591" y="396"/>
                  </a:cubicBezTo>
                  <a:cubicBezTo>
                    <a:pt x="603" y="396"/>
                    <a:pt x="612" y="399"/>
                    <a:pt x="621" y="403"/>
                  </a:cubicBezTo>
                  <a:cubicBezTo>
                    <a:pt x="632" y="408"/>
                    <a:pt x="644" y="413"/>
                    <a:pt x="662" y="411"/>
                  </a:cubicBezTo>
                  <a:cubicBezTo>
                    <a:pt x="687" y="405"/>
                    <a:pt x="699" y="390"/>
                    <a:pt x="709" y="378"/>
                  </a:cubicBezTo>
                  <a:cubicBezTo>
                    <a:pt x="715" y="370"/>
                    <a:pt x="720" y="364"/>
                    <a:pt x="727" y="361"/>
                  </a:cubicBezTo>
                  <a:cubicBezTo>
                    <a:pt x="735" y="357"/>
                    <a:pt x="751" y="350"/>
                    <a:pt x="771" y="350"/>
                  </a:cubicBezTo>
                  <a:cubicBezTo>
                    <a:pt x="820" y="353"/>
                    <a:pt x="829" y="337"/>
                    <a:pt x="837" y="322"/>
                  </a:cubicBezTo>
                  <a:cubicBezTo>
                    <a:pt x="841" y="314"/>
                    <a:pt x="845" y="306"/>
                    <a:pt x="857" y="301"/>
                  </a:cubicBezTo>
                  <a:lnTo>
                    <a:pt x="839" y="268"/>
                  </a:lnTo>
                  <a:close/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Freeform 106">
              <a:extLst>
                <a:ext uri="{FF2B5EF4-FFF2-40B4-BE49-F238E27FC236}">
                  <a16:creationId xmlns:a16="http://schemas.microsoft.com/office/drawing/2014/main" id="{BAC8EF9C-F5F0-469D-BA95-BE20C7C6D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2066"/>
              <a:ext cx="1833" cy="1562"/>
            </a:xfrm>
            <a:custGeom>
              <a:avLst/>
              <a:gdLst>
                <a:gd name="T0" fmla="*/ 17177 w 841"/>
                <a:gd name="T1" fmla="*/ 6769 h 672"/>
                <a:gd name="T2" fmla="*/ 16878 w 841"/>
                <a:gd name="T3" fmla="*/ 7710 h 672"/>
                <a:gd name="T4" fmla="*/ 16412 w 841"/>
                <a:gd name="T5" fmla="*/ 8024 h 672"/>
                <a:gd name="T6" fmla="*/ 14941 w 841"/>
                <a:gd name="T7" fmla="*/ 8261 h 672"/>
                <a:gd name="T8" fmla="*/ 13720 w 841"/>
                <a:gd name="T9" fmla="*/ 9105 h 672"/>
                <a:gd name="T10" fmla="*/ 13245 w 841"/>
                <a:gd name="T11" fmla="*/ 8930 h 672"/>
                <a:gd name="T12" fmla="*/ 11648 w 841"/>
                <a:gd name="T13" fmla="*/ 8665 h 672"/>
                <a:gd name="T14" fmla="*/ 9952 w 841"/>
                <a:gd name="T15" fmla="*/ 9305 h 672"/>
                <a:gd name="T16" fmla="*/ 10333 w 841"/>
                <a:gd name="T17" fmla="*/ 9872 h 672"/>
                <a:gd name="T18" fmla="*/ 8893 w 841"/>
                <a:gd name="T19" fmla="*/ 9170 h 672"/>
                <a:gd name="T20" fmla="*/ 9259 w 841"/>
                <a:gd name="T21" fmla="*/ 5690 h 672"/>
                <a:gd name="T22" fmla="*/ 6907 w 841"/>
                <a:gd name="T23" fmla="*/ 6769 h 672"/>
                <a:gd name="T24" fmla="*/ 6835 w 841"/>
                <a:gd name="T25" fmla="*/ 6506 h 672"/>
                <a:gd name="T26" fmla="*/ 9206 w 841"/>
                <a:gd name="T27" fmla="*/ 5139 h 672"/>
                <a:gd name="T28" fmla="*/ 7672 w 841"/>
                <a:gd name="T29" fmla="*/ 644 h 672"/>
                <a:gd name="T30" fmla="*/ 6203 w 841"/>
                <a:gd name="T31" fmla="*/ 3091 h 672"/>
                <a:gd name="T32" fmla="*/ 5734 w 841"/>
                <a:gd name="T33" fmla="*/ 4382 h 672"/>
                <a:gd name="T34" fmla="*/ 6319 w 841"/>
                <a:gd name="T35" fmla="*/ 151 h 672"/>
                <a:gd name="T36" fmla="*/ 3616 w 841"/>
                <a:gd name="T37" fmla="*/ 2448 h 672"/>
                <a:gd name="T38" fmla="*/ 4224 w 841"/>
                <a:gd name="T39" fmla="*/ 4495 h 672"/>
                <a:gd name="T40" fmla="*/ 3448 w 841"/>
                <a:gd name="T41" fmla="*/ 2892 h 672"/>
                <a:gd name="T42" fmla="*/ 2642 w 841"/>
                <a:gd name="T43" fmla="*/ 1367 h 672"/>
                <a:gd name="T44" fmla="*/ 955 w 841"/>
                <a:gd name="T45" fmla="*/ 7073 h 672"/>
                <a:gd name="T46" fmla="*/ 2642 w 841"/>
                <a:gd name="T47" fmla="*/ 7408 h 672"/>
                <a:gd name="T48" fmla="*/ 2546 w 841"/>
                <a:gd name="T49" fmla="*/ 7650 h 672"/>
                <a:gd name="T50" fmla="*/ 809 w 841"/>
                <a:gd name="T51" fmla="*/ 7385 h 672"/>
                <a:gd name="T52" fmla="*/ 0 w 841"/>
                <a:gd name="T53" fmla="*/ 10223 h 672"/>
                <a:gd name="T54" fmla="*/ 1648 w 841"/>
                <a:gd name="T55" fmla="*/ 11945 h 672"/>
                <a:gd name="T56" fmla="*/ 4172 w 841"/>
                <a:gd name="T57" fmla="*/ 10562 h 672"/>
                <a:gd name="T58" fmla="*/ 1016 w 841"/>
                <a:gd name="T59" fmla="*/ 13047 h 672"/>
                <a:gd name="T60" fmla="*/ 2908 w 841"/>
                <a:gd name="T61" fmla="*/ 17077 h 672"/>
                <a:gd name="T62" fmla="*/ 4651 w 841"/>
                <a:gd name="T63" fmla="*/ 12935 h 672"/>
                <a:gd name="T64" fmla="*/ 3343 w 841"/>
                <a:gd name="T65" fmla="*/ 16954 h 672"/>
                <a:gd name="T66" fmla="*/ 2846 w 841"/>
                <a:gd name="T67" fmla="*/ 18823 h 672"/>
                <a:gd name="T68" fmla="*/ 6275 w 841"/>
                <a:gd name="T69" fmla="*/ 18953 h 672"/>
                <a:gd name="T70" fmla="*/ 6366 w 841"/>
                <a:gd name="T71" fmla="*/ 14593 h 672"/>
                <a:gd name="T72" fmla="*/ 7216 w 841"/>
                <a:gd name="T73" fmla="*/ 19325 h 672"/>
                <a:gd name="T74" fmla="*/ 9701 w 841"/>
                <a:gd name="T75" fmla="*/ 14479 h 672"/>
                <a:gd name="T76" fmla="*/ 8034 w 841"/>
                <a:gd name="T77" fmla="*/ 13200 h 672"/>
                <a:gd name="T78" fmla="*/ 6883 w 841"/>
                <a:gd name="T79" fmla="*/ 12496 h 672"/>
                <a:gd name="T80" fmla="*/ 8760 w 841"/>
                <a:gd name="T81" fmla="*/ 13426 h 672"/>
                <a:gd name="T82" fmla="*/ 9771 w 841"/>
                <a:gd name="T83" fmla="*/ 13340 h 672"/>
                <a:gd name="T84" fmla="*/ 8978 w 841"/>
                <a:gd name="T85" fmla="*/ 10599 h 672"/>
                <a:gd name="T86" fmla="*/ 10447 w 841"/>
                <a:gd name="T87" fmla="*/ 10186 h 672"/>
                <a:gd name="T88" fmla="*/ 10157 w 841"/>
                <a:gd name="T89" fmla="*/ 10562 h 672"/>
                <a:gd name="T90" fmla="*/ 12569 w 841"/>
                <a:gd name="T91" fmla="*/ 10158 h 672"/>
                <a:gd name="T92" fmla="*/ 13358 w 841"/>
                <a:gd name="T93" fmla="*/ 10011 h 672"/>
                <a:gd name="T94" fmla="*/ 13790 w 841"/>
                <a:gd name="T95" fmla="*/ 9693 h 672"/>
                <a:gd name="T96" fmla="*/ 13814 w 841"/>
                <a:gd name="T97" fmla="*/ 10337 h 672"/>
                <a:gd name="T98" fmla="*/ 16048 w 841"/>
                <a:gd name="T99" fmla="*/ 9081 h 672"/>
                <a:gd name="T100" fmla="*/ 17044 w 841"/>
                <a:gd name="T101" fmla="*/ 8089 h 672"/>
                <a:gd name="T102" fmla="*/ 16878 w 841"/>
                <a:gd name="T103" fmla="*/ 8665 h 672"/>
                <a:gd name="T104" fmla="*/ 18461 w 841"/>
                <a:gd name="T105" fmla="*/ 8061 h 6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41" h="672">
                  <a:moveTo>
                    <a:pt x="831" y="233"/>
                  </a:moveTo>
                  <a:cubicBezTo>
                    <a:pt x="819" y="238"/>
                    <a:pt x="809" y="235"/>
                    <a:pt x="799" y="232"/>
                  </a:cubicBezTo>
                  <a:cubicBezTo>
                    <a:pt x="788" y="228"/>
                    <a:pt x="777" y="225"/>
                    <a:pt x="761" y="232"/>
                  </a:cubicBezTo>
                  <a:cubicBezTo>
                    <a:pt x="743" y="240"/>
                    <a:pt x="736" y="251"/>
                    <a:pt x="730" y="262"/>
                  </a:cubicBezTo>
                  <a:cubicBezTo>
                    <a:pt x="729" y="264"/>
                    <a:pt x="728" y="267"/>
                    <a:pt x="731" y="268"/>
                  </a:cubicBezTo>
                  <a:cubicBezTo>
                    <a:pt x="736" y="268"/>
                    <a:pt x="742" y="267"/>
                    <a:pt x="748" y="264"/>
                  </a:cubicBezTo>
                  <a:cubicBezTo>
                    <a:pt x="750" y="263"/>
                    <a:pt x="752" y="264"/>
                    <a:pt x="754" y="266"/>
                  </a:cubicBezTo>
                  <a:cubicBezTo>
                    <a:pt x="755" y="268"/>
                    <a:pt x="754" y="270"/>
                    <a:pt x="752" y="271"/>
                  </a:cubicBezTo>
                  <a:cubicBezTo>
                    <a:pt x="744" y="275"/>
                    <a:pt x="734" y="277"/>
                    <a:pt x="727" y="275"/>
                  </a:cubicBezTo>
                  <a:cubicBezTo>
                    <a:pt x="726" y="275"/>
                    <a:pt x="722" y="276"/>
                    <a:pt x="721" y="277"/>
                  </a:cubicBezTo>
                  <a:cubicBezTo>
                    <a:pt x="717" y="281"/>
                    <a:pt x="712" y="285"/>
                    <a:pt x="706" y="287"/>
                  </a:cubicBezTo>
                  <a:cubicBezTo>
                    <a:pt x="686" y="294"/>
                    <a:pt x="673" y="289"/>
                    <a:pt x="662" y="283"/>
                  </a:cubicBezTo>
                  <a:cubicBezTo>
                    <a:pt x="646" y="276"/>
                    <a:pt x="631" y="270"/>
                    <a:pt x="595" y="298"/>
                  </a:cubicBezTo>
                  <a:cubicBezTo>
                    <a:pt x="594" y="299"/>
                    <a:pt x="594" y="301"/>
                    <a:pt x="594" y="302"/>
                  </a:cubicBezTo>
                  <a:cubicBezTo>
                    <a:pt x="595" y="308"/>
                    <a:pt x="602" y="312"/>
                    <a:pt x="608" y="312"/>
                  </a:cubicBezTo>
                  <a:cubicBezTo>
                    <a:pt x="610" y="312"/>
                    <a:pt x="612" y="314"/>
                    <a:pt x="612" y="316"/>
                  </a:cubicBezTo>
                  <a:cubicBezTo>
                    <a:pt x="612" y="319"/>
                    <a:pt x="610" y="320"/>
                    <a:pt x="608" y="320"/>
                  </a:cubicBezTo>
                  <a:cubicBezTo>
                    <a:pt x="598" y="320"/>
                    <a:pt x="590" y="314"/>
                    <a:pt x="587" y="306"/>
                  </a:cubicBezTo>
                  <a:cubicBezTo>
                    <a:pt x="586" y="304"/>
                    <a:pt x="583" y="305"/>
                    <a:pt x="581" y="305"/>
                  </a:cubicBezTo>
                  <a:cubicBezTo>
                    <a:pt x="576" y="307"/>
                    <a:pt x="568" y="308"/>
                    <a:pt x="557" y="308"/>
                  </a:cubicBezTo>
                  <a:cubicBezTo>
                    <a:pt x="540" y="308"/>
                    <a:pt x="528" y="302"/>
                    <a:pt x="516" y="297"/>
                  </a:cubicBezTo>
                  <a:cubicBezTo>
                    <a:pt x="498" y="288"/>
                    <a:pt x="483" y="280"/>
                    <a:pt x="453" y="307"/>
                  </a:cubicBezTo>
                  <a:cubicBezTo>
                    <a:pt x="450" y="310"/>
                    <a:pt x="447" y="312"/>
                    <a:pt x="443" y="314"/>
                  </a:cubicBezTo>
                  <a:cubicBezTo>
                    <a:pt x="442" y="314"/>
                    <a:pt x="439" y="316"/>
                    <a:pt x="441" y="319"/>
                  </a:cubicBezTo>
                  <a:cubicBezTo>
                    <a:pt x="445" y="324"/>
                    <a:pt x="450" y="329"/>
                    <a:pt x="460" y="330"/>
                  </a:cubicBezTo>
                  <a:cubicBezTo>
                    <a:pt x="462" y="331"/>
                    <a:pt x="463" y="333"/>
                    <a:pt x="463" y="335"/>
                  </a:cubicBezTo>
                  <a:cubicBezTo>
                    <a:pt x="463" y="337"/>
                    <a:pt x="460" y="339"/>
                    <a:pt x="458" y="338"/>
                  </a:cubicBezTo>
                  <a:cubicBezTo>
                    <a:pt x="444" y="336"/>
                    <a:pt x="436" y="327"/>
                    <a:pt x="433" y="321"/>
                  </a:cubicBezTo>
                  <a:cubicBezTo>
                    <a:pt x="432" y="320"/>
                    <a:pt x="428" y="318"/>
                    <a:pt x="426" y="319"/>
                  </a:cubicBezTo>
                  <a:cubicBezTo>
                    <a:pt x="416" y="320"/>
                    <a:pt x="405" y="321"/>
                    <a:pt x="394" y="314"/>
                  </a:cubicBezTo>
                  <a:cubicBezTo>
                    <a:pt x="384" y="308"/>
                    <a:pt x="387" y="292"/>
                    <a:pt x="390" y="281"/>
                  </a:cubicBezTo>
                  <a:cubicBezTo>
                    <a:pt x="393" y="272"/>
                    <a:pt x="414" y="222"/>
                    <a:pt x="418" y="207"/>
                  </a:cubicBezTo>
                  <a:cubicBezTo>
                    <a:pt x="420" y="199"/>
                    <a:pt x="416" y="197"/>
                    <a:pt x="410" y="195"/>
                  </a:cubicBezTo>
                  <a:cubicBezTo>
                    <a:pt x="396" y="192"/>
                    <a:pt x="378" y="199"/>
                    <a:pt x="362" y="203"/>
                  </a:cubicBezTo>
                  <a:cubicBezTo>
                    <a:pt x="341" y="208"/>
                    <a:pt x="325" y="218"/>
                    <a:pt x="311" y="229"/>
                  </a:cubicBezTo>
                  <a:cubicBezTo>
                    <a:pt x="306" y="232"/>
                    <a:pt x="306" y="232"/>
                    <a:pt x="306" y="232"/>
                  </a:cubicBezTo>
                  <a:cubicBezTo>
                    <a:pt x="295" y="240"/>
                    <a:pt x="284" y="248"/>
                    <a:pt x="268" y="247"/>
                  </a:cubicBezTo>
                  <a:cubicBezTo>
                    <a:pt x="258" y="246"/>
                    <a:pt x="260" y="241"/>
                    <a:pt x="267" y="243"/>
                  </a:cubicBezTo>
                  <a:cubicBezTo>
                    <a:pt x="279" y="243"/>
                    <a:pt x="293" y="231"/>
                    <a:pt x="303" y="223"/>
                  </a:cubicBezTo>
                  <a:cubicBezTo>
                    <a:pt x="307" y="220"/>
                    <a:pt x="307" y="220"/>
                    <a:pt x="307" y="220"/>
                  </a:cubicBezTo>
                  <a:cubicBezTo>
                    <a:pt x="323" y="209"/>
                    <a:pt x="336" y="196"/>
                    <a:pt x="359" y="191"/>
                  </a:cubicBezTo>
                  <a:cubicBezTo>
                    <a:pt x="377" y="187"/>
                    <a:pt x="392" y="183"/>
                    <a:pt x="408" y="176"/>
                  </a:cubicBezTo>
                  <a:cubicBezTo>
                    <a:pt x="416" y="170"/>
                    <a:pt x="426" y="164"/>
                    <a:pt x="425" y="153"/>
                  </a:cubicBezTo>
                  <a:cubicBezTo>
                    <a:pt x="424" y="135"/>
                    <a:pt x="419" y="115"/>
                    <a:pt x="409" y="93"/>
                  </a:cubicBezTo>
                  <a:cubicBezTo>
                    <a:pt x="390" y="59"/>
                    <a:pt x="366" y="36"/>
                    <a:pt x="340" y="22"/>
                  </a:cubicBezTo>
                  <a:cubicBezTo>
                    <a:pt x="338" y="21"/>
                    <a:pt x="333" y="19"/>
                    <a:pt x="329" y="18"/>
                  </a:cubicBezTo>
                  <a:cubicBezTo>
                    <a:pt x="307" y="10"/>
                    <a:pt x="302" y="34"/>
                    <a:pt x="293" y="58"/>
                  </a:cubicBezTo>
                  <a:cubicBezTo>
                    <a:pt x="288" y="74"/>
                    <a:pt x="281" y="87"/>
                    <a:pt x="275" y="106"/>
                  </a:cubicBezTo>
                  <a:cubicBezTo>
                    <a:pt x="272" y="116"/>
                    <a:pt x="269" y="131"/>
                    <a:pt x="265" y="143"/>
                  </a:cubicBezTo>
                  <a:cubicBezTo>
                    <a:pt x="257" y="163"/>
                    <a:pt x="251" y="180"/>
                    <a:pt x="248" y="178"/>
                  </a:cubicBezTo>
                  <a:cubicBezTo>
                    <a:pt x="246" y="177"/>
                    <a:pt x="249" y="164"/>
                    <a:pt x="254" y="150"/>
                  </a:cubicBezTo>
                  <a:cubicBezTo>
                    <a:pt x="259" y="135"/>
                    <a:pt x="263" y="115"/>
                    <a:pt x="266" y="106"/>
                  </a:cubicBezTo>
                  <a:cubicBezTo>
                    <a:pt x="271" y="87"/>
                    <a:pt x="282" y="41"/>
                    <a:pt x="287" y="29"/>
                  </a:cubicBezTo>
                  <a:cubicBezTo>
                    <a:pt x="295" y="8"/>
                    <a:pt x="292" y="6"/>
                    <a:pt x="280" y="5"/>
                  </a:cubicBezTo>
                  <a:cubicBezTo>
                    <a:pt x="233" y="0"/>
                    <a:pt x="184" y="13"/>
                    <a:pt x="151" y="28"/>
                  </a:cubicBezTo>
                  <a:cubicBezTo>
                    <a:pt x="140" y="32"/>
                    <a:pt x="139" y="38"/>
                    <a:pt x="142" y="43"/>
                  </a:cubicBezTo>
                  <a:cubicBezTo>
                    <a:pt x="150" y="55"/>
                    <a:pt x="156" y="70"/>
                    <a:pt x="160" y="84"/>
                  </a:cubicBezTo>
                  <a:cubicBezTo>
                    <a:pt x="160" y="84"/>
                    <a:pt x="164" y="95"/>
                    <a:pt x="164" y="95"/>
                  </a:cubicBezTo>
                  <a:cubicBezTo>
                    <a:pt x="167" y="102"/>
                    <a:pt x="169" y="109"/>
                    <a:pt x="170" y="116"/>
                  </a:cubicBezTo>
                  <a:cubicBezTo>
                    <a:pt x="174" y="131"/>
                    <a:pt x="175" y="144"/>
                    <a:pt x="187" y="154"/>
                  </a:cubicBezTo>
                  <a:cubicBezTo>
                    <a:pt x="191" y="156"/>
                    <a:pt x="189" y="162"/>
                    <a:pt x="184" y="158"/>
                  </a:cubicBezTo>
                  <a:cubicBezTo>
                    <a:pt x="168" y="146"/>
                    <a:pt x="162" y="135"/>
                    <a:pt x="159" y="119"/>
                  </a:cubicBezTo>
                  <a:cubicBezTo>
                    <a:pt x="157" y="112"/>
                    <a:pt x="156" y="105"/>
                    <a:pt x="153" y="99"/>
                  </a:cubicBezTo>
                  <a:cubicBezTo>
                    <a:pt x="149" y="88"/>
                    <a:pt x="149" y="88"/>
                    <a:pt x="149" y="88"/>
                  </a:cubicBezTo>
                  <a:cubicBezTo>
                    <a:pt x="145" y="75"/>
                    <a:pt x="139" y="67"/>
                    <a:pt x="132" y="56"/>
                  </a:cubicBezTo>
                  <a:cubicBezTo>
                    <a:pt x="129" y="50"/>
                    <a:pt x="124" y="42"/>
                    <a:pt x="117" y="47"/>
                  </a:cubicBezTo>
                  <a:cubicBezTo>
                    <a:pt x="74" y="78"/>
                    <a:pt x="41" y="128"/>
                    <a:pt x="21" y="192"/>
                  </a:cubicBezTo>
                  <a:cubicBezTo>
                    <a:pt x="18" y="200"/>
                    <a:pt x="15" y="223"/>
                    <a:pt x="33" y="236"/>
                  </a:cubicBezTo>
                  <a:cubicBezTo>
                    <a:pt x="36" y="238"/>
                    <a:pt x="39" y="241"/>
                    <a:pt x="42" y="242"/>
                  </a:cubicBezTo>
                  <a:cubicBezTo>
                    <a:pt x="50" y="246"/>
                    <a:pt x="58" y="246"/>
                    <a:pt x="67" y="246"/>
                  </a:cubicBezTo>
                  <a:cubicBezTo>
                    <a:pt x="72" y="246"/>
                    <a:pt x="72" y="246"/>
                    <a:pt x="72" y="246"/>
                  </a:cubicBezTo>
                  <a:cubicBezTo>
                    <a:pt x="88" y="246"/>
                    <a:pt x="103" y="250"/>
                    <a:pt x="117" y="254"/>
                  </a:cubicBezTo>
                  <a:cubicBezTo>
                    <a:pt x="128" y="257"/>
                    <a:pt x="139" y="260"/>
                    <a:pt x="150" y="260"/>
                  </a:cubicBezTo>
                  <a:cubicBezTo>
                    <a:pt x="156" y="262"/>
                    <a:pt x="157" y="267"/>
                    <a:pt x="150" y="266"/>
                  </a:cubicBezTo>
                  <a:cubicBezTo>
                    <a:pt x="137" y="265"/>
                    <a:pt x="125" y="265"/>
                    <a:pt x="113" y="262"/>
                  </a:cubicBezTo>
                  <a:cubicBezTo>
                    <a:pt x="99" y="258"/>
                    <a:pt x="86" y="258"/>
                    <a:pt x="72" y="258"/>
                  </a:cubicBezTo>
                  <a:cubicBezTo>
                    <a:pt x="67" y="258"/>
                    <a:pt x="67" y="258"/>
                    <a:pt x="67" y="258"/>
                  </a:cubicBezTo>
                  <a:cubicBezTo>
                    <a:pt x="57" y="258"/>
                    <a:pt x="47" y="258"/>
                    <a:pt x="36" y="253"/>
                  </a:cubicBezTo>
                  <a:cubicBezTo>
                    <a:pt x="32" y="251"/>
                    <a:pt x="29" y="248"/>
                    <a:pt x="25" y="245"/>
                  </a:cubicBezTo>
                  <a:cubicBezTo>
                    <a:pt x="18" y="239"/>
                    <a:pt x="10" y="237"/>
                    <a:pt x="7" y="254"/>
                  </a:cubicBezTo>
                  <a:cubicBezTo>
                    <a:pt x="2" y="284"/>
                    <a:pt x="0" y="316"/>
                    <a:pt x="0" y="350"/>
                  </a:cubicBezTo>
                  <a:cubicBezTo>
                    <a:pt x="0" y="381"/>
                    <a:pt x="2" y="409"/>
                    <a:pt x="6" y="435"/>
                  </a:cubicBezTo>
                  <a:cubicBezTo>
                    <a:pt x="8" y="446"/>
                    <a:pt x="23" y="448"/>
                    <a:pt x="42" y="435"/>
                  </a:cubicBezTo>
                  <a:cubicBezTo>
                    <a:pt x="53" y="427"/>
                    <a:pt x="64" y="418"/>
                    <a:pt x="73" y="409"/>
                  </a:cubicBezTo>
                  <a:cubicBezTo>
                    <a:pt x="88" y="396"/>
                    <a:pt x="88" y="396"/>
                    <a:pt x="88" y="396"/>
                  </a:cubicBezTo>
                  <a:cubicBezTo>
                    <a:pt x="109" y="380"/>
                    <a:pt x="157" y="364"/>
                    <a:pt x="184" y="357"/>
                  </a:cubicBezTo>
                  <a:cubicBezTo>
                    <a:pt x="191" y="356"/>
                    <a:pt x="191" y="361"/>
                    <a:pt x="185" y="362"/>
                  </a:cubicBezTo>
                  <a:cubicBezTo>
                    <a:pt x="159" y="369"/>
                    <a:pt x="115" y="390"/>
                    <a:pt x="96" y="406"/>
                  </a:cubicBezTo>
                  <a:cubicBezTo>
                    <a:pt x="81" y="418"/>
                    <a:pt x="81" y="418"/>
                    <a:pt x="81" y="418"/>
                  </a:cubicBezTo>
                  <a:cubicBezTo>
                    <a:pt x="70" y="428"/>
                    <a:pt x="58" y="439"/>
                    <a:pt x="45" y="447"/>
                  </a:cubicBezTo>
                  <a:cubicBezTo>
                    <a:pt x="36" y="452"/>
                    <a:pt x="12" y="464"/>
                    <a:pt x="17" y="488"/>
                  </a:cubicBezTo>
                  <a:cubicBezTo>
                    <a:pt x="33" y="545"/>
                    <a:pt x="58" y="586"/>
                    <a:pt x="88" y="615"/>
                  </a:cubicBezTo>
                  <a:cubicBezTo>
                    <a:pt x="101" y="627"/>
                    <a:pt x="120" y="595"/>
                    <a:pt x="129" y="585"/>
                  </a:cubicBezTo>
                  <a:cubicBezTo>
                    <a:pt x="139" y="573"/>
                    <a:pt x="139" y="573"/>
                    <a:pt x="139" y="573"/>
                  </a:cubicBezTo>
                  <a:cubicBezTo>
                    <a:pt x="147" y="564"/>
                    <a:pt x="158" y="549"/>
                    <a:pt x="163" y="537"/>
                  </a:cubicBezTo>
                  <a:cubicBezTo>
                    <a:pt x="176" y="503"/>
                    <a:pt x="191" y="478"/>
                    <a:pt x="206" y="443"/>
                  </a:cubicBezTo>
                  <a:cubicBezTo>
                    <a:pt x="209" y="437"/>
                    <a:pt x="214" y="441"/>
                    <a:pt x="211" y="446"/>
                  </a:cubicBezTo>
                  <a:cubicBezTo>
                    <a:pt x="196" y="480"/>
                    <a:pt x="182" y="514"/>
                    <a:pt x="169" y="549"/>
                  </a:cubicBezTo>
                  <a:cubicBezTo>
                    <a:pt x="164" y="562"/>
                    <a:pt x="156" y="572"/>
                    <a:pt x="148" y="581"/>
                  </a:cubicBezTo>
                  <a:cubicBezTo>
                    <a:pt x="138" y="593"/>
                    <a:pt x="138" y="593"/>
                    <a:pt x="138" y="593"/>
                  </a:cubicBezTo>
                  <a:cubicBezTo>
                    <a:pt x="131" y="602"/>
                    <a:pt x="129" y="606"/>
                    <a:pt x="123" y="617"/>
                  </a:cubicBezTo>
                  <a:cubicBezTo>
                    <a:pt x="119" y="626"/>
                    <a:pt x="115" y="636"/>
                    <a:pt x="126" y="645"/>
                  </a:cubicBezTo>
                  <a:cubicBezTo>
                    <a:pt x="156" y="662"/>
                    <a:pt x="188" y="671"/>
                    <a:pt x="219" y="672"/>
                  </a:cubicBezTo>
                  <a:cubicBezTo>
                    <a:pt x="230" y="672"/>
                    <a:pt x="242" y="672"/>
                    <a:pt x="254" y="671"/>
                  </a:cubicBezTo>
                  <a:cubicBezTo>
                    <a:pt x="266" y="670"/>
                    <a:pt x="279" y="662"/>
                    <a:pt x="278" y="649"/>
                  </a:cubicBezTo>
                  <a:cubicBezTo>
                    <a:pt x="277" y="637"/>
                    <a:pt x="276" y="614"/>
                    <a:pt x="276" y="614"/>
                  </a:cubicBezTo>
                  <a:cubicBezTo>
                    <a:pt x="270" y="575"/>
                    <a:pt x="275" y="540"/>
                    <a:pt x="275" y="502"/>
                  </a:cubicBezTo>
                  <a:cubicBezTo>
                    <a:pt x="275" y="491"/>
                    <a:pt x="281" y="489"/>
                    <a:pt x="282" y="500"/>
                  </a:cubicBezTo>
                  <a:cubicBezTo>
                    <a:pt x="282" y="538"/>
                    <a:pt x="282" y="574"/>
                    <a:pt x="288" y="612"/>
                  </a:cubicBezTo>
                  <a:cubicBezTo>
                    <a:pt x="289" y="624"/>
                    <a:pt x="289" y="624"/>
                    <a:pt x="289" y="624"/>
                  </a:cubicBezTo>
                  <a:cubicBezTo>
                    <a:pt x="291" y="636"/>
                    <a:pt x="293" y="668"/>
                    <a:pt x="320" y="662"/>
                  </a:cubicBezTo>
                  <a:cubicBezTo>
                    <a:pt x="351" y="654"/>
                    <a:pt x="381" y="641"/>
                    <a:pt x="403" y="619"/>
                  </a:cubicBezTo>
                  <a:cubicBezTo>
                    <a:pt x="428" y="593"/>
                    <a:pt x="441" y="559"/>
                    <a:pt x="442" y="515"/>
                  </a:cubicBezTo>
                  <a:cubicBezTo>
                    <a:pt x="442" y="504"/>
                    <a:pt x="436" y="497"/>
                    <a:pt x="430" y="496"/>
                  </a:cubicBezTo>
                  <a:cubicBezTo>
                    <a:pt x="418" y="492"/>
                    <a:pt x="405" y="489"/>
                    <a:pt x="397" y="483"/>
                  </a:cubicBezTo>
                  <a:cubicBezTo>
                    <a:pt x="391" y="479"/>
                    <a:pt x="385" y="474"/>
                    <a:pt x="380" y="469"/>
                  </a:cubicBezTo>
                  <a:cubicBezTo>
                    <a:pt x="372" y="463"/>
                    <a:pt x="365" y="457"/>
                    <a:pt x="356" y="452"/>
                  </a:cubicBezTo>
                  <a:cubicBezTo>
                    <a:pt x="346" y="446"/>
                    <a:pt x="336" y="444"/>
                    <a:pt x="325" y="441"/>
                  </a:cubicBezTo>
                  <a:cubicBezTo>
                    <a:pt x="317" y="440"/>
                    <a:pt x="310" y="437"/>
                    <a:pt x="302" y="434"/>
                  </a:cubicBezTo>
                  <a:cubicBezTo>
                    <a:pt x="296" y="431"/>
                    <a:pt x="297" y="427"/>
                    <a:pt x="305" y="428"/>
                  </a:cubicBezTo>
                  <a:cubicBezTo>
                    <a:pt x="312" y="431"/>
                    <a:pt x="319" y="432"/>
                    <a:pt x="326" y="433"/>
                  </a:cubicBezTo>
                  <a:cubicBezTo>
                    <a:pt x="337" y="436"/>
                    <a:pt x="351" y="436"/>
                    <a:pt x="363" y="443"/>
                  </a:cubicBezTo>
                  <a:cubicBezTo>
                    <a:pt x="373" y="449"/>
                    <a:pt x="380" y="454"/>
                    <a:pt x="388" y="460"/>
                  </a:cubicBezTo>
                  <a:cubicBezTo>
                    <a:pt x="393" y="465"/>
                    <a:pt x="398" y="469"/>
                    <a:pt x="404" y="473"/>
                  </a:cubicBezTo>
                  <a:cubicBezTo>
                    <a:pt x="412" y="478"/>
                    <a:pt x="424" y="480"/>
                    <a:pt x="430" y="476"/>
                  </a:cubicBezTo>
                  <a:cubicBezTo>
                    <a:pt x="435" y="470"/>
                    <a:pt x="435" y="462"/>
                    <a:pt x="433" y="457"/>
                  </a:cubicBezTo>
                  <a:cubicBezTo>
                    <a:pt x="427" y="434"/>
                    <a:pt x="417" y="418"/>
                    <a:pt x="409" y="406"/>
                  </a:cubicBezTo>
                  <a:cubicBezTo>
                    <a:pt x="407" y="403"/>
                    <a:pt x="404" y="399"/>
                    <a:pt x="404" y="399"/>
                  </a:cubicBezTo>
                  <a:cubicBezTo>
                    <a:pt x="398" y="389"/>
                    <a:pt x="389" y="372"/>
                    <a:pt x="398" y="363"/>
                  </a:cubicBezTo>
                  <a:cubicBezTo>
                    <a:pt x="407" y="354"/>
                    <a:pt x="422" y="354"/>
                    <a:pt x="437" y="360"/>
                  </a:cubicBezTo>
                  <a:cubicBezTo>
                    <a:pt x="438" y="360"/>
                    <a:pt x="442" y="359"/>
                    <a:pt x="442" y="358"/>
                  </a:cubicBezTo>
                  <a:cubicBezTo>
                    <a:pt x="448" y="350"/>
                    <a:pt x="458" y="348"/>
                    <a:pt x="463" y="349"/>
                  </a:cubicBezTo>
                  <a:cubicBezTo>
                    <a:pt x="466" y="349"/>
                    <a:pt x="467" y="351"/>
                    <a:pt x="467" y="353"/>
                  </a:cubicBezTo>
                  <a:cubicBezTo>
                    <a:pt x="467" y="355"/>
                    <a:pt x="465" y="357"/>
                    <a:pt x="462" y="357"/>
                  </a:cubicBezTo>
                  <a:cubicBezTo>
                    <a:pt x="462" y="357"/>
                    <a:pt x="455" y="356"/>
                    <a:pt x="450" y="362"/>
                  </a:cubicBezTo>
                  <a:cubicBezTo>
                    <a:pt x="449" y="363"/>
                    <a:pt x="448" y="365"/>
                    <a:pt x="451" y="367"/>
                  </a:cubicBezTo>
                  <a:cubicBezTo>
                    <a:pt x="495" y="392"/>
                    <a:pt x="507" y="381"/>
                    <a:pt x="521" y="367"/>
                  </a:cubicBezTo>
                  <a:cubicBezTo>
                    <a:pt x="530" y="359"/>
                    <a:pt x="539" y="349"/>
                    <a:pt x="557" y="348"/>
                  </a:cubicBezTo>
                  <a:cubicBezTo>
                    <a:pt x="557" y="348"/>
                    <a:pt x="578" y="346"/>
                    <a:pt x="578" y="346"/>
                  </a:cubicBezTo>
                  <a:cubicBezTo>
                    <a:pt x="581" y="346"/>
                    <a:pt x="584" y="346"/>
                    <a:pt x="587" y="347"/>
                  </a:cubicBezTo>
                  <a:cubicBezTo>
                    <a:pt x="591" y="346"/>
                    <a:pt x="592" y="344"/>
                    <a:pt x="592" y="343"/>
                  </a:cubicBezTo>
                  <a:cubicBezTo>
                    <a:pt x="595" y="333"/>
                    <a:pt x="602" y="325"/>
                    <a:pt x="610" y="324"/>
                  </a:cubicBezTo>
                  <a:cubicBezTo>
                    <a:pt x="613" y="324"/>
                    <a:pt x="615" y="326"/>
                    <a:pt x="615" y="328"/>
                  </a:cubicBezTo>
                  <a:cubicBezTo>
                    <a:pt x="615" y="330"/>
                    <a:pt x="614" y="332"/>
                    <a:pt x="611" y="332"/>
                  </a:cubicBezTo>
                  <a:cubicBezTo>
                    <a:pt x="606" y="333"/>
                    <a:pt x="601" y="339"/>
                    <a:pt x="600" y="346"/>
                  </a:cubicBezTo>
                  <a:cubicBezTo>
                    <a:pt x="599" y="349"/>
                    <a:pt x="601" y="350"/>
                    <a:pt x="601" y="350"/>
                  </a:cubicBezTo>
                  <a:cubicBezTo>
                    <a:pt x="605" y="351"/>
                    <a:pt x="609" y="353"/>
                    <a:pt x="612" y="354"/>
                  </a:cubicBezTo>
                  <a:cubicBezTo>
                    <a:pt x="623" y="359"/>
                    <a:pt x="633" y="363"/>
                    <a:pt x="649" y="361"/>
                  </a:cubicBezTo>
                  <a:cubicBezTo>
                    <a:pt x="671" y="356"/>
                    <a:pt x="681" y="343"/>
                    <a:pt x="691" y="331"/>
                  </a:cubicBezTo>
                  <a:cubicBezTo>
                    <a:pt x="697" y="323"/>
                    <a:pt x="703" y="315"/>
                    <a:pt x="711" y="311"/>
                  </a:cubicBezTo>
                  <a:cubicBezTo>
                    <a:pt x="716" y="309"/>
                    <a:pt x="724" y="306"/>
                    <a:pt x="734" y="303"/>
                  </a:cubicBezTo>
                  <a:cubicBezTo>
                    <a:pt x="740" y="301"/>
                    <a:pt x="737" y="303"/>
                    <a:pt x="739" y="298"/>
                  </a:cubicBezTo>
                  <a:cubicBezTo>
                    <a:pt x="742" y="290"/>
                    <a:pt x="748" y="279"/>
                    <a:pt x="755" y="277"/>
                  </a:cubicBezTo>
                  <a:cubicBezTo>
                    <a:pt x="757" y="276"/>
                    <a:pt x="759" y="278"/>
                    <a:pt x="760" y="280"/>
                  </a:cubicBezTo>
                  <a:cubicBezTo>
                    <a:pt x="760" y="282"/>
                    <a:pt x="759" y="284"/>
                    <a:pt x="757" y="285"/>
                  </a:cubicBezTo>
                  <a:cubicBezTo>
                    <a:pt x="755" y="285"/>
                    <a:pt x="751" y="291"/>
                    <a:pt x="748" y="297"/>
                  </a:cubicBezTo>
                  <a:cubicBezTo>
                    <a:pt x="747" y="300"/>
                    <a:pt x="750" y="301"/>
                    <a:pt x="752" y="301"/>
                  </a:cubicBezTo>
                  <a:cubicBezTo>
                    <a:pt x="754" y="300"/>
                    <a:pt x="757" y="300"/>
                    <a:pt x="759" y="300"/>
                  </a:cubicBezTo>
                  <a:cubicBezTo>
                    <a:pt x="804" y="302"/>
                    <a:pt x="810" y="290"/>
                    <a:pt x="818" y="276"/>
                  </a:cubicBezTo>
                  <a:cubicBezTo>
                    <a:pt x="822" y="268"/>
                    <a:pt x="827" y="258"/>
                    <a:pt x="841" y="252"/>
                  </a:cubicBezTo>
                  <a:lnTo>
                    <a:pt x="831" y="233"/>
                  </a:lnTo>
                  <a:close/>
                </a:path>
              </a:pathLst>
            </a:custGeom>
            <a:solidFill>
              <a:srgbClr val="FDF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107">
              <a:extLst>
                <a:ext uri="{FF2B5EF4-FFF2-40B4-BE49-F238E27FC236}">
                  <a16:creationId xmlns:a16="http://schemas.microsoft.com/office/drawing/2014/main" id="{D094F095-DC4B-4E05-9172-1322A90D1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2066"/>
              <a:ext cx="1833" cy="1562"/>
            </a:xfrm>
            <a:custGeom>
              <a:avLst/>
              <a:gdLst>
                <a:gd name="T0" fmla="*/ 17177 w 841"/>
                <a:gd name="T1" fmla="*/ 6769 h 672"/>
                <a:gd name="T2" fmla="*/ 16878 w 841"/>
                <a:gd name="T3" fmla="*/ 7710 h 672"/>
                <a:gd name="T4" fmla="*/ 16412 w 841"/>
                <a:gd name="T5" fmla="*/ 8024 h 672"/>
                <a:gd name="T6" fmla="*/ 14941 w 841"/>
                <a:gd name="T7" fmla="*/ 8261 h 672"/>
                <a:gd name="T8" fmla="*/ 13720 w 841"/>
                <a:gd name="T9" fmla="*/ 9105 h 672"/>
                <a:gd name="T10" fmla="*/ 13245 w 841"/>
                <a:gd name="T11" fmla="*/ 8930 h 672"/>
                <a:gd name="T12" fmla="*/ 11648 w 841"/>
                <a:gd name="T13" fmla="*/ 8665 h 672"/>
                <a:gd name="T14" fmla="*/ 9952 w 841"/>
                <a:gd name="T15" fmla="*/ 9305 h 672"/>
                <a:gd name="T16" fmla="*/ 10333 w 841"/>
                <a:gd name="T17" fmla="*/ 9872 h 672"/>
                <a:gd name="T18" fmla="*/ 8893 w 841"/>
                <a:gd name="T19" fmla="*/ 9170 h 672"/>
                <a:gd name="T20" fmla="*/ 9259 w 841"/>
                <a:gd name="T21" fmla="*/ 5690 h 672"/>
                <a:gd name="T22" fmla="*/ 6907 w 841"/>
                <a:gd name="T23" fmla="*/ 6769 h 672"/>
                <a:gd name="T24" fmla="*/ 6835 w 841"/>
                <a:gd name="T25" fmla="*/ 6506 h 672"/>
                <a:gd name="T26" fmla="*/ 9206 w 841"/>
                <a:gd name="T27" fmla="*/ 5139 h 672"/>
                <a:gd name="T28" fmla="*/ 7672 w 841"/>
                <a:gd name="T29" fmla="*/ 644 h 672"/>
                <a:gd name="T30" fmla="*/ 6203 w 841"/>
                <a:gd name="T31" fmla="*/ 3091 h 672"/>
                <a:gd name="T32" fmla="*/ 5734 w 841"/>
                <a:gd name="T33" fmla="*/ 4382 h 672"/>
                <a:gd name="T34" fmla="*/ 6319 w 841"/>
                <a:gd name="T35" fmla="*/ 151 h 672"/>
                <a:gd name="T36" fmla="*/ 3616 w 841"/>
                <a:gd name="T37" fmla="*/ 2448 h 672"/>
                <a:gd name="T38" fmla="*/ 4224 w 841"/>
                <a:gd name="T39" fmla="*/ 4495 h 672"/>
                <a:gd name="T40" fmla="*/ 3448 w 841"/>
                <a:gd name="T41" fmla="*/ 2892 h 672"/>
                <a:gd name="T42" fmla="*/ 2642 w 841"/>
                <a:gd name="T43" fmla="*/ 1367 h 672"/>
                <a:gd name="T44" fmla="*/ 955 w 841"/>
                <a:gd name="T45" fmla="*/ 7073 h 672"/>
                <a:gd name="T46" fmla="*/ 2642 w 841"/>
                <a:gd name="T47" fmla="*/ 7408 h 672"/>
                <a:gd name="T48" fmla="*/ 2546 w 841"/>
                <a:gd name="T49" fmla="*/ 7650 h 672"/>
                <a:gd name="T50" fmla="*/ 809 w 841"/>
                <a:gd name="T51" fmla="*/ 7385 h 672"/>
                <a:gd name="T52" fmla="*/ 0 w 841"/>
                <a:gd name="T53" fmla="*/ 10223 h 672"/>
                <a:gd name="T54" fmla="*/ 1648 w 841"/>
                <a:gd name="T55" fmla="*/ 11945 h 672"/>
                <a:gd name="T56" fmla="*/ 4172 w 841"/>
                <a:gd name="T57" fmla="*/ 10562 h 672"/>
                <a:gd name="T58" fmla="*/ 1016 w 841"/>
                <a:gd name="T59" fmla="*/ 13047 h 672"/>
                <a:gd name="T60" fmla="*/ 2908 w 841"/>
                <a:gd name="T61" fmla="*/ 17077 h 672"/>
                <a:gd name="T62" fmla="*/ 4651 w 841"/>
                <a:gd name="T63" fmla="*/ 12935 h 672"/>
                <a:gd name="T64" fmla="*/ 3343 w 841"/>
                <a:gd name="T65" fmla="*/ 16954 h 672"/>
                <a:gd name="T66" fmla="*/ 2846 w 841"/>
                <a:gd name="T67" fmla="*/ 18823 h 672"/>
                <a:gd name="T68" fmla="*/ 6275 w 841"/>
                <a:gd name="T69" fmla="*/ 18953 h 672"/>
                <a:gd name="T70" fmla="*/ 6366 w 841"/>
                <a:gd name="T71" fmla="*/ 14593 h 672"/>
                <a:gd name="T72" fmla="*/ 7216 w 841"/>
                <a:gd name="T73" fmla="*/ 19325 h 672"/>
                <a:gd name="T74" fmla="*/ 9701 w 841"/>
                <a:gd name="T75" fmla="*/ 14479 h 672"/>
                <a:gd name="T76" fmla="*/ 8034 w 841"/>
                <a:gd name="T77" fmla="*/ 13200 h 672"/>
                <a:gd name="T78" fmla="*/ 6883 w 841"/>
                <a:gd name="T79" fmla="*/ 12496 h 672"/>
                <a:gd name="T80" fmla="*/ 8760 w 841"/>
                <a:gd name="T81" fmla="*/ 13426 h 672"/>
                <a:gd name="T82" fmla="*/ 9771 w 841"/>
                <a:gd name="T83" fmla="*/ 13340 h 672"/>
                <a:gd name="T84" fmla="*/ 8978 w 841"/>
                <a:gd name="T85" fmla="*/ 10599 h 672"/>
                <a:gd name="T86" fmla="*/ 10447 w 841"/>
                <a:gd name="T87" fmla="*/ 10186 h 672"/>
                <a:gd name="T88" fmla="*/ 10157 w 841"/>
                <a:gd name="T89" fmla="*/ 10562 h 672"/>
                <a:gd name="T90" fmla="*/ 12569 w 841"/>
                <a:gd name="T91" fmla="*/ 10158 h 672"/>
                <a:gd name="T92" fmla="*/ 13358 w 841"/>
                <a:gd name="T93" fmla="*/ 10011 h 672"/>
                <a:gd name="T94" fmla="*/ 13790 w 841"/>
                <a:gd name="T95" fmla="*/ 9693 h 672"/>
                <a:gd name="T96" fmla="*/ 13814 w 841"/>
                <a:gd name="T97" fmla="*/ 10337 h 672"/>
                <a:gd name="T98" fmla="*/ 16048 w 841"/>
                <a:gd name="T99" fmla="*/ 9081 h 672"/>
                <a:gd name="T100" fmla="*/ 17044 w 841"/>
                <a:gd name="T101" fmla="*/ 8089 h 672"/>
                <a:gd name="T102" fmla="*/ 16878 w 841"/>
                <a:gd name="T103" fmla="*/ 8665 h 672"/>
                <a:gd name="T104" fmla="*/ 18461 w 841"/>
                <a:gd name="T105" fmla="*/ 8061 h 6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41" h="672">
                  <a:moveTo>
                    <a:pt x="831" y="233"/>
                  </a:moveTo>
                  <a:cubicBezTo>
                    <a:pt x="819" y="238"/>
                    <a:pt x="809" y="235"/>
                    <a:pt x="799" y="232"/>
                  </a:cubicBezTo>
                  <a:cubicBezTo>
                    <a:pt x="788" y="228"/>
                    <a:pt x="777" y="225"/>
                    <a:pt x="761" y="232"/>
                  </a:cubicBezTo>
                  <a:cubicBezTo>
                    <a:pt x="743" y="240"/>
                    <a:pt x="736" y="251"/>
                    <a:pt x="730" y="262"/>
                  </a:cubicBezTo>
                  <a:cubicBezTo>
                    <a:pt x="729" y="264"/>
                    <a:pt x="728" y="267"/>
                    <a:pt x="731" y="268"/>
                  </a:cubicBezTo>
                  <a:cubicBezTo>
                    <a:pt x="736" y="268"/>
                    <a:pt x="742" y="267"/>
                    <a:pt x="748" y="264"/>
                  </a:cubicBezTo>
                  <a:cubicBezTo>
                    <a:pt x="750" y="263"/>
                    <a:pt x="752" y="264"/>
                    <a:pt x="754" y="266"/>
                  </a:cubicBezTo>
                  <a:cubicBezTo>
                    <a:pt x="755" y="268"/>
                    <a:pt x="754" y="270"/>
                    <a:pt x="752" y="271"/>
                  </a:cubicBezTo>
                  <a:cubicBezTo>
                    <a:pt x="744" y="275"/>
                    <a:pt x="734" y="277"/>
                    <a:pt x="727" y="275"/>
                  </a:cubicBezTo>
                  <a:cubicBezTo>
                    <a:pt x="726" y="275"/>
                    <a:pt x="722" y="276"/>
                    <a:pt x="721" y="277"/>
                  </a:cubicBezTo>
                  <a:cubicBezTo>
                    <a:pt x="717" y="281"/>
                    <a:pt x="712" y="285"/>
                    <a:pt x="706" y="287"/>
                  </a:cubicBezTo>
                  <a:cubicBezTo>
                    <a:pt x="686" y="294"/>
                    <a:pt x="673" y="289"/>
                    <a:pt x="662" y="283"/>
                  </a:cubicBezTo>
                  <a:cubicBezTo>
                    <a:pt x="646" y="276"/>
                    <a:pt x="631" y="270"/>
                    <a:pt x="595" y="298"/>
                  </a:cubicBezTo>
                  <a:cubicBezTo>
                    <a:pt x="594" y="299"/>
                    <a:pt x="594" y="301"/>
                    <a:pt x="594" y="302"/>
                  </a:cubicBezTo>
                  <a:cubicBezTo>
                    <a:pt x="595" y="308"/>
                    <a:pt x="602" y="312"/>
                    <a:pt x="608" y="312"/>
                  </a:cubicBezTo>
                  <a:cubicBezTo>
                    <a:pt x="610" y="312"/>
                    <a:pt x="612" y="314"/>
                    <a:pt x="612" y="316"/>
                  </a:cubicBezTo>
                  <a:cubicBezTo>
                    <a:pt x="612" y="319"/>
                    <a:pt x="610" y="320"/>
                    <a:pt x="608" y="320"/>
                  </a:cubicBezTo>
                  <a:cubicBezTo>
                    <a:pt x="598" y="320"/>
                    <a:pt x="590" y="314"/>
                    <a:pt x="587" y="306"/>
                  </a:cubicBezTo>
                  <a:cubicBezTo>
                    <a:pt x="586" y="304"/>
                    <a:pt x="583" y="305"/>
                    <a:pt x="581" y="305"/>
                  </a:cubicBezTo>
                  <a:cubicBezTo>
                    <a:pt x="576" y="307"/>
                    <a:pt x="568" y="308"/>
                    <a:pt x="557" y="308"/>
                  </a:cubicBezTo>
                  <a:cubicBezTo>
                    <a:pt x="540" y="308"/>
                    <a:pt x="528" y="302"/>
                    <a:pt x="516" y="297"/>
                  </a:cubicBezTo>
                  <a:cubicBezTo>
                    <a:pt x="498" y="288"/>
                    <a:pt x="483" y="280"/>
                    <a:pt x="453" y="307"/>
                  </a:cubicBezTo>
                  <a:cubicBezTo>
                    <a:pt x="450" y="310"/>
                    <a:pt x="447" y="312"/>
                    <a:pt x="443" y="314"/>
                  </a:cubicBezTo>
                  <a:cubicBezTo>
                    <a:pt x="442" y="314"/>
                    <a:pt x="439" y="316"/>
                    <a:pt x="441" y="319"/>
                  </a:cubicBezTo>
                  <a:cubicBezTo>
                    <a:pt x="445" y="324"/>
                    <a:pt x="450" y="329"/>
                    <a:pt x="460" y="330"/>
                  </a:cubicBezTo>
                  <a:cubicBezTo>
                    <a:pt x="462" y="331"/>
                    <a:pt x="463" y="333"/>
                    <a:pt x="463" y="335"/>
                  </a:cubicBezTo>
                  <a:cubicBezTo>
                    <a:pt x="463" y="337"/>
                    <a:pt x="460" y="339"/>
                    <a:pt x="458" y="338"/>
                  </a:cubicBezTo>
                  <a:cubicBezTo>
                    <a:pt x="444" y="336"/>
                    <a:pt x="436" y="327"/>
                    <a:pt x="433" y="321"/>
                  </a:cubicBezTo>
                  <a:cubicBezTo>
                    <a:pt x="432" y="320"/>
                    <a:pt x="428" y="318"/>
                    <a:pt x="426" y="319"/>
                  </a:cubicBezTo>
                  <a:cubicBezTo>
                    <a:pt x="416" y="320"/>
                    <a:pt x="405" y="321"/>
                    <a:pt x="394" y="314"/>
                  </a:cubicBezTo>
                  <a:cubicBezTo>
                    <a:pt x="384" y="308"/>
                    <a:pt x="387" y="292"/>
                    <a:pt x="390" y="281"/>
                  </a:cubicBezTo>
                  <a:cubicBezTo>
                    <a:pt x="393" y="272"/>
                    <a:pt x="414" y="222"/>
                    <a:pt x="418" y="207"/>
                  </a:cubicBezTo>
                  <a:cubicBezTo>
                    <a:pt x="420" y="199"/>
                    <a:pt x="416" y="197"/>
                    <a:pt x="410" y="195"/>
                  </a:cubicBezTo>
                  <a:cubicBezTo>
                    <a:pt x="396" y="192"/>
                    <a:pt x="378" y="199"/>
                    <a:pt x="362" y="203"/>
                  </a:cubicBezTo>
                  <a:cubicBezTo>
                    <a:pt x="341" y="208"/>
                    <a:pt x="325" y="218"/>
                    <a:pt x="311" y="229"/>
                  </a:cubicBezTo>
                  <a:cubicBezTo>
                    <a:pt x="306" y="232"/>
                    <a:pt x="306" y="232"/>
                    <a:pt x="306" y="232"/>
                  </a:cubicBezTo>
                  <a:cubicBezTo>
                    <a:pt x="295" y="240"/>
                    <a:pt x="284" y="248"/>
                    <a:pt x="268" y="247"/>
                  </a:cubicBezTo>
                  <a:cubicBezTo>
                    <a:pt x="258" y="246"/>
                    <a:pt x="260" y="241"/>
                    <a:pt x="267" y="243"/>
                  </a:cubicBezTo>
                  <a:cubicBezTo>
                    <a:pt x="279" y="243"/>
                    <a:pt x="293" y="231"/>
                    <a:pt x="303" y="223"/>
                  </a:cubicBezTo>
                  <a:cubicBezTo>
                    <a:pt x="307" y="220"/>
                    <a:pt x="307" y="220"/>
                    <a:pt x="307" y="220"/>
                  </a:cubicBezTo>
                  <a:cubicBezTo>
                    <a:pt x="323" y="209"/>
                    <a:pt x="336" y="196"/>
                    <a:pt x="359" y="191"/>
                  </a:cubicBezTo>
                  <a:cubicBezTo>
                    <a:pt x="377" y="187"/>
                    <a:pt x="392" y="183"/>
                    <a:pt x="408" y="176"/>
                  </a:cubicBezTo>
                  <a:cubicBezTo>
                    <a:pt x="416" y="170"/>
                    <a:pt x="426" y="164"/>
                    <a:pt x="425" y="153"/>
                  </a:cubicBezTo>
                  <a:cubicBezTo>
                    <a:pt x="424" y="135"/>
                    <a:pt x="419" y="115"/>
                    <a:pt x="409" y="93"/>
                  </a:cubicBezTo>
                  <a:cubicBezTo>
                    <a:pt x="390" y="59"/>
                    <a:pt x="366" y="36"/>
                    <a:pt x="340" y="22"/>
                  </a:cubicBezTo>
                  <a:cubicBezTo>
                    <a:pt x="338" y="21"/>
                    <a:pt x="333" y="19"/>
                    <a:pt x="329" y="18"/>
                  </a:cubicBezTo>
                  <a:cubicBezTo>
                    <a:pt x="307" y="10"/>
                    <a:pt x="302" y="34"/>
                    <a:pt x="293" y="58"/>
                  </a:cubicBezTo>
                  <a:cubicBezTo>
                    <a:pt x="288" y="74"/>
                    <a:pt x="281" y="87"/>
                    <a:pt x="275" y="106"/>
                  </a:cubicBezTo>
                  <a:cubicBezTo>
                    <a:pt x="272" y="116"/>
                    <a:pt x="269" y="131"/>
                    <a:pt x="265" y="143"/>
                  </a:cubicBezTo>
                  <a:cubicBezTo>
                    <a:pt x="257" y="163"/>
                    <a:pt x="251" y="180"/>
                    <a:pt x="248" y="178"/>
                  </a:cubicBezTo>
                  <a:cubicBezTo>
                    <a:pt x="246" y="177"/>
                    <a:pt x="249" y="164"/>
                    <a:pt x="254" y="150"/>
                  </a:cubicBezTo>
                  <a:cubicBezTo>
                    <a:pt x="259" y="135"/>
                    <a:pt x="263" y="115"/>
                    <a:pt x="266" y="106"/>
                  </a:cubicBezTo>
                  <a:cubicBezTo>
                    <a:pt x="271" y="87"/>
                    <a:pt x="282" y="41"/>
                    <a:pt x="287" y="29"/>
                  </a:cubicBezTo>
                  <a:cubicBezTo>
                    <a:pt x="295" y="8"/>
                    <a:pt x="292" y="6"/>
                    <a:pt x="280" y="5"/>
                  </a:cubicBezTo>
                  <a:cubicBezTo>
                    <a:pt x="233" y="0"/>
                    <a:pt x="184" y="13"/>
                    <a:pt x="151" y="28"/>
                  </a:cubicBezTo>
                  <a:cubicBezTo>
                    <a:pt x="140" y="32"/>
                    <a:pt x="139" y="38"/>
                    <a:pt x="142" y="43"/>
                  </a:cubicBezTo>
                  <a:cubicBezTo>
                    <a:pt x="150" y="55"/>
                    <a:pt x="156" y="70"/>
                    <a:pt x="160" y="84"/>
                  </a:cubicBezTo>
                  <a:cubicBezTo>
                    <a:pt x="160" y="84"/>
                    <a:pt x="164" y="95"/>
                    <a:pt x="164" y="95"/>
                  </a:cubicBezTo>
                  <a:cubicBezTo>
                    <a:pt x="167" y="102"/>
                    <a:pt x="169" y="109"/>
                    <a:pt x="170" y="116"/>
                  </a:cubicBezTo>
                  <a:cubicBezTo>
                    <a:pt x="174" y="131"/>
                    <a:pt x="175" y="144"/>
                    <a:pt x="187" y="154"/>
                  </a:cubicBezTo>
                  <a:cubicBezTo>
                    <a:pt x="191" y="156"/>
                    <a:pt x="189" y="162"/>
                    <a:pt x="184" y="158"/>
                  </a:cubicBezTo>
                  <a:cubicBezTo>
                    <a:pt x="168" y="146"/>
                    <a:pt x="162" y="135"/>
                    <a:pt x="159" y="119"/>
                  </a:cubicBezTo>
                  <a:cubicBezTo>
                    <a:pt x="157" y="112"/>
                    <a:pt x="156" y="105"/>
                    <a:pt x="153" y="99"/>
                  </a:cubicBezTo>
                  <a:cubicBezTo>
                    <a:pt x="149" y="88"/>
                    <a:pt x="149" y="88"/>
                    <a:pt x="149" y="88"/>
                  </a:cubicBezTo>
                  <a:cubicBezTo>
                    <a:pt x="145" y="75"/>
                    <a:pt x="139" y="67"/>
                    <a:pt x="132" y="56"/>
                  </a:cubicBezTo>
                  <a:cubicBezTo>
                    <a:pt x="129" y="50"/>
                    <a:pt x="124" y="42"/>
                    <a:pt x="117" y="47"/>
                  </a:cubicBezTo>
                  <a:cubicBezTo>
                    <a:pt x="74" y="78"/>
                    <a:pt x="41" y="128"/>
                    <a:pt x="21" y="192"/>
                  </a:cubicBezTo>
                  <a:cubicBezTo>
                    <a:pt x="18" y="200"/>
                    <a:pt x="15" y="223"/>
                    <a:pt x="33" y="236"/>
                  </a:cubicBezTo>
                  <a:cubicBezTo>
                    <a:pt x="36" y="238"/>
                    <a:pt x="39" y="241"/>
                    <a:pt x="42" y="242"/>
                  </a:cubicBezTo>
                  <a:cubicBezTo>
                    <a:pt x="50" y="246"/>
                    <a:pt x="58" y="246"/>
                    <a:pt x="67" y="246"/>
                  </a:cubicBezTo>
                  <a:cubicBezTo>
                    <a:pt x="72" y="246"/>
                    <a:pt x="72" y="246"/>
                    <a:pt x="72" y="246"/>
                  </a:cubicBezTo>
                  <a:cubicBezTo>
                    <a:pt x="88" y="246"/>
                    <a:pt x="103" y="250"/>
                    <a:pt x="117" y="254"/>
                  </a:cubicBezTo>
                  <a:cubicBezTo>
                    <a:pt x="128" y="257"/>
                    <a:pt x="139" y="260"/>
                    <a:pt x="150" y="260"/>
                  </a:cubicBezTo>
                  <a:cubicBezTo>
                    <a:pt x="156" y="262"/>
                    <a:pt x="157" y="267"/>
                    <a:pt x="150" y="266"/>
                  </a:cubicBezTo>
                  <a:cubicBezTo>
                    <a:pt x="137" y="265"/>
                    <a:pt x="125" y="265"/>
                    <a:pt x="113" y="262"/>
                  </a:cubicBezTo>
                  <a:cubicBezTo>
                    <a:pt x="99" y="258"/>
                    <a:pt x="86" y="258"/>
                    <a:pt x="72" y="258"/>
                  </a:cubicBezTo>
                  <a:cubicBezTo>
                    <a:pt x="67" y="258"/>
                    <a:pt x="67" y="258"/>
                    <a:pt x="67" y="258"/>
                  </a:cubicBezTo>
                  <a:cubicBezTo>
                    <a:pt x="57" y="258"/>
                    <a:pt x="47" y="258"/>
                    <a:pt x="36" y="253"/>
                  </a:cubicBezTo>
                  <a:cubicBezTo>
                    <a:pt x="32" y="251"/>
                    <a:pt x="29" y="248"/>
                    <a:pt x="25" y="245"/>
                  </a:cubicBezTo>
                  <a:cubicBezTo>
                    <a:pt x="18" y="239"/>
                    <a:pt x="10" y="237"/>
                    <a:pt x="7" y="254"/>
                  </a:cubicBezTo>
                  <a:cubicBezTo>
                    <a:pt x="2" y="284"/>
                    <a:pt x="0" y="316"/>
                    <a:pt x="0" y="350"/>
                  </a:cubicBezTo>
                  <a:cubicBezTo>
                    <a:pt x="0" y="381"/>
                    <a:pt x="2" y="409"/>
                    <a:pt x="6" y="435"/>
                  </a:cubicBezTo>
                  <a:cubicBezTo>
                    <a:pt x="8" y="446"/>
                    <a:pt x="23" y="448"/>
                    <a:pt x="42" y="435"/>
                  </a:cubicBezTo>
                  <a:cubicBezTo>
                    <a:pt x="53" y="427"/>
                    <a:pt x="64" y="418"/>
                    <a:pt x="73" y="409"/>
                  </a:cubicBezTo>
                  <a:cubicBezTo>
                    <a:pt x="88" y="396"/>
                    <a:pt x="88" y="396"/>
                    <a:pt x="88" y="396"/>
                  </a:cubicBezTo>
                  <a:cubicBezTo>
                    <a:pt x="109" y="380"/>
                    <a:pt x="157" y="364"/>
                    <a:pt x="184" y="357"/>
                  </a:cubicBezTo>
                  <a:cubicBezTo>
                    <a:pt x="191" y="356"/>
                    <a:pt x="191" y="361"/>
                    <a:pt x="185" y="362"/>
                  </a:cubicBezTo>
                  <a:cubicBezTo>
                    <a:pt x="159" y="369"/>
                    <a:pt x="115" y="390"/>
                    <a:pt x="96" y="406"/>
                  </a:cubicBezTo>
                  <a:cubicBezTo>
                    <a:pt x="81" y="418"/>
                    <a:pt x="81" y="418"/>
                    <a:pt x="81" y="418"/>
                  </a:cubicBezTo>
                  <a:cubicBezTo>
                    <a:pt x="70" y="428"/>
                    <a:pt x="58" y="439"/>
                    <a:pt x="45" y="447"/>
                  </a:cubicBezTo>
                  <a:cubicBezTo>
                    <a:pt x="36" y="452"/>
                    <a:pt x="12" y="464"/>
                    <a:pt x="17" y="488"/>
                  </a:cubicBezTo>
                  <a:cubicBezTo>
                    <a:pt x="33" y="545"/>
                    <a:pt x="58" y="586"/>
                    <a:pt x="88" y="615"/>
                  </a:cubicBezTo>
                  <a:cubicBezTo>
                    <a:pt x="101" y="627"/>
                    <a:pt x="120" y="595"/>
                    <a:pt x="129" y="585"/>
                  </a:cubicBezTo>
                  <a:cubicBezTo>
                    <a:pt x="139" y="573"/>
                    <a:pt x="139" y="573"/>
                    <a:pt x="139" y="573"/>
                  </a:cubicBezTo>
                  <a:cubicBezTo>
                    <a:pt x="147" y="564"/>
                    <a:pt x="158" y="549"/>
                    <a:pt x="163" y="537"/>
                  </a:cubicBezTo>
                  <a:cubicBezTo>
                    <a:pt x="176" y="503"/>
                    <a:pt x="191" y="478"/>
                    <a:pt x="206" y="443"/>
                  </a:cubicBezTo>
                  <a:cubicBezTo>
                    <a:pt x="209" y="437"/>
                    <a:pt x="214" y="441"/>
                    <a:pt x="211" y="446"/>
                  </a:cubicBezTo>
                  <a:cubicBezTo>
                    <a:pt x="196" y="480"/>
                    <a:pt x="182" y="514"/>
                    <a:pt x="169" y="549"/>
                  </a:cubicBezTo>
                  <a:cubicBezTo>
                    <a:pt x="164" y="562"/>
                    <a:pt x="156" y="572"/>
                    <a:pt x="148" y="581"/>
                  </a:cubicBezTo>
                  <a:cubicBezTo>
                    <a:pt x="138" y="593"/>
                    <a:pt x="138" y="593"/>
                    <a:pt x="138" y="593"/>
                  </a:cubicBezTo>
                  <a:cubicBezTo>
                    <a:pt x="131" y="602"/>
                    <a:pt x="129" y="606"/>
                    <a:pt x="123" y="617"/>
                  </a:cubicBezTo>
                  <a:cubicBezTo>
                    <a:pt x="119" y="626"/>
                    <a:pt x="115" y="636"/>
                    <a:pt x="126" y="645"/>
                  </a:cubicBezTo>
                  <a:cubicBezTo>
                    <a:pt x="156" y="662"/>
                    <a:pt x="188" y="671"/>
                    <a:pt x="219" y="672"/>
                  </a:cubicBezTo>
                  <a:cubicBezTo>
                    <a:pt x="230" y="672"/>
                    <a:pt x="242" y="672"/>
                    <a:pt x="254" y="671"/>
                  </a:cubicBezTo>
                  <a:cubicBezTo>
                    <a:pt x="266" y="670"/>
                    <a:pt x="279" y="662"/>
                    <a:pt x="278" y="649"/>
                  </a:cubicBezTo>
                  <a:cubicBezTo>
                    <a:pt x="277" y="637"/>
                    <a:pt x="276" y="614"/>
                    <a:pt x="276" y="614"/>
                  </a:cubicBezTo>
                  <a:cubicBezTo>
                    <a:pt x="270" y="575"/>
                    <a:pt x="275" y="540"/>
                    <a:pt x="275" y="502"/>
                  </a:cubicBezTo>
                  <a:cubicBezTo>
                    <a:pt x="275" y="491"/>
                    <a:pt x="281" y="489"/>
                    <a:pt x="282" y="500"/>
                  </a:cubicBezTo>
                  <a:cubicBezTo>
                    <a:pt x="282" y="538"/>
                    <a:pt x="282" y="574"/>
                    <a:pt x="288" y="612"/>
                  </a:cubicBezTo>
                  <a:cubicBezTo>
                    <a:pt x="289" y="624"/>
                    <a:pt x="289" y="624"/>
                    <a:pt x="289" y="624"/>
                  </a:cubicBezTo>
                  <a:cubicBezTo>
                    <a:pt x="291" y="636"/>
                    <a:pt x="293" y="668"/>
                    <a:pt x="320" y="662"/>
                  </a:cubicBezTo>
                  <a:cubicBezTo>
                    <a:pt x="351" y="654"/>
                    <a:pt x="381" y="641"/>
                    <a:pt x="403" y="619"/>
                  </a:cubicBezTo>
                  <a:cubicBezTo>
                    <a:pt x="428" y="593"/>
                    <a:pt x="441" y="559"/>
                    <a:pt x="442" y="515"/>
                  </a:cubicBezTo>
                  <a:cubicBezTo>
                    <a:pt x="442" y="504"/>
                    <a:pt x="436" y="497"/>
                    <a:pt x="430" y="496"/>
                  </a:cubicBezTo>
                  <a:cubicBezTo>
                    <a:pt x="418" y="492"/>
                    <a:pt x="405" y="489"/>
                    <a:pt x="397" y="483"/>
                  </a:cubicBezTo>
                  <a:cubicBezTo>
                    <a:pt x="391" y="479"/>
                    <a:pt x="385" y="474"/>
                    <a:pt x="380" y="469"/>
                  </a:cubicBezTo>
                  <a:cubicBezTo>
                    <a:pt x="372" y="463"/>
                    <a:pt x="365" y="457"/>
                    <a:pt x="356" y="452"/>
                  </a:cubicBezTo>
                  <a:cubicBezTo>
                    <a:pt x="346" y="446"/>
                    <a:pt x="336" y="444"/>
                    <a:pt x="325" y="441"/>
                  </a:cubicBezTo>
                  <a:cubicBezTo>
                    <a:pt x="317" y="440"/>
                    <a:pt x="310" y="437"/>
                    <a:pt x="302" y="434"/>
                  </a:cubicBezTo>
                  <a:cubicBezTo>
                    <a:pt x="296" y="431"/>
                    <a:pt x="297" y="427"/>
                    <a:pt x="305" y="428"/>
                  </a:cubicBezTo>
                  <a:cubicBezTo>
                    <a:pt x="312" y="431"/>
                    <a:pt x="319" y="432"/>
                    <a:pt x="326" y="433"/>
                  </a:cubicBezTo>
                  <a:cubicBezTo>
                    <a:pt x="337" y="436"/>
                    <a:pt x="351" y="436"/>
                    <a:pt x="363" y="443"/>
                  </a:cubicBezTo>
                  <a:cubicBezTo>
                    <a:pt x="373" y="449"/>
                    <a:pt x="380" y="454"/>
                    <a:pt x="388" y="460"/>
                  </a:cubicBezTo>
                  <a:cubicBezTo>
                    <a:pt x="393" y="465"/>
                    <a:pt x="398" y="469"/>
                    <a:pt x="404" y="473"/>
                  </a:cubicBezTo>
                  <a:cubicBezTo>
                    <a:pt x="412" y="478"/>
                    <a:pt x="424" y="480"/>
                    <a:pt x="430" y="476"/>
                  </a:cubicBezTo>
                  <a:cubicBezTo>
                    <a:pt x="435" y="470"/>
                    <a:pt x="435" y="462"/>
                    <a:pt x="433" y="457"/>
                  </a:cubicBezTo>
                  <a:cubicBezTo>
                    <a:pt x="427" y="434"/>
                    <a:pt x="417" y="418"/>
                    <a:pt x="409" y="406"/>
                  </a:cubicBezTo>
                  <a:cubicBezTo>
                    <a:pt x="407" y="403"/>
                    <a:pt x="404" y="399"/>
                    <a:pt x="404" y="399"/>
                  </a:cubicBezTo>
                  <a:cubicBezTo>
                    <a:pt x="398" y="389"/>
                    <a:pt x="389" y="372"/>
                    <a:pt x="398" y="363"/>
                  </a:cubicBezTo>
                  <a:cubicBezTo>
                    <a:pt x="407" y="354"/>
                    <a:pt x="422" y="354"/>
                    <a:pt x="437" y="360"/>
                  </a:cubicBezTo>
                  <a:cubicBezTo>
                    <a:pt x="438" y="360"/>
                    <a:pt x="442" y="359"/>
                    <a:pt x="442" y="358"/>
                  </a:cubicBezTo>
                  <a:cubicBezTo>
                    <a:pt x="448" y="350"/>
                    <a:pt x="458" y="348"/>
                    <a:pt x="463" y="349"/>
                  </a:cubicBezTo>
                  <a:cubicBezTo>
                    <a:pt x="466" y="349"/>
                    <a:pt x="467" y="351"/>
                    <a:pt x="467" y="353"/>
                  </a:cubicBezTo>
                  <a:cubicBezTo>
                    <a:pt x="467" y="355"/>
                    <a:pt x="465" y="357"/>
                    <a:pt x="462" y="357"/>
                  </a:cubicBezTo>
                  <a:cubicBezTo>
                    <a:pt x="462" y="357"/>
                    <a:pt x="455" y="356"/>
                    <a:pt x="450" y="362"/>
                  </a:cubicBezTo>
                  <a:cubicBezTo>
                    <a:pt x="449" y="363"/>
                    <a:pt x="448" y="365"/>
                    <a:pt x="451" y="367"/>
                  </a:cubicBezTo>
                  <a:cubicBezTo>
                    <a:pt x="495" y="392"/>
                    <a:pt x="507" y="381"/>
                    <a:pt x="521" y="367"/>
                  </a:cubicBezTo>
                  <a:cubicBezTo>
                    <a:pt x="530" y="359"/>
                    <a:pt x="539" y="349"/>
                    <a:pt x="557" y="348"/>
                  </a:cubicBezTo>
                  <a:cubicBezTo>
                    <a:pt x="557" y="348"/>
                    <a:pt x="578" y="346"/>
                    <a:pt x="578" y="346"/>
                  </a:cubicBezTo>
                  <a:cubicBezTo>
                    <a:pt x="581" y="346"/>
                    <a:pt x="584" y="346"/>
                    <a:pt x="587" y="347"/>
                  </a:cubicBezTo>
                  <a:cubicBezTo>
                    <a:pt x="591" y="346"/>
                    <a:pt x="592" y="344"/>
                    <a:pt x="592" y="343"/>
                  </a:cubicBezTo>
                  <a:cubicBezTo>
                    <a:pt x="595" y="333"/>
                    <a:pt x="602" y="325"/>
                    <a:pt x="610" y="324"/>
                  </a:cubicBezTo>
                  <a:cubicBezTo>
                    <a:pt x="613" y="324"/>
                    <a:pt x="615" y="326"/>
                    <a:pt x="615" y="328"/>
                  </a:cubicBezTo>
                  <a:cubicBezTo>
                    <a:pt x="615" y="330"/>
                    <a:pt x="614" y="332"/>
                    <a:pt x="611" y="332"/>
                  </a:cubicBezTo>
                  <a:cubicBezTo>
                    <a:pt x="606" y="333"/>
                    <a:pt x="601" y="339"/>
                    <a:pt x="600" y="346"/>
                  </a:cubicBezTo>
                  <a:cubicBezTo>
                    <a:pt x="599" y="349"/>
                    <a:pt x="601" y="350"/>
                    <a:pt x="601" y="350"/>
                  </a:cubicBezTo>
                  <a:cubicBezTo>
                    <a:pt x="605" y="351"/>
                    <a:pt x="609" y="353"/>
                    <a:pt x="612" y="354"/>
                  </a:cubicBezTo>
                  <a:cubicBezTo>
                    <a:pt x="623" y="359"/>
                    <a:pt x="633" y="363"/>
                    <a:pt x="649" y="361"/>
                  </a:cubicBezTo>
                  <a:cubicBezTo>
                    <a:pt x="671" y="356"/>
                    <a:pt x="681" y="343"/>
                    <a:pt x="691" y="331"/>
                  </a:cubicBezTo>
                  <a:cubicBezTo>
                    <a:pt x="697" y="323"/>
                    <a:pt x="703" y="315"/>
                    <a:pt x="711" y="311"/>
                  </a:cubicBezTo>
                  <a:cubicBezTo>
                    <a:pt x="716" y="309"/>
                    <a:pt x="724" y="306"/>
                    <a:pt x="734" y="303"/>
                  </a:cubicBezTo>
                  <a:cubicBezTo>
                    <a:pt x="740" y="301"/>
                    <a:pt x="737" y="303"/>
                    <a:pt x="739" y="298"/>
                  </a:cubicBezTo>
                  <a:cubicBezTo>
                    <a:pt x="742" y="290"/>
                    <a:pt x="748" y="279"/>
                    <a:pt x="755" y="277"/>
                  </a:cubicBezTo>
                  <a:cubicBezTo>
                    <a:pt x="757" y="276"/>
                    <a:pt x="759" y="278"/>
                    <a:pt x="760" y="280"/>
                  </a:cubicBezTo>
                  <a:cubicBezTo>
                    <a:pt x="760" y="282"/>
                    <a:pt x="759" y="284"/>
                    <a:pt x="757" y="285"/>
                  </a:cubicBezTo>
                  <a:cubicBezTo>
                    <a:pt x="755" y="285"/>
                    <a:pt x="751" y="291"/>
                    <a:pt x="748" y="297"/>
                  </a:cubicBezTo>
                  <a:cubicBezTo>
                    <a:pt x="747" y="300"/>
                    <a:pt x="750" y="301"/>
                    <a:pt x="752" y="301"/>
                  </a:cubicBezTo>
                  <a:cubicBezTo>
                    <a:pt x="754" y="300"/>
                    <a:pt x="757" y="300"/>
                    <a:pt x="759" y="300"/>
                  </a:cubicBezTo>
                  <a:cubicBezTo>
                    <a:pt x="804" y="302"/>
                    <a:pt x="810" y="290"/>
                    <a:pt x="818" y="276"/>
                  </a:cubicBezTo>
                  <a:cubicBezTo>
                    <a:pt x="822" y="268"/>
                    <a:pt x="827" y="258"/>
                    <a:pt x="841" y="252"/>
                  </a:cubicBezTo>
                  <a:lnTo>
                    <a:pt x="831" y="233"/>
                  </a:lnTo>
                  <a:close/>
                </a:path>
              </a:pathLst>
            </a:custGeom>
            <a:solidFill>
              <a:srgbClr val="FDF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108">
              <a:extLst>
                <a:ext uri="{FF2B5EF4-FFF2-40B4-BE49-F238E27FC236}">
                  <a16:creationId xmlns:a16="http://schemas.microsoft.com/office/drawing/2014/main" id="{7421676C-9DF3-4224-9FCA-AC7720E9AE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3" y="2066"/>
              <a:ext cx="1833" cy="1562"/>
            </a:xfrm>
            <a:custGeom>
              <a:avLst/>
              <a:gdLst>
                <a:gd name="T0" fmla="*/ 11691 w 841"/>
                <a:gd name="T1" fmla="*/ 10623 h 672"/>
                <a:gd name="T2" fmla="*/ 8917 w 841"/>
                <a:gd name="T3" fmla="*/ 10537 h 672"/>
                <a:gd name="T4" fmla="*/ 9163 w 841"/>
                <a:gd name="T5" fmla="*/ 13712 h 672"/>
                <a:gd name="T6" fmla="*/ 6637 w 841"/>
                <a:gd name="T7" fmla="*/ 12496 h 672"/>
                <a:gd name="T8" fmla="*/ 8531 w 841"/>
                <a:gd name="T9" fmla="*/ 13805 h 672"/>
                <a:gd name="T10" fmla="*/ 6883 w 841"/>
                <a:gd name="T11" fmla="*/ 19153 h 672"/>
                <a:gd name="T12" fmla="*/ 6118 w 841"/>
                <a:gd name="T13" fmla="*/ 14658 h 672"/>
                <a:gd name="T14" fmla="*/ 4941 w 841"/>
                <a:gd name="T15" fmla="*/ 19504 h 672"/>
                <a:gd name="T16" fmla="*/ 3407 w 841"/>
                <a:gd name="T17" fmla="*/ 17040 h 672"/>
                <a:gd name="T18" fmla="*/ 4555 w 841"/>
                <a:gd name="T19" fmla="*/ 12896 h 672"/>
                <a:gd name="T20" fmla="*/ 2142 w 841"/>
                <a:gd name="T21" fmla="*/ 17921 h 672"/>
                <a:gd name="T22" fmla="*/ 2214 w 841"/>
                <a:gd name="T23" fmla="*/ 11945 h 672"/>
                <a:gd name="T24" fmla="*/ 1582 w 841"/>
                <a:gd name="T25" fmla="*/ 11854 h 672"/>
                <a:gd name="T26" fmla="*/ 342 w 841"/>
                <a:gd name="T27" fmla="*/ 7148 h 672"/>
                <a:gd name="T28" fmla="*/ 3158 w 841"/>
                <a:gd name="T29" fmla="*/ 7850 h 672"/>
                <a:gd name="T30" fmla="*/ 1624 w 841"/>
                <a:gd name="T31" fmla="*/ 7073 h 672"/>
                <a:gd name="T32" fmla="*/ 2683 w 841"/>
                <a:gd name="T33" fmla="*/ 1497 h 672"/>
                <a:gd name="T34" fmla="*/ 3500 w 841"/>
                <a:gd name="T35" fmla="*/ 3508 h 672"/>
                <a:gd name="T36" fmla="*/ 3923 w 841"/>
                <a:gd name="T37" fmla="*/ 3354 h 672"/>
                <a:gd name="T38" fmla="*/ 3274 w 841"/>
                <a:gd name="T39" fmla="*/ 1109 h 672"/>
                <a:gd name="T40" fmla="*/ 5915 w 841"/>
                <a:gd name="T41" fmla="*/ 3064 h 672"/>
                <a:gd name="T42" fmla="*/ 6048 w 841"/>
                <a:gd name="T43" fmla="*/ 4209 h 672"/>
                <a:gd name="T44" fmla="*/ 7402 w 841"/>
                <a:gd name="T45" fmla="*/ 644 h 672"/>
                <a:gd name="T46" fmla="*/ 9163 w 841"/>
                <a:gd name="T47" fmla="*/ 5046 h 672"/>
                <a:gd name="T48" fmla="*/ 5848 w 841"/>
                <a:gd name="T49" fmla="*/ 7034 h 672"/>
                <a:gd name="T50" fmla="*/ 8461 w 841"/>
                <a:gd name="T51" fmla="*/ 5953 h 672"/>
                <a:gd name="T52" fmla="*/ 8646 w 841"/>
                <a:gd name="T53" fmla="*/ 8754 h 672"/>
                <a:gd name="T54" fmla="*/ 10540 w 841"/>
                <a:gd name="T55" fmla="*/ 9746 h 672"/>
                <a:gd name="T56" fmla="*/ 13130 w 841"/>
                <a:gd name="T57" fmla="*/ 9016 h 672"/>
                <a:gd name="T58" fmla="*/ 16545 w 841"/>
                <a:gd name="T59" fmla="*/ 8754 h 672"/>
                <a:gd name="T60" fmla="*/ 13814 w 841"/>
                <a:gd name="T61" fmla="*/ 9807 h 672"/>
                <a:gd name="T62" fmla="*/ 13906 w 841"/>
                <a:gd name="T63" fmla="*/ 9228 h 672"/>
                <a:gd name="T64" fmla="*/ 15956 w 841"/>
                <a:gd name="T65" fmla="*/ 8489 h 672"/>
                <a:gd name="T66" fmla="*/ 18369 w 841"/>
                <a:gd name="T67" fmla="*/ 8024 h 672"/>
                <a:gd name="T68" fmla="*/ 17064 w 841"/>
                <a:gd name="T69" fmla="*/ 7975 h 672"/>
                <a:gd name="T70" fmla="*/ 17197 w 841"/>
                <a:gd name="T71" fmla="*/ 6894 h 672"/>
                <a:gd name="T72" fmla="*/ 16475 w 841"/>
                <a:gd name="T73" fmla="*/ 7650 h 672"/>
                <a:gd name="T74" fmla="*/ 16266 w 841"/>
                <a:gd name="T75" fmla="*/ 8089 h 672"/>
                <a:gd name="T76" fmla="*/ 13814 w 841"/>
                <a:gd name="T77" fmla="*/ 9228 h 672"/>
                <a:gd name="T78" fmla="*/ 10218 w 841"/>
                <a:gd name="T79" fmla="*/ 8970 h 672"/>
                <a:gd name="T80" fmla="*/ 9771 w 841"/>
                <a:gd name="T81" fmla="*/ 9370 h 672"/>
                <a:gd name="T82" fmla="*/ 8171 w 841"/>
                <a:gd name="T83" fmla="*/ 5927 h 672"/>
                <a:gd name="T84" fmla="*/ 6927 w 841"/>
                <a:gd name="T85" fmla="*/ 6418 h 672"/>
                <a:gd name="T86" fmla="*/ 7426 w 841"/>
                <a:gd name="T87" fmla="*/ 530 h 672"/>
                <a:gd name="T88" fmla="*/ 6005 w 841"/>
                <a:gd name="T89" fmla="*/ 3091 h 672"/>
                <a:gd name="T90" fmla="*/ 3697 w 841"/>
                <a:gd name="T91" fmla="*/ 2778 h 672"/>
                <a:gd name="T92" fmla="*/ 3363 w 841"/>
                <a:gd name="T93" fmla="*/ 2578 h 672"/>
                <a:gd name="T94" fmla="*/ 1510 w 841"/>
                <a:gd name="T95" fmla="*/ 7185 h 672"/>
                <a:gd name="T96" fmla="*/ 1624 w 841"/>
                <a:gd name="T97" fmla="*/ 7538 h 672"/>
                <a:gd name="T98" fmla="*/ 133 w 841"/>
                <a:gd name="T99" fmla="*/ 12696 h 672"/>
                <a:gd name="T100" fmla="*/ 2166 w 841"/>
                <a:gd name="T101" fmla="*/ 11854 h 672"/>
                <a:gd name="T102" fmla="*/ 3136 w 841"/>
                <a:gd name="T103" fmla="*/ 16726 h 672"/>
                <a:gd name="T104" fmla="*/ 3117 w 841"/>
                <a:gd name="T105" fmla="*/ 17305 h 672"/>
                <a:gd name="T106" fmla="*/ 6234 w 841"/>
                <a:gd name="T107" fmla="*/ 17921 h 672"/>
                <a:gd name="T108" fmla="*/ 9093 w 841"/>
                <a:gd name="T109" fmla="*/ 18072 h 672"/>
                <a:gd name="T110" fmla="*/ 7330 w 841"/>
                <a:gd name="T111" fmla="*/ 12875 h 672"/>
                <a:gd name="T112" fmla="*/ 9121 w 841"/>
                <a:gd name="T113" fmla="*/ 13805 h 672"/>
                <a:gd name="T114" fmla="*/ 9858 w 841"/>
                <a:gd name="T115" fmla="*/ 10513 h 672"/>
                <a:gd name="T116" fmla="*/ 10176 w 841"/>
                <a:gd name="T117" fmla="*/ 10713 h 672"/>
                <a:gd name="T118" fmla="*/ 13773 w 841"/>
                <a:gd name="T119" fmla="*/ 9456 h 672"/>
                <a:gd name="T120" fmla="*/ 14651 w 841"/>
                <a:gd name="T121" fmla="*/ 10537 h 672"/>
                <a:gd name="T122" fmla="*/ 17144 w 841"/>
                <a:gd name="T123" fmla="*/ 8175 h 672"/>
                <a:gd name="T124" fmla="*/ 18977 w 841"/>
                <a:gd name="T125" fmla="*/ 7359 h 6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41" h="672">
                  <a:moveTo>
                    <a:pt x="588" y="342"/>
                  </a:moveTo>
                  <a:cubicBezTo>
                    <a:pt x="588" y="342"/>
                    <a:pt x="588" y="343"/>
                    <a:pt x="586" y="343"/>
                  </a:cubicBezTo>
                  <a:cubicBezTo>
                    <a:pt x="586" y="343"/>
                    <a:pt x="587" y="343"/>
                    <a:pt x="587" y="343"/>
                  </a:cubicBezTo>
                  <a:cubicBezTo>
                    <a:pt x="578" y="342"/>
                    <a:pt x="578" y="342"/>
                    <a:pt x="578" y="342"/>
                  </a:cubicBezTo>
                  <a:cubicBezTo>
                    <a:pt x="557" y="344"/>
                    <a:pt x="557" y="344"/>
                    <a:pt x="557" y="344"/>
                  </a:cubicBezTo>
                  <a:cubicBezTo>
                    <a:pt x="538" y="345"/>
                    <a:pt x="527" y="356"/>
                    <a:pt x="518" y="364"/>
                  </a:cubicBezTo>
                  <a:cubicBezTo>
                    <a:pt x="506" y="376"/>
                    <a:pt x="497" y="385"/>
                    <a:pt x="466" y="370"/>
                  </a:cubicBezTo>
                  <a:cubicBezTo>
                    <a:pt x="456" y="365"/>
                    <a:pt x="470" y="358"/>
                    <a:pt x="471" y="354"/>
                  </a:cubicBezTo>
                  <a:cubicBezTo>
                    <a:pt x="471" y="349"/>
                    <a:pt x="468" y="345"/>
                    <a:pt x="464" y="345"/>
                  </a:cubicBezTo>
                  <a:cubicBezTo>
                    <a:pt x="458" y="344"/>
                    <a:pt x="447" y="346"/>
                    <a:pt x="440" y="355"/>
                  </a:cubicBezTo>
                  <a:cubicBezTo>
                    <a:pt x="439" y="356"/>
                    <a:pt x="439" y="356"/>
                    <a:pt x="438" y="356"/>
                  </a:cubicBezTo>
                  <a:cubicBezTo>
                    <a:pt x="420" y="349"/>
                    <a:pt x="404" y="351"/>
                    <a:pt x="395" y="361"/>
                  </a:cubicBezTo>
                  <a:cubicBezTo>
                    <a:pt x="389" y="366"/>
                    <a:pt x="385" y="377"/>
                    <a:pt x="401" y="401"/>
                  </a:cubicBezTo>
                  <a:cubicBezTo>
                    <a:pt x="401" y="401"/>
                    <a:pt x="406" y="408"/>
                    <a:pt x="406" y="408"/>
                  </a:cubicBezTo>
                  <a:cubicBezTo>
                    <a:pt x="413" y="419"/>
                    <a:pt x="423" y="435"/>
                    <a:pt x="430" y="458"/>
                  </a:cubicBezTo>
                  <a:cubicBezTo>
                    <a:pt x="430" y="460"/>
                    <a:pt x="430" y="462"/>
                    <a:pt x="430" y="464"/>
                  </a:cubicBezTo>
                  <a:cubicBezTo>
                    <a:pt x="430" y="467"/>
                    <a:pt x="429" y="470"/>
                    <a:pt x="427" y="473"/>
                  </a:cubicBezTo>
                  <a:cubicBezTo>
                    <a:pt x="423" y="476"/>
                    <a:pt x="413" y="474"/>
                    <a:pt x="406" y="470"/>
                  </a:cubicBezTo>
                  <a:cubicBezTo>
                    <a:pt x="401" y="466"/>
                    <a:pt x="396" y="462"/>
                    <a:pt x="390" y="457"/>
                  </a:cubicBezTo>
                  <a:cubicBezTo>
                    <a:pt x="382" y="450"/>
                    <a:pt x="375" y="445"/>
                    <a:pt x="365" y="439"/>
                  </a:cubicBezTo>
                  <a:cubicBezTo>
                    <a:pt x="355" y="434"/>
                    <a:pt x="345" y="432"/>
                    <a:pt x="335" y="431"/>
                  </a:cubicBezTo>
                  <a:cubicBezTo>
                    <a:pt x="326" y="430"/>
                    <a:pt x="326" y="430"/>
                    <a:pt x="326" y="430"/>
                  </a:cubicBezTo>
                  <a:cubicBezTo>
                    <a:pt x="320" y="428"/>
                    <a:pt x="313" y="427"/>
                    <a:pt x="306" y="425"/>
                  </a:cubicBezTo>
                  <a:cubicBezTo>
                    <a:pt x="298" y="423"/>
                    <a:pt x="295" y="426"/>
                    <a:pt x="294" y="428"/>
                  </a:cubicBezTo>
                  <a:cubicBezTo>
                    <a:pt x="293" y="431"/>
                    <a:pt x="295" y="435"/>
                    <a:pt x="300" y="438"/>
                  </a:cubicBezTo>
                  <a:cubicBezTo>
                    <a:pt x="301" y="438"/>
                    <a:pt x="301" y="438"/>
                    <a:pt x="301" y="438"/>
                  </a:cubicBezTo>
                  <a:cubicBezTo>
                    <a:pt x="308" y="441"/>
                    <a:pt x="308" y="441"/>
                    <a:pt x="308" y="441"/>
                  </a:cubicBezTo>
                  <a:cubicBezTo>
                    <a:pt x="314" y="442"/>
                    <a:pt x="319" y="444"/>
                    <a:pt x="324" y="445"/>
                  </a:cubicBezTo>
                  <a:cubicBezTo>
                    <a:pt x="334" y="447"/>
                    <a:pt x="344" y="449"/>
                    <a:pt x="354" y="455"/>
                  </a:cubicBezTo>
                  <a:cubicBezTo>
                    <a:pt x="363" y="460"/>
                    <a:pt x="370" y="466"/>
                    <a:pt x="378" y="473"/>
                  </a:cubicBezTo>
                  <a:cubicBezTo>
                    <a:pt x="383" y="477"/>
                    <a:pt x="388" y="482"/>
                    <a:pt x="395" y="486"/>
                  </a:cubicBezTo>
                  <a:cubicBezTo>
                    <a:pt x="403" y="492"/>
                    <a:pt x="417" y="496"/>
                    <a:pt x="429" y="499"/>
                  </a:cubicBezTo>
                  <a:cubicBezTo>
                    <a:pt x="434" y="501"/>
                    <a:pt x="438" y="507"/>
                    <a:pt x="438" y="515"/>
                  </a:cubicBezTo>
                  <a:cubicBezTo>
                    <a:pt x="437" y="558"/>
                    <a:pt x="425" y="591"/>
                    <a:pt x="400" y="616"/>
                  </a:cubicBezTo>
                  <a:cubicBezTo>
                    <a:pt x="381" y="635"/>
                    <a:pt x="353" y="650"/>
                    <a:pt x="319" y="658"/>
                  </a:cubicBezTo>
                  <a:cubicBezTo>
                    <a:pt x="313" y="659"/>
                    <a:pt x="309" y="659"/>
                    <a:pt x="305" y="656"/>
                  </a:cubicBezTo>
                  <a:cubicBezTo>
                    <a:pt x="297" y="651"/>
                    <a:pt x="295" y="637"/>
                    <a:pt x="294" y="628"/>
                  </a:cubicBezTo>
                  <a:cubicBezTo>
                    <a:pt x="293" y="624"/>
                    <a:pt x="293" y="624"/>
                    <a:pt x="293" y="624"/>
                  </a:cubicBezTo>
                  <a:cubicBezTo>
                    <a:pt x="292" y="611"/>
                    <a:pt x="292" y="611"/>
                    <a:pt x="292" y="611"/>
                  </a:cubicBezTo>
                  <a:cubicBezTo>
                    <a:pt x="286" y="574"/>
                    <a:pt x="286" y="538"/>
                    <a:pt x="286" y="500"/>
                  </a:cubicBezTo>
                  <a:cubicBezTo>
                    <a:pt x="286" y="490"/>
                    <a:pt x="280" y="489"/>
                    <a:pt x="279" y="489"/>
                  </a:cubicBezTo>
                  <a:cubicBezTo>
                    <a:pt x="274" y="489"/>
                    <a:pt x="271" y="494"/>
                    <a:pt x="271" y="502"/>
                  </a:cubicBezTo>
                  <a:cubicBezTo>
                    <a:pt x="270" y="537"/>
                    <a:pt x="270" y="537"/>
                    <a:pt x="270" y="537"/>
                  </a:cubicBezTo>
                  <a:cubicBezTo>
                    <a:pt x="269" y="563"/>
                    <a:pt x="268" y="587"/>
                    <a:pt x="272" y="614"/>
                  </a:cubicBezTo>
                  <a:cubicBezTo>
                    <a:pt x="272" y="614"/>
                    <a:pt x="274" y="650"/>
                    <a:pt x="274" y="650"/>
                  </a:cubicBezTo>
                  <a:cubicBezTo>
                    <a:pt x="274" y="653"/>
                    <a:pt x="273" y="656"/>
                    <a:pt x="271" y="659"/>
                  </a:cubicBezTo>
                  <a:cubicBezTo>
                    <a:pt x="267" y="664"/>
                    <a:pt x="260" y="667"/>
                    <a:pt x="254" y="667"/>
                  </a:cubicBezTo>
                  <a:cubicBezTo>
                    <a:pt x="243" y="668"/>
                    <a:pt x="231" y="668"/>
                    <a:pt x="219" y="668"/>
                  </a:cubicBezTo>
                  <a:cubicBezTo>
                    <a:pt x="188" y="667"/>
                    <a:pt x="156" y="658"/>
                    <a:pt x="129" y="641"/>
                  </a:cubicBezTo>
                  <a:cubicBezTo>
                    <a:pt x="125" y="638"/>
                    <a:pt x="123" y="635"/>
                    <a:pt x="123" y="631"/>
                  </a:cubicBezTo>
                  <a:cubicBezTo>
                    <a:pt x="123" y="628"/>
                    <a:pt x="124" y="624"/>
                    <a:pt x="126" y="619"/>
                  </a:cubicBezTo>
                  <a:cubicBezTo>
                    <a:pt x="126" y="619"/>
                    <a:pt x="126" y="619"/>
                    <a:pt x="126" y="619"/>
                  </a:cubicBezTo>
                  <a:cubicBezTo>
                    <a:pt x="132" y="608"/>
                    <a:pt x="134" y="605"/>
                    <a:pt x="142" y="595"/>
                  </a:cubicBezTo>
                  <a:cubicBezTo>
                    <a:pt x="151" y="584"/>
                    <a:pt x="151" y="584"/>
                    <a:pt x="151" y="584"/>
                  </a:cubicBezTo>
                  <a:cubicBezTo>
                    <a:pt x="159" y="574"/>
                    <a:pt x="167" y="565"/>
                    <a:pt x="173" y="550"/>
                  </a:cubicBezTo>
                  <a:cubicBezTo>
                    <a:pt x="186" y="515"/>
                    <a:pt x="199" y="482"/>
                    <a:pt x="215" y="448"/>
                  </a:cubicBezTo>
                  <a:cubicBezTo>
                    <a:pt x="216" y="446"/>
                    <a:pt x="216" y="445"/>
                    <a:pt x="216" y="443"/>
                  </a:cubicBezTo>
                  <a:cubicBezTo>
                    <a:pt x="216" y="442"/>
                    <a:pt x="216" y="440"/>
                    <a:pt x="215" y="439"/>
                  </a:cubicBezTo>
                  <a:cubicBezTo>
                    <a:pt x="213" y="437"/>
                    <a:pt x="211" y="436"/>
                    <a:pt x="209" y="436"/>
                  </a:cubicBezTo>
                  <a:cubicBezTo>
                    <a:pt x="206" y="436"/>
                    <a:pt x="204" y="439"/>
                    <a:pt x="202" y="442"/>
                  </a:cubicBezTo>
                  <a:cubicBezTo>
                    <a:pt x="203" y="442"/>
                    <a:pt x="185" y="478"/>
                    <a:pt x="185" y="478"/>
                  </a:cubicBezTo>
                  <a:cubicBezTo>
                    <a:pt x="176" y="496"/>
                    <a:pt x="167" y="514"/>
                    <a:pt x="159" y="536"/>
                  </a:cubicBezTo>
                  <a:cubicBezTo>
                    <a:pt x="156" y="545"/>
                    <a:pt x="147" y="557"/>
                    <a:pt x="136" y="571"/>
                  </a:cubicBezTo>
                  <a:cubicBezTo>
                    <a:pt x="126" y="583"/>
                    <a:pt x="126" y="583"/>
                    <a:pt x="126" y="583"/>
                  </a:cubicBezTo>
                  <a:cubicBezTo>
                    <a:pt x="126" y="583"/>
                    <a:pt x="119" y="591"/>
                    <a:pt x="119" y="591"/>
                  </a:cubicBezTo>
                  <a:cubicBezTo>
                    <a:pt x="113" y="600"/>
                    <a:pt x="102" y="613"/>
                    <a:pt x="95" y="614"/>
                  </a:cubicBezTo>
                  <a:cubicBezTo>
                    <a:pt x="93" y="614"/>
                    <a:pt x="92" y="614"/>
                    <a:pt x="91" y="612"/>
                  </a:cubicBezTo>
                  <a:cubicBezTo>
                    <a:pt x="59" y="581"/>
                    <a:pt x="35" y="539"/>
                    <a:pt x="21" y="487"/>
                  </a:cubicBezTo>
                  <a:cubicBezTo>
                    <a:pt x="17" y="468"/>
                    <a:pt x="35" y="458"/>
                    <a:pt x="44" y="452"/>
                  </a:cubicBezTo>
                  <a:cubicBezTo>
                    <a:pt x="47" y="450"/>
                    <a:pt x="47" y="450"/>
                    <a:pt x="47" y="450"/>
                  </a:cubicBezTo>
                  <a:cubicBezTo>
                    <a:pt x="60" y="442"/>
                    <a:pt x="73" y="431"/>
                    <a:pt x="83" y="421"/>
                  </a:cubicBezTo>
                  <a:cubicBezTo>
                    <a:pt x="98" y="409"/>
                    <a:pt x="98" y="409"/>
                    <a:pt x="98" y="409"/>
                  </a:cubicBezTo>
                  <a:cubicBezTo>
                    <a:pt x="117" y="394"/>
                    <a:pt x="160" y="373"/>
                    <a:pt x="186" y="366"/>
                  </a:cubicBezTo>
                  <a:cubicBezTo>
                    <a:pt x="192" y="365"/>
                    <a:pt x="194" y="361"/>
                    <a:pt x="193" y="358"/>
                  </a:cubicBezTo>
                  <a:cubicBezTo>
                    <a:pt x="193" y="355"/>
                    <a:pt x="190" y="352"/>
                    <a:pt x="183" y="353"/>
                  </a:cubicBezTo>
                  <a:cubicBezTo>
                    <a:pt x="183" y="353"/>
                    <a:pt x="183" y="353"/>
                    <a:pt x="183" y="353"/>
                  </a:cubicBezTo>
                  <a:cubicBezTo>
                    <a:pt x="176" y="355"/>
                    <a:pt x="113" y="372"/>
                    <a:pt x="86" y="393"/>
                  </a:cubicBezTo>
                  <a:cubicBezTo>
                    <a:pt x="70" y="406"/>
                    <a:pt x="70" y="406"/>
                    <a:pt x="70" y="406"/>
                  </a:cubicBezTo>
                  <a:cubicBezTo>
                    <a:pt x="61" y="415"/>
                    <a:pt x="50" y="424"/>
                    <a:pt x="39" y="432"/>
                  </a:cubicBezTo>
                  <a:cubicBezTo>
                    <a:pt x="27" y="440"/>
                    <a:pt x="18" y="441"/>
                    <a:pt x="14" y="439"/>
                  </a:cubicBezTo>
                  <a:cubicBezTo>
                    <a:pt x="11" y="438"/>
                    <a:pt x="10" y="437"/>
                    <a:pt x="9" y="434"/>
                  </a:cubicBezTo>
                  <a:cubicBezTo>
                    <a:pt x="6" y="408"/>
                    <a:pt x="4" y="380"/>
                    <a:pt x="4" y="350"/>
                  </a:cubicBezTo>
                  <a:cubicBezTo>
                    <a:pt x="4" y="317"/>
                    <a:pt x="6" y="284"/>
                    <a:pt x="11" y="254"/>
                  </a:cubicBezTo>
                  <a:cubicBezTo>
                    <a:pt x="12" y="248"/>
                    <a:pt x="14" y="245"/>
                    <a:pt x="15" y="245"/>
                  </a:cubicBezTo>
                  <a:cubicBezTo>
                    <a:pt x="16" y="244"/>
                    <a:pt x="19" y="245"/>
                    <a:pt x="22" y="248"/>
                  </a:cubicBezTo>
                  <a:cubicBezTo>
                    <a:pt x="26" y="251"/>
                    <a:pt x="30" y="254"/>
                    <a:pt x="35" y="256"/>
                  </a:cubicBezTo>
                  <a:cubicBezTo>
                    <a:pt x="46" y="262"/>
                    <a:pt x="57" y="262"/>
                    <a:pt x="67" y="262"/>
                  </a:cubicBezTo>
                  <a:cubicBezTo>
                    <a:pt x="72" y="262"/>
                    <a:pt x="72" y="262"/>
                    <a:pt x="72" y="262"/>
                  </a:cubicBezTo>
                  <a:cubicBezTo>
                    <a:pt x="85" y="262"/>
                    <a:pt x="98" y="262"/>
                    <a:pt x="112" y="266"/>
                  </a:cubicBezTo>
                  <a:cubicBezTo>
                    <a:pt x="121" y="268"/>
                    <a:pt x="130" y="269"/>
                    <a:pt x="140" y="269"/>
                  </a:cubicBezTo>
                  <a:cubicBezTo>
                    <a:pt x="149" y="270"/>
                    <a:pt x="149" y="270"/>
                    <a:pt x="149" y="270"/>
                  </a:cubicBezTo>
                  <a:cubicBezTo>
                    <a:pt x="157" y="271"/>
                    <a:pt x="159" y="266"/>
                    <a:pt x="159" y="265"/>
                  </a:cubicBezTo>
                  <a:cubicBezTo>
                    <a:pt x="159" y="261"/>
                    <a:pt x="156" y="258"/>
                    <a:pt x="151" y="257"/>
                  </a:cubicBezTo>
                  <a:cubicBezTo>
                    <a:pt x="151" y="257"/>
                    <a:pt x="151" y="256"/>
                    <a:pt x="151" y="256"/>
                  </a:cubicBezTo>
                  <a:cubicBezTo>
                    <a:pt x="139" y="256"/>
                    <a:pt x="129" y="253"/>
                    <a:pt x="118" y="250"/>
                  </a:cubicBezTo>
                  <a:cubicBezTo>
                    <a:pt x="103" y="246"/>
                    <a:pt x="89" y="242"/>
                    <a:pt x="72" y="242"/>
                  </a:cubicBezTo>
                  <a:cubicBezTo>
                    <a:pt x="67" y="242"/>
                    <a:pt x="67" y="242"/>
                    <a:pt x="67" y="242"/>
                  </a:cubicBezTo>
                  <a:cubicBezTo>
                    <a:pt x="58" y="242"/>
                    <a:pt x="51" y="242"/>
                    <a:pt x="43" y="239"/>
                  </a:cubicBezTo>
                  <a:cubicBezTo>
                    <a:pt x="41" y="237"/>
                    <a:pt x="38" y="235"/>
                    <a:pt x="35" y="233"/>
                  </a:cubicBezTo>
                  <a:cubicBezTo>
                    <a:pt x="19" y="221"/>
                    <a:pt x="23" y="200"/>
                    <a:pt x="25" y="194"/>
                  </a:cubicBezTo>
                  <a:cubicBezTo>
                    <a:pt x="30" y="178"/>
                    <a:pt x="33" y="158"/>
                    <a:pt x="39" y="144"/>
                  </a:cubicBezTo>
                  <a:cubicBezTo>
                    <a:pt x="59" y="102"/>
                    <a:pt x="88" y="73"/>
                    <a:pt x="119" y="51"/>
                  </a:cubicBezTo>
                  <a:cubicBezTo>
                    <a:pt x="121" y="49"/>
                    <a:pt x="121" y="50"/>
                    <a:pt x="122" y="50"/>
                  </a:cubicBezTo>
                  <a:cubicBezTo>
                    <a:pt x="124" y="50"/>
                    <a:pt x="127" y="55"/>
                    <a:pt x="129" y="58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6" y="69"/>
                    <a:pt x="141" y="77"/>
                    <a:pt x="145" y="89"/>
                  </a:cubicBezTo>
                  <a:cubicBezTo>
                    <a:pt x="149" y="100"/>
                    <a:pt x="149" y="100"/>
                    <a:pt x="149" y="100"/>
                  </a:cubicBezTo>
                  <a:cubicBezTo>
                    <a:pt x="152" y="107"/>
                    <a:pt x="153" y="113"/>
                    <a:pt x="155" y="120"/>
                  </a:cubicBezTo>
                  <a:cubicBezTo>
                    <a:pt x="158" y="136"/>
                    <a:pt x="164" y="149"/>
                    <a:pt x="181" y="162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7" y="165"/>
                    <a:pt x="191" y="163"/>
                    <a:pt x="192" y="160"/>
                  </a:cubicBezTo>
                  <a:cubicBezTo>
                    <a:pt x="194" y="157"/>
                    <a:pt x="193" y="153"/>
                    <a:pt x="189" y="150"/>
                  </a:cubicBezTo>
                  <a:cubicBezTo>
                    <a:pt x="180" y="143"/>
                    <a:pt x="178" y="134"/>
                    <a:pt x="176" y="122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73" y="108"/>
                    <a:pt x="171" y="101"/>
                    <a:pt x="168" y="93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3"/>
                    <a:pt x="167" y="90"/>
                    <a:pt x="164" y="82"/>
                  </a:cubicBezTo>
                  <a:cubicBezTo>
                    <a:pt x="159" y="69"/>
                    <a:pt x="154" y="53"/>
                    <a:pt x="145" y="41"/>
                  </a:cubicBezTo>
                  <a:cubicBezTo>
                    <a:pt x="145" y="40"/>
                    <a:pt x="145" y="39"/>
                    <a:pt x="145" y="39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46" y="36"/>
                    <a:pt x="148" y="34"/>
                    <a:pt x="152" y="32"/>
                  </a:cubicBezTo>
                  <a:cubicBezTo>
                    <a:pt x="192" y="14"/>
                    <a:pt x="240" y="5"/>
                    <a:pt x="280" y="9"/>
                  </a:cubicBezTo>
                  <a:cubicBezTo>
                    <a:pt x="282" y="9"/>
                    <a:pt x="286" y="10"/>
                    <a:pt x="287" y="11"/>
                  </a:cubicBezTo>
                  <a:cubicBezTo>
                    <a:pt x="288" y="12"/>
                    <a:pt x="288" y="16"/>
                    <a:pt x="283" y="27"/>
                  </a:cubicBezTo>
                  <a:cubicBezTo>
                    <a:pt x="280" y="35"/>
                    <a:pt x="275" y="56"/>
                    <a:pt x="269" y="76"/>
                  </a:cubicBezTo>
                  <a:cubicBezTo>
                    <a:pt x="262" y="105"/>
                    <a:pt x="262" y="105"/>
                    <a:pt x="262" y="105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6" y="129"/>
                    <a:pt x="253" y="140"/>
                    <a:pt x="250" y="149"/>
                  </a:cubicBezTo>
                  <a:cubicBezTo>
                    <a:pt x="242" y="176"/>
                    <a:pt x="242" y="179"/>
                    <a:pt x="246" y="181"/>
                  </a:cubicBezTo>
                  <a:cubicBezTo>
                    <a:pt x="247" y="182"/>
                    <a:pt x="249" y="182"/>
                    <a:pt x="250" y="182"/>
                  </a:cubicBezTo>
                  <a:cubicBezTo>
                    <a:pt x="255" y="180"/>
                    <a:pt x="258" y="172"/>
                    <a:pt x="267" y="148"/>
                  </a:cubicBezTo>
                  <a:cubicBezTo>
                    <a:pt x="268" y="144"/>
                    <a:pt x="268" y="144"/>
                    <a:pt x="268" y="144"/>
                  </a:cubicBezTo>
                  <a:cubicBezTo>
                    <a:pt x="271" y="137"/>
                    <a:pt x="273" y="130"/>
                    <a:pt x="275" y="122"/>
                  </a:cubicBezTo>
                  <a:cubicBezTo>
                    <a:pt x="279" y="107"/>
                    <a:pt x="279" y="107"/>
                    <a:pt x="279" y="107"/>
                  </a:cubicBezTo>
                  <a:cubicBezTo>
                    <a:pt x="282" y="97"/>
                    <a:pt x="286" y="89"/>
                    <a:pt x="289" y="80"/>
                  </a:cubicBezTo>
                  <a:cubicBezTo>
                    <a:pt x="297" y="60"/>
                    <a:pt x="297" y="60"/>
                    <a:pt x="297" y="60"/>
                  </a:cubicBezTo>
                  <a:cubicBezTo>
                    <a:pt x="299" y="52"/>
                    <a:pt x="299" y="52"/>
                    <a:pt x="299" y="52"/>
                  </a:cubicBezTo>
                  <a:cubicBezTo>
                    <a:pt x="307" y="29"/>
                    <a:pt x="312" y="16"/>
                    <a:pt x="328" y="22"/>
                  </a:cubicBezTo>
                  <a:cubicBezTo>
                    <a:pt x="328" y="22"/>
                    <a:pt x="338" y="26"/>
                    <a:pt x="338" y="26"/>
                  </a:cubicBezTo>
                  <a:cubicBezTo>
                    <a:pt x="366" y="40"/>
                    <a:pt x="389" y="64"/>
                    <a:pt x="405" y="95"/>
                  </a:cubicBezTo>
                  <a:cubicBezTo>
                    <a:pt x="414" y="115"/>
                    <a:pt x="420" y="134"/>
                    <a:pt x="421" y="153"/>
                  </a:cubicBezTo>
                  <a:cubicBezTo>
                    <a:pt x="421" y="154"/>
                    <a:pt x="421" y="154"/>
                    <a:pt x="421" y="154"/>
                  </a:cubicBezTo>
                  <a:cubicBezTo>
                    <a:pt x="421" y="162"/>
                    <a:pt x="413" y="167"/>
                    <a:pt x="406" y="172"/>
                  </a:cubicBezTo>
                  <a:cubicBezTo>
                    <a:pt x="406" y="172"/>
                    <a:pt x="406" y="173"/>
                    <a:pt x="406" y="173"/>
                  </a:cubicBezTo>
                  <a:cubicBezTo>
                    <a:pt x="389" y="180"/>
                    <a:pt x="373" y="184"/>
                    <a:pt x="358" y="187"/>
                  </a:cubicBezTo>
                  <a:cubicBezTo>
                    <a:pt x="338" y="192"/>
                    <a:pt x="324" y="202"/>
                    <a:pt x="311" y="212"/>
                  </a:cubicBezTo>
                  <a:cubicBezTo>
                    <a:pt x="300" y="220"/>
                    <a:pt x="300" y="220"/>
                    <a:pt x="300" y="220"/>
                  </a:cubicBezTo>
                  <a:cubicBezTo>
                    <a:pt x="300" y="220"/>
                    <a:pt x="296" y="223"/>
                    <a:pt x="296" y="223"/>
                  </a:cubicBezTo>
                  <a:cubicBezTo>
                    <a:pt x="287" y="230"/>
                    <a:pt x="276" y="239"/>
                    <a:pt x="267" y="239"/>
                  </a:cubicBezTo>
                  <a:cubicBezTo>
                    <a:pt x="263" y="238"/>
                    <a:pt x="260" y="239"/>
                    <a:pt x="259" y="241"/>
                  </a:cubicBezTo>
                  <a:cubicBezTo>
                    <a:pt x="257" y="242"/>
                    <a:pt x="257" y="244"/>
                    <a:pt x="258" y="246"/>
                  </a:cubicBezTo>
                  <a:cubicBezTo>
                    <a:pt x="258" y="248"/>
                    <a:pt x="261" y="251"/>
                    <a:pt x="267" y="251"/>
                  </a:cubicBezTo>
                  <a:cubicBezTo>
                    <a:pt x="285" y="252"/>
                    <a:pt x="298" y="244"/>
                    <a:pt x="309" y="235"/>
                  </a:cubicBezTo>
                  <a:cubicBezTo>
                    <a:pt x="313" y="232"/>
                    <a:pt x="313" y="232"/>
                    <a:pt x="313" y="232"/>
                  </a:cubicBezTo>
                  <a:cubicBezTo>
                    <a:pt x="327" y="222"/>
                    <a:pt x="343" y="211"/>
                    <a:pt x="363" y="207"/>
                  </a:cubicBezTo>
                  <a:cubicBezTo>
                    <a:pt x="375" y="204"/>
                    <a:pt x="375" y="204"/>
                    <a:pt x="375" y="204"/>
                  </a:cubicBezTo>
                  <a:cubicBezTo>
                    <a:pt x="387" y="200"/>
                    <a:pt x="399" y="197"/>
                    <a:pt x="409" y="199"/>
                  </a:cubicBezTo>
                  <a:cubicBezTo>
                    <a:pt x="413" y="201"/>
                    <a:pt x="415" y="202"/>
                    <a:pt x="415" y="204"/>
                  </a:cubicBezTo>
                  <a:cubicBezTo>
                    <a:pt x="415" y="204"/>
                    <a:pt x="415" y="205"/>
                    <a:pt x="414" y="206"/>
                  </a:cubicBezTo>
                  <a:cubicBezTo>
                    <a:pt x="412" y="214"/>
                    <a:pt x="404" y="234"/>
                    <a:pt x="397" y="251"/>
                  </a:cubicBezTo>
                  <a:cubicBezTo>
                    <a:pt x="392" y="265"/>
                    <a:pt x="388" y="276"/>
                    <a:pt x="387" y="280"/>
                  </a:cubicBezTo>
                  <a:cubicBezTo>
                    <a:pt x="384" y="288"/>
                    <a:pt x="383" y="294"/>
                    <a:pt x="383" y="300"/>
                  </a:cubicBezTo>
                  <a:cubicBezTo>
                    <a:pt x="383" y="308"/>
                    <a:pt x="386" y="314"/>
                    <a:pt x="392" y="317"/>
                  </a:cubicBezTo>
                  <a:cubicBezTo>
                    <a:pt x="404" y="325"/>
                    <a:pt x="416" y="324"/>
                    <a:pt x="427" y="323"/>
                  </a:cubicBezTo>
                  <a:cubicBezTo>
                    <a:pt x="427" y="323"/>
                    <a:pt x="429" y="323"/>
                    <a:pt x="430" y="324"/>
                  </a:cubicBezTo>
                  <a:cubicBezTo>
                    <a:pt x="434" y="330"/>
                    <a:pt x="442" y="340"/>
                    <a:pt x="458" y="342"/>
                  </a:cubicBezTo>
                  <a:cubicBezTo>
                    <a:pt x="462" y="343"/>
                    <a:pt x="466" y="340"/>
                    <a:pt x="467" y="336"/>
                  </a:cubicBezTo>
                  <a:cubicBezTo>
                    <a:pt x="467" y="335"/>
                    <a:pt x="467" y="335"/>
                    <a:pt x="467" y="334"/>
                  </a:cubicBezTo>
                  <a:cubicBezTo>
                    <a:pt x="467" y="331"/>
                    <a:pt x="464" y="327"/>
                    <a:pt x="460" y="327"/>
                  </a:cubicBezTo>
                  <a:cubicBezTo>
                    <a:pt x="453" y="325"/>
                    <a:pt x="446" y="317"/>
                    <a:pt x="456" y="310"/>
                  </a:cubicBezTo>
                  <a:cubicBezTo>
                    <a:pt x="484" y="285"/>
                    <a:pt x="497" y="292"/>
                    <a:pt x="515" y="300"/>
                  </a:cubicBezTo>
                  <a:cubicBezTo>
                    <a:pt x="526" y="306"/>
                    <a:pt x="539" y="312"/>
                    <a:pt x="558" y="312"/>
                  </a:cubicBezTo>
                  <a:cubicBezTo>
                    <a:pt x="558" y="312"/>
                    <a:pt x="558" y="312"/>
                    <a:pt x="558" y="312"/>
                  </a:cubicBezTo>
                  <a:cubicBezTo>
                    <a:pt x="567" y="312"/>
                    <a:pt x="576" y="311"/>
                    <a:pt x="582" y="309"/>
                  </a:cubicBezTo>
                  <a:cubicBezTo>
                    <a:pt x="582" y="309"/>
                    <a:pt x="583" y="309"/>
                    <a:pt x="584" y="309"/>
                  </a:cubicBezTo>
                  <a:cubicBezTo>
                    <a:pt x="587" y="316"/>
                    <a:pt x="594" y="321"/>
                    <a:pt x="602" y="323"/>
                  </a:cubicBezTo>
                  <a:cubicBezTo>
                    <a:pt x="596" y="327"/>
                    <a:pt x="591" y="334"/>
                    <a:pt x="588" y="342"/>
                  </a:cubicBezTo>
                  <a:close/>
                  <a:moveTo>
                    <a:pt x="736" y="297"/>
                  </a:moveTo>
                  <a:cubicBezTo>
                    <a:pt x="736" y="297"/>
                    <a:pt x="735" y="298"/>
                    <a:pt x="735" y="299"/>
                  </a:cubicBezTo>
                  <a:cubicBezTo>
                    <a:pt x="734" y="299"/>
                    <a:pt x="733" y="300"/>
                    <a:pt x="733" y="300"/>
                  </a:cubicBezTo>
                  <a:cubicBezTo>
                    <a:pt x="722" y="302"/>
                    <a:pt x="714" y="305"/>
                    <a:pt x="709" y="308"/>
                  </a:cubicBezTo>
                  <a:cubicBezTo>
                    <a:pt x="700" y="312"/>
                    <a:pt x="694" y="320"/>
                    <a:pt x="687" y="328"/>
                  </a:cubicBezTo>
                  <a:cubicBezTo>
                    <a:pt x="678" y="340"/>
                    <a:pt x="669" y="352"/>
                    <a:pt x="648" y="357"/>
                  </a:cubicBezTo>
                  <a:cubicBezTo>
                    <a:pt x="633" y="359"/>
                    <a:pt x="624" y="355"/>
                    <a:pt x="613" y="350"/>
                  </a:cubicBezTo>
                  <a:cubicBezTo>
                    <a:pt x="613" y="350"/>
                    <a:pt x="609" y="349"/>
                    <a:pt x="609" y="347"/>
                  </a:cubicBezTo>
                  <a:cubicBezTo>
                    <a:pt x="607" y="344"/>
                    <a:pt x="608" y="337"/>
                    <a:pt x="612" y="336"/>
                  </a:cubicBezTo>
                  <a:cubicBezTo>
                    <a:pt x="614" y="336"/>
                    <a:pt x="616" y="335"/>
                    <a:pt x="617" y="333"/>
                  </a:cubicBezTo>
                  <a:cubicBezTo>
                    <a:pt x="618" y="332"/>
                    <a:pt x="619" y="330"/>
                    <a:pt x="619" y="328"/>
                  </a:cubicBezTo>
                  <a:cubicBezTo>
                    <a:pt x="619" y="328"/>
                    <a:pt x="619" y="328"/>
                    <a:pt x="619" y="327"/>
                  </a:cubicBezTo>
                  <a:cubicBezTo>
                    <a:pt x="619" y="324"/>
                    <a:pt x="617" y="322"/>
                    <a:pt x="614" y="321"/>
                  </a:cubicBezTo>
                  <a:cubicBezTo>
                    <a:pt x="615" y="320"/>
                    <a:pt x="616" y="318"/>
                    <a:pt x="616" y="317"/>
                  </a:cubicBezTo>
                  <a:cubicBezTo>
                    <a:pt x="616" y="316"/>
                    <a:pt x="616" y="316"/>
                    <a:pt x="616" y="316"/>
                  </a:cubicBezTo>
                  <a:cubicBezTo>
                    <a:pt x="616" y="314"/>
                    <a:pt x="615" y="312"/>
                    <a:pt x="614" y="311"/>
                  </a:cubicBezTo>
                  <a:cubicBezTo>
                    <a:pt x="612" y="309"/>
                    <a:pt x="610" y="308"/>
                    <a:pt x="608" y="308"/>
                  </a:cubicBezTo>
                  <a:cubicBezTo>
                    <a:pt x="606" y="308"/>
                    <a:pt x="604" y="308"/>
                    <a:pt x="602" y="306"/>
                  </a:cubicBezTo>
                  <a:cubicBezTo>
                    <a:pt x="600" y="305"/>
                    <a:pt x="599" y="299"/>
                    <a:pt x="604" y="296"/>
                  </a:cubicBezTo>
                  <a:cubicBezTo>
                    <a:pt x="633" y="275"/>
                    <a:pt x="646" y="281"/>
                    <a:pt x="660" y="287"/>
                  </a:cubicBezTo>
                  <a:cubicBezTo>
                    <a:pt x="672" y="292"/>
                    <a:pt x="686" y="299"/>
                    <a:pt x="707" y="291"/>
                  </a:cubicBezTo>
                  <a:cubicBezTo>
                    <a:pt x="714" y="289"/>
                    <a:pt x="719" y="285"/>
                    <a:pt x="723" y="280"/>
                  </a:cubicBezTo>
                  <a:cubicBezTo>
                    <a:pt x="724" y="279"/>
                    <a:pt x="726" y="279"/>
                    <a:pt x="726" y="279"/>
                  </a:cubicBezTo>
                  <a:cubicBezTo>
                    <a:pt x="732" y="281"/>
                    <a:pt x="740" y="280"/>
                    <a:pt x="747" y="277"/>
                  </a:cubicBezTo>
                  <a:cubicBezTo>
                    <a:pt x="742" y="283"/>
                    <a:pt x="737" y="292"/>
                    <a:pt x="736" y="297"/>
                  </a:cubicBezTo>
                  <a:close/>
                  <a:moveTo>
                    <a:pt x="841" y="252"/>
                  </a:moveTo>
                  <a:cubicBezTo>
                    <a:pt x="829" y="259"/>
                    <a:pt x="818" y="267"/>
                    <a:pt x="814" y="275"/>
                  </a:cubicBezTo>
                  <a:cubicBezTo>
                    <a:pt x="807" y="288"/>
                    <a:pt x="802" y="298"/>
                    <a:pt x="762" y="296"/>
                  </a:cubicBezTo>
                  <a:cubicBezTo>
                    <a:pt x="754" y="296"/>
                    <a:pt x="758" y="289"/>
                    <a:pt x="759" y="288"/>
                  </a:cubicBezTo>
                  <a:cubicBezTo>
                    <a:pt x="762" y="287"/>
                    <a:pt x="764" y="284"/>
                    <a:pt x="764" y="281"/>
                  </a:cubicBezTo>
                  <a:cubicBezTo>
                    <a:pt x="764" y="280"/>
                    <a:pt x="764" y="279"/>
                    <a:pt x="764" y="278"/>
                  </a:cubicBezTo>
                  <a:cubicBezTo>
                    <a:pt x="763" y="276"/>
                    <a:pt x="761" y="275"/>
                    <a:pt x="760" y="274"/>
                  </a:cubicBezTo>
                  <a:cubicBezTo>
                    <a:pt x="758" y="273"/>
                    <a:pt x="757" y="273"/>
                    <a:pt x="756" y="273"/>
                  </a:cubicBezTo>
                  <a:cubicBezTo>
                    <a:pt x="757" y="272"/>
                    <a:pt x="757" y="271"/>
                    <a:pt x="758" y="270"/>
                  </a:cubicBezTo>
                  <a:cubicBezTo>
                    <a:pt x="758" y="269"/>
                    <a:pt x="758" y="268"/>
                    <a:pt x="758" y="268"/>
                  </a:cubicBezTo>
                  <a:cubicBezTo>
                    <a:pt x="758" y="266"/>
                    <a:pt x="758" y="265"/>
                    <a:pt x="757" y="264"/>
                  </a:cubicBezTo>
                  <a:cubicBezTo>
                    <a:pt x="755" y="260"/>
                    <a:pt x="750" y="259"/>
                    <a:pt x="746" y="261"/>
                  </a:cubicBezTo>
                  <a:cubicBezTo>
                    <a:pt x="742" y="263"/>
                    <a:pt x="735" y="261"/>
                    <a:pt x="738" y="256"/>
                  </a:cubicBezTo>
                  <a:cubicBezTo>
                    <a:pt x="743" y="248"/>
                    <a:pt x="750" y="241"/>
                    <a:pt x="762" y="236"/>
                  </a:cubicBezTo>
                  <a:cubicBezTo>
                    <a:pt x="777" y="229"/>
                    <a:pt x="787" y="232"/>
                    <a:pt x="798" y="236"/>
                  </a:cubicBezTo>
                  <a:cubicBezTo>
                    <a:pt x="807" y="238"/>
                    <a:pt x="819" y="237"/>
                    <a:pt x="831" y="233"/>
                  </a:cubicBezTo>
                  <a:cubicBezTo>
                    <a:pt x="831" y="233"/>
                    <a:pt x="831" y="233"/>
                    <a:pt x="831" y="233"/>
                  </a:cubicBezTo>
                  <a:cubicBezTo>
                    <a:pt x="819" y="238"/>
                    <a:pt x="809" y="235"/>
                    <a:pt x="799" y="232"/>
                  </a:cubicBezTo>
                  <a:cubicBezTo>
                    <a:pt x="788" y="228"/>
                    <a:pt x="777" y="225"/>
                    <a:pt x="761" y="232"/>
                  </a:cubicBezTo>
                  <a:cubicBezTo>
                    <a:pt x="743" y="240"/>
                    <a:pt x="736" y="251"/>
                    <a:pt x="730" y="262"/>
                  </a:cubicBezTo>
                  <a:cubicBezTo>
                    <a:pt x="729" y="264"/>
                    <a:pt x="728" y="267"/>
                    <a:pt x="731" y="268"/>
                  </a:cubicBezTo>
                  <a:cubicBezTo>
                    <a:pt x="736" y="268"/>
                    <a:pt x="742" y="267"/>
                    <a:pt x="748" y="264"/>
                  </a:cubicBezTo>
                  <a:cubicBezTo>
                    <a:pt x="750" y="263"/>
                    <a:pt x="752" y="264"/>
                    <a:pt x="754" y="266"/>
                  </a:cubicBezTo>
                  <a:cubicBezTo>
                    <a:pt x="755" y="268"/>
                    <a:pt x="754" y="270"/>
                    <a:pt x="752" y="271"/>
                  </a:cubicBezTo>
                  <a:cubicBezTo>
                    <a:pt x="744" y="275"/>
                    <a:pt x="734" y="277"/>
                    <a:pt x="727" y="275"/>
                  </a:cubicBezTo>
                  <a:cubicBezTo>
                    <a:pt x="726" y="275"/>
                    <a:pt x="722" y="276"/>
                    <a:pt x="721" y="277"/>
                  </a:cubicBezTo>
                  <a:cubicBezTo>
                    <a:pt x="717" y="281"/>
                    <a:pt x="712" y="285"/>
                    <a:pt x="706" y="287"/>
                  </a:cubicBezTo>
                  <a:cubicBezTo>
                    <a:pt x="686" y="294"/>
                    <a:pt x="673" y="289"/>
                    <a:pt x="662" y="283"/>
                  </a:cubicBezTo>
                  <a:cubicBezTo>
                    <a:pt x="646" y="276"/>
                    <a:pt x="631" y="270"/>
                    <a:pt x="595" y="298"/>
                  </a:cubicBezTo>
                  <a:cubicBezTo>
                    <a:pt x="594" y="299"/>
                    <a:pt x="594" y="301"/>
                    <a:pt x="594" y="302"/>
                  </a:cubicBezTo>
                  <a:cubicBezTo>
                    <a:pt x="595" y="308"/>
                    <a:pt x="602" y="312"/>
                    <a:pt x="608" y="312"/>
                  </a:cubicBezTo>
                  <a:cubicBezTo>
                    <a:pt x="610" y="312"/>
                    <a:pt x="612" y="314"/>
                    <a:pt x="612" y="316"/>
                  </a:cubicBezTo>
                  <a:cubicBezTo>
                    <a:pt x="612" y="319"/>
                    <a:pt x="610" y="320"/>
                    <a:pt x="608" y="320"/>
                  </a:cubicBezTo>
                  <a:cubicBezTo>
                    <a:pt x="598" y="320"/>
                    <a:pt x="590" y="314"/>
                    <a:pt x="587" y="306"/>
                  </a:cubicBezTo>
                  <a:cubicBezTo>
                    <a:pt x="586" y="304"/>
                    <a:pt x="583" y="305"/>
                    <a:pt x="581" y="305"/>
                  </a:cubicBezTo>
                  <a:cubicBezTo>
                    <a:pt x="576" y="307"/>
                    <a:pt x="568" y="308"/>
                    <a:pt x="557" y="308"/>
                  </a:cubicBezTo>
                  <a:cubicBezTo>
                    <a:pt x="540" y="308"/>
                    <a:pt x="528" y="302"/>
                    <a:pt x="516" y="297"/>
                  </a:cubicBezTo>
                  <a:cubicBezTo>
                    <a:pt x="498" y="288"/>
                    <a:pt x="483" y="280"/>
                    <a:pt x="453" y="307"/>
                  </a:cubicBezTo>
                  <a:cubicBezTo>
                    <a:pt x="450" y="310"/>
                    <a:pt x="447" y="312"/>
                    <a:pt x="443" y="314"/>
                  </a:cubicBezTo>
                  <a:cubicBezTo>
                    <a:pt x="442" y="314"/>
                    <a:pt x="439" y="316"/>
                    <a:pt x="441" y="319"/>
                  </a:cubicBezTo>
                  <a:cubicBezTo>
                    <a:pt x="445" y="324"/>
                    <a:pt x="450" y="329"/>
                    <a:pt x="460" y="330"/>
                  </a:cubicBezTo>
                  <a:cubicBezTo>
                    <a:pt x="462" y="331"/>
                    <a:pt x="463" y="333"/>
                    <a:pt x="463" y="335"/>
                  </a:cubicBezTo>
                  <a:cubicBezTo>
                    <a:pt x="463" y="337"/>
                    <a:pt x="460" y="339"/>
                    <a:pt x="458" y="338"/>
                  </a:cubicBezTo>
                  <a:cubicBezTo>
                    <a:pt x="444" y="336"/>
                    <a:pt x="436" y="327"/>
                    <a:pt x="433" y="321"/>
                  </a:cubicBezTo>
                  <a:cubicBezTo>
                    <a:pt x="432" y="320"/>
                    <a:pt x="428" y="318"/>
                    <a:pt x="426" y="319"/>
                  </a:cubicBezTo>
                  <a:cubicBezTo>
                    <a:pt x="416" y="320"/>
                    <a:pt x="405" y="321"/>
                    <a:pt x="394" y="314"/>
                  </a:cubicBezTo>
                  <a:cubicBezTo>
                    <a:pt x="384" y="308"/>
                    <a:pt x="387" y="292"/>
                    <a:pt x="390" y="281"/>
                  </a:cubicBezTo>
                  <a:cubicBezTo>
                    <a:pt x="393" y="272"/>
                    <a:pt x="414" y="222"/>
                    <a:pt x="418" y="207"/>
                  </a:cubicBezTo>
                  <a:cubicBezTo>
                    <a:pt x="420" y="199"/>
                    <a:pt x="416" y="197"/>
                    <a:pt x="410" y="195"/>
                  </a:cubicBezTo>
                  <a:cubicBezTo>
                    <a:pt x="396" y="192"/>
                    <a:pt x="378" y="199"/>
                    <a:pt x="362" y="203"/>
                  </a:cubicBezTo>
                  <a:cubicBezTo>
                    <a:pt x="341" y="208"/>
                    <a:pt x="325" y="218"/>
                    <a:pt x="311" y="229"/>
                  </a:cubicBezTo>
                  <a:cubicBezTo>
                    <a:pt x="306" y="232"/>
                    <a:pt x="306" y="232"/>
                    <a:pt x="306" y="232"/>
                  </a:cubicBezTo>
                  <a:cubicBezTo>
                    <a:pt x="295" y="240"/>
                    <a:pt x="284" y="248"/>
                    <a:pt x="268" y="247"/>
                  </a:cubicBezTo>
                  <a:cubicBezTo>
                    <a:pt x="258" y="246"/>
                    <a:pt x="260" y="241"/>
                    <a:pt x="267" y="243"/>
                  </a:cubicBezTo>
                  <a:cubicBezTo>
                    <a:pt x="279" y="243"/>
                    <a:pt x="293" y="231"/>
                    <a:pt x="303" y="223"/>
                  </a:cubicBezTo>
                  <a:cubicBezTo>
                    <a:pt x="307" y="220"/>
                    <a:pt x="307" y="220"/>
                    <a:pt x="307" y="220"/>
                  </a:cubicBezTo>
                  <a:cubicBezTo>
                    <a:pt x="323" y="209"/>
                    <a:pt x="336" y="196"/>
                    <a:pt x="359" y="191"/>
                  </a:cubicBezTo>
                  <a:cubicBezTo>
                    <a:pt x="377" y="187"/>
                    <a:pt x="392" y="183"/>
                    <a:pt x="408" y="176"/>
                  </a:cubicBezTo>
                  <a:cubicBezTo>
                    <a:pt x="416" y="170"/>
                    <a:pt x="426" y="164"/>
                    <a:pt x="425" y="153"/>
                  </a:cubicBezTo>
                  <a:cubicBezTo>
                    <a:pt x="424" y="135"/>
                    <a:pt x="419" y="115"/>
                    <a:pt x="409" y="93"/>
                  </a:cubicBezTo>
                  <a:cubicBezTo>
                    <a:pt x="390" y="59"/>
                    <a:pt x="366" y="36"/>
                    <a:pt x="340" y="22"/>
                  </a:cubicBezTo>
                  <a:cubicBezTo>
                    <a:pt x="338" y="21"/>
                    <a:pt x="333" y="19"/>
                    <a:pt x="329" y="18"/>
                  </a:cubicBezTo>
                  <a:cubicBezTo>
                    <a:pt x="307" y="10"/>
                    <a:pt x="302" y="34"/>
                    <a:pt x="293" y="58"/>
                  </a:cubicBezTo>
                  <a:cubicBezTo>
                    <a:pt x="288" y="74"/>
                    <a:pt x="281" y="87"/>
                    <a:pt x="275" y="106"/>
                  </a:cubicBezTo>
                  <a:cubicBezTo>
                    <a:pt x="272" y="116"/>
                    <a:pt x="269" y="131"/>
                    <a:pt x="265" y="143"/>
                  </a:cubicBezTo>
                  <a:cubicBezTo>
                    <a:pt x="257" y="163"/>
                    <a:pt x="251" y="180"/>
                    <a:pt x="248" y="178"/>
                  </a:cubicBezTo>
                  <a:cubicBezTo>
                    <a:pt x="246" y="177"/>
                    <a:pt x="249" y="164"/>
                    <a:pt x="254" y="150"/>
                  </a:cubicBezTo>
                  <a:cubicBezTo>
                    <a:pt x="259" y="135"/>
                    <a:pt x="263" y="115"/>
                    <a:pt x="266" y="106"/>
                  </a:cubicBezTo>
                  <a:cubicBezTo>
                    <a:pt x="271" y="87"/>
                    <a:pt x="282" y="41"/>
                    <a:pt x="287" y="29"/>
                  </a:cubicBezTo>
                  <a:cubicBezTo>
                    <a:pt x="295" y="8"/>
                    <a:pt x="292" y="6"/>
                    <a:pt x="280" y="5"/>
                  </a:cubicBezTo>
                  <a:cubicBezTo>
                    <a:pt x="233" y="0"/>
                    <a:pt x="184" y="13"/>
                    <a:pt x="151" y="28"/>
                  </a:cubicBezTo>
                  <a:cubicBezTo>
                    <a:pt x="140" y="32"/>
                    <a:pt x="139" y="38"/>
                    <a:pt x="142" y="43"/>
                  </a:cubicBezTo>
                  <a:cubicBezTo>
                    <a:pt x="150" y="55"/>
                    <a:pt x="156" y="70"/>
                    <a:pt x="160" y="84"/>
                  </a:cubicBezTo>
                  <a:cubicBezTo>
                    <a:pt x="160" y="84"/>
                    <a:pt x="164" y="95"/>
                    <a:pt x="164" y="95"/>
                  </a:cubicBezTo>
                  <a:cubicBezTo>
                    <a:pt x="167" y="102"/>
                    <a:pt x="169" y="109"/>
                    <a:pt x="170" y="116"/>
                  </a:cubicBezTo>
                  <a:cubicBezTo>
                    <a:pt x="174" y="131"/>
                    <a:pt x="175" y="144"/>
                    <a:pt x="187" y="154"/>
                  </a:cubicBezTo>
                  <a:cubicBezTo>
                    <a:pt x="191" y="156"/>
                    <a:pt x="189" y="162"/>
                    <a:pt x="184" y="158"/>
                  </a:cubicBezTo>
                  <a:cubicBezTo>
                    <a:pt x="168" y="146"/>
                    <a:pt x="162" y="135"/>
                    <a:pt x="159" y="119"/>
                  </a:cubicBezTo>
                  <a:cubicBezTo>
                    <a:pt x="157" y="112"/>
                    <a:pt x="156" y="105"/>
                    <a:pt x="153" y="99"/>
                  </a:cubicBezTo>
                  <a:cubicBezTo>
                    <a:pt x="149" y="88"/>
                    <a:pt x="149" y="88"/>
                    <a:pt x="149" y="88"/>
                  </a:cubicBezTo>
                  <a:cubicBezTo>
                    <a:pt x="145" y="75"/>
                    <a:pt x="139" y="67"/>
                    <a:pt x="132" y="56"/>
                  </a:cubicBezTo>
                  <a:cubicBezTo>
                    <a:pt x="129" y="50"/>
                    <a:pt x="124" y="42"/>
                    <a:pt x="117" y="47"/>
                  </a:cubicBezTo>
                  <a:cubicBezTo>
                    <a:pt x="74" y="78"/>
                    <a:pt x="41" y="128"/>
                    <a:pt x="21" y="192"/>
                  </a:cubicBezTo>
                  <a:cubicBezTo>
                    <a:pt x="18" y="200"/>
                    <a:pt x="15" y="223"/>
                    <a:pt x="33" y="236"/>
                  </a:cubicBezTo>
                  <a:cubicBezTo>
                    <a:pt x="36" y="238"/>
                    <a:pt x="39" y="241"/>
                    <a:pt x="42" y="242"/>
                  </a:cubicBezTo>
                  <a:cubicBezTo>
                    <a:pt x="50" y="246"/>
                    <a:pt x="58" y="246"/>
                    <a:pt x="67" y="246"/>
                  </a:cubicBezTo>
                  <a:cubicBezTo>
                    <a:pt x="72" y="246"/>
                    <a:pt x="72" y="246"/>
                    <a:pt x="72" y="246"/>
                  </a:cubicBezTo>
                  <a:cubicBezTo>
                    <a:pt x="88" y="246"/>
                    <a:pt x="103" y="250"/>
                    <a:pt x="117" y="254"/>
                  </a:cubicBezTo>
                  <a:cubicBezTo>
                    <a:pt x="128" y="257"/>
                    <a:pt x="139" y="260"/>
                    <a:pt x="150" y="260"/>
                  </a:cubicBezTo>
                  <a:cubicBezTo>
                    <a:pt x="156" y="262"/>
                    <a:pt x="157" y="267"/>
                    <a:pt x="150" y="266"/>
                  </a:cubicBezTo>
                  <a:cubicBezTo>
                    <a:pt x="137" y="265"/>
                    <a:pt x="125" y="265"/>
                    <a:pt x="113" y="262"/>
                  </a:cubicBezTo>
                  <a:cubicBezTo>
                    <a:pt x="99" y="258"/>
                    <a:pt x="86" y="258"/>
                    <a:pt x="72" y="258"/>
                  </a:cubicBezTo>
                  <a:cubicBezTo>
                    <a:pt x="67" y="258"/>
                    <a:pt x="67" y="258"/>
                    <a:pt x="67" y="258"/>
                  </a:cubicBezTo>
                  <a:cubicBezTo>
                    <a:pt x="57" y="258"/>
                    <a:pt x="47" y="258"/>
                    <a:pt x="36" y="253"/>
                  </a:cubicBezTo>
                  <a:cubicBezTo>
                    <a:pt x="32" y="251"/>
                    <a:pt x="29" y="248"/>
                    <a:pt x="25" y="245"/>
                  </a:cubicBezTo>
                  <a:cubicBezTo>
                    <a:pt x="18" y="239"/>
                    <a:pt x="10" y="237"/>
                    <a:pt x="7" y="254"/>
                  </a:cubicBezTo>
                  <a:cubicBezTo>
                    <a:pt x="2" y="284"/>
                    <a:pt x="0" y="316"/>
                    <a:pt x="0" y="350"/>
                  </a:cubicBezTo>
                  <a:cubicBezTo>
                    <a:pt x="0" y="381"/>
                    <a:pt x="2" y="409"/>
                    <a:pt x="6" y="435"/>
                  </a:cubicBezTo>
                  <a:cubicBezTo>
                    <a:pt x="8" y="446"/>
                    <a:pt x="23" y="448"/>
                    <a:pt x="42" y="435"/>
                  </a:cubicBezTo>
                  <a:cubicBezTo>
                    <a:pt x="53" y="427"/>
                    <a:pt x="64" y="418"/>
                    <a:pt x="73" y="409"/>
                  </a:cubicBezTo>
                  <a:cubicBezTo>
                    <a:pt x="88" y="396"/>
                    <a:pt x="88" y="396"/>
                    <a:pt x="88" y="396"/>
                  </a:cubicBezTo>
                  <a:cubicBezTo>
                    <a:pt x="109" y="380"/>
                    <a:pt x="157" y="364"/>
                    <a:pt x="184" y="357"/>
                  </a:cubicBezTo>
                  <a:cubicBezTo>
                    <a:pt x="191" y="356"/>
                    <a:pt x="191" y="361"/>
                    <a:pt x="185" y="362"/>
                  </a:cubicBezTo>
                  <a:cubicBezTo>
                    <a:pt x="159" y="369"/>
                    <a:pt x="115" y="390"/>
                    <a:pt x="96" y="406"/>
                  </a:cubicBezTo>
                  <a:cubicBezTo>
                    <a:pt x="81" y="418"/>
                    <a:pt x="81" y="418"/>
                    <a:pt x="81" y="418"/>
                  </a:cubicBezTo>
                  <a:cubicBezTo>
                    <a:pt x="70" y="428"/>
                    <a:pt x="58" y="439"/>
                    <a:pt x="45" y="447"/>
                  </a:cubicBezTo>
                  <a:cubicBezTo>
                    <a:pt x="36" y="452"/>
                    <a:pt x="12" y="464"/>
                    <a:pt x="17" y="488"/>
                  </a:cubicBezTo>
                  <a:cubicBezTo>
                    <a:pt x="33" y="545"/>
                    <a:pt x="58" y="586"/>
                    <a:pt x="88" y="615"/>
                  </a:cubicBezTo>
                  <a:cubicBezTo>
                    <a:pt x="101" y="627"/>
                    <a:pt x="120" y="595"/>
                    <a:pt x="129" y="585"/>
                  </a:cubicBezTo>
                  <a:cubicBezTo>
                    <a:pt x="139" y="573"/>
                    <a:pt x="139" y="573"/>
                    <a:pt x="139" y="573"/>
                  </a:cubicBezTo>
                  <a:cubicBezTo>
                    <a:pt x="147" y="564"/>
                    <a:pt x="158" y="549"/>
                    <a:pt x="163" y="537"/>
                  </a:cubicBezTo>
                  <a:cubicBezTo>
                    <a:pt x="176" y="503"/>
                    <a:pt x="191" y="478"/>
                    <a:pt x="206" y="443"/>
                  </a:cubicBezTo>
                  <a:cubicBezTo>
                    <a:pt x="209" y="437"/>
                    <a:pt x="214" y="441"/>
                    <a:pt x="211" y="446"/>
                  </a:cubicBezTo>
                  <a:cubicBezTo>
                    <a:pt x="196" y="480"/>
                    <a:pt x="182" y="514"/>
                    <a:pt x="169" y="549"/>
                  </a:cubicBezTo>
                  <a:cubicBezTo>
                    <a:pt x="164" y="562"/>
                    <a:pt x="156" y="572"/>
                    <a:pt x="148" y="581"/>
                  </a:cubicBezTo>
                  <a:cubicBezTo>
                    <a:pt x="138" y="593"/>
                    <a:pt x="138" y="593"/>
                    <a:pt x="138" y="593"/>
                  </a:cubicBezTo>
                  <a:cubicBezTo>
                    <a:pt x="131" y="602"/>
                    <a:pt x="129" y="606"/>
                    <a:pt x="123" y="617"/>
                  </a:cubicBezTo>
                  <a:cubicBezTo>
                    <a:pt x="119" y="626"/>
                    <a:pt x="115" y="636"/>
                    <a:pt x="126" y="645"/>
                  </a:cubicBezTo>
                  <a:cubicBezTo>
                    <a:pt x="156" y="662"/>
                    <a:pt x="188" y="671"/>
                    <a:pt x="219" y="672"/>
                  </a:cubicBezTo>
                  <a:cubicBezTo>
                    <a:pt x="230" y="672"/>
                    <a:pt x="242" y="672"/>
                    <a:pt x="254" y="671"/>
                  </a:cubicBezTo>
                  <a:cubicBezTo>
                    <a:pt x="266" y="670"/>
                    <a:pt x="279" y="662"/>
                    <a:pt x="278" y="649"/>
                  </a:cubicBezTo>
                  <a:cubicBezTo>
                    <a:pt x="277" y="637"/>
                    <a:pt x="276" y="614"/>
                    <a:pt x="276" y="614"/>
                  </a:cubicBezTo>
                  <a:cubicBezTo>
                    <a:pt x="270" y="575"/>
                    <a:pt x="275" y="540"/>
                    <a:pt x="275" y="502"/>
                  </a:cubicBezTo>
                  <a:cubicBezTo>
                    <a:pt x="275" y="491"/>
                    <a:pt x="281" y="489"/>
                    <a:pt x="282" y="500"/>
                  </a:cubicBezTo>
                  <a:cubicBezTo>
                    <a:pt x="282" y="538"/>
                    <a:pt x="282" y="574"/>
                    <a:pt x="288" y="612"/>
                  </a:cubicBezTo>
                  <a:cubicBezTo>
                    <a:pt x="289" y="624"/>
                    <a:pt x="289" y="624"/>
                    <a:pt x="289" y="624"/>
                  </a:cubicBezTo>
                  <a:cubicBezTo>
                    <a:pt x="291" y="636"/>
                    <a:pt x="293" y="668"/>
                    <a:pt x="320" y="662"/>
                  </a:cubicBezTo>
                  <a:cubicBezTo>
                    <a:pt x="351" y="654"/>
                    <a:pt x="381" y="641"/>
                    <a:pt x="403" y="619"/>
                  </a:cubicBezTo>
                  <a:cubicBezTo>
                    <a:pt x="428" y="593"/>
                    <a:pt x="441" y="559"/>
                    <a:pt x="442" y="515"/>
                  </a:cubicBezTo>
                  <a:cubicBezTo>
                    <a:pt x="442" y="504"/>
                    <a:pt x="436" y="497"/>
                    <a:pt x="430" y="496"/>
                  </a:cubicBezTo>
                  <a:cubicBezTo>
                    <a:pt x="418" y="492"/>
                    <a:pt x="405" y="489"/>
                    <a:pt x="397" y="483"/>
                  </a:cubicBezTo>
                  <a:cubicBezTo>
                    <a:pt x="391" y="479"/>
                    <a:pt x="385" y="474"/>
                    <a:pt x="380" y="469"/>
                  </a:cubicBezTo>
                  <a:cubicBezTo>
                    <a:pt x="372" y="463"/>
                    <a:pt x="365" y="457"/>
                    <a:pt x="356" y="452"/>
                  </a:cubicBezTo>
                  <a:cubicBezTo>
                    <a:pt x="346" y="446"/>
                    <a:pt x="336" y="444"/>
                    <a:pt x="325" y="441"/>
                  </a:cubicBezTo>
                  <a:cubicBezTo>
                    <a:pt x="317" y="440"/>
                    <a:pt x="310" y="437"/>
                    <a:pt x="302" y="434"/>
                  </a:cubicBezTo>
                  <a:cubicBezTo>
                    <a:pt x="296" y="431"/>
                    <a:pt x="297" y="427"/>
                    <a:pt x="305" y="428"/>
                  </a:cubicBezTo>
                  <a:cubicBezTo>
                    <a:pt x="312" y="431"/>
                    <a:pt x="319" y="432"/>
                    <a:pt x="326" y="433"/>
                  </a:cubicBezTo>
                  <a:cubicBezTo>
                    <a:pt x="337" y="436"/>
                    <a:pt x="351" y="436"/>
                    <a:pt x="363" y="443"/>
                  </a:cubicBezTo>
                  <a:cubicBezTo>
                    <a:pt x="373" y="449"/>
                    <a:pt x="380" y="454"/>
                    <a:pt x="388" y="460"/>
                  </a:cubicBezTo>
                  <a:cubicBezTo>
                    <a:pt x="393" y="465"/>
                    <a:pt x="398" y="469"/>
                    <a:pt x="404" y="473"/>
                  </a:cubicBezTo>
                  <a:cubicBezTo>
                    <a:pt x="412" y="478"/>
                    <a:pt x="424" y="480"/>
                    <a:pt x="430" y="476"/>
                  </a:cubicBezTo>
                  <a:cubicBezTo>
                    <a:pt x="435" y="470"/>
                    <a:pt x="435" y="462"/>
                    <a:pt x="433" y="457"/>
                  </a:cubicBezTo>
                  <a:cubicBezTo>
                    <a:pt x="427" y="434"/>
                    <a:pt x="417" y="418"/>
                    <a:pt x="409" y="406"/>
                  </a:cubicBezTo>
                  <a:cubicBezTo>
                    <a:pt x="407" y="403"/>
                    <a:pt x="404" y="399"/>
                    <a:pt x="404" y="399"/>
                  </a:cubicBezTo>
                  <a:cubicBezTo>
                    <a:pt x="398" y="389"/>
                    <a:pt x="389" y="372"/>
                    <a:pt x="398" y="363"/>
                  </a:cubicBezTo>
                  <a:cubicBezTo>
                    <a:pt x="407" y="354"/>
                    <a:pt x="422" y="354"/>
                    <a:pt x="437" y="360"/>
                  </a:cubicBezTo>
                  <a:cubicBezTo>
                    <a:pt x="438" y="360"/>
                    <a:pt x="442" y="359"/>
                    <a:pt x="442" y="358"/>
                  </a:cubicBezTo>
                  <a:cubicBezTo>
                    <a:pt x="448" y="350"/>
                    <a:pt x="458" y="348"/>
                    <a:pt x="463" y="349"/>
                  </a:cubicBezTo>
                  <a:cubicBezTo>
                    <a:pt x="466" y="349"/>
                    <a:pt x="467" y="351"/>
                    <a:pt x="467" y="353"/>
                  </a:cubicBezTo>
                  <a:cubicBezTo>
                    <a:pt x="467" y="355"/>
                    <a:pt x="465" y="357"/>
                    <a:pt x="462" y="357"/>
                  </a:cubicBezTo>
                  <a:cubicBezTo>
                    <a:pt x="462" y="357"/>
                    <a:pt x="455" y="356"/>
                    <a:pt x="450" y="362"/>
                  </a:cubicBezTo>
                  <a:cubicBezTo>
                    <a:pt x="449" y="363"/>
                    <a:pt x="448" y="365"/>
                    <a:pt x="451" y="367"/>
                  </a:cubicBezTo>
                  <a:cubicBezTo>
                    <a:pt x="495" y="392"/>
                    <a:pt x="507" y="381"/>
                    <a:pt x="521" y="367"/>
                  </a:cubicBezTo>
                  <a:cubicBezTo>
                    <a:pt x="530" y="359"/>
                    <a:pt x="539" y="349"/>
                    <a:pt x="557" y="348"/>
                  </a:cubicBezTo>
                  <a:cubicBezTo>
                    <a:pt x="557" y="348"/>
                    <a:pt x="578" y="346"/>
                    <a:pt x="578" y="346"/>
                  </a:cubicBezTo>
                  <a:cubicBezTo>
                    <a:pt x="581" y="346"/>
                    <a:pt x="584" y="346"/>
                    <a:pt x="587" y="347"/>
                  </a:cubicBezTo>
                  <a:cubicBezTo>
                    <a:pt x="591" y="346"/>
                    <a:pt x="592" y="344"/>
                    <a:pt x="592" y="343"/>
                  </a:cubicBezTo>
                  <a:cubicBezTo>
                    <a:pt x="595" y="333"/>
                    <a:pt x="602" y="325"/>
                    <a:pt x="610" y="324"/>
                  </a:cubicBezTo>
                  <a:cubicBezTo>
                    <a:pt x="613" y="324"/>
                    <a:pt x="615" y="326"/>
                    <a:pt x="615" y="328"/>
                  </a:cubicBezTo>
                  <a:cubicBezTo>
                    <a:pt x="615" y="330"/>
                    <a:pt x="614" y="332"/>
                    <a:pt x="611" y="332"/>
                  </a:cubicBezTo>
                  <a:cubicBezTo>
                    <a:pt x="606" y="333"/>
                    <a:pt x="601" y="339"/>
                    <a:pt x="600" y="346"/>
                  </a:cubicBezTo>
                  <a:cubicBezTo>
                    <a:pt x="599" y="349"/>
                    <a:pt x="601" y="350"/>
                    <a:pt x="601" y="350"/>
                  </a:cubicBezTo>
                  <a:cubicBezTo>
                    <a:pt x="605" y="351"/>
                    <a:pt x="609" y="353"/>
                    <a:pt x="612" y="354"/>
                  </a:cubicBezTo>
                  <a:cubicBezTo>
                    <a:pt x="623" y="359"/>
                    <a:pt x="633" y="363"/>
                    <a:pt x="649" y="361"/>
                  </a:cubicBezTo>
                  <a:cubicBezTo>
                    <a:pt x="671" y="356"/>
                    <a:pt x="681" y="343"/>
                    <a:pt x="691" y="331"/>
                  </a:cubicBezTo>
                  <a:cubicBezTo>
                    <a:pt x="697" y="323"/>
                    <a:pt x="703" y="315"/>
                    <a:pt x="711" y="311"/>
                  </a:cubicBezTo>
                  <a:cubicBezTo>
                    <a:pt x="716" y="309"/>
                    <a:pt x="724" y="306"/>
                    <a:pt x="734" y="303"/>
                  </a:cubicBezTo>
                  <a:cubicBezTo>
                    <a:pt x="740" y="301"/>
                    <a:pt x="737" y="303"/>
                    <a:pt x="739" y="298"/>
                  </a:cubicBezTo>
                  <a:cubicBezTo>
                    <a:pt x="742" y="290"/>
                    <a:pt x="748" y="279"/>
                    <a:pt x="755" y="277"/>
                  </a:cubicBezTo>
                  <a:cubicBezTo>
                    <a:pt x="757" y="276"/>
                    <a:pt x="759" y="278"/>
                    <a:pt x="760" y="280"/>
                  </a:cubicBezTo>
                  <a:cubicBezTo>
                    <a:pt x="760" y="282"/>
                    <a:pt x="759" y="284"/>
                    <a:pt x="757" y="285"/>
                  </a:cubicBezTo>
                  <a:cubicBezTo>
                    <a:pt x="755" y="285"/>
                    <a:pt x="751" y="291"/>
                    <a:pt x="748" y="297"/>
                  </a:cubicBezTo>
                  <a:cubicBezTo>
                    <a:pt x="747" y="300"/>
                    <a:pt x="750" y="301"/>
                    <a:pt x="752" y="301"/>
                  </a:cubicBezTo>
                  <a:cubicBezTo>
                    <a:pt x="754" y="300"/>
                    <a:pt x="757" y="300"/>
                    <a:pt x="759" y="300"/>
                  </a:cubicBezTo>
                  <a:cubicBezTo>
                    <a:pt x="804" y="302"/>
                    <a:pt x="810" y="290"/>
                    <a:pt x="818" y="276"/>
                  </a:cubicBezTo>
                  <a:cubicBezTo>
                    <a:pt x="822" y="268"/>
                    <a:pt x="827" y="258"/>
                    <a:pt x="841" y="252"/>
                  </a:cubicBezTo>
                </a:path>
              </a:pathLst>
            </a:custGeom>
            <a:solidFill>
              <a:srgbClr val="F7D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109">
              <a:extLst>
                <a:ext uri="{FF2B5EF4-FFF2-40B4-BE49-F238E27FC236}">
                  <a16:creationId xmlns:a16="http://schemas.microsoft.com/office/drawing/2014/main" id="{1120CF63-216F-4F06-B8D6-2F1D9F705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2540"/>
              <a:ext cx="940" cy="251"/>
            </a:xfrm>
            <a:custGeom>
              <a:avLst/>
              <a:gdLst>
                <a:gd name="T0" fmla="*/ 475 w 431"/>
                <a:gd name="T1" fmla="*/ 2777 h 108"/>
                <a:gd name="T2" fmla="*/ 290 w 431"/>
                <a:gd name="T3" fmla="*/ 1831 h 108"/>
                <a:gd name="T4" fmla="*/ 290 w 431"/>
                <a:gd name="T5" fmla="*/ 1810 h 108"/>
                <a:gd name="T6" fmla="*/ 177 w 431"/>
                <a:gd name="T7" fmla="*/ 2161 h 108"/>
                <a:gd name="T8" fmla="*/ 113 w 431"/>
                <a:gd name="T9" fmla="*/ 2949 h 108"/>
                <a:gd name="T10" fmla="*/ 1171 w 431"/>
                <a:gd name="T11" fmla="*/ 2824 h 108"/>
                <a:gd name="T12" fmla="*/ 2803 w 431"/>
                <a:gd name="T13" fmla="*/ 2512 h 108"/>
                <a:gd name="T14" fmla="*/ 3644 w 431"/>
                <a:gd name="T15" fmla="*/ 2798 h 108"/>
                <a:gd name="T16" fmla="*/ 4366 w 431"/>
                <a:gd name="T17" fmla="*/ 2570 h 108"/>
                <a:gd name="T18" fmla="*/ 4390 w 431"/>
                <a:gd name="T19" fmla="*/ 2533 h 108"/>
                <a:gd name="T20" fmla="*/ 6089 w 431"/>
                <a:gd name="T21" fmla="*/ 2096 h 108"/>
                <a:gd name="T22" fmla="*/ 6949 w 431"/>
                <a:gd name="T23" fmla="*/ 2219 h 108"/>
                <a:gd name="T24" fmla="*/ 7396 w 431"/>
                <a:gd name="T25" fmla="*/ 1604 h 108"/>
                <a:gd name="T26" fmla="*/ 8196 w 431"/>
                <a:gd name="T27" fmla="*/ 616 h 108"/>
                <a:gd name="T28" fmla="*/ 9180 w 431"/>
                <a:gd name="T29" fmla="*/ 579 h 108"/>
                <a:gd name="T30" fmla="*/ 9751 w 431"/>
                <a:gd name="T31" fmla="*/ 644 h 108"/>
                <a:gd name="T32" fmla="*/ 9655 w 431"/>
                <a:gd name="T33" fmla="*/ 437 h 108"/>
                <a:gd name="T34" fmla="*/ 9215 w 431"/>
                <a:gd name="T35" fmla="*/ 286 h 108"/>
                <a:gd name="T36" fmla="*/ 8048 w 431"/>
                <a:gd name="T37" fmla="*/ 265 h 108"/>
                <a:gd name="T38" fmla="*/ 7354 w 431"/>
                <a:gd name="T39" fmla="*/ 1195 h 108"/>
                <a:gd name="T40" fmla="*/ 6879 w 431"/>
                <a:gd name="T41" fmla="*/ 1962 h 108"/>
                <a:gd name="T42" fmla="*/ 6037 w 431"/>
                <a:gd name="T43" fmla="*/ 1717 h 108"/>
                <a:gd name="T44" fmla="*/ 4680 w 431"/>
                <a:gd name="T45" fmla="*/ 1810 h 108"/>
                <a:gd name="T46" fmla="*/ 3714 w 431"/>
                <a:gd name="T47" fmla="*/ 2512 h 108"/>
                <a:gd name="T48" fmla="*/ 2759 w 431"/>
                <a:gd name="T49" fmla="*/ 2096 h 108"/>
                <a:gd name="T50" fmla="*/ 1132 w 431"/>
                <a:gd name="T51" fmla="*/ 2426 h 108"/>
                <a:gd name="T52" fmla="*/ 475 w 431"/>
                <a:gd name="T53" fmla="*/ 2777 h 1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31" h="108">
                  <a:moveTo>
                    <a:pt x="21" y="95"/>
                  </a:moveTo>
                  <a:cubicBezTo>
                    <a:pt x="11" y="93"/>
                    <a:pt x="6" y="81"/>
                    <a:pt x="13" y="63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1" y="68"/>
                    <a:pt x="8" y="74"/>
                    <a:pt x="8" y="74"/>
                  </a:cubicBezTo>
                  <a:cubicBezTo>
                    <a:pt x="4" y="83"/>
                    <a:pt x="0" y="98"/>
                    <a:pt x="5" y="101"/>
                  </a:cubicBezTo>
                  <a:cubicBezTo>
                    <a:pt x="15" y="107"/>
                    <a:pt x="40" y="108"/>
                    <a:pt x="52" y="97"/>
                  </a:cubicBezTo>
                  <a:cubicBezTo>
                    <a:pt x="86" y="67"/>
                    <a:pt x="104" y="76"/>
                    <a:pt x="124" y="86"/>
                  </a:cubicBezTo>
                  <a:cubicBezTo>
                    <a:pt x="135" y="91"/>
                    <a:pt x="146" y="96"/>
                    <a:pt x="161" y="96"/>
                  </a:cubicBezTo>
                  <a:cubicBezTo>
                    <a:pt x="177" y="96"/>
                    <a:pt x="188" y="93"/>
                    <a:pt x="193" y="88"/>
                  </a:cubicBezTo>
                  <a:cubicBezTo>
                    <a:pt x="193" y="88"/>
                    <a:pt x="194" y="87"/>
                    <a:pt x="194" y="87"/>
                  </a:cubicBezTo>
                  <a:cubicBezTo>
                    <a:pt x="234" y="56"/>
                    <a:pt x="252" y="64"/>
                    <a:pt x="269" y="72"/>
                  </a:cubicBezTo>
                  <a:cubicBezTo>
                    <a:pt x="280" y="77"/>
                    <a:pt x="290" y="82"/>
                    <a:pt x="307" y="76"/>
                  </a:cubicBezTo>
                  <a:cubicBezTo>
                    <a:pt x="317" y="72"/>
                    <a:pt x="322" y="64"/>
                    <a:pt x="327" y="55"/>
                  </a:cubicBezTo>
                  <a:cubicBezTo>
                    <a:pt x="334" y="43"/>
                    <a:pt x="341" y="29"/>
                    <a:pt x="362" y="21"/>
                  </a:cubicBezTo>
                  <a:cubicBezTo>
                    <a:pt x="381" y="12"/>
                    <a:pt x="394" y="16"/>
                    <a:pt x="406" y="20"/>
                  </a:cubicBezTo>
                  <a:cubicBezTo>
                    <a:pt x="415" y="23"/>
                    <a:pt x="422" y="25"/>
                    <a:pt x="431" y="22"/>
                  </a:cubicBezTo>
                  <a:cubicBezTo>
                    <a:pt x="427" y="15"/>
                    <a:pt x="427" y="15"/>
                    <a:pt x="427" y="15"/>
                  </a:cubicBezTo>
                  <a:cubicBezTo>
                    <a:pt x="420" y="15"/>
                    <a:pt x="414" y="12"/>
                    <a:pt x="407" y="10"/>
                  </a:cubicBezTo>
                  <a:cubicBezTo>
                    <a:pt x="395" y="7"/>
                    <a:pt x="376" y="0"/>
                    <a:pt x="356" y="9"/>
                  </a:cubicBezTo>
                  <a:cubicBezTo>
                    <a:pt x="336" y="17"/>
                    <a:pt x="332" y="29"/>
                    <a:pt x="325" y="41"/>
                  </a:cubicBezTo>
                  <a:cubicBezTo>
                    <a:pt x="320" y="50"/>
                    <a:pt x="315" y="63"/>
                    <a:pt x="304" y="67"/>
                  </a:cubicBezTo>
                  <a:cubicBezTo>
                    <a:pt x="288" y="73"/>
                    <a:pt x="278" y="64"/>
                    <a:pt x="267" y="59"/>
                  </a:cubicBezTo>
                  <a:cubicBezTo>
                    <a:pt x="254" y="52"/>
                    <a:pt x="236" y="45"/>
                    <a:pt x="207" y="62"/>
                  </a:cubicBezTo>
                  <a:cubicBezTo>
                    <a:pt x="200" y="66"/>
                    <a:pt x="180" y="86"/>
                    <a:pt x="164" y="86"/>
                  </a:cubicBezTo>
                  <a:cubicBezTo>
                    <a:pt x="148" y="86"/>
                    <a:pt x="133" y="77"/>
                    <a:pt x="122" y="72"/>
                  </a:cubicBezTo>
                  <a:cubicBezTo>
                    <a:pt x="103" y="62"/>
                    <a:pt x="84" y="53"/>
                    <a:pt x="50" y="83"/>
                  </a:cubicBezTo>
                  <a:cubicBezTo>
                    <a:pt x="38" y="95"/>
                    <a:pt x="32" y="98"/>
                    <a:pt x="21" y="95"/>
                  </a:cubicBezTo>
                  <a:close/>
                </a:path>
              </a:pathLst>
            </a:custGeom>
            <a:solidFill>
              <a:srgbClr val="E9E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110">
              <a:extLst>
                <a:ext uri="{FF2B5EF4-FFF2-40B4-BE49-F238E27FC236}">
                  <a16:creationId xmlns:a16="http://schemas.microsoft.com/office/drawing/2014/main" id="{74720FCA-0DA8-4AAA-BECF-41E7FB2F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1956"/>
              <a:ext cx="532" cy="247"/>
            </a:xfrm>
            <a:custGeom>
              <a:avLst/>
              <a:gdLst>
                <a:gd name="T0" fmla="*/ 3907 w 244"/>
                <a:gd name="T1" fmla="*/ 2330 h 106"/>
                <a:gd name="T2" fmla="*/ 4313 w 244"/>
                <a:gd name="T3" fmla="*/ 2351 h 106"/>
                <a:gd name="T4" fmla="*/ 4313 w 244"/>
                <a:gd name="T5" fmla="*/ 2351 h 106"/>
                <a:gd name="T6" fmla="*/ 5015 w 244"/>
                <a:gd name="T7" fmla="*/ 3127 h 106"/>
                <a:gd name="T8" fmla="*/ 5514 w 244"/>
                <a:gd name="T9" fmla="*/ 2265 h 106"/>
                <a:gd name="T10" fmla="*/ 5494 w 244"/>
                <a:gd name="T11" fmla="*/ 2237 h 106"/>
                <a:gd name="T12" fmla="*/ 4498 w 244"/>
                <a:gd name="T13" fmla="*/ 1682 h 106"/>
                <a:gd name="T14" fmla="*/ 4498 w 244"/>
                <a:gd name="T15" fmla="*/ 1682 h 106"/>
                <a:gd name="T16" fmla="*/ 4156 w 244"/>
                <a:gd name="T17" fmla="*/ 1265 h 106"/>
                <a:gd name="T18" fmla="*/ 3118 w 244"/>
                <a:gd name="T19" fmla="*/ 885 h 106"/>
                <a:gd name="T20" fmla="*/ 3142 w 244"/>
                <a:gd name="T21" fmla="*/ 858 h 106"/>
                <a:gd name="T22" fmla="*/ 2738 w 244"/>
                <a:gd name="T23" fmla="*/ 597 h 106"/>
                <a:gd name="T24" fmla="*/ 1651 w 244"/>
                <a:gd name="T25" fmla="*/ 531 h 106"/>
                <a:gd name="T26" fmla="*/ 1651 w 244"/>
                <a:gd name="T27" fmla="*/ 531 h 106"/>
                <a:gd name="T28" fmla="*/ 1284 w 244"/>
                <a:gd name="T29" fmla="*/ 179 h 106"/>
                <a:gd name="T30" fmla="*/ 229 w 244"/>
                <a:gd name="T31" fmla="*/ 0 h 106"/>
                <a:gd name="T32" fmla="*/ 0 w 244"/>
                <a:gd name="T33" fmla="*/ 799 h 106"/>
                <a:gd name="T34" fmla="*/ 113 w 244"/>
                <a:gd name="T35" fmla="*/ 734 h 106"/>
                <a:gd name="T36" fmla="*/ 113 w 244"/>
                <a:gd name="T37" fmla="*/ 734 h 106"/>
                <a:gd name="T38" fmla="*/ 1132 w 244"/>
                <a:gd name="T39" fmla="*/ 1179 h 106"/>
                <a:gd name="T40" fmla="*/ 1607 w 244"/>
                <a:gd name="T41" fmla="*/ 1151 h 106"/>
                <a:gd name="T42" fmla="*/ 1627 w 244"/>
                <a:gd name="T43" fmla="*/ 1151 h 106"/>
                <a:gd name="T44" fmla="*/ 2601 w 244"/>
                <a:gd name="T45" fmla="*/ 1731 h 106"/>
                <a:gd name="T46" fmla="*/ 3048 w 244"/>
                <a:gd name="T47" fmla="*/ 1731 h 106"/>
                <a:gd name="T48" fmla="*/ 3048 w 244"/>
                <a:gd name="T49" fmla="*/ 1731 h 106"/>
                <a:gd name="T50" fmla="*/ 3907 w 244"/>
                <a:gd name="T51" fmla="*/ 233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4" h="106">
                  <a:moveTo>
                    <a:pt x="173" y="79"/>
                  </a:moveTo>
                  <a:cubicBezTo>
                    <a:pt x="183" y="81"/>
                    <a:pt x="186" y="80"/>
                    <a:pt x="191" y="80"/>
                  </a:cubicBezTo>
                  <a:cubicBezTo>
                    <a:pt x="191" y="80"/>
                    <a:pt x="191" y="80"/>
                    <a:pt x="191" y="80"/>
                  </a:cubicBezTo>
                  <a:cubicBezTo>
                    <a:pt x="200" y="83"/>
                    <a:pt x="214" y="98"/>
                    <a:pt x="222" y="106"/>
                  </a:cubicBezTo>
                  <a:cubicBezTo>
                    <a:pt x="229" y="95"/>
                    <a:pt x="236" y="86"/>
                    <a:pt x="244" y="77"/>
                  </a:cubicBezTo>
                  <a:cubicBezTo>
                    <a:pt x="243" y="77"/>
                    <a:pt x="243" y="76"/>
                    <a:pt x="243" y="76"/>
                  </a:cubicBezTo>
                  <a:cubicBezTo>
                    <a:pt x="233" y="72"/>
                    <a:pt x="206" y="64"/>
                    <a:pt x="199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197" y="53"/>
                    <a:pt x="195" y="47"/>
                    <a:pt x="184" y="43"/>
                  </a:cubicBezTo>
                  <a:cubicBezTo>
                    <a:pt x="174" y="40"/>
                    <a:pt x="146" y="36"/>
                    <a:pt x="138" y="30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6" y="26"/>
                    <a:pt x="132" y="20"/>
                    <a:pt x="121" y="20"/>
                  </a:cubicBezTo>
                  <a:cubicBezTo>
                    <a:pt x="110" y="19"/>
                    <a:pt x="82" y="22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1" y="14"/>
                    <a:pt x="68" y="8"/>
                    <a:pt x="57" y="6"/>
                  </a:cubicBezTo>
                  <a:cubicBezTo>
                    <a:pt x="46" y="5"/>
                    <a:pt x="29" y="5"/>
                    <a:pt x="10" y="0"/>
                  </a:cubicBezTo>
                  <a:cubicBezTo>
                    <a:pt x="6" y="9"/>
                    <a:pt x="3" y="18"/>
                    <a:pt x="0" y="27"/>
                  </a:cubicBezTo>
                  <a:cubicBezTo>
                    <a:pt x="2" y="26"/>
                    <a:pt x="4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5" y="29"/>
                    <a:pt x="40" y="37"/>
                    <a:pt x="50" y="40"/>
                  </a:cubicBezTo>
                  <a:cubicBezTo>
                    <a:pt x="61" y="44"/>
                    <a:pt x="67" y="40"/>
                    <a:pt x="71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81" y="39"/>
                    <a:pt x="105" y="54"/>
                    <a:pt x="115" y="59"/>
                  </a:cubicBezTo>
                  <a:cubicBezTo>
                    <a:pt x="124" y="64"/>
                    <a:pt x="131" y="61"/>
                    <a:pt x="135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44" y="57"/>
                    <a:pt x="162" y="77"/>
                    <a:pt x="173" y="79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111">
              <a:extLst>
                <a:ext uri="{FF2B5EF4-FFF2-40B4-BE49-F238E27FC236}">
                  <a16:creationId xmlns:a16="http://schemas.microsoft.com/office/drawing/2014/main" id="{27DC6894-DD2F-4BBF-8C50-6E2D1F540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2993"/>
              <a:ext cx="456" cy="107"/>
            </a:xfrm>
            <a:custGeom>
              <a:avLst/>
              <a:gdLst>
                <a:gd name="T0" fmla="*/ 4488 w 209"/>
                <a:gd name="T1" fmla="*/ 930 h 46"/>
                <a:gd name="T2" fmla="*/ 4737 w 209"/>
                <a:gd name="T3" fmla="*/ 968 h 46"/>
                <a:gd name="T4" fmla="*/ 4693 w 209"/>
                <a:gd name="T5" fmla="*/ 293 h 46"/>
                <a:gd name="T6" fmla="*/ 4466 w 209"/>
                <a:gd name="T7" fmla="*/ 265 h 46"/>
                <a:gd name="T8" fmla="*/ 4466 w 209"/>
                <a:gd name="T9" fmla="*/ 237 h 46"/>
                <a:gd name="T10" fmla="*/ 4032 w 209"/>
                <a:gd name="T11" fmla="*/ 28 h 46"/>
                <a:gd name="T12" fmla="*/ 3033 w 209"/>
                <a:gd name="T13" fmla="*/ 237 h 46"/>
                <a:gd name="T14" fmla="*/ 3033 w 209"/>
                <a:gd name="T15" fmla="*/ 237 h 46"/>
                <a:gd name="T16" fmla="*/ 2585 w 209"/>
                <a:gd name="T17" fmla="*/ 151 h 46"/>
                <a:gd name="T18" fmla="*/ 1632 w 209"/>
                <a:gd name="T19" fmla="*/ 502 h 46"/>
                <a:gd name="T20" fmla="*/ 1632 w 209"/>
                <a:gd name="T21" fmla="*/ 502 h 46"/>
                <a:gd name="T22" fmla="*/ 1152 w 209"/>
                <a:gd name="T23" fmla="*/ 293 h 46"/>
                <a:gd name="T24" fmla="*/ 157 w 209"/>
                <a:gd name="T25" fmla="*/ 502 h 46"/>
                <a:gd name="T26" fmla="*/ 157 w 209"/>
                <a:gd name="T27" fmla="*/ 502 h 46"/>
                <a:gd name="T28" fmla="*/ 0 w 209"/>
                <a:gd name="T29" fmla="*/ 326 h 46"/>
                <a:gd name="T30" fmla="*/ 44 w 209"/>
                <a:gd name="T31" fmla="*/ 1282 h 46"/>
                <a:gd name="T32" fmla="*/ 133 w 209"/>
                <a:gd name="T33" fmla="*/ 1196 h 46"/>
                <a:gd name="T34" fmla="*/ 133 w 209"/>
                <a:gd name="T35" fmla="*/ 1196 h 46"/>
                <a:gd name="T36" fmla="*/ 1204 w 209"/>
                <a:gd name="T37" fmla="*/ 1321 h 46"/>
                <a:gd name="T38" fmla="*/ 1632 w 209"/>
                <a:gd name="T39" fmla="*/ 1110 h 46"/>
                <a:gd name="T40" fmla="*/ 1632 w 209"/>
                <a:gd name="T41" fmla="*/ 1110 h 46"/>
                <a:gd name="T42" fmla="*/ 2699 w 209"/>
                <a:gd name="T43" fmla="*/ 1196 h 46"/>
                <a:gd name="T44" fmla="*/ 3127 w 209"/>
                <a:gd name="T45" fmla="*/ 996 h 46"/>
                <a:gd name="T46" fmla="*/ 3127 w 209"/>
                <a:gd name="T47" fmla="*/ 968 h 46"/>
                <a:gd name="T48" fmla="*/ 4104 w 209"/>
                <a:gd name="T49" fmla="*/ 1147 h 46"/>
                <a:gd name="T50" fmla="*/ 4488 w 209"/>
                <a:gd name="T51" fmla="*/ 930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9" h="46">
                  <a:moveTo>
                    <a:pt x="198" y="32"/>
                  </a:moveTo>
                  <a:cubicBezTo>
                    <a:pt x="201" y="32"/>
                    <a:pt x="205" y="32"/>
                    <a:pt x="209" y="33"/>
                  </a:cubicBezTo>
                  <a:cubicBezTo>
                    <a:pt x="208" y="26"/>
                    <a:pt x="207" y="18"/>
                    <a:pt x="207" y="10"/>
                  </a:cubicBezTo>
                  <a:cubicBezTo>
                    <a:pt x="203" y="10"/>
                    <a:pt x="200" y="10"/>
                    <a:pt x="197" y="9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4" y="5"/>
                    <a:pt x="189" y="0"/>
                    <a:pt x="178" y="1"/>
                  </a:cubicBezTo>
                  <a:cubicBezTo>
                    <a:pt x="167" y="2"/>
                    <a:pt x="144" y="11"/>
                    <a:pt x="134" y="8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1" y="5"/>
                    <a:pt x="125" y="2"/>
                    <a:pt x="114" y="5"/>
                  </a:cubicBezTo>
                  <a:cubicBezTo>
                    <a:pt x="104" y="9"/>
                    <a:pt x="81" y="18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68" y="15"/>
                    <a:pt x="62" y="9"/>
                    <a:pt x="51" y="10"/>
                  </a:cubicBezTo>
                  <a:cubicBezTo>
                    <a:pt x="40" y="12"/>
                    <a:pt x="20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5"/>
                    <a:pt x="3" y="13"/>
                    <a:pt x="0" y="11"/>
                  </a:cubicBezTo>
                  <a:cubicBezTo>
                    <a:pt x="0" y="22"/>
                    <a:pt x="1" y="33"/>
                    <a:pt x="2" y="44"/>
                  </a:cubicBezTo>
                  <a:cubicBezTo>
                    <a:pt x="3" y="43"/>
                    <a:pt x="4" y="42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26" y="43"/>
                    <a:pt x="42" y="44"/>
                    <a:pt x="53" y="45"/>
                  </a:cubicBezTo>
                  <a:cubicBezTo>
                    <a:pt x="64" y="46"/>
                    <a:pt x="69" y="41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81" y="35"/>
                    <a:pt x="108" y="40"/>
                    <a:pt x="119" y="41"/>
                  </a:cubicBezTo>
                  <a:cubicBezTo>
                    <a:pt x="130" y="42"/>
                    <a:pt x="135" y="37"/>
                    <a:pt x="138" y="34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46" y="28"/>
                    <a:pt x="170" y="41"/>
                    <a:pt x="181" y="39"/>
                  </a:cubicBezTo>
                  <a:cubicBezTo>
                    <a:pt x="192" y="37"/>
                    <a:pt x="194" y="34"/>
                    <a:pt x="198" y="32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112">
              <a:extLst>
                <a:ext uri="{FF2B5EF4-FFF2-40B4-BE49-F238E27FC236}">
                  <a16:creationId xmlns:a16="http://schemas.microsoft.com/office/drawing/2014/main" id="{D4419537-A767-4618-AE9E-8E174C4E2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3514"/>
              <a:ext cx="541" cy="234"/>
            </a:xfrm>
            <a:custGeom>
              <a:avLst/>
              <a:gdLst>
                <a:gd name="T0" fmla="*/ 3416 w 248"/>
                <a:gd name="T1" fmla="*/ 2013 h 101"/>
                <a:gd name="T2" fmla="*/ 4463 w 248"/>
                <a:gd name="T3" fmla="*/ 1615 h 101"/>
                <a:gd name="T4" fmla="*/ 4797 w 248"/>
                <a:gd name="T5" fmla="*/ 1207 h 101"/>
                <a:gd name="T6" fmla="*/ 4797 w 248"/>
                <a:gd name="T7" fmla="*/ 1207 h 101"/>
                <a:gd name="T8" fmla="*/ 5615 w 248"/>
                <a:gd name="T9" fmla="*/ 746 h 101"/>
                <a:gd name="T10" fmla="*/ 5192 w 248"/>
                <a:gd name="T11" fmla="*/ 0 h 101"/>
                <a:gd name="T12" fmla="*/ 4620 w 248"/>
                <a:gd name="T13" fmla="*/ 575 h 101"/>
                <a:gd name="T14" fmla="*/ 4620 w 248"/>
                <a:gd name="T15" fmla="*/ 575 h 101"/>
                <a:gd name="T16" fmla="*/ 4217 w 248"/>
                <a:gd name="T17" fmla="*/ 575 h 101"/>
                <a:gd name="T18" fmla="*/ 3355 w 248"/>
                <a:gd name="T19" fmla="*/ 1182 h 101"/>
                <a:gd name="T20" fmla="*/ 3355 w 248"/>
                <a:gd name="T21" fmla="*/ 1154 h 101"/>
                <a:gd name="T22" fmla="*/ 2899 w 248"/>
                <a:gd name="T23" fmla="*/ 1154 h 101"/>
                <a:gd name="T24" fmla="*/ 1922 w 248"/>
                <a:gd name="T25" fmla="*/ 1756 h 101"/>
                <a:gd name="T26" fmla="*/ 1898 w 248"/>
                <a:gd name="T27" fmla="*/ 1756 h 101"/>
                <a:gd name="T28" fmla="*/ 1475 w 248"/>
                <a:gd name="T29" fmla="*/ 1643 h 101"/>
                <a:gd name="T30" fmla="*/ 423 w 248"/>
                <a:gd name="T31" fmla="*/ 1992 h 101"/>
                <a:gd name="T32" fmla="*/ 423 w 248"/>
                <a:gd name="T33" fmla="*/ 1992 h 101"/>
                <a:gd name="T34" fmla="*/ 0 w 248"/>
                <a:gd name="T35" fmla="*/ 1842 h 101"/>
                <a:gd name="T36" fmla="*/ 290 w 248"/>
                <a:gd name="T37" fmla="*/ 2910 h 101"/>
                <a:gd name="T38" fmla="*/ 476 w 248"/>
                <a:gd name="T39" fmla="*/ 2674 h 101"/>
                <a:gd name="T40" fmla="*/ 476 w 248"/>
                <a:gd name="T41" fmla="*/ 2674 h 101"/>
                <a:gd name="T42" fmla="*/ 1566 w 248"/>
                <a:gd name="T43" fmla="*/ 2625 h 101"/>
                <a:gd name="T44" fmla="*/ 1950 w 248"/>
                <a:gd name="T45" fmla="*/ 2361 h 101"/>
                <a:gd name="T46" fmla="*/ 1950 w 248"/>
                <a:gd name="T47" fmla="*/ 2361 h 101"/>
                <a:gd name="T48" fmla="*/ 3032 w 248"/>
                <a:gd name="T49" fmla="*/ 2303 h 101"/>
                <a:gd name="T50" fmla="*/ 3445 w 248"/>
                <a:gd name="T51" fmla="*/ 2013 h 101"/>
                <a:gd name="T52" fmla="*/ 3416 w 248"/>
                <a:gd name="T53" fmla="*/ 2013 h 1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8" h="101">
                  <a:moveTo>
                    <a:pt x="151" y="70"/>
                  </a:moveTo>
                  <a:cubicBezTo>
                    <a:pt x="159" y="63"/>
                    <a:pt x="187" y="59"/>
                    <a:pt x="197" y="56"/>
                  </a:cubicBezTo>
                  <a:cubicBezTo>
                    <a:pt x="208" y="53"/>
                    <a:pt x="210" y="46"/>
                    <a:pt x="212" y="42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217" y="36"/>
                    <a:pt x="236" y="30"/>
                    <a:pt x="248" y="26"/>
                  </a:cubicBezTo>
                  <a:cubicBezTo>
                    <a:pt x="241" y="18"/>
                    <a:pt x="235" y="9"/>
                    <a:pt x="229" y="0"/>
                  </a:cubicBezTo>
                  <a:cubicBezTo>
                    <a:pt x="221" y="7"/>
                    <a:pt x="211" y="17"/>
                    <a:pt x="204" y="20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199" y="19"/>
                    <a:pt x="196" y="18"/>
                    <a:pt x="186" y="20"/>
                  </a:cubicBezTo>
                  <a:cubicBezTo>
                    <a:pt x="175" y="22"/>
                    <a:pt x="157" y="43"/>
                    <a:pt x="148" y="41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44" y="38"/>
                    <a:pt x="137" y="35"/>
                    <a:pt x="128" y="40"/>
                  </a:cubicBezTo>
                  <a:cubicBezTo>
                    <a:pt x="118" y="45"/>
                    <a:pt x="94" y="60"/>
                    <a:pt x="85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0" y="59"/>
                    <a:pt x="75" y="54"/>
                    <a:pt x="65" y="57"/>
                  </a:cubicBezTo>
                  <a:cubicBezTo>
                    <a:pt x="54" y="60"/>
                    <a:pt x="39" y="66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5" y="67"/>
                    <a:pt x="10" y="63"/>
                    <a:pt x="0" y="64"/>
                  </a:cubicBezTo>
                  <a:cubicBezTo>
                    <a:pt x="4" y="76"/>
                    <a:pt x="9" y="89"/>
                    <a:pt x="13" y="101"/>
                  </a:cubicBezTo>
                  <a:cubicBezTo>
                    <a:pt x="17" y="99"/>
                    <a:pt x="19" y="95"/>
                    <a:pt x="21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41" y="90"/>
                    <a:pt x="58" y="92"/>
                    <a:pt x="69" y="91"/>
                  </a:cubicBezTo>
                  <a:cubicBezTo>
                    <a:pt x="80" y="91"/>
                    <a:pt x="84" y="85"/>
                    <a:pt x="86" y="82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95" y="77"/>
                    <a:pt x="123" y="80"/>
                    <a:pt x="134" y="80"/>
                  </a:cubicBezTo>
                  <a:cubicBezTo>
                    <a:pt x="145" y="79"/>
                    <a:pt x="149" y="74"/>
                    <a:pt x="152" y="70"/>
                  </a:cubicBezTo>
                  <a:lnTo>
                    <a:pt x="151" y="70"/>
                  </a:ln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113">
              <a:extLst>
                <a:ext uri="{FF2B5EF4-FFF2-40B4-BE49-F238E27FC236}">
                  <a16:creationId xmlns:a16="http://schemas.microsoft.com/office/drawing/2014/main" id="{010FB1C0-E573-4702-BF19-670B3AB2C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2600"/>
              <a:ext cx="459" cy="107"/>
            </a:xfrm>
            <a:custGeom>
              <a:avLst/>
              <a:gdLst>
                <a:gd name="T0" fmla="*/ 4364 w 211"/>
                <a:gd name="T1" fmla="*/ 1110 h 46"/>
                <a:gd name="T2" fmla="*/ 4364 w 211"/>
                <a:gd name="T3" fmla="*/ 1110 h 46"/>
                <a:gd name="T4" fmla="*/ 4634 w 211"/>
                <a:gd name="T5" fmla="*/ 1082 h 46"/>
                <a:gd name="T6" fmla="*/ 4723 w 211"/>
                <a:gd name="T7" fmla="*/ 379 h 46"/>
                <a:gd name="T8" fmla="*/ 4388 w 211"/>
                <a:gd name="T9" fmla="*/ 416 h 46"/>
                <a:gd name="T10" fmla="*/ 4388 w 211"/>
                <a:gd name="T11" fmla="*/ 416 h 46"/>
                <a:gd name="T12" fmla="*/ 4003 w 211"/>
                <a:gd name="T13" fmla="*/ 237 h 46"/>
                <a:gd name="T14" fmla="*/ 3048 w 211"/>
                <a:gd name="T15" fmla="*/ 379 h 46"/>
                <a:gd name="T16" fmla="*/ 3048 w 211"/>
                <a:gd name="T17" fmla="*/ 379 h 46"/>
                <a:gd name="T18" fmla="*/ 2626 w 211"/>
                <a:gd name="T19" fmla="*/ 151 h 46"/>
                <a:gd name="T20" fmla="*/ 1566 w 211"/>
                <a:gd name="T21" fmla="*/ 265 h 46"/>
                <a:gd name="T22" fmla="*/ 1566 w 211"/>
                <a:gd name="T23" fmla="*/ 265 h 46"/>
                <a:gd name="T24" fmla="*/ 1140 w 211"/>
                <a:gd name="T25" fmla="*/ 28 h 46"/>
                <a:gd name="T26" fmla="*/ 96 w 211"/>
                <a:gd name="T27" fmla="*/ 151 h 46"/>
                <a:gd name="T28" fmla="*/ 96 w 211"/>
                <a:gd name="T29" fmla="*/ 151 h 46"/>
                <a:gd name="T30" fmla="*/ 44 w 211"/>
                <a:gd name="T31" fmla="*/ 114 h 46"/>
                <a:gd name="T32" fmla="*/ 0 w 211"/>
                <a:gd name="T33" fmla="*/ 996 h 46"/>
                <a:gd name="T34" fmla="*/ 113 w 211"/>
                <a:gd name="T35" fmla="*/ 882 h 46"/>
                <a:gd name="T36" fmla="*/ 113 w 211"/>
                <a:gd name="T37" fmla="*/ 882 h 46"/>
                <a:gd name="T38" fmla="*/ 1103 w 211"/>
                <a:gd name="T39" fmla="*/ 1056 h 46"/>
                <a:gd name="T40" fmla="*/ 1566 w 211"/>
                <a:gd name="T41" fmla="*/ 844 h 46"/>
                <a:gd name="T42" fmla="*/ 1566 w 211"/>
                <a:gd name="T43" fmla="*/ 844 h 46"/>
                <a:gd name="T44" fmla="*/ 2513 w 211"/>
                <a:gd name="T45" fmla="*/ 1196 h 46"/>
                <a:gd name="T46" fmla="*/ 2952 w 211"/>
                <a:gd name="T47" fmla="*/ 1147 h 46"/>
                <a:gd name="T48" fmla="*/ 2952 w 211"/>
                <a:gd name="T49" fmla="*/ 1110 h 46"/>
                <a:gd name="T50" fmla="*/ 3942 w 211"/>
                <a:gd name="T51" fmla="*/ 1321 h 46"/>
                <a:gd name="T52" fmla="*/ 4364 w 211"/>
                <a:gd name="T53" fmla="*/ 1110 h 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1" h="46">
                  <a:moveTo>
                    <a:pt x="195" y="38"/>
                  </a:moveTo>
                  <a:cubicBezTo>
                    <a:pt x="195" y="38"/>
                    <a:pt x="195" y="38"/>
                    <a:pt x="195" y="38"/>
                  </a:cubicBezTo>
                  <a:cubicBezTo>
                    <a:pt x="198" y="37"/>
                    <a:pt x="202" y="36"/>
                    <a:pt x="207" y="37"/>
                  </a:cubicBezTo>
                  <a:cubicBezTo>
                    <a:pt x="208" y="29"/>
                    <a:pt x="209" y="21"/>
                    <a:pt x="211" y="13"/>
                  </a:cubicBezTo>
                  <a:cubicBezTo>
                    <a:pt x="205" y="14"/>
                    <a:pt x="200" y="14"/>
                    <a:pt x="196" y="14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2" y="12"/>
                    <a:pt x="190" y="10"/>
                    <a:pt x="179" y="8"/>
                  </a:cubicBezTo>
                  <a:cubicBezTo>
                    <a:pt x="168" y="6"/>
                    <a:pt x="144" y="19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3" y="9"/>
                    <a:pt x="128" y="4"/>
                    <a:pt x="117" y="5"/>
                  </a:cubicBezTo>
                  <a:cubicBezTo>
                    <a:pt x="106" y="6"/>
                    <a:pt x="79" y="11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67" y="5"/>
                    <a:pt x="62" y="0"/>
                    <a:pt x="51" y="1"/>
                  </a:cubicBezTo>
                  <a:cubicBezTo>
                    <a:pt x="40" y="2"/>
                    <a:pt x="2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2" y="4"/>
                  </a:cubicBezTo>
                  <a:cubicBezTo>
                    <a:pt x="1" y="14"/>
                    <a:pt x="1" y="24"/>
                    <a:pt x="0" y="34"/>
                  </a:cubicBezTo>
                  <a:cubicBezTo>
                    <a:pt x="2" y="33"/>
                    <a:pt x="4" y="31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8" y="30"/>
                    <a:pt x="38" y="35"/>
                    <a:pt x="49" y="36"/>
                  </a:cubicBezTo>
                  <a:cubicBezTo>
                    <a:pt x="60" y="37"/>
                    <a:pt x="66" y="32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9" y="28"/>
                    <a:pt x="102" y="38"/>
                    <a:pt x="112" y="41"/>
                  </a:cubicBezTo>
                  <a:cubicBezTo>
                    <a:pt x="123" y="45"/>
                    <a:pt x="129" y="41"/>
                    <a:pt x="132" y="39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42" y="35"/>
                    <a:pt x="165" y="44"/>
                    <a:pt x="176" y="45"/>
                  </a:cubicBezTo>
                  <a:cubicBezTo>
                    <a:pt x="187" y="46"/>
                    <a:pt x="192" y="41"/>
                    <a:pt x="195" y="38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14">
              <a:extLst>
                <a:ext uri="{FF2B5EF4-FFF2-40B4-BE49-F238E27FC236}">
                  <a16:creationId xmlns:a16="http://schemas.microsoft.com/office/drawing/2014/main" id="{ED5C205C-0B3C-4E45-B3ED-063E7C9EC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1852"/>
              <a:ext cx="672" cy="348"/>
            </a:xfrm>
            <a:custGeom>
              <a:avLst/>
              <a:gdLst>
                <a:gd name="T0" fmla="*/ 6980 w 308"/>
                <a:gd name="T1" fmla="*/ 2373 h 150"/>
                <a:gd name="T2" fmla="*/ 0 w 308"/>
                <a:gd name="T3" fmla="*/ 4343 h 150"/>
                <a:gd name="T4" fmla="*/ 6980 w 308"/>
                <a:gd name="T5" fmla="*/ 2373 h 1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8" h="150">
                  <a:moveTo>
                    <a:pt x="308" y="82"/>
                  </a:moveTo>
                  <a:cubicBezTo>
                    <a:pt x="266" y="46"/>
                    <a:pt x="109" y="0"/>
                    <a:pt x="0" y="150"/>
                  </a:cubicBezTo>
                  <a:cubicBezTo>
                    <a:pt x="42" y="85"/>
                    <a:pt x="196" y="14"/>
                    <a:pt x="308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15">
              <a:extLst>
                <a:ext uri="{FF2B5EF4-FFF2-40B4-BE49-F238E27FC236}">
                  <a16:creationId xmlns:a16="http://schemas.microsoft.com/office/drawing/2014/main" id="{583313C2-B19C-4111-AFB9-EB9365AF4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" y="2217"/>
              <a:ext cx="574" cy="790"/>
            </a:xfrm>
            <a:custGeom>
              <a:avLst/>
              <a:gdLst>
                <a:gd name="T0" fmla="*/ 5627 w 263"/>
                <a:gd name="T1" fmla="*/ 7640 h 340"/>
                <a:gd name="T2" fmla="*/ 5603 w 263"/>
                <a:gd name="T3" fmla="*/ 6852 h 340"/>
                <a:gd name="T4" fmla="*/ 4740 w 263"/>
                <a:gd name="T5" fmla="*/ 5830 h 340"/>
                <a:gd name="T6" fmla="*/ 4544 w 263"/>
                <a:gd name="T7" fmla="*/ 4292 h 340"/>
                <a:gd name="T8" fmla="*/ 3263 w 263"/>
                <a:gd name="T9" fmla="*/ 3035 h 340"/>
                <a:gd name="T10" fmla="*/ 1934 w 263"/>
                <a:gd name="T11" fmla="*/ 616 h 340"/>
                <a:gd name="T12" fmla="*/ 653 w 263"/>
                <a:gd name="T13" fmla="*/ 3411 h 340"/>
                <a:gd name="T14" fmla="*/ 1519 w 263"/>
                <a:gd name="T15" fmla="*/ 4777 h 340"/>
                <a:gd name="T16" fmla="*/ 3453 w 263"/>
                <a:gd name="T17" fmla="*/ 5479 h 340"/>
                <a:gd name="T18" fmla="*/ 3287 w 263"/>
                <a:gd name="T19" fmla="*/ 6294 h 340"/>
                <a:gd name="T20" fmla="*/ 1705 w 263"/>
                <a:gd name="T21" fmla="*/ 6322 h 340"/>
                <a:gd name="T22" fmla="*/ 177 w 263"/>
                <a:gd name="T23" fmla="*/ 6445 h 340"/>
                <a:gd name="T24" fmla="*/ 157 w 263"/>
                <a:gd name="T25" fmla="*/ 9097 h 340"/>
                <a:gd name="T26" fmla="*/ 1268 w 263"/>
                <a:gd name="T27" fmla="*/ 9006 h 340"/>
                <a:gd name="T28" fmla="*/ 3453 w 263"/>
                <a:gd name="T29" fmla="*/ 7840 h 340"/>
                <a:gd name="T30" fmla="*/ 5627 w 263"/>
                <a:gd name="T31" fmla="*/ 7640 h 3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3" h="340">
                  <a:moveTo>
                    <a:pt x="248" y="262"/>
                  </a:moveTo>
                  <a:cubicBezTo>
                    <a:pt x="252" y="258"/>
                    <a:pt x="263" y="242"/>
                    <a:pt x="247" y="235"/>
                  </a:cubicBezTo>
                  <a:cubicBezTo>
                    <a:pt x="231" y="228"/>
                    <a:pt x="204" y="218"/>
                    <a:pt x="209" y="200"/>
                  </a:cubicBezTo>
                  <a:cubicBezTo>
                    <a:pt x="217" y="179"/>
                    <a:pt x="225" y="156"/>
                    <a:pt x="200" y="147"/>
                  </a:cubicBezTo>
                  <a:cubicBezTo>
                    <a:pt x="175" y="137"/>
                    <a:pt x="155" y="120"/>
                    <a:pt x="144" y="104"/>
                  </a:cubicBezTo>
                  <a:cubicBezTo>
                    <a:pt x="120" y="69"/>
                    <a:pt x="103" y="0"/>
                    <a:pt x="85" y="21"/>
                  </a:cubicBezTo>
                  <a:cubicBezTo>
                    <a:pt x="72" y="36"/>
                    <a:pt x="41" y="83"/>
                    <a:pt x="29" y="117"/>
                  </a:cubicBezTo>
                  <a:cubicBezTo>
                    <a:pt x="17" y="152"/>
                    <a:pt x="28" y="157"/>
                    <a:pt x="67" y="164"/>
                  </a:cubicBezTo>
                  <a:cubicBezTo>
                    <a:pt x="105" y="171"/>
                    <a:pt x="134" y="183"/>
                    <a:pt x="152" y="188"/>
                  </a:cubicBezTo>
                  <a:cubicBezTo>
                    <a:pt x="171" y="193"/>
                    <a:pt x="165" y="215"/>
                    <a:pt x="145" y="216"/>
                  </a:cubicBezTo>
                  <a:cubicBezTo>
                    <a:pt x="125" y="217"/>
                    <a:pt x="97" y="220"/>
                    <a:pt x="75" y="217"/>
                  </a:cubicBezTo>
                  <a:cubicBezTo>
                    <a:pt x="36" y="212"/>
                    <a:pt x="16" y="209"/>
                    <a:pt x="8" y="221"/>
                  </a:cubicBezTo>
                  <a:cubicBezTo>
                    <a:pt x="0" y="231"/>
                    <a:pt x="4" y="284"/>
                    <a:pt x="7" y="312"/>
                  </a:cubicBezTo>
                  <a:cubicBezTo>
                    <a:pt x="9" y="340"/>
                    <a:pt x="27" y="331"/>
                    <a:pt x="56" y="309"/>
                  </a:cubicBezTo>
                  <a:cubicBezTo>
                    <a:pt x="85" y="288"/>
                    <a:pt x="123" y="279"/>
                    <a:pt x="152" y="269"/>
                  </a:cubicBezTo>
                  <a:cubicBezTo>
                    <a:pt x="195" y="248"/>
                    <a:pt x="244" y="266"/>
                    <a:pt x="248" y="262"/>
                  </a:cubicBezTo>
                  <a:close/>
                </a:path>
              </a:pathLst>
            </a:custGeom>
            <a:noFill/>
            <a:ln w="26988" cap="rnd">
              <a:solidFill>
                <a:srgbClr val="F7DE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16">
              <a:extLst>
                <a:ext uri="{FF2B5EF4-FFF2-40B4-BE49-F238E27FC236}">
                  <a16:creationId xmlns:a16="http://schemas.microsoft.com/office/drawing/2014/main" id="{59884F3D-3F04-4BDD-8BBB-FE1B87C82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086"/>
              <a:ext cx="242" cy="361"/>
            </a:xfrm>
            <a:custGeom>
              <a:avLst/>
              <a:gdLst>
                <a:gd name="T0" fmla="*/ 1132 w 111"/>
                <a:gd name="T1" fmla="*/ 505 h 155"/>
                <a:gd name="T2" fmla="*/ 2333 w 111"/>
                <a:gd name="T3" fmla="*/ 857 h 155"/>
                <a:gd name="T4" fmla="*/ 1836 w 111"/>
                <a:gd name="T5" fmla="*/ 3699 h 155"/>
                <a:gd name="T6" fmla="*/ 1221 w 111"/>
                <a:gd name="T7" fmla="*/ 4563 h 155"/>
                <a:gd name="T8" fmla="*/ 536 w 111"/>
                <a:gd name="T9" fmla="*/ 3433 h 155"/>
                <a:gd name="T10" fmla="*/ 96 w 111"/>
                <a:gd name="T11" fmla="*/ 1330 h 155"/>
                <a:gd name="T12" fmla="*/ 1132 w 111"/>
                <a:gd name="T13" fmla="*/ 505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" h="155">
                  <a:moveTo>
                    <a:pt x="50" y="17"/>
                  </a:moveTo>
                  <a:cubicBezTo>
                    <a:pt x="71" y="12"/>
                    <a:pt x="111" y="0"/>
                    <a:pt x="103" y="29"/>
                  </a:cubicBezTo>
                  <a:cubicBezTo>
                    <a:pt x="95" y="57"/>
                    <a:pt x="89" y="95"/>
                    <a:pt x="81" y="126"/>
                  </a:cubicBezTo>
                  <a:cubicBezTo>
                    <a:pt x="76" y="146"/>
                    <a:pt x="64" y="155"/>
                    <a:pt x="54" y="155"/>
                  </a:cubicBezTo>
                  <a:cubicBezTo>
                    <a:pt x="49" y="155"/>
                    <a:pt x="32" y="143"/>
                    <a:pt x="24" y="117"/>
                  </a:cubicBezTo>
                  <a:cubicBezTo>
                    <a:pt x="16" y="91"/>
                    <a:pt x="7" y="57"/>
                    <a:pt x="4" y="45"/>
                  </a:cubicBezTo>
                  <a:cubicBezTo>
                    <a:pt x="0" y="32"/>
                    <a:pt x="26" y="23"/>
                    <a:pt x="50" y="17"/>
                  </a:cubicBezTo>
                  <a:close/>
                </a:path>
              </a:pathLst>
            </a:custGeom>
            <a:noFill/>
            <a:ln w="26988" cap="rnd">
              <a:solidFill>
                <a:srgbClr val="F7DE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117">
              <a:extLst>
                <a:ext uri="{FF2B5EF4-FFF2-40B4-BE49-F238E27FC236}">
                  <a16:creationId xmlns:a16="http://schemas.microsoft.com/office/drawing/2014/main" id="{ACF80FB7-4A9D-4EE3-87C2-767681B0D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2138"/>
              <a:ext cx="340" cy="462"/>
            </a:xfrm>
            <a:custGeom>
              <a:avLst/>
              <a:gdLst>
                <a:gd name="T0" fmla="*/ 1377 w 156"/>
                <a:gd name="T1" fmla="*/ 286 h 199"/>
                <a:gd name="T2" fmla="*/ 2546 w 156"/>
                <a:gd name="T3" fmla="*/ 926 h 199"/>
                <a:gd name="T4" fmla="*/ 3448 w 156"/>
                <a:gd name="T5" fmla="*/ 3515 h 199"/>
                <a:gd name="T6" fmla="*/ 2413 w 156"/>
                <a:gd name="T7" fmla="*/ 4177 h 199"/>
                <a:gd name="T8" fmla="*/ 1201 w 156"/>
                <a:gd name="T9" fmla="*/ 4991 h 199"/>
                <a:gd name="T10" fmla="*/ 246 w 156"/>
                <a:gd name="T11" fmla="*/ 5783 h 199"/>
                <a:gd name="T12" fmla="*/ 72 w 156"/>
                <a:gd name="T13" fmla="*/ 5029 h 199"/>
                <a:gd name="T14" fmla="*/ 745 w 156"/>
                <a:gd name="T15" fmla="*/ 2765 h 199"/>
                <a:gd name="T16" fmla="*/ 1377 w 156"/>
                <a:gd name="T17" fmla="*/ 286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199">
                  <a:moveTo>
                    <a:pt x="61" y="10"/>
                  </a:moveTo>
                  <a:cubicBezTo>
                    <a:pt x="65" y="0"/>
                    <a:pt x="85" y="2"/>
                    <a:pt x="113" y="32"/>
                  </a:cubicBezTo>
                  <a:cubicBezTo>
                    <a:pt x="141" y="62"/>
                    <a:pt x="156" y="110"/>
                    <a:pt x="153" y="121"/>
                  </a:cubicBezTo>
                  <a:cubicBezTo>
                    <a:pt x="149" y="131"/>
                    <a:pt x="120" y="138"/>
                    <a:pt x="107" y="144"/>
                  </a:cubicBezTo>
                  <a:cubicBezTo>
                    <a:pt x="95" y="150"/>
                    <a:pt x="71" y="152"/>
                    <a:pt x="53" y="172"/>
                  </a:cubicBezTo>
                  <a:cubicBezTo>
                    <a:pt x="34" y="192"/>
                    <a:pt x="19" y="198"/>
                    <a:pt x="11" y="199"/>
                  </a:cubicBezTo>
                  <a:cubicBezTo>
                    <a:pt x="2" y="199"/>
                    <a:pt x="0" y="199"/>
                    <a:pt x="3" y="173"/>
                  </a:cubicBezTo>
                  <a:cubicBezTo>
                    <a:pt x="7" y="147"/>
                    <a:pt x="27" y="120"/>
                    <a:pt x="33" y="95"/>
                  </a:cubicBezTo>
                  <a:cubicBezTo>
                    <a:pt x="40" y="67"/>
                    <a:pt x="56" y="20"/>
                    <a:pt x="61" y="10"/>
                  </a:cubicBezTo>
                  <a:close/>
                </a:path>
              </a:pathLst>
            </a:custGeom>
            <a:noFill/>
            <a:ln w="26988" cap="rnd">
              <a:solidFill>
                <a:srgbClr val="F7DE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118">
              <a:extLst>
                <a:ext uri="{FF2B5EF4-FFF2-40B4-BE49-F238E27FC236}">
                  <a16:creationId xmlns:a16="http://schemas.microsoft.com/office/drawing/2014/main" id="{5B6BD3A6-6881-4038-8BCE-FBFA3A35A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" y="2549"/>
              <a:ext cx="332" cy="219"/>
            </a:xfrm>
            <a:custGeom>
              <a:avLst/>
              <a:gdLst>
                <a:gd name="T0" fmla="*/ 657 w 152"/>
                <a:gd name="T1" fmla="*/ 2265 h 94"/>
                <a:gd name="T2" fmla="*/ 0 w 152"/>
                <a:gd name="T3" fmla="*/ 1910 h 94"/>
                <a:gd name="T4" fmla="*/ 459 w 152"/>
                <a:gd name="T5" fmla="*/ 1596 h 94"/>
                <a:gd name="T6" fmla="*/ 1116 w 152"/>
                <a:gd name="T7" fmla="*/ 1444 h 94"/>
                <a:gd name="T8" fmla="*/ 2385 w 152"/>
                <a:gd name="T9" fmla="*/ 506 h 94"/>
                <a:gd name="T10" fmla="*/ 3248 w 152"/>
                <a:gd name="T11" fmla="*/ 885 h 94"/>
                <a:gd name="T12" fmla="*/ 2304 w 152"/>
                <a:gd name="T13" fmla="*/ 2654 h 94"/>
                <a:gd name="T14" fmla="*/ 657 w 152"/>
                <a:gd name="T15" fmla="*/ 2265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2" h="94">
                  <a:moveTo>
                    <a:pt x="29" y="77"/>
                  </a:moveTo>
                  <a:cubicBezTo>
                    <a:pt x="14" y="70"/>
                    <a:pt x="0" y="72"/>
                    <a:pt x="0" y="65"/>
                  </a:cubicBezTo>
                  <a:cubicBezTo>
                    <a:pt x="0" y="57"/>
                    <a:pt x="12" y="54"/>
                    <a:pt x="20" y="54"/>
                  </a:cubicBezTo>
                  <a:cubicBezTo>
                    <a:pt x="28" y="54"/>
                    <a:pt x="41" y="53"/>
                    <a:pt x="49" y="49"/>
                  </a:cubicBezTo>
                  <a:cubicBezTo>
                    <a:pt x="60" y="44"/>
                    <a:pt x="91" y="26"/>
                    <a:pt x="105" y="17"/>
                  </a:cubicBezTo>
                  <a:cubicBezTo>
                    <a:pt x="120" y="8"/>
                    <a:pt x="152" y="0"/>
                    <a:pt x="143" y="30"/>
                  </a:cubicBezTo>
                  <a:cubicBezTo>
                    <a:pt x="133" y="61"/>
                    <a:pt x="127" y="94"/>
                    <a:pt x="101" y="90"/>
                  </a:cubicBezTo>
                  <a:cubicBezTo>
                    <a:pt x="86" y="91"/>
                    <a:pt x="43" y="84"/>
                    <a:pt x="29" y="77"/>
                  </a:cubicBezTo>
                  <a:close/>
                </a:path>
              </a:pathLst>
            </a:custGeom>
            <a:noFill/>
            <a:ln w="26988" cap="rnd">
              <a:solidFill>
                <a:srgbClr val="F7DE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119">
              <a:extLst>
                <a:ext uri="{FF2B5EF4-FFF2-40B4-BE49-F238E27FC236}">
                  <a16:creationId xmlns:a16="http://schemas.microsoft.com/office/drawing/2014/main" id="{BCAA657C-84F0-4853-91D2-87EF0166E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" y="2881"/>
              <a:ext cx="902" cy="702"/>
            </a:xfrm>
            <a:custGeom>
              <a:avLst/>
              <a:gdLst>
                <a:gd name="T0" fmla="*/ 5634 w 414"/>
                <a:gd name="T1" fmla="*/ 1897 h 302"/>
                <a:gd name="T2" fmla="*/ 6597 w 414"/>
                <a:gd name="T3" fmla="*/ 2950 h 302"/>
                <a:gd name="T4" fmla="*/ 7748 w 414"/>
                <a:gd name="T5" fmla="*/ 3831 h 302"/>
                <a:gd name="T6" fmla="*/ 8835 w 414"/>
                <a:gd name="T7" fmla="*/ 4761 h 302"/>
                <a:gd name="T8" fmla="*/ 8658 w 414"/>
                <a:gd name="T9" fmla="*/ 6722 h 302"/>
                <a:gd name="T10" fmla="*/ 6713 w 414"/>
                <a:gd name="T11" fmla="*/ 8375 h 302"/>
                <a:gd name="T12" fmla="*/ 6133 w 414"/>
                <a:gd name="T13" fmla="*/ 4296 h 302"/>
                <a:gd name="T14" fmla="*/ 5408 w 414"/>
                <a:gd name="T15" fmla="*/ 4031 h 302"/>
                <a:gd name="T16" fmla="*/ 5255 w 414"/>
                <a:gd name="T17" fmla="*/ 7208 h 302"/>
                <a:gd name="T18" fmla="*/ 4684 w 414"/>
                <a:gd name="T19" fmla="*/ 8668 h 302"/>
                <a:gd name="T20" fmla="*/ 2702 w 414"/>
                <a:gd name="T21" fmla="*/ 8240 h 302"/>
                <a:gd name="T22" fmla="*/ 3556 w 414"/>
                <a:gd name="T23" fmla="*/ 6371 h 302"/>
                <a:gd name="T24" fmla="*/ 4377 w 414"/>
                <a:gd name="T25" fmla="*/ 3594 h 302"/>
                <a:gd name="T26" fmla="*/ 4344 w 414"/>
                <a:gd name="T27" fmla="*/ 1925 h 302"/>
                <a:gd name="T28" fmla="*/ 3379 w 414"/>
                <a:gd name="T29" fmla="*/ 3215 h 302"/>
                <a:gd name="T30" fmla="*/ 2482 w 414"/>
                <a:gd name="T31" fmla="*/ 5549 h 302"/>
                <a:gd name="T32" fmla="*/ 1582 w 414"/>
                <a:gd name="T33" fmla="*/ 6857 h 302"/>
                <a:gd name="T34" fmla="*/ 383 w 414"/>
                <a:gd name="T35" fmla="*/ 4609 h 302"/>
                <a:gd name="T36" fmla="*/ 1168 w 414"/>
                <a:gd name="T37" fmla="*/ 2864 h 302"/>
                <a:gd name="T38" fmla="*/ 2545 w 414"/>
                <a:gd name="T39" fmla="*/ 1497 h 302"/>
                <a:gd name="T40" fmla="*/ 4011 w 414"/>
                <a:gd name="T41" fmla="*/ 502 h 302"/>
                <a:gd name="T42" fmla="*/ 4780 w 414"/>
                <a:gd name="T43" fmla="*/ 379 h 302"/>
                <a:gd name="T44" fmla="*/ 5388 w 414"/>
                <a:gd name="T45" fmla="*/ 114 h 302"/>
                <a:gd name="T46" fmla="*/ 5658 w 414"/>
                <a:gd name="T47" fmla="*/ 579 h 302"/>
                <a:gd name="T48" fmla="*/ 5634 w 414"/>
                <a:gd name="T49" fmla="*/ 1897 h 3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14" h="302">
                  <a:moveTo>
                    <a:pt x="250" y="65"/>
                  </a:moveTo>
                  <a:cubicBezTo>
                    <a:pt x="253" y="83"/>
                    <a:pt x="272" y="99"/>
                    <a:pt x="293" y="101"/>
                  </a:cubicBezTo>
                  <a:cubicBezTo>
                    <a:pt x="314" y="102"/>
                    <a:pt x="329" y="121"/>
                    <a:pt x="344" y="131"/>
                  </a:cubicBezTo>
                  <a:cubicBezTo>
                    <a:pt x="358" y="142"/>
                    <a:pt x="369" y="154"/>
                    <a:pt x="392" y="163"/>
                  </a:cubicBezTo>
                  <a:cubicBezTo>
                    <a:pt x="414" y="173"/>
                    <a:pt x="406" y="197"/>
                    <a:pt x="384" y="230"/>
                  </a:cubicBezTo>
                  <a:cubicBezTo>
                    <a:pt x="361" y="263"/>
                    <a:pt x="322" y="289"/>
                    <a:pt x="298" y="287"/>
                  </a:cubicBezTo>
                  <a:cubicBezTo>
                    <a:pt x="274" y="286"/>
                    <a:pt x="278" y="181"/>
                    <a:pt x="272" y="147"/>
                  </a:cubicBezTo>
                  <a:cubicBezTo>
                    <a:pt x="265" y="114"/>
                    <a:pt x="242" y="119"/>
                    <a:pt x="240" y="138"/>
                  </a:cubicBezTo>
                  <a:cubicBezTo>
                    <a:pt x="237" y="157"/>
                    <a:pt x="228" y="207"/>
                    <a:pt x="233" y="247"/>
                  </a:cubicBezTo>
                  <a:cubicBezTo>
                    <a:pt x="238" y="287"/>
                    <a:pt x="234" y="291"/>
                    <a:pt x="208" y="297"/>
                  </a:cubicBezTo>
                  <a:cubicBezTo>
                    <a:pt x="181" y="302"/>
                    <a:pt x="130" y="297"/>
                    <a:pt x="120" y="282"/>
                  </a:cubicBezTo>
                  <a:cubicBezTo>
                    <a:pt x="109" y="267"/>
                    <a:pt x="148" y="242"/>
                    <a:pt x="158" y="218"/>
                  </a:cubicBezTo>
                  <a:cubicBezTo>
                    <a:pt x="169" y="194"/>
                    <a:pt x="185" y="158"/>
                    <a:pt x="194" y="123"/>
                  </a:cubicBezTo>
                  <a:cubicBezTo>
                    <a:pt x="204" y="89"/>
                    <a:pt x="202" y="69"/>
                    <a:pt x="193" y="66"/>
                  </a:cubicBezTo>
                  <a:cubicBezTo>
                    <a:pt x="184" y="63"/>
                    <a:pt x="165" y="82"/>
                    <a:pt x="150" y="110"/>
                  </a:cubicBezTo>
                  <a:cubicBezTo>
                    <a:pt x="136" y="138"/>
                    <a:pt x="128" y="154"/>
                    <a:pt x="110" y="190"/>
                  </a:cubicBezTo>
                  <a:cubicBezTo>
                    <a:pt x="93" y="226"/>
                    <a:pt x="82" y="231"/>
                    <a:pt x="70" y="235"/>
                  </a:cubicBezTo>
                  <a:cubicBezTo>
                    <a:pt x="58" y="239"/>
                    <a:pt x="34" y="190"/>
                    <a:pt x="17" y="158"/>
                  </a:cubicBezTo>
                  <a:cubicBezTo>
                    <a:pt x="0" y="121"/>
                    <a:pt x="32" y="122"/>
                    <a:pt x="52" y="98"/>
                  </a:cubicBezTo>
                  <a:cubicBezTo>
                    <a:pt x="72" y="74"/>
                    <a:pt x="86" y="74"/>
                    <a:pt x="113" y="51"/>
                  </a:cubicBezTo>
                  <a:cubicBezTo>
                    <a:pt x="140" y="29"/>
                    <a:pt x="161" y="30"/>
                    <a:pt x="178" y="17"/>
                  </a:cubicBezTo>
                  <a:cubicBezTo>
                    <a:pt x="191" y="10"/>
                    <a:pt x="202" y="10"/>
                    <a:pt x="212" y="13"/>
                  </a:cubicBezTo>
                  <a:cubicBezTo>
                    <a:pt x="223" y="16"/>
                    <a:pt x="227" y="8"/>
                    <a:pt x="239" y="4"/>
                  </a:cubicBezTo>
                  <a:cubicBezTo>
                    <a:pt x="251" y="0"/>
                    <a:pt x="251" y="15"/>
                    <a:pt x="251" y="20"/>
                  </a:cubicBezTo>
                  <a:cubicBezTo>
                    <a:pt x="253" y="39"/>
                    <a:pt x="248" y="52"/>
                    <a:pt x="250" y="65"/>
                  </a:cubicBezTo>
                  <a:close/>
                </a:path>
              </a:pathLst>
            </a:custGeom>
            <a:noFill/>
            <a:ln w="26988" cap="rnd">
              <a:solidFill>
                <a:srgbClr val="F7DE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120">
              <a:extLst>
                <a:ext uri="{FF2B5EF4-FFF2-40B4-BE49-F238E27FC236}">
                  <a16:creationId xmlns:a16="http://schemas.microsoft.com/office/drawing/2014/main" id="{C2B9B824-A8C6-409B-A224-4FA13B13A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930"/>
              <a:ext cx="292" cy="193"/>
            </a:xfrm>
            <a:custGeom>
              <a:avLst/>
              <a:gdLst>
                <a:gd name="T0" fmla="*/ 789 w 134"/>
                <a:gd name="T1" fmla="*/ 1232 h 83"/>
                <a:gd name="T2" fmla="*/ 2545 w 134"/>
                <a:gd name="T3" fmla="*/ 2163 h 83"/>
                <a:gd name="T4" fmla="*/ 2702 w 134"/>
                <a:gd name="T5" fmla="*/ 1407 h 83"/>
                <a:gd name="T6" fmla="*/ 1852 w 134"/>
                <a:gd name="T7" fmla="*/ 114 h 83"/>
                <a:gd name="T8" fmla="*/ 177 w 134"/>
                <a:gd name="T9" fmla="*/ 530 h 83"/>
                <a:gd name="T10" fmla="*/ 789 w 134"/>
                <a:gd name="T11" fmla="*/ 1232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" h="83">
                  <a:moveTo>
                    <a:pt x="35" y="42"/>
                  </a:moveTo>
                  <a:cubicBezTo>
                    <a:pt x="59" y="44"/>
                    <a:pt x="97" y="66"/>
                    <a:pt x="113" y="74"/>
                  </a:cubicBezTo>
                  <a:cubicBezTo>
                    <a:pt x="130" y="83"/>
                    <a:pt x="134" y="69"/>
                    <a:pt x="120" y="48"/>
                  </a:cubicBezTo>
                  <a:cubicBezTo>
                    <a:pt x="105" y="26"/>
                    <a:pt x="100" y="0"/>
                    <a:pt x="82" y="4"/>
                  </a:cubicBezTo>
                  <a:cubicBezTo>
                    <a:pt x="63" y="8"/>
                    <a:pt x="16" y="2"/>
                    <a:pt x="8" y="18"/>
                  </a:cubicBezTo>
                  <a:cubicBezTo>
                    <a:pt x="0" y="34"/>
                    <a:pt x="14" y="42"/>
                    <a:pt x="35" y="42"/>
                  </a:cubicBezTo>
                  <a:close/>
                </a:path>
              </a:pathLst>
            </a:custGeom>
            <a:noFill/>
            <a:ln w="26988" cap="rnd">
              <a:solidFill>
                <a:srgbClr val="F7DE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121">
              <a:extLst>
                <a:ext uri="{FF2B5EF4-FFF2-40B4-BE49-F238E27FC236}">
                  <a16:creationId xmlns:a16="http://schemas.microsoft.com/office/drawing/2014/main" id="{B9DB85F5-8EFF-413C-8E0E-3B82B6442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" y="2217"/>
              <a:ext cx="574" cy="790"/>
            </a:xfrm>
            <a:custGeom>
              <a:avLst/>
              <a:gdLst>
                <a:gd name="T0" fmla="*/ 5627 w 263"/>
                <a:gd name="T1" fmla="*/ 7640 h 340"/>
                <a:gd name="T2" fmla="*/ 5603 w 263"/>
                <a:gd name="T3" fmla="*/ 6852 h 340"/>
                <a:gd name="T4" fmla="*/ 4740 w 263"/>
                <a:gd name="T5" fmla="*/ 5830 h 340"/>
                <a:gd name="T6" fmla="*/ 4544 w 263"/>
                <a:gd name="T7" fmla="*/ 4292 h 340"/>
                <a:gd name="T8" fmla="*/ 3263 w 263"/>
                <a:gd name="T9" fmla="*/ 3035 h 340"/>
                <a:gd name="T10" fmla="*/ 1934 w 263"/>
                <a:gd name="T11" fmla="*/ 616 h 340"/>
                <a:gd name="T12" fmla="*/ 653 w 263"/>
                <a:gd name="T13" fmla="*/ 3411 h 340"/>
                <a:gd name="T14" fmla="*/ 1519 w 263"/>
                <a:gd name="T15" fmla="*/ 4777 h 340"/>
                <a:gd name="T16" fmla="*/ 3453 w 263"/>
                <a:gd name="T17" fmla="*/ 5479 h 340"/>
                <a:gd name="T18" fmla="*/ 3287 w 263"/>
                <a:gd name="T19" fmla="*/ 6294 h 340"/>
                <a:gd name="T20" fmla="*/ 1705 w 263"/>
                <a:gd name="T21" fmla="*/ 6322 h 340"/>
                <a:gd name="T22" fmla="*/ 177 w 263"/>
                <a:gd name="T23" fmla="*/ 6445 h 340"/>
                <a:gd name="T24" fmla="*/ 157 w 263"/>
                <a:gd name="T25" fmla="*/ 9097 h 340"/>
                <a:gd name="T26" fmla="*/ 1268 w 263"/>
                <a:gd name="T27" fmla="*/ 9006 h 340"/>
                <a:gd name="T28" fmla="*/ 3453 w 263"/>
                <a:gd name="T29" fmla="*/ 7840 h 340"/>
                <a:gd name="T30" fmla="*/ 5627 w 263"/>
                <a:gd name="T31" fmla="*/ 7640 h 3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3" h="340">
                  <a:moveTo>
                    <a:pt x="248" y="262"/>
                  </a:moveTo>
                  <a:cubicBezTo>
                    <a:pt x="252" y="258"/>
                    <a:pt x="263" y="242"/>
                    <a:pt x="247" y="235"/>
                  </a:cubicBezTo>
                  <a:cubicBezTo>
                    <a:pt x="231" y="228"/>
                    <a:pt x="204" y="218"/>
                    <a:pt x="209" y="200"/>
                  </a:cubicBezTo>
                  <a:cubicBezTo>
                    <a:pt x="217" y="179"/>
                    <a:pt x="225" y="156"/>
                    <a:pt x="200" y="147"/>
                  </a:cubicBezTo>
                  <a:cubicBezTo>
                    <a:pt x="175" y="137"/>
                    <a:pt x="155" y="120"/>
                    <a:pt x="144" y="104"/>
                  </a:cubicBezTo>
                  <a:cubicBezTo>
                    <a:pt x="120" y="69"/>
                    <a:pt x="103" y="0"/>
                    <a:pt x="85" y="21"/>
                  </a:cubicBezTo>
                  <a:cubicBezTo>
                    <a:pt x="72" y="36"/>
                    <a:pt x="41" y="83"/>
                    <a:pt x="29" y="117"/>
                  </a:cubicBezTo>
                  <a:cubicBezTo>
                    <a:pt x="17" y="152"/>
                    <a:pt x="28" y="157"/>
                    <a:pt x="67" y="164"/>
                  </a:cubicBezTo>
                  <a:cubicBezTo>
                    <a:pt x="105" y="171"/>
                    <a:pt x="134" y="183"/>
                    <a:pt x="152" y="188"/>
                  </a:cubicBezTo>
                  <a:cubicBezTo>
                    <a:pt x="171" y="193"/>
                    <a:pt x="165" y="215"/>
                    <a:pt x="145" y="216"/>
                  </a:cubicBezTo>
                  <a:cubicBezTo>
                    <a:pt x="125" y="217"/>
                    <a:pt x="97" y="220"/>
                    <a:pt x="75" y="217"/>
                  </a:cubicBezTo>
                  <a:cubicBezTo>
                    <a:pt x="36" y="212"/>
                    <a:pt x="16" y="209"/>
                    <a:pt x="8" y="221"/>
                  </a:cubicBezTo>
                  <a:cubicBezTo>
                    <a:pt x="0" y="231"/>
                    <a:pt x="4" y="284"/>
                    <a:pt x="7" y="312"/>
                  </a:cubicBezTo>
                  <a:cubicBezTo>
                    <a:pt x="9" y="340"/>
                    <a:pt x="27" y="331"/>
                    <a:pt x="56" y="309"/>
                  </a:cubicBezTo>
                  <a:cubicBezTo>
                    <a:pt x="85" y="288"/>
                    <a:pt x="123" y="279"/>
                    <a:pt x="152" y="269"/>
                  </a:cubicBezTo>
                  <a:cubicBezTo>
                    <a:pt x="195" y="248"/>
                    <a:pt x="244" y="266"/>
                    <a:pt x="248" y="262"/>
                  </a:cubicBezTo>
                  <a:close/>
                </a:path>
              </a:pathLst>
            </a:custGeom>
            <a:solidFill>
              <a:srgbClr val="CBA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122">
              <a:extLst>
                <a:ext uri="{FF2B5EF4-FFF2-40B4-BE49-F238E27FC236}">
                  <a16:creationId xmlns:a16="http://schemas.microsoft.com/office/drawing/2014/main" id="{2B37BF60-8250-4049-8EE9-B8B79DAB1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086"/>
              <a:ext cx="242" cy="361"/>
            </a:xfrm>
            <a:custGeom>
              <a:avLst/>
              <a:gdLst>
                <a:gd name="T0" fmla="*/ 1132 w 111"/>
                <a:gd name="T1" fmla="*/ 505 h 155"/>
                <a:gd name="T2" fmla="*/ 2333 w 111"/>
                <a:gd name="T3" fmla="*/ 857 h 155"/>
                <a:gd name="T4" fmla="*/ 1836 w 111"/>
                <a:gd name="T5" fmla="*/ 3699 h 155"/>
                <a:gd name="T6" fmla="*/ 1221 w 111"/>
                <a:gd name="T7" fmla="*/ 4563 h 155"/>
                <a:gd name="T8" fmla="*/ 536 w 111"/>
                <a:gd name="T9" fmla="*/ 3433 h 155"/>
                <a:gd name="T10" fmla="*/ 96 w 111"/>
                <a:gd name="T11" fmla="*/ 1330 h 155"/>
                <a:gd name="T12" fmla="*/ 1132 w 111"/>
                <a:gd name="T13" fmla="*/ 505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" h="155">
                  <a:moveTo>
                    <a:pt x="50" y="17"/>
                  </a:moveTo>
                  <a:cubicBezTo>
                    <a:pt x="71" y="12"/>
                    <a:pt x="111" y="0"/>
                    <a:pt x="103" y="29"/>
                  </a:cubicBezTo>
                  <a:cubicBezTo>
                    <a:pt x="95" y="57"/>
                    <a:pt x="89" y="95"/>
                    <a:pt x="81" y="126"/>
                  </a:cubicBezTo>
                  <a:cubicBezTo>
                    <a:pt x="76" y="146"/>
                    <a:pt x="64" y="155"/>
                    <a:pt x="54" y="155"/>
                  </a:cubicBezTo>
                  <a:cubicBezTo>
                    <a:pt x="49" y="155"/>
                    <a:pt x="32" y="143"/>
                    <a:pt x="24" y="117"/>
                  </a:cubicBezTo>
                  <a:cubicBezTo>
                    <a:pt x="16" y="91"/>
                    <a:pt x="7" y="57"/>
                    <a:pt x="4" y="45"/>
                  </a:cubicBezTo>
                  <a:cubicBezTo>
                    <a:pt x="0" y="32"/>
                    <a:pt x="26" y="23"/>
                    <a:pt x="50" y="17"/>
                  </a:cubicBezTo>
                  <a:close/>
                </a:path>
              </a:pathLst>
            </a:custGeom>
            <a:solidFill>
              <a:srgbClr val="CBA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123">
              <a:extLst>
                <a:ext uri="{FF2B5EF4-FFF2-40B4-BE49-F238E27FC236}">
                  <a16:creationId xmlns:a16="http://schemas.microsoft.com/office/drawing/2014/main" id="{D92E3048-2296-4EBB-8762-C3969770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2138"/>
              <a:ext cx="340" cy="462"/>
            </a:xfrm>
            <a:custGeom>
              <a:avLst/>
              <a:gdLst>
                <a:gd name="T0" fmla="*/ 1377 w 156"/>
                <a:gd name="T1" fmla="*/ 286 h 199"/>
                <a:gd name="T2" fmla="*/ 2546 w 156"/>
                <a:gd name="T3" fmla="*/ 926 h 199"/>
                <a:gd name="T4" fmla="*/ 3448 w 156"/>
                <a:gd name="T5" fmla="*/ 3515 h 199"/>
                <a:gd name="T6" fmla="*/ 2413 w 156"/>
                <a:gd name="T7" fmla="*/ 4177 h 199"/>
                <a:gd name="T8" fmla="*/ 1201 w 156"/>
                <a:gd name="T9" fmla="*/ 4991 h 199"/>
                <a:gd name="T10" fmla="*/ 246 w 156"/>
                <a:gd name="T11" fmla="*/ 5783 h 199"/>
                <a:gd name="T12" fmla="*/ 72 w 156"/>
                <a:gd name="T13" fmla="*/ 5029 h 199"/>
                <a:gd name="T14" fmla="*/ 745 w 156"/>
                <a:gd name="T15" fmla="*/ 2765 h 199"/>
                <a:gd name="T16" fmla="*/ 1377 w 156"/>
                <a:gd name="T17" fmla="*/ 286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199">
                  <a:moveTo>
                    <a:pt x="61" y="10"/>
                  </a:moveTo>
                  <a:cubicBezTo>
                    <a:pt x="65" y="0"/>
                    <a:pt x="85" y="2"/>
                    <a:pt x="113" y="32"/>
                  </a:cubicBezTo>
                  <a:cubicBezTo>
                    <a:pt x="141" y="62"/>
                    <a:pt x="156" y="110"/>
                    <a:pt x="153" y="121"/>
                  </a:cubicBezTo>
                  <a:cubicBezTo>
                    <a:pt x="149" y="131"/>
                    <a:pt x="120" y="138"/>
                    <a:pt x="107" y="144"/>
                  </a:cubicBezTo>
                  <a:cubicBezTo>
                    <a:pt x="95" y="150"/>
                    <a:pt x="71" y="152"/>
                    <a:pt x="53" y="172"/>
                  </a:cubicBezTo>
                  <a:cubicBezTo>
                    <a:pt x="34" y="192"/>
                    <a:pt x="19" y="198"/>
                    <a:pt x="11" y="199"/>
                  </a:cubicBezTo>
                  <a:cubicBezTo>
                    <a:pt x="2" y="199"/>
                    <a:pt x="0" y="199"/>
                    <a:pt x="3" y="173"/>
                  </a:cubicBezTo>
                  <a:cubicBezTo>
                    <a:pt x="7" y="147"/>
                    <a:pt x="27" y="120"/>
                    <a:pt x="33" y="95"/>
                  </a:cubicBezTo>
                  <a:cubicBezTo>
                    <a:pt x="40" y="67"/>
                    <a:pt x="56" y="20"/>
                    <a:pt x="61" y="10"/>
                  </a:cubicBezTo>
                  <a:close/>
                </a:path>
              </a:pathLst>
            </a:custGeom>
            <a:solidFill>
              <a:srgbClr val="CBA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124">
              <a:extLst>
                <a:ext uri="{FF2B5EF4-FFF2-40B4-BE49-F238E27FC236}">
                  <a16:creationId xmlns:a16="http://schemas.microsoft.com/office/drawing/2014/main" id="{32F9B8A9-1157-4234-9FB1-74ED865E2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" y="2549"/>
              <a:ext cx="332" cy="219"/>
            </a:xfrm>
            <a:custGeom>
              <a:avLst/>
              <a:gdLst>
                <a:gd name="T0" fmla="*/ 657 w 152"/>
                <a:gd name="T1" fmla="*/ 2265 h 94"/>
                <a:gd name="T2" fmla="*/ 0 w 152"/>
                <a:gd name="T3" fmla="*/ 1910 h 94"/>
                <a:gd name="T4" fmla="*/ 459 w 152"/>
                <a:gd name="T5" fmla="*/ 1596 h 94"/>
                <a:gd name="T6" fmla="*/ 1116 w 152"/>
                <a:gd name="T7" fmla="*/ 1444 h 94"/>
                <a:gd name="T8" fmla="*/ 2385 w 152"/>
                <a:gd name="T9" fmla="*/ 506 h 94"/>
                <a:gd name="T10" fmla="*/ 3248 w 152"/>
                <a:gd name="T11" fmla="*/ 885 h 94"/>
                <a:gd name="T12" fmla="*/ 2304 w 152"/>
                <a:gd name="T13" fmla="*/ 2654 h 94"/>
                <a:gd name="T14" fmla="*/ 657 w 152"/>
                <a:gd name="T15" fmla="*/ 2265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2" h="94">
                  <a:moveTo>
                    <a:pt x="29" y="77"/>
                  </a:moveTo>
                  <a:cubicBezTo>
                    <a:pt x="14" y="70"/>
                    <a:pt x="0" y="72"/>
                    <a:pt x="0" y="65"/>
                  </a:cubicBezTo>
                  <a:cubicBezTo>
                    <a:pt x="0" y="57"/>
                    <a:pt x="12" y="54"/>
                    <a:pt x="20" y="54"/>
                  </a:cubicBezTo>
                  <a:cubicBezTo>
                    <a:pt x="28" y="54"/>
                    <a:pt x="41" y="53"/>
                    <a:pt x="49" y="49"/>
                  </a:cubicBezTo>
                  <a:cubicBezTo>
                    <a:pt x="60" y="44"/>
                    <a:pt x="91" y="26"/>
                    <a:pt x="105" y="17"/>
                  </a:cubicBezTo>
                  <a:cubicBezTo>
                    <a:pt x="120" y="8"/>
                    <a:pt x="152" y="0"/>
                    <a:pt x="143" y="30"/>
                  </a:cubicBezTo>
                  <a:cubicBezTo>
                    <a:pt x="133" y="61"/>
                    <a:pt x="127" y="94"/>
                    <a:pt x="101" y="90"/>
                  </a:cubicBezTo>
                  <a:cubicBezTo>
                    <a:pt x="86" y="91"/>
                    <a:pt x="43" y="84"/>
                    <a:pt x="29" y="77"/>
                  </a:cubicBezTo>
                  <a:close/>
                </a:path>
              </a:pathLst>
            </a:custGeom>
            <a:solidFill>
              <a:srgbClr val="CBA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125">
              <a:extLst>
                <a:ext uri="{FF2B5EF4-FFF2-40B4-BE49-F238E27FC236}">
                  <a16:creationId xmlns:a16="http://schemas.microsoft.com/office/drawing/2014/main" id="{6AE18339-A6E2-4783-A9DE-AB11E715D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" y="2881"/>
              <a:ext cx="902" cy="702"/>
            </a:xfrm>
            <a:custGeom>
              <a:avLst/>
              <a:gdLst>
                <a:gd name="T0" fmla="*/ 5634 w 414"/>
                <a:gd name="T1" fmla="*/ 1897 h 302"/>
                <a:gd name="T2" fmla="*/ 6597 w 414"/>
                <a:gd name="T3" fmla="*/ 2950 h 302"/>
                <a:gd name="T4" fmla="*/ 7748 w 414"/>
                <a:gd name="T5" fmla="*/ 3831 h 302"/>
                <a:gd name="T6" fmla="*/ 8835 w 414"/>
                <a:gd name="T7" fmla="*/ 4761 h 302"/>
                <a:gd name="T8" fmla="*/ 8658 w 414"/>
                <a:gd name="T9" fmla="*/ 6722 h 302"/>
                <a:gd name="T10" fmla="*/ 6713 w 414"/>
                <a:gd name="T11" fmla="*/ 8375 h 302"/>
                <a:gd name="T12" fmla="*/ 6133 w 414"/>
                <a:gd name="T13" fmla="*/ 4296 h 302"/>
                <a:gd name="T14" fmla="*/ 5408 w 414"/>
                <a:gd name="T15" fmla="*/ 4031 h 302"/>
                <a:gd name="T16" fmla="*/ 5255 w 414"/>
                <a:gd name="T17" fmla="*/ 7208 h 302"/>
                <a:gd name="T18" fmla="*/ 4684 w 414"/>
                <a:gd name="T19" fmla="*/ 8668 h 302"/>
                <a:gd name="T20" fmla="*/ 2702 w 414"/>
                <a:gd name="T21" fmla="*/ 8240 h 302"/>
                <a:gd name="T22" fmla="*/ 3556 w 414"/>
                <a:gd name="T23" fmla="*/ 6371 h 302"/>
                <a:gd name="T24" fmla="*/ 4377 w 414"/>
                <a:gd name="T25" fmla="*/ 3594 h 302"/>
                <a:gd name="T26" fmla="*/ 4344 w 414"/>
                <a:gd name="T27" fmla="*/ 1925 h 302"/>
                <a:gd name="T28" fmla="*/ 3379 w 414"/>
                <a:gd name="T29" fmla="*/ 3215 h 302"/>
                <a:gd name="T30" fmla="*/ 2482 w 414"/>
                <a:gd name="T31" fmla="*/ 5549 h 302"/>
                <a:gd name="T32" fmla="*/ 1582 w 414"/>
                <a:gd name="T33" fmla="*/ 6857 h 302"/>
                <a:gd name="T34" fmla="*/ 383 w 414"/>
                <a:gd name="T35" fmla="*/ 4609 h 302"/>
                <a:gd name="T36" fmla="*/ 1168 w 414"/>
                <a:gd name="T37" fmla="*/ 2864 h 302"/>
                <a:gd name="T38" fmla="*/ 2545 w 414"/>
                <a:gd name="T39" fmla="*/ 1497 h 302"/>
                <a:gd name="T40" fmla="*/ 4011 w 414"/>
                <a:gd name="T41" fmla="*/ 502 h 302"/>
                <a:gd name="T42" fmla="*/ 4780 w 414"/>
                <a:gd name="T43" fmla="*/ 379 h 302"/>
                <a:gd name="T44" fmla="*/ 5388 w 414"/>
                <a:gd name="T45" fmla="*/ 114 h 302"/>
                <a:gd name="T46" fmla="*/ 5658 w 414"/>
                <a:gd name="T47" fmla="*/ 579 h 302"/>
                <a:gd name="T48" fmla="*/ 5634 w 414"/>
                <a:gd name="T49" fmla="*/ 1897 h 3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14" h="302">
                  <a:moveTo>
                    <a:pt x="250" y="65"/>
                  </a:moveTo>
                  <a:cubicBezTo>
                    <a:pt x="253" y="83"/>
                    <a:pt x="272" y="99"/>
                    <a:pt x="293" y="101"/>
                  </a:cubicBezTo>
                  <a:cubicBezTo>
                    <a:pt x="314" y="102"/>
                    <a:pt x="329" y="121"/>
                    <a:pt x="344" y="131"/>
                  </a:cubicBezTo>
                  <a:cubicBezTo>
                    <a:pt x="358" y="142"/>
                    <a:pt x="369" y="154"/>
                    <a:pt x="392" y="163"/>
                  </a:cubicBezTo>
                  <a:cubicBezTo>
                    <a:pt x="414" y="173"/>
                    <a:pt x="406" y="197"/>
                    <a:pt x="384" y="230"/>
                  </a:cubicBezTo>
                  <a:cubicBezTo>
                    <a:pt x="361" y="263"/>
                    <a:pt x="322" y="289"/>
                    <a:pt x="298" y="287"/>
                  </a:cubicBezTo>
                  <a:cubicBezTo>
                    <a:pt x="274" y="286"/>
                    <a:pt x="278" y="181"/>
                    <a:pt x="272" y="147"/>
                  </a:cubicBezTo>
                  <a:cubicBezTo>
                    <a:pt x="265" y="114"/>
                    <a:pt x="242" y="119"/>
                    <a:pt x="240" y="138"/>
                  </a:cubicBezTo>
                  <a:cubicBezTo>
                    <a:pt x="237" y="157"/>
                    <a:pt x="228" y="207"/>
                    <a:pt x="233" y="247"/>
                  </a:cubicBezTo>
                  <a:cubicBezTo>
                    <a:pt x="238" y="287"/>
                    <a:pt x="234" y="291"/>
                    <a:pt x="208" y="297"/>
                  </a:cubicBezTo>
                  <a:cubicBezTo>
                    <a:pt x="181" y="302"/>
                    <a:pt x="130" y="297"/>
                    <a:pt x="120" y="282"/>
                  </a:cubicBezTo>
                  <a:cubicBezTo>
                    <a:pt x="109" y="267"/>
                    <a:pt x="148" y="242"/>
                    <a:pt x="158" y="218"/>
                  </a:cubicBezTo>
                  <a:cubicBezTo>
                    <a:pt x="169" y="194"/>
                    <a:pt x="185" y="158"/>
                    <a:pt x="194" y="123"/>
                  </a:cubicBezTo>
                  <a:cubicBezTo>
                    <a:pt x="204" y="89"/>
                    <a:pt x="202" y="69"/>
                    <a:pt x="193" y="66"/>
                  </a:cubicBezTo>
                  <a:cubicBezTo>
                    <a:pt x="184" y="63"/>
                    <a:pt x="165" y="82"/>
                    <a:pt x="150" y="110"/>
                  </a:cubicBezTo>
                  <a:cubicBezTo>
                    <a:pt x="136" y="138"/>
                    <a:pt x="128" y="154"/>
                    <a:pt x="110" y="190"/>
                  </a:cubicBezTo>
                  <a:cubicBezTo>
                    <a:pt x="93" y="226"/>
                    <a:pt x="82" y="231"/>
                    <a:pt x="70" y="235"/>
                  </a:cubicBezTo>
                  <a:cubicBezTo>
                    <a:pt x="58" y="239"/>
                    <a:pt x="34" y="190"/>
                    <a:pt x="17" y="158"/>
                  </a:cubicBezTo>
                  <a:cubicBezTo>
                    <a:pt x="0" y="121"/>
                    <a:pt x="32" y="122"/>
                    <a:pt x="52" y="98"/>
                  </a:cubicBezTo>
                  <a:cubicBezTo>
                    <a:pt x="72" y="74"/>
                    <a:pt x="86" y="74"/>
                    <a:pt x="113" y="51"/>
                  </a:cubicBezTo>
                  <a:cubicBezTo>
                    <a:pt x="140" y="29"/>
                    <a:pt x="161" y="30"/>
                    <a:pt x="178" y="17"/>
                  </a:cubicBezTo>
                  <a:cubicBezTo>
                    <a:pt x="191" y="10"/>
                    <a:pt x="202" y="10"/>
                    <a:pt x="212" y="13"/>
                  </a:cubicBezTo>
                  <a:cubicBezTo>
                    <a:pt x="223" y="16"/>
                    <a:pt x="227" y="8"/>
                    <a:pt x="239" y="4"/>
                  </a:cubicBezTo>
                  <a:cubicBezTo>
                    <a:pt x="251" y="0"/>
                    <a:pt x="251" y="15"/>
                    <a:pt x="251" y="20"/>
                  </a:cubicBezTo>
                  <a:cubicBezTo>
                    <a:pt x="253" y="39"/>
                    <a:pt x="248" y="52"/>
                    <a:pt x="250" y="65"/>
                  </a:cubicBezTo>
                  <a:close/>
                </a:path>
              </a:pathLst>
            </a:custGeom>
            <a:solidFill>
              <a:srgbClr val="CBA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126">
              <a:extLst>
                <a:ext uri="{FF2B5EF4-FFF2-40B4-BE49-F238E27FC236}">
                  <a16:creationId xmlns:a16="http://schemas.microsoft.com/office/drawing/2014/main" id="{1431F107-D273-46DA-8322-DDED29116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930"/>
              <a:ext cx="292" cy="193"/>
            </a:xfrm>
            <a:custGeom>
              <a:avLst/>
              <a:gdLst>
                <a:gd name="T0" fmla="*/ 789 w 134"/>
                <a:gd name="T1" fmla="*/ 1232 h 83"/>
                <a:gd name="T2" fmla="*/ 2545 w 134"/>
                <a:gd name="T3" fmla="*/ 2163 h 83"/>
                <a:gd name="T4" fmla="*/ 2702 w 134"/>
                <a:gd name="T5" fmla="*/ 1407 h 83"/>
                <a:gd name="T6" fmla="*/ 1852 w 134"/>
                <a:gd name="T7" fmla="*/ 114 h 83"/>
                <a:gd name="T8" fmla="*/ 177 w 134"/>
                <a:gd name="T9" fmla="*/ 530 h 83"/>
                <a:gd name="T10" fmla="*/ 789 w 134"/>
                <a:gd name="T11" fmla="*/ 1232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" h="83">
                  <a:moveTo>
                    <a:pt x="35" y="42"/>
                  </a:moveTo>
                  <a:cubicBezTo>
                    <a:pt x="59" y="44"/>
                    <a:pt x="97" y="66"/>
                    <a:pt x="113" y="74"/>
                  </a:cubicBezTo>
                  <a:cubicBezTo>
                    <a:pt x="130" y="83"/>
                    <a:pt x="134" y="69"/>
                    <a:pt x="120" y="48"/>
                  </a:cubicBezTo>
                  <a:cubicBezTo>
                    <a:pt x="105" y="26"/>
                    <a:pt x="100" y="0"/>
                    <a:pt x="82" y="4"/>
                  </a:cubicBezTo>
                  <a:cubicBezTo>
                    <a:pt x="63" y="8"/>
                    <a:pt x="16" y="2"/>
                    <a:pt x="8" y="18"/>
                  </a:cubicBezTo>
                  <a:cubicBezTo>
                    <a:pt x="0" y="34"/>
                    <a:pt x="14" y="42"/>
                    <a:pt x="35" y="42"/>
                  </a:cubicBezTo>
                  <a:close/>
                </a:path>
              </a:pathLst>
            </a:custGeom>
            <a:solidFill>
              <a:srgbClr val="CBA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127">
              <a:extLst>
                <a:ext uri="{FF2B5EF4-FFF2-40B4-BE49-F238E27FC236}">
                  <a16:creationId xmlns:a16="http://schemas.microsoft.com/office/drawing/2014/main" id="{6E350DE9-4276-416F-8FBF-66532B6B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" y="2161"/>
              <a:ext cx="94" cy="276"/>
            </a:xfrm>
            <a:custGeom>
              <a:avLst/>
              <a:gdLst>
                <a:gd name="T0" fmla="*/ 979 w 43"/>
                <a:gd name="T1" fmla="*/ 0 h 119"/>
                <a:gd name="T2" fmla="*/ 713 w 43"/>
                <a:gd name="T3" fmla="*/ 1598 h 119"/>
                <a:gd name="T4" fmla="*/ 0 w 43"/>
                <a:gd name="T5" fmla="*/ 3442 h 119"/>
                <a:gd name="T6" fmla="*/ 544 w 43"/>
                <a:gd name="T7" fmla="*/ 1823 h 119"/>
                <a:gd name="T8" fmla="*/ 979 w 43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19">
                  <a:moveTo>
                    <a:pt x="43" y="0"/>
                  </a:moveTo>
                  <a:cubicBezTo>
                    <a:pt x="41" y="8"/>
                    <a:pt x="34" y="38"/>
                    <a:pt x="31" y="55"/>
                  </a:cubicBezTo>
                  <a:cubicBezTo>
                    <a:pt x="28" y="73"/>
                    <a:pt x="24" y="118"/>
                    <a:pt x="0" y="119"/>
                  </a:cubicBezTo>
                  <a:cubicBezTo>
                    <a:pt x="11" y="116"/>
                    <a:pt x="18" y="99"/>
                    <a:pt x="24" y="63"/>
                  </a:cubicBezTo>
                  <a:cubicBezTo>
                    <a:pt x="30" y="27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AD7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128">
              <a:extLst>
                <a:ext uri="{FF2B5EF4-FFF2-40B4-BE49-F238E27FC236}">
                  <a16:creationId xmlns:a16="http://schemas.microsoft.com/office/drawing/2014/main" id="{4E43C697-AAA0-422C-B3B0-C899837E5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2431"/>
              <a:ext cx="290" cy="160"/>
            </a:xfrm>
            <a:custGeom>
              <a:avLst/>
              <a:gdLst>
                <a:gd name="T0" fmla="*/ 0 w 133"/>
                <a:gd name="T1" fmla="*/ 1929 h 69"/>
                <a:gd name="T2" fmla="*/ 765 w 133"/>
                <a:gd name="T3" fmla="*/ 1419 h 69"/>
                <a:gd name="T4" fmla="*/ 1607 w 133"/>
                <a:gd name="T5" fmla="*/ 661 h 69"/>
                <a:gd name="T6" fmla="*/ 3005 w 133"/>
                <a:gd name="T7" fmla="*/ 0 h 69"/>
                <a:gd name="T8" fmla="*/ 1587 w 133"/>
                <a:gd name="T9" fmla="*/ 522 h 69"/>
                <a:gd name="T10" fmla="*/ 842 w 133"/>
                <a:gd name="T11" fmla="*/ 1011 h 69"/>
                <a:gd name="T12" fmla="*/ 0 w 133"/>
                <a:gd name="T13" fmla="*/ 1929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" h="69">
                  <a:moveTo>
                    <a:pt x="0" y="67"/>
                  </a:moveTo>
                  <a:cubicBezTo>
                    <a:pt x="8" y="69"/>
                    <a:pt x="19" y="64"/>
                    <a:pt x="34" y="49"/>
                  </a:cubicBezTo>
                  <a:cubicBezTo>
                    <a:pt x="48" y="34"/>
                    <a:pt x="56" y="28"/>
                    <a:pt x="71" y="23"/>
                  </a:cubicBezTo>
                  <a:cubicBezTo>
                    <a:pt x="85" y="19"/>
                    <a:pt x="120" y="6"/>
                    <a:pt x="133" y="0"/>
                  </a:cubicBezTo>
                  <a:cubicBezTo>
                    <a:pt x="123" y="2"/>
                    <a:pt x="85" y="16"/>
                    <a:pt x="70" y="18"/>
                  </a:cubicBezTo>
                  <a:cubicBezTo>
                    <a:pt x="55" y="20"/>
                    <a:pt x="44" y="26"/>
                    <a:pt x="37" y="35"/>
                  </a:cubicBezTo>
                  <a:cubicBezTo>
                    <a:pt x="30" y="44"/>
                    <a:pt x="12" y="66"/>
                    <a:pt x="0" y="67"/>
                  </a:cubicBezTo>
                  <a:close/>
                </a:path>
              </a:pathLst>
            </a:custGeom>
            <a:solidFill>
              <a:srgbClr val="AD7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129">
              <a:extLst>
                <a:ext uri="{FF2B5EF4-FFF2-40B4-BE49-F238E27FC236}">
                  <a16:creationId xmlns:a16="http://schemas.microsoft.com/office/drawing/2014/main" id="{3F5F3389-C792-43FE-BC41-321886A49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" y="2668"/>
              <a:ext cx="202" cy="88"/>
            </a:xfrm>
            <a:custGeom>
              <a:avLst/>
              <a:gdLst>
                <a:gd name="T0" fmla="*/ 0 w 93"/>
                <a:gd name="T1" fmla="*/ 746 h 38"/>
                <a:gd name="T2" fmla="*/ 1575 w 93"/>
                <a:gd name="T3" fmla="*/ 1007 h 38"/>
                <a:gd name="T4" fmla="*/ 2072 w 93"/>
                <a:gd name="T5" fmla="*/ 0 h 38"/>
                <a:gd name="T6" fmla="*/ 1405 w 93"/>
                <a:gd name="T7" fmla="*/ 896 h 38"/>
                <a:gd name="T8" fmla="*/ 0 w 93"/>
                <a:gd name="T9" fmla="*/ 746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38">
                  <a:moveTo>
                    <a:pt x="0" y="26"/>
                  </a:moveTo>
                  <a:cubicBezTo>
                    <a:pt x="11" y="31"/>
                    <a:pt x="61" y="38"/>
                    <a:pt x="71" y="35"/>
                  </a:cubicBezTo>
                  <a:cubicBezTo>
                    <a:pt x="81" y="33"/>
                    <a:pt x="89" y="13"/>
                    <a:pt x="93" y="0"/>
                  </a:cubicBezTo>
                  <a:cubicBezTo>
                    <a:pt x="86" y="13"/>
                    <a:pt x="78" y="30"/>
                    <a:pt x="63" y="31"/>
                  </a:cubicBezTo>
                  <a:cubicBezTo>
                    <a:pt x="47" y="32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AD7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130">
              <a:extLst>
                <a:ext uri="{FF2B5EF4-FFF2-40B4-BE49-F238E27FC236}">
                  <a16:creationId xmlns:a16="http://schemas.microsoft.com/office/drawing/2014/main" id="{C9D4BC52-6D1B-438A-B9A8-1DF1339FC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795"/>
              <a:ext cx="401" cy="163"/>
            </a:xfrm>
            <a:custGeom>
              <a:avLst/>
              <a:gdLst>
                <a:gd name="T0" fmla="*/ 0 w 184"/>
                <a:gd name="T1" fmla="*/ 2061 h 70"/>
                <a:gd name="T2" fmla="*/ 922 w 184"/>
                <a:gd name="T3" fmla="*/ 1264 h 70"/>
                <a:gd name="T4" fmla="*/ 2319 w 184"/>
                <a:gd name="T5" fmla="*/ 591 h 70"/>
                <a:gd name="T6" fmla="*/ 4152 w 184"/>
                <a:gd name="T7" fmla="*/ 200 h 70"/>
                <a:gd name="T8" fmla="*/ 2504 w 184"/>
                <a:gd name="T9" fmla="*/ 331 h 70"/>
                <a:gd name="T10" fmla="*/ 841 w 184"/>
                <a:gd name="T11" fmla="*/ 1176 h 70"/>
                <a:gd name="T12" fmla="*/ 0 w 184"/>
                <a:gd name="T13" fmla="*/ 2061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" h="70">
                  <a:moveTo>
                    <a:pt x="0" y="70"/>
                  </a:moveTo>
                  <a:cubicBezTo>
                    <a:pt x="10" y="64"/>
                    <a:pt x="27" y="50"/>
                    <a:pt x="41" y="43"/>
                  </a:cubicBezTo>
                  <a:cubicBezTo>
                    <a:pt x="56" y="37"/>
                    <a:pt x="83" y="25"/>
                    <a:pt x="103" y="20"/>
                  </a:cubicBezTo>
                  <a:cubicBezTo>
                    <a:pt x="122" y="15"/>
                    <a:pt x="142" y="0"/>
                    <a:pt x="184" y="7"/>
                  </a:cubicBezTo>
                  <a:cubicBezTo>
                    <a:pt x="153" y="0"/>
                    <a:pt x="134" y="1"/>
                    <a:pt x="111" y="11"/>
                  </a:cubicBezTo>
                  <a:cubicBezTo>
                    <a:pt x="88" y="22"/>
                    <a:pt x="50" y="30"/>
                    <a:pt x="37" y="40"/>
                  </a:cubicBezTo>
                  <a:cubicBezTo>
                    <a:pt x="23" y="50"/>
                    <a:pt x="0" y="70"/>
                    <a:pt x="0" y="70"/>
                  </a:cubicBezTo>
                  <a:close/>
                </a:path>
              </a:pathLst>
            </a:custGeom>
            <a:solidFill>
              <a:srgbClr val="AD7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131">
              <a:extLst>
                <a:ext uri="{FF2B5EF4-FFF2-40B4-BE49-F238E27FC236}">
                  <a16:creationId xmlns:a16="http://schemas.microsoft.com/office/drawing/2014/main" id="{30F17FF7-B5D7-4084-95A3-10CA33814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2572"/>
              <a:ext cx="293" cy="130"/>
            </a:xfrm>
            <a:custGeom>
              <a:avLst/>
              <a:gdLst>
                <a:gd name="T0" fmla="*/ 0 w 134"/>
                <a:gd name="T1" fmla="*/ 0 h 56"/>
                <a:gd name="T2" fmla="*/ 1277 w 134"/>
                <a:gd name="T3" fmla="*/ 378 h 56"/>
                <a:gd name="T4" fmla="*/ 2836 w 134"/>
                <a:gd name="T5" fmla="*/ 1052 h 56"/>
                <a:gd name="T6" fmla="*/ 2884 w 134"/>
                <a:gd name="T7" fmla="*/ 1627 h 56"/>
                <a:gd name="T8" fmla="*/ 2884 w 134"/>
                <a:gd name="T9" fmla="*/ 926 h 56"/>
                <a:gd name="T10" fmla="*/ 1443 w 134"/>
                <a:gd name="T11" fmla="*/ 323 h 56"/>
                <a:gd name="T12" fmla="*/ 0 w 134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" h="56">
                  <a:moveTo>
                    <a:pt x="0" y="0"/>
                  </a:moveTo>
                  <a:cubicBezTo>
                    <a:pt x="11" y="5"/>
                    <a:pt x="41" y="9"/>
                    <a:pt x="56" y="13"/>
                  </a:cubicBezTo>
                  <a:cubicBezTo>
                    <a:pt x="70" y="16"/>
                    <a:pt x="118" y="32"/>
                    <a:pt x="124" y="36"/>
                  </a:cubicBezTo>
                  <a:cubicBezTo>
                    <a:pt x="130" y="40"/>
                    <a:pt x="129" y="52"/>
                    <a:pt x="126" y="56"/>
                  </a:cubicBezTo>
                  <a:cubicBezTo>
                    <a:pt x="133" y="44"/>
                    <a:pt x="134" y="36"/>
                    <a:pt x="126" y="32"/>
                  </a:cubicBezTo>
                  <a:cubicBezTo>
                    <a:pt x="118" y="27"/>
                    <a:pt x="77" y="15"/>
                    <a:pt x="63" y="11"/>
                  </a:cubicBezTo>
                  <a:cubicBezTo>
                    <a:pt x="50" y="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D7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132">
              <a:extLst>
                <a:ext uri="{FF2B5EF4-FFF2-40B4-BE49-F238E27FC236}">
                  <a16:creationId xmlns:a16="http://schemas.microsoft.com/office/drawing/2014/main" id="{ABF3FA02-5CC6-418B-8870-21F8876CB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3016"/>
              <a:ext cx="247" cy="384"/>
            </a:xfrm>
            <a:custGeom>
              <a:avLst/>
              <a:gdLst>
                <a:gd name="T0" fmla="*/ 0 w 113"/>
                <a:gd name="T1" fmla="*/ 4843 h 165"/>
                <a:gd name="T2" fmla="*/ 689 w 113"/>
                <a:gd name="T3" fmla="*/ 3465 h 165"/>
                <a:gd name="T4" fmla="*/ 2579 w 113"/>
                <a:gd name="T5" fmla="*/ 114 h 165"/>
                <a:gd name="T6" fmla="*/ 1346 w 113"/>
                <a:gd name="T7" fmla="*/ 1285 h 165"/>
                <a:gd name="T8" fmla="*/ 0 w 113"/>
                <a:gd name="T9" fmla="*/ 4843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165">
                  <a:moveTo>
                    <a:pt x="0" y="165"/>
                  </a:moveTo>
                  <a:cubicBezTo>
                    <a:pt x="10" y="155"/>
                    <a:pt x="19" y="142"/>
                    <a:pt x="30" y="118"/>
                  </a:cubicBezTo>
                  <a:cubicBezTo>
                    <a:pt x="42" y="94"/>
                    <a:pt x="78" y="0"/>
                    <a:pt x="113" y="4"/>
                  </a:cubicBezTo>
                  <a:cubicBezTo>
                    <a:pt x="93" y="3"/>
                    <a:pt x="75" y="18"/>
                    <a:pt x="59" y="44"/>
                  </a:cubicBezTo>
                  <a:cubicBezTo>
                    <a:pt x="44" y="69"/>
                    <a:pt x="14" y="152"/>
                    <a:pt x="0" y="165"/>
                  </a:cubicBezTo>
                  <a:close/>
                </a:path>
              </a:pathLst>
            </a:custGeom>
            <a:solidFill>
              <a:srgbClr val="AD7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133">
              <a:extLst>
                <a:ext uri="{FF2B5EF4-FFF2-40B4-BE49-F238E27FC236}">
                  <a16:creationId xmlns:a16="http://schemas.microsoft.com/office/drawing/2014/main" id="{D1D6336C-911A-4A96-955D-4A6A539C5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3121"/>
              <a:ext cx="67" cy="249"/>
            </a:xfrm>
            <a:custGeom>
              <a:avLst/>
              <a:gdLst>
                <a:gd name="T0" fmla="*/ 676 w 31"/>
                <a:gd name="T1" fmla="*/ 465 h 107"/>
                <a:gd name="T2" fmla="*/ 242 w 31"/>
                <a:gd name="T3" fmla="*/ 1527 h 107"/>
                <a:gd name="T4" fmla="*/ 112 w 31"/>
                <a:gd name="T5" fmla="*/ 3135 h 107"/>
                <a:gd name="T6" fmla="*/ 676 w 31"/>
                <a:gd name="T7" fmla="*/ 465 h 1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07">
                  <a:moveTo>
                    <a:pt x="31" y="16"/>
                  </a:moveTo>
                  <a:cubicBezTo>
                    <a:pt x="18" y="17"/>
                    <a:pt x="14" y="22"/>
                    <a:pt x="11" y="52"/>
                  </a:cubicBezTo>
                  <a:cubicBezTo>
                    <a:pt x="8" y="82"/>
                    <a:pt x="5" y="107"/>
                    <a:pt x="5" y="107"/>
                  </a:cubicBezTo>
                  <a:cubicBezTo>
                    <a:pt x="5" y="83"/>
                    <a:pt x="0" y="0"/>
                    <a:pt x="31" y="16"/>
                  </a:cubicBezTo>
                  <a:close/>
                </a:path>
              </a:pathLst>
            </a:custGeom>
            <a:solidFill>
              <a:srgbClr val="AD7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134">
              <a:extLst>
                <a:ext uri="{FF2B5EF4-FFF2-40B4-BE49-F238E27FC236}">
                  <a16:creationId xmlns:a16="http://schemas.microsoft.com/office/drawing/2014/main" id="{4ED86869-C40E-4501-88CE-B99AAC1CD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3249"/>
              <a:ext cx="163" cy="272"/>
            </a:xfrm>
            <a:custGeom>
              <a:avLst/>
              <a:gdLst>
                <a:gd name="T0" fmla="*/ 987 w 75"/>
                <a:gd name="T1" fmla="*/ 0 h 117"/>
                <a:gd name="T2" fmla="*/ 1634 w 75"/>
                <a:gd name="T3" fmla="*/ 551 h 117"/>
                <a:gd name="T4" fmla="*/ 1200 w 75"/>
                <a:gd name="T5" fmla="*/ 1925 h 117"/>
                <a:gd name="T6" fmla="*/ 0 w 75"/>
                <a:gd name="T7" fmla="*/ 3415 h 117"/>
                <a:gd name="T8" fmla="*/ 1293 w 75"/>
                <a:gd name="T9" fmla="*/ 1460 h 117"/>
                <a:gd name="T10" fmla="*/ 1365 w 75"/>
                <a:gd name="T11" fmla="*/ 351 h 117"/>
                <a:gd name="T12" fmla="*/ 987 w 7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" h="117">
                  <a:moveTo>
                    <a:pt x="44" y="0"/>
                  </a:moveTo>
                  <a:cubicBezTo>
                    <a:pt x="55" y="7"/>
                    <a:pt x="70" y="9"/>
                    <a:pt x="73" y="19"/>
                  </a:cubicBezTo>
                  <a:cubicBezTo>
                    <a:pt x="75" y="29"/>
                    <a:pt x="68" y="47"/>
                    <a:pt x="54" y="66"/>
                  </a:cubicBezTo>
                  <a:cubicBezTo>
                    <a:pt x="39" y="87"/>
                    <a:pt x="19" y="106"/>
                    <a:pt x="0" y="117"/>
                  </a:cubicBezTo>
                  <a:cubicBezTo>
                    <a:pt x="12" y="110"/>
                    <a:pt x="50" y="68"/>
                    <a:pt x="58" y="50"/>
                  </a:cubicBezTo>
                  <a:cubicBezTo>
                    <a:pt x="66" y="31"/>
                    <a:pt x="70" y="17"/>
                    <a:pt x="61" y="12"/>
                  </a:cubicBezTo>
                  <a:cubicBezTo>
                    <a:pt x="54" y="8"/>
                    <a:pt x="44" y="0"/>
                    <a:pt x="44" y="0"/>
                  </a:cubicBezTo>
                  <a:close/>
                </a:path>
              </a:pathLst>
            </a:custGeom>
            <a:solidFill>
              <a:srgbClr val="AD7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135">
              <a:extLst>
                <a:ext uri="{FF2B5EF4-FFF2-40B4-BE49-F238E27FC236}">
                  <a16:creationId xmlns:a16="http://schemas.microsoft.com/office/drawing/2014/main" id="{018C2793-2DF6-4E13-80A9-6E55BDA18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3046"/>
              <a:ext cx="105" cy="59"/>
            </a:xfrm>
            <a:custGeom>
              <a:avLst/>
              <a:gdLst>
                <a:gd name="T0" fmla="*/ 0 w 48"/>
                <a:gd name="T1" fmla="*/ 94 h 25"/>
                <a:gd name="T2" fmla="*/ 637 w 48"/>
                <a:gd name="T3" fmla="*/ 524 h 25"/>
                <a:gd name="T4" fmla="*/ 1024 w 48"/>
                <a:gd name="T5" fmla="*/ 684 h 25"/>
                <a:gd name="T6" fmla="*/ 890 w 48"/>
                <a:gd name="T7" fmla="*/ 0 h 25"/>
                <a:gd name="T8" fmla="*/ 923 w 48"/>
                <a:gd name="T9" fmla="*/ 552 h 25"/>
                <a:gd name="T10" fmla="*/ 0 w 48"/>
                <a:gd name="T11" fmla="*/ 94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25">
                  <a:moveTo>
                    <a:pt x="0" y="3"/>
                  </a:moveTo>
                  <a:cubicBezTo>
                    <a:pt x="9" y="7"/>
                    <a:pt x="20" y="13"/>
                    <a:pt x="28" y="17"/>
                  </a:cubicBezTo>
                  <a:cubicBezTo>
                    <a:pt x="37" y="22"/>
                    <a:pt x="42" y="25"/>
                    <a:pt x="45" y="22"/>
                  </a:cubicBezTo>
                  <a:cubicBezTo>
                    <a:pt x="48" y="20"/>
                    <a:pt x="46" y="11"/>
                    <a:pt x="39" y="0"/>
                  </a:cubicBezTo>
                  <a:cubicBezTo>
                    <a:pt x="42" y="8"/>
                    <a:pt x="44" y="17"/>
                    <a:pt x="40" y="18"/>
                  </a:cubicBezTo>
                  <a:cubicBezTo>
                    <a:pt x="37" y="18"/>
                    <a:pt x="7" y="3"/>
                    <a:pt x="0" y="3"/>
                  </a:cubicBezTo>
                  <a:close/>
                </a:path>
              </a:pathLst>
            </a:custGeom>
            <a:solidFill>
              <a:srgbClr val="AD7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136">
              <a:extLst>
                <a:ext uri="{FF2B5EF4-FFF2-40B4-BE49-F238E27FC236}">
                  <a16:creationId xmlns:a16="http://schemas.microsoft.com/office/drawing/2014/main" id="{54DB2AFA-4ED4-4C7A-B59F-905C20BA0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" y="2275"/>
              <a:ext cx="109" cy="195"/>
            </a:xfrm>
            <a:custGeom>
              <a:avLst/>
              <a:gdLst>
                <a:gd name="T0" fmla="*/ 1131 w 50"/>
                <a:gd name="T1" fmla="*/ 0 h 84"/>
                <a:gd name="T2" fmla="*/ 0 w 50"/>
                <a:gd name="T3" fmla="*/ 2442 h 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" h="84">
                  <a:moveTo>
                    <a:pt x="50" y="0"/>
                  </a:moveTo>
                  <a:cubicBezTo>
                    <a:pt x="42" y="8"/>
                    <a:pt x="9" y="56"/>
                    <a:pt x="0" y="84"/>
                  </a:cubicBezTo>
                </a:path>
              </a:pathLst>
            </a:custGeom>
            <a:solidFill>
              <a:srgbClr val="ECD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137">
              <a:extLst>
                <a:ext uri="{FF2B5EF4-FFF2-40B4-BE49-F238E27FC236}">
                  <a16:creationId xmlns:a16="http://schemas.microsoft.com/office/drawing/2014/main" id="{488004C1-42BC-419E-978A-19E760348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" y="2131"/>
              <a:ext cx="122" cy="169"/>
            </a:xfrm>
            <a:custGeom>
              <a:avLst/>
              <a:gdLst>
                <a:gd name="T0" fmla="*/ 1264 w 56"/>
                <a:gd name="T1" fmla="*/ 0 h 73"/>
                <a:gd name="T2" fmla="*/ 133 w 56"/>
                <a:gd name="T3" fmla="*/ 567 h 73"/>
                <a:gd name="T4" fmla="*/ 342 w 56"/>
                <a:gd name="T5" fmla="*/ 2095 h 73"/>
                <a:gd name="T6" fmla="*/ 309 w 56"/>
                <a:gd name="T7" fmla="*/ 607 h 73"/>
                <a:gd name="T8" fmla="*/ 1264 w 56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73">
                  <a:moveTo>
                    <a:pt x="56" y="0"/>
                  </a:moveTo>
                  <a:cubicBezTo>
                    <a:pt x="43" y="1"/>
                    <a:pt x="13" y="11"/>
                    <a:pt x="6" y="20"/>
                  </a:cubicBezTo>
                  <a:cubicBezTo>
                    <a:pt x="0" y="25"/>
                    <a:pt x="8" y="41"/>
                    <a:pt x="15" y="73"/>
                  </a:cubicBezTo>
                  <a:cubicBezTo>
                    <a:pt x="9" y="47"/>
                    <a:pt x="6" y="28"/>
                    <a:pt x="14" y="21"/>
                  </a:cubicBezTo>
                  <a:cubicBezTo>
                    <a:pt x="23" y="14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ECD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138">
              <a:extLst>
                <a:ext uri="{FF2B5EF4-FFF2-40B4-BE49-F238E27FC236}">
                  <a16:creationId xmlns:a16="http://schemas.microsoft.com/office/drawing/2014/main" id="{8039AA6F-7F1F-4801-8FFA-D1FED4048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159"/>
              <a:ext cx="140" cy="172"/>
            </a:xfrm>
            <a:custGeom>
              <a:avLst/>
              <a:gdLst>
                <a:gd name="T0" fmla="*/ 1463 w 64"/>
                <a:gd name="T1" fmla="*/ 644 h 74"/>
                <a:gd name="T2" fmla="*/ 757 w 64"/>
                <a:gd name="T3" fmla="*/ 28 h 74"/>
                <a:gd name="T4" fmla="*/ 459 w 64"/>
                <a:gd name="T5" fmla="*/ 416 h 74"/>
                <a:gd name="T6" fmla="*/ 0 w 64"/>
                <a:gd name="T7" fmla="*/ 2162 h 74"/>
                <a:gd name="T8" fmla="*/ 597 w 64"/>
                <a:gd name="T9" fmla="*/ 323 h 74"/>
                <a:gd name="T10" fmla="*/ 1463 w 64"/>
                <a:gd name="T11" fmla="*/ 644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" h="74">
                  <a:moveTo>
                    <a:pt x="64" y="22"/>
                  </a:moveTo>
                  <a:cubicBezTo>
                    <a:pt x="54" y="13"/>
                    <a:pt x="40" y="2"/>
                    <a:pt x="33" y="1"/>
                  </a:cubicBezTo>
                  <a:cubicBezTo>
                    <a:pt x="26" y="0"/>
                    <a:pt x="25" y="1"/>
                    <a:pt x="20" y="14"/>
                  </a:cubicBezTo>
                  <a:cubicBezTo>
                    <a:pt x="15" y="27"/>
                    <a:pt x="2" y="63"/>
                    <a:pt x="0" y="74"/>
                  </a:cubicBezTo>
                  <a:cubicBezTo>
                    <a:pt x="5" y="63"/>
                    <a:pt x="23" y="17"/>
                    <a:pt x="26" y="11"/>
                  </a:cubicBezTo>
                  <a:cubicBezTo>
                    <a:pt x="30" y="6"/>
                    <a:pt x="42" y="2"/>
                    <a:pt x="64" y="22"/>
                  </a:cubicBezTo>
                  <a:close/>
                </a:path>
              </a:pathLst>
            </a:custGeom>
            <a:solidFill>
              <a:srgbClr val="ECD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139">
              <a:extLst>
                <a:ext uri="{FF2B5EF4-FFF2-40B4-BE49-F238E27FC236}">
                  <a16:creationId xmlns:a16="http://schemas.microsoft.com/office/drawing/2014/main" id="{4FE56507-E17D-49FF-B4EE-943E243DD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2575"/>
              <a:ext cx="120" cy="55"/>
            </a:xfrm>
            <a:custGeom>
              <a:avLst/>
              <a:gdLst>
                <a:gd name="T0" fmla="*/ 729 w 55"/>
                <a:gd name="T1" fmla="*/ 277 h 24"/>
                <a:gd name="T2" fmla="*/ 1248 w 55"/>
                <a:gd name="T3" fmla="*/ 131 h 24"/>
                <a:gd name="T4" fmla="*/ 729 w 55"/>
                <a:gd name="T5" fmla="*/ 131 h 24"/>
                <a:gd name="T6" fmla="*/ 0 w 55"/>
                <a:gd name="T7" fmla="*/ 662 h 24"/>
                <a:gd name="T8" fmla="*/ 729 w 55"/>
                <a:gd name="T9" fmla="*/ 27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4">
                  <a:moveTo>
                    <a:pt x="32" y="10"/>
                  </a:moveTo>
                  <a:cubicBezTo>
                    <a:pt x="39" y="5"/>
                    <a:pt x="51" y="3"/>
                    <a:pt x="55" y="5"/>
                  </a:cubicBezTo>
                  <a:cubicBezTo>
                    <a:pt x="53" y="2"/>
                    <a:pt x="42" y="0"/>
                    <a:pt x="32" y="5"/>
                  </a:cubicBezTo>
                  <a:cubicBezTo>
                    <a:pt x="23" y="10"/>
                    <a:pt x="10" y="18"/>
                    <a:pt x="0" y="24"/>
                  </a:cubicBezTo>
                  <a:cubicBezTo>
                    <a:pt x="6" y="22"/>
                    <a:pt x="25" y="13"/>
                    <a:pt x="32" y="10"/>
                  </a:cubicBezTo>
                  <a:close/>
                </a:path>
              </a:pathLst>
            </a:custGeom>
            <a:solidFill>
              <a:srgbClr val="ECD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140">
              <a:extLst>
                <a:ext uri="{FF2B5EF4-FFF2-40B4-BE49-F238E27FC236}">
                  <a16:creationId xmlns:a16="http://schemas.microsoft.com/office/drawing/2014/main" id="{D613029C-5112-40EA-8923-54142CFAC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2470"/>
              <a:ext cx="163" cy="165"/>
            </a:xfrm>
            <a:custGeom>
              <a:avLst/>
              <a:gdLst>
                <a:gd name="T0" fmla="*/ 1293 w 75"/>
                <a:gd name="T1" fmla="*/ 1346 h 71"/>
                <a:gd name="T2" fmla="*/ 1558 w 75"/>
                <a:gd name="T3" fmla="*/ 2068 h 71"/>
                <a:gd name="T4" fmla="*/ 1426 w 75"/>
                <a:gd name="T5" fmla="*/ 1318 h 71"/>
                <a:gd name="T6" fmla="*/ 911 w 75"/>
                <a:gd name="T7" fmla="*/ 995 h 71"/>
                <a:gd name="T8" fmla="*/ 0 w 75"/>
                <a:gd name="T9" fmla="*/ 0 h 71"/>
                <a:gd name="T10" fmla="*/ 1293 w 75"/>
                <a:gd name="T11" fmla="*/ 1346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" h="71">
                  <a:moveTo>
                    <a:pt x="58" y="46"/>
                  </a:moveTo>
                  <a:cubicBezTo>
                    <a:pt x="67" y="49"/>
                    <a:pt x="71" y="60"/>
                    <a:pt x="70" y="71"/>
                  </a:cubicBezTo>
                  <a:cubicBezTo>
                    <a:pt x="75" y="56"/>
                    <a:pt x="70" y="49"/>
                    <a:pt x="64" y="45"/>
                  </a:cubicBezTo>
                  <a:cubicBezTo>
                    <a:pt x="59" y="41"/>
                    <a:pt x="57" y="43"/>
                    <a:pt x="41" y="34"/>
                  </a:cubicBezTo>
                  <a:cubicBezTo>
                    <a:pt x="24" y="25"/>
                    <a:pt x="9" y="11"/>
                    <a:pt x="0" y="0"/>
                  </a:cubicBezTo>
                  <a:cubicBezTo>
                    <a:pt x="3" y="9"/>
                    <a:pt x="32" y="40"/>
                    <a:pt x="58" y="46"/>
                  </a:cubicBezTo>
                  <a:close/>
                </a:path>
              </a:pathLst>
            </a:custGeom>
            <a:solidFill>
              <a:srgbClr val="ECD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141">
              <a:extLst>
                <a:ext uri="{FF2B5EF4-FFF2-40B4-BE49-F238E27FC236}">
                  <a16:creationId xmlns:a16="http://schemas.microsoft.com/office/drawing/2014/main" id="{05863362-5AF5-47A9-98E2-4C06C8850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2719"/>
              <a:ext cx="232" cy="109"/>
            </a:xfrm>
            <a:custGeom>
              <a:avLst/>
              <a:gdLst>
                <a:gd name="T0" fmla="*/ 20 w 106"/>
                <a:gd name="T1" fmla="*/ 1361 h 47"/>
                <a:gd name="T2" fmla="*/ 186 w 106"/>
                <a:gd name="T3" fmla="*/ 151 h 47"/>
                <a:gd name="T4" fmla="*/ 1059 w 106"/>
                <a:gd name="T5" fmla="*/ 86 h 47"/>
                <a:gd name="T6" fmla="*/ 2434 w 106"/>
                <a:gd name="T7" fmla="*/ 172 h 47"/>
                <a:gd name="T8" fmla="*/ 1059 w 106"/>
                <a:gd name="T9" fmla="*/ 199 h 47"/>
                <a:gd name="T10" fmla="*/ 210 w 106"/>
                <a:gd name="T11" fmla="*/ 399 h 47"/>
                <a:gd name="T12" fmla="*/ 20 w 106"/>
                <a:gd name="T13" fmla="*/ 1361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47">
                  <a:moveTo>
                    <a:pt x="1" y="47"/>
                  </a:moveTo>
                  <a:cubicBezTo>
                    <a:pt x="0" y="28"/>
                    <a:pt x="2" y="10"/>
                    <a:pt x="8" y="5"/>
                  </a:cubicBezTo>
                  <a:cubicBezTo>
                    <a:pt x="16" y="0"/>
                    <a:pt x="25" y="0"/>
                    <a:pt x="46" y="3"/>
                  </a:cubicBezTo>
                  <a:cubicBezTo>
                    <a:pt x="66" y="6"/>
                    <a:pt x="94" y="8"/>
                    <a:pt x="106" y="6"/>
                  </a:cubicBezTo>
                  <a:cubicBezTo>
                    <a:pt x="97" y="9"/>
                    <a:pt x="56" y="8"/>
                    <a:pt x="46" y="7"/>
                  </a:cubicBezTo>
                  <a:cubicBezTo>
                    <a:pt x="36" y="5"/>
                    <a:pt x="14" y="2"/>
                    <a:pt x="9" y="14"/>
                  </a:cubicBezTo>
                  <a:cubicBezTo>
                    <a:pt x="6" y="22"/>
                    <a:pt x="1" y="44"/>
                    <a:pt x="1" y="47"/>
                  </a:cubicBezTo>
                  <a:close/>
                </a:path>
              </a:pathLst>
            </a:custGeom>
            <a:solidFill>
              <a:srgbClr val="ECD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142">
              <a:extLst>
                <a:ext uri="{FF2B5EF4-FFF2-40B4-BE49-F238E27FC236}">
                  <a16:creationId xmlns:a16="http://schemas.microsoft.com/office/drawing/2014/main" id="{C2119375-B6F4-4400-9D12-648C9DB0B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" y="3053"/>
              <a:ext cx="161" cy="207"/>
            </a:xfrm>
            <a:custGeom>
              <a:avLst/>
              <a:gdLst>
                <a:gd name="T0" fmla="*/ 226 w 74"/>
                <a:gd name="T1" fmla="*/ 2603 h 89"/>
                <a:gd name="T2" fmla="*/ 226 w 74"/>
                <a:gd name="T3" fmla="*/ 2579 h 89"/>
                <a:gd name="T4" fmla="*/ 72 w 74"/>
                <a:gd name="T5" fmla="*/ 1786 h 89"/>
                <a:gd name="T6" fmla="*/ 474 w 74"/>
                <a:gd name="T7" fmla="*/ 1282 h 89"/>
                <a:gd name="T8" fmla="*/ 990 w 74"/>
                <a:gd name="T9" fmla="*/ 644 h 89"/>
                <a:gd name="T10" fmla="*/ 1656 w 74"/>
                <a:gd name="T11" fmla="*/ 0 h 89"/>
                <a:gd name="T12" fmla="*/ 1051 w 74"/>
                <a:gd name="T13" fmla="*/ 730 h 89"/>
                <a:gd name="T14" fmla="*/ 492 w 74"/>
                <a:gd name="T15" fmla="*/ 1433 h 89"/>
                <a:gd name="T16" fmla="*/ 157 w 74"/>
                <a:gd name="T17" fmla="*/ 1986 h 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89">
                  <a:moveTo>
                    <a:pt x="10" y="89"/>
                  </a:moveTo>
                  <a:cubicBezTo>
                    <a:pt x="10" y="89"/>
                    <a:pt x="10" y="89"/>
                    <a:pt x="10" y="88"/>
                  </a:cubicBezTo>
                  <a:cubicBezTo>
                    <a:pt x="5" y="78"/>
                    <a:pt x="0" y="67"/>
                    <a:pt x="3" y="61"/>
                  </a:cubicBezTo>
                  <a:cubicBezTo>
                    <a:pt x="5" y="55"/>
                    <a:pt x="10" y="51"/>
                    <a:pt x="21" y="44"/>
                  </a:cubicBezTo>
                  <a:cubicBezTo>
                    <a:pt x="32" y="36"/>
                    <a:pt x="37" y="31"/>
                    <a:pt x="44" y="22"/>
                  </a:cubicBezTo>
                  <a:cubicBezTo>
                    <a:pt x="51" y="13"/>
                    <a:pt x="62" y="7"/>
                    <a:pt x="74" y="0"/>
                  </a:cubicBezTo>
                  <a:cubicBezTo>
                    <a:pt x="65" y="5"/>
                    <a:pt x="51" y="15"/>
                    <a:pt x="47" y="25"/>
                  </a:cubicBezTo>
                  <a:cubicBezTo>
                    <a:pt x="42" y="35"/>
                    <a:pt x="30" y="41"/>
                    <a:pt x="22" y="49"/>
                  </a:cubicBezTo>
                  <a:cubicBezTo>
                    <a:pt x="14" y="57"/>
                    <a:pt x="8" y="61"/>
                    <a:pt x="7" y="68"/>
                  </a:cubicBezTo>
                </a:path>
              </a:pathLst>
            </a:custGeom>
            <a:solidFill>
              <a:srgbClr val="ECD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143">
              <a:extLst>
                <a:ext uri="{FF2B5EF4-FFF2-40B4-BE49-F238E27FC236}">
                  <a16:creationId xmlns:a16="http://schemas.microsoft.com/office/drawing/2014/main" id="{CA23A8A3-BB09-43EF-91CE-B8DAB3B5C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2891"/>
              <a:ext cx="79" cy="39"/>
            </a:xfrm>
            <a:custGeom>
              <a:avLst/>
              <a:gdLst>
                <a:gd name="T0" fmla="*/ 0 w 36"/>
                <a:gd name="T1" fmla="*/ 362 h 17"/>
                <a:gd name="T2" fmla="*/ 487 w 36"/>
                <a:gd name="T3" fmla="*/ 252 h 17"/>
                <a:gd name="T4" fmla="*/ 834 w 36"/>
                <a:gd name="T5" fmla="*/ 167 h 17"/>
                <a:gd name="T6" fmla="*/ 560 w 36"/>
                <a:gd name="T7" fmla="*/ 337 h 17"/>
                <a:gd name="T8" fmla="*/ 0 w 36"/>
                <a:gd name="T9" fmla="*/ 36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7">
                  <a:moveTo>
                    <a:pt x="0" y="13"/>
                  </a:moveTo>
                  <a:cubicBezTo>
                    <a:pt x="10" y="16"/>
                    <a:pt x="13" y="13"/>
                    <a:pt x="21" y="9"/>
                  </a:cubicBezTo>
                  <a:cubicBezTo>
                    <a:pt x="29" y="5"/>
                    <a:pt x="35" y="0"/>
                    <a:pt x="36" y="6"/>
                  </a:cubicBezTo>
                  <a:cubicBezTo>
                    <a:pt x="35" y="4"/>
                    <a:pt x="29" y="7"/>
                    <a:pt x="24" y="12"/>
                  </a:cubicBezTo>
                  <a:cubicBezTo>
                    <a:pt x="19" y="17"/>
                    <a:pt x="6" y="17"/>
                    <a:pt x="0" y="13"/>
                  </a:cubicBezTo>
                  <a:close/>
                </a:path>
              </a:pathLst>
            </a:custGeom>
            <a:solidFill>
              <a:srgbClr val="ECD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144">
              <a:extLst>
                <a:ext uri="{FF2B5EF4-FFF2-40B4-BE49-F238E27FC236}">
                  <a16:creationId xmlns:a16="http://schemas.microsoft.com/office/drawing/2014/main" id="{23E56CBF-EF1E-4D7D-B909-CE73FA012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384"/>
              <a:ext cx="92" cy="148"/>
            </a:xfrm>
            <a:custGeom>
              <a:avLst/>
              <a:gdLst>
                <a:gd name="T0" fmla="*/ 72 w 42"/>
                <a:gd name="T1" fmla="*/ 1829 h 64"/>
                <a:gd name="T2" fmla="*/ 230 w 42"/>
                <a:gd name="T3" fmla="*/ 1288 h 64"/>
                <a:gd name="T4" fmla="*/ 968 w 42"/>
                <a:gd name="T5" fmla="*/ 0 h 64"/>
                <a:gd name="T6" fmla="*/ 484 w 42"/>
                <a:gd name="T7" fmla="*/ 1064 h 64"/>
                <a:gd name="T8" fmla="*/ 72 w 42"/>
                <a:gd name="T9" fmla="*/ 1829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64">
                  <a:moveTo>
                    <a:pt x="3" y="64"/>
                  </a:moveTo>
                  <a:cubicBezTo>
                    <a:pt x="0" y="59"/>
                    <a:pt x="1" y="55"/>
                    <a:pt x="10" y="45"/>
                  </a:cubicBezTo>
                  <a:cubicBezTo>
                    <a:pt x="20" y="35"/>
                    <a:pt x="35" y="17"/>
                    <a:pt x="42" y="0"/>
                  </a:cubicBezTo>
                  <a:cubicBezTo>
                    <a:pt x="41" y="11"/>
                    <a:pt x="29" y="28"/>
                    <a:pt x="21" y="37"/>
                  </a:cubicBezTo>
                  <a:cubicBezTo>
                    <a:pt x="14" y="47"/>
                    <a:pt x="2" y="58"/>
                    <a:pt x="3" y="64"/>
                  </a:cubicBezTo>
                  <a:close/>
                </a:path>
              </a:pathLst>
            </a:custGeom>
            <a:solidFill>
              <a:srgbClr val="ECD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145">
              <a:extLst>
                <a:ext uri="{FF2B5EF4-FFF2-40B4-BE49-F238E27FC236}">
                  <a16:creationId xmlns:a16="http://schemas.microsoft.com/office/drawing/2014/main" id="{078B4D75-1DDF-478A-90C6-889285786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3044"/>
              <a:ext cx="85" cy="240"/>
            </a:xfrm>
            <a:custGeom>
              <a:avLst/>
              <a:gdLst>
                <a:gd name="T0" fmla="*/ 499 w 39"/>
                <a:gd name="T1" fmla="*/ 0 h 103"/>
                <a:gd name="T2" fmla="*/ 0 w 39"/>
                <a:gd name="T3" fmla="*/ 3036 h 103"/>
                <a:gd name="T4" fmla="*/ 499 w 39"/>
                <a:gd name="T5" fmla="*/ 0 h 1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103">
                  <a:moveTo>
                    <a:pt x="22" y="0"/>
                  </a:moveTo>
                  <a:cubicBezTo>
                    <a:pt x="26" y="9"/>
                    <a:pt x="27" y="34"/>
                    <a:pt x="0" y="103"/>
                  </a:cubicBezTo>
                  <a:cubicBezTo>
                    <a:pt x="15" y="80"/>
                    <a:pt x="39" y="21"/>
                    <a:pt x="22" y="0"/>
                  </a:cubicBezTo>
                  <a:close/>
                </a:path>
              </a:pathLst>
            </a:custGeom>
            <a:solidFill>
              <a:srgbClr val="ECD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146">
              <a:extLst>
                <a:ext uri="{FF2B5EF4-FFF2-40B4-BE49-F238E27FC236}">
                  <a16:creationId xmlns:a16="http://schemas.microsoft.com/office/drawing/2014/main" id="{0BECB4BB-2D3A-4182-964D-4D1A48232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3258"/>
              <a:ext cx="21" cy="246"/>
            </a:xfrm>
            <a:custGeom>
              <a:avLst/>
              <a:gdLst>
                <a:gd name="T0" fmla="*/ 0 w 10"/>
                <a:gd name="T1" fmla="*/ 0 h 106"/>
                <a:gd name="T2" fmla="*/ 193 w 10"/>
                <a:gd name="T3" fmla="*/ 3075 h 10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06">
                  <a:moveTo>
                    <a:pt x="0" y="0"/>
                  </a:moveTo>
                  <a:cubicBezTo>
                    <a:pt x="1" y="9"/>
                    <a:pt x="0" y="79"/>
                    <a:pt x="10" y="106"/>
                  </a:cubicBezTo>
                </a:path>
              </a:pathLst>
            </a:custGeom>
            <a:solidFill>
              <a:srgbClr val="ECD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Freeform 147">
              <a:extLst>
                <a:ext uri="{FF2B5EF4-FFF2-40B4-BE49-F238E27FC236}">
                  <a16:creationId xmlns:a16="http://schemas.microsoft.com/office/drawing/2014/main" id="{FDC38E30-9D60-48A3-9BAE-C08AD63C5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3102"/>
              <a:ext cx="131" cy="65"/>
            </a:xfrm>
            <a:custGeom>
              <a:avLst/>
              <a:gdLst>
                <a:gd name="T0" fmla="*/ 0 w 60"/>
                <a:gd name="T1" fmla="*/ 0 h 28"/>
                <a:gd name="T2" fmla="*/ 616 w 60"/>
                <a:gd name="T3" fmla="*/ 323 h 28"/>
                <a:gd name="T4" fmla="*/ 1362 w 60"/>
                <a:gd name="T5" fmla="*/ 815 h 28"/>
                <a:gd name="T6" fmla="*/ 729 w 60"/>
                <a:gd name="T7" fmla="*/ 436 h 28"/>
                <a:gd name="T8" fmla="*/ 0 w 60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8">
                  <a:moveTo>
                    <a:pt x="0" y="0"/>
                  </a:moveTo>
                  <a:cubicBezTo>
                    <a:pt x="8" y="7"/>
                    <a:pt x="17" y="9"/>
                    <a:pt x="27" y="11"/>
                  </a:cubicBezTo>
                  <a:cubicBezTo>
                    <a:pt x="36" y="12"/>
                    <a:pt x="40" y="9"/>
                    <a:pt x="60" y="28"/>
                  </a:cubicBezTo>
                  <a:cubicBezTo>
                    <a:pt x="54" y="22"/>
                    <a:pt x="43" y="14"/>
                    <a:pt x="32" y="15"/>
                  </a:cubicBezTo>
                  <a:cubicBezTo>
                    <a:pt x="21" y="16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ECD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Freeform 148">
              <a:extLst>
                <a:ext uri="{FF2B5EF4-FFF2-40B4-BE49-F238E27FC236}">
                  <a16:creationId xmlns:a16="http://schemas.microsoft.com/office/drawing/2014/main" id="{B42EFA1E-A0B6-461D-BCD6-3299DC7FE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2954"/>
              <a:ext cx="74" cy="34"/>
            </a:xfrm>
            <a:custGeom>
              <a:avLst/>
              <a:gdLst>
                <a:gd name="T0" fmla="*/ 762 w 34"/>
                <a:gd name="T1" fmla="*/ 0 h 15"/>
                <a:gd name="T2" fmla="*/ 0 w 34"/>
                <a:gd name="T3" fmla="*/ 397 h 15"/>
                <a:gd name="T4" fmla="*/ 762 w 34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15">
                  <a:moveTo>
                    <a:pt x="34" y="0"/>
                  </a:moveTo>
                  <a:cubicBezTo>
                    <a:pt x="12" y="1"/>
                    <a:pt x="2" y="6"/>
                    <a:pt x="0" y="15"/>
                  </a:cubicBezTo>
                  <a:cubicBezTo>
                    <a:pt x="4" y="10"/>
                    <a:pt x="23" y="0"/>
                    <a:pt x="34" y="0"/>
                  </a:cubicBezTo>
                  <a:close/>
                </a:path>
              </a:pathLst>
            </a:custGeom>
            <a:solidFill>
              <a:srgbClr val="ECD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Freeform 149">
              <a:extLst>
                <a:ext uri="{FF2B5EF4-FFF2-40B4-BE49-F238E27FC236}">
                  <a16:creationId xmlns:a16="http://schemas.microsoft.com/office/drawing/2014/main" id="{2EEC6B28-F33F-404C-91E4-95E085F2FB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7" y="2307"/>
              <a:ext cx="142" cy="156"/>
            </a:xfrm>
            <a:custGeom>
              <a:avLst/>
              <a:gdLst>
                <a:gd name="T0" fmla="*/ 72 w 65"/>
                <a:gd name="T1" fmla="*/ 1024 h 67"/>
                <a:gd name="T2" fmla="*/ 1003 w 65"/>
                <a:gd name="T3" fmla="*/ 86 h 67"/>
                <a:gd name="T4" fmla="*/ 1232 w 65"/>
                <a:gd name="T5" fmla="*/ 114 h 67"/>
                <a:gd name="T6" fmla="*/ 1437 w 65"/>
                <a:gd name="T7" fmla="*/ 552 h 67"/>
                <a:gd name="T8" fmla="*/ 1389 w 65"/>
                <a:gd name="T9" fmla="*/ 380 h 67"/>
                <a:gd name="T10" fmla="*/ 1365 w 65"/>
                <a:gd name="T11" fmla="*/ 265 h 67"/>
                <a:gd name="T12" fmla="*/ 1274 w 65"/>
                <a:gd name="T13" fmla="*/ 179 h 67"/>
                <a:gd name="T14" fmla="*/ 1136 w 65"/>
                <a:gd name="T15" fmla="*/ 65 h 67"/>
                <a:gd name="T16" fmla="*/ 1022 w 65"/>
                <a:gd name="T17" fmla="*/ 65 h 67"/>
                <a:gd name="T18" fmla="*/ 939 w 65"/>
                <a:gd name="T19" fmla="*/ 65 h 67"/>
                <a:gd name="T20" fmla="*/ 845 w 65"/>
                <a:gd name="T21" fmla="*/ 86 h 67"/>
                <a:gd name="T22" fmla="*/ 658 w 65"/>
                <a:gd name="T23" fmla="*/ 179 h 67"/>
                <a:gd name="T24" fmla="*/ 636 w 65"/>
                <a:gd name="T25" fmla="*/ 151 h 67"/>
                <a:gd name="T26" fmla="*/ 596 w 65"/>
                <a:gd name="T27" fmla="*/ 151 h 67"/>
                <a:gd name="T28" fmla="*/ 476 w 65"/>
                <a:gd name="T29" fmla="*/ 265 h 67"/>
                <a:gd name="T30" fmla="*/ 387 w 65"/>
                <a:gd name="T31" fmla="*/ 331 h 67"/>
                <a:gd name="T32" fmla="*/ 343 w 65"/>
                <a:gd name="T33" fmla="*/ 440 h 67"/>
                <a:gd name="T34" fmla="*/ 249 w 65"/>
                <a:gd name="T35" fmla="*/ 505 h 67"/>
                <a:gd name="T36" fmla="*/ 229 w 65"/>
                <a:gd name="T37" fmla="*/ 617 h 67"/>
                <a:gd name="T38" fmla="*/ 157 w 65"/>
                <a:gd name="T39" fmla="*/ 682 h 67"/>
                <a:gd name="T40" fmla="*/ 114 w 65"/>
                <a:gd name="T41" fmla="*/ 771 h 67"/>
                <a:gd name="T42" fmla="*/ 96 w 65"/>
                <a:gd name="T43" fmla="*/ 820 h 67"/>
                <a:gd name="T44" fmla="*/ 114 w 65"/>
                <a:gd name="T45" fmla="*/ 910 h 67"/>
                <a:gd name="T46" fmla="*/ 72 w 65"/>
                <a:gd name="T47" fmla="*/ 1111 h 67"/>
                <a:gd name="T48" fmla="*/ 72 w 65"/>
                <a:gd name="T49" fmla="*/ 1376 h 67"/>
                <a:gd name="T50" fmla="*/ 44 w 65"/>
                <a:gd name="T51" fmla="*/ 1502 h 67"/>
                <a:gd name="T52" fmla="*/ 72 w 65"/>
                <a:gd name="T53" fmla="*/ 1588 h 67"/>
                <a:gd name="T54" fmla="*/ 157 w 65"/>
                <a:gd name="T55" fmla="*/ 1730 h 67"/>
                <a:gd name="T56" fmla="*/ 249 w 65"/>
                <a:gd name="T57" fmla="*/ 1816 h 67"/>
                <a:gd name="T58" fmla="*/ 326 w 65"/>
                <a:gd name="T59" fmla="*/ 1909 h 67"/>
                <a:gd name="T60" fmla="*/ 406 w 65"/>
                <a:gd name="T61" fmla="*/ 1947 h 67"/>
                <a:gd name="T62" fmla="*/ 500 w 65"/>
                <a:gd name="T63" fmla="*/ 1947 h 67"/>
                <a:gd name="T64" fmla="*/ 616 w 65"/>
                <a:gd name="T65" fmla="*/ 1947 h 67"/>
                <a:gd name="T66" fmla="*/ 658 w 65"/>
                <a:gd name="T67" fmla="*/ 1909 h 67"/>
                <a:gd name="T68" fmla="*/ 773 w 65"/>
                <a:gd name="T69" fmla="*/ 1816 h 67"/>
                <a:gd name="T70" fmla="*/ 863 w 65"/>
                <a:gd name="T71" fmla="*/ 1767 h 67"/>
                <a:gd name="T72" fmla="*/ 959 w 65"/>
                <a:gd name="T73" fmla="*/ 1767 h 67"/>
                <a:gd name="T74" fmla="*/ 979 w 65"/>
                <a:gd name="T75" fmla="*/ 1767 h 67"/>
                <a:gd name="T76" fmla="*/ 1075 w 65"/>
                <a:gd name="T77" fmla="*/ 1702 h 67"/>
                <a:gd name="T78" fmla="*/ 1075 w 65"/>
                <a:gd name="T79" fmla="*/ 1588 h 67"/>
                <a:gd name="T80" fmla="*/ 1156 w 65"/>
                <a:gd name="T81" fmla="*/ 1530 h 67"/>
                <a:gd name="T82" fmla="*/ 1156 w 65"/>
                <a:gd name="T83" fmla="*/ 1502 h 67"/>
                <a:gd name="T84" fmla="*/ 1250 w 65"/>
                <a:gd name="T85" fmla="*/ 1350 h 67"/>
                <a:gd name="T86" fmla="*/ 1302 w 65"/>
                <a:gd name="T87" fmla="*/ 1323 h 67"/>
                <a:gd name="T88" fmla="*/ 1322 w 65"/>
                <a:gd name="T89" fmla="*/ 1199 h 67"/>
                <a:gd name="T90" fmla="*/ 1346 w 65"/>
                <a:gd name="T91" fmla="*/ 1150 h 67"/>
                <a:gd name="T92" fmla="*/ 1389 w 65"/>
                <a:gd name="T93" fmla="*/ 1062 h 67"/>
                <a:gd name="T94" fmla="*/ 1407 w 65"/>
                <a:gd name="T95" fmla="*/ 948 h 67"/>
                <a:gd name="T96" fmla="*/ 1437 w 65"/>
                <a:gd name="T97" fmla="*/ 820 h 67"/>
                <a:gd name="T98" fmla="*/ 1437 w 65"/>
                <a:gd name="T99" fmla="*/ 682 h 67"/>
                <a:gd name="T100" fmla="*/ 72 w 65"/>
                <a:gd name="T101" fmla="*/ 1465 h 67"/>
                <a:gd name="T102" fmla="*/ 907 w 65"/>
                <a:gd name="T103" fmla="*/ 1730 h 67"/>
                <a:gd name="T104" fmla="*/ 544 w 65"/>
                <a:gd name="T105" fmla="*/ 1947 h 67"/>
                <a:gd name="T106" fmla="*/ 157 w 65"/>
                <a:gd name="T107" fmla="*/ 1795 h 67"/>
                <a:gd name="T108" fmla="*/ 20 w 65"/>
                <a:gd name="T109" fmla="*/ 1176 h 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5" h="67">
                  <a:moveTo>
                    <a:pt x="3" y="35"/>
                  </a:moveTo>
                  <a:cubicBezTo>
                    <a:pt x="3" y="35"/>
                    <a:pt x="4" y="34"/>
                    <a:pt x="4" y="34"/>
                  </a:cubicBezTo>
                  <a:cubicBezTo>
                    <a:pt x="4" y="33"/>
                    <a:pt x="3" y="32"/>
                    <a:pt x="3" y="32"/>
                  </a:cubicBezTo>
                  <a:cubicBezTo>
                    <a:pt x="2" y="32"/>
                    <a:pt x="1" y="33"/>
                    <a:pt x="1" y="34"/>
                  </a:cubicBezTo>
                  <a:cubicBezTo>
                    <a:pt x="1" y="34"/>
                    <a:pt x="2" y="35"/>
                    <a:pt x="3" y="35"/>
                  </a:cubicBezTo>
                  <a:close/>
                  <a:moveTo>
                    <a:pt x="44" y="3"/>
                  </a:moveTo>
                  <a:cubicBezTo>
                    <a:pt x="45" y="3"/>
                    <a:pt x="46" y="2"/>
                    <a:pt x="46" y="1"/>
                  </a:cubicBezTo>
                  <a:cubicBezTo>
                    <a:pt x="46" y="1"/>
                    <a:pt x="45" y="0"/>
                    <a:pt x="44" y="0"/>
                  </a:cubicBezTo>
                  <a:cubicBezTo>
                    <a:pt x="44" y="0"/>
                    <a:pt x="43" y="1"/>
                    <a:pt x="43" y="1"/>
                  </a:cubicBezTo>
                  <a:cubicBezTo>
                    <a:pt x="43" y="2"/>
                    <a:pt x="44" y="3"/>
                    <a:pt x="44" y="3"/>
                  </a:cubicBezTo>
                  <a:close/>
                  <a:moveTo>
                    <a:pt x="54" y="4"/>
                  </a:moveTo>
                  <a:cubicBezTo>
                    <a:pt x="54" y="4"/>
                    <a:pt x="55" y="3"/>
                    <a:pt x="55" y="3"/>
                  </a:cubicBezTo>
                  <a:cubicBezTo>
                    <a:pt x="55" y="2"/>
                    <a:pt x="54" y="1"/>
                    <a:pt x="53" y="2"/>
                  </a:cubicBezTo>
                  <a:cubicBezTo>
                    <a:pt x="53" y="2"/>
                    <a:pt x="52" y="2"/>
                    <a:pt x="52" y="3"/>
                  </a:cubicBezTo>
                  <a:cubicBezTo>
                    <a:pt x="52" y="4"/>
                    <a:pt x="53" y="4"/>
                    <a:pt x="54" y="4"/>
                  </a:cubicBezTo>
                  <a:close/>
                  <a:moveTo>
                    <a:pt x="64" y="23"/>
                  </a:moveTo>
                  <a:cubicBezTo>
                    <a:pt x="64" y="23"/>
                    <a:pt x="65" y="22"/>
                    <a:pt x="65" y="21"/>
                  </a:cubicBezTo>
                  <a:cubicBezTo>
                    <a:pt x="65" y="20"/>
                    <a:pt x="64" y="20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0"/>
                    <a:pt x="63" y="19"/>
                    <a:pt x="63" y="19"/>
                  </a:cubicBezTo>
                  <a:cubicBezTo>
                    <a:pt x="63" y="18"/>
                    <a:pt x="63" y="18"/>
                    <a:pt x="63" y="17"/>
                  </a:cubicBezTo>
                  <a:cubicBezTo>
                    <a:pt x="63" y="17"/>
                    <a:pt x="63" y="16"/>
                    <a:pt x="62" y="16"/>
                  </a:cubicBezTo>
                  <a:cubicBezTo>
                    <a:pt x="62" y="16"/>
                    <a:pt x="62" y="16"/>
                    <a:pt x="62" y="15"/>
                  </a:cubicBezTo>
                  <a:cubicBezTo>
                    <a:pt x="62" y="15"/>
                    <a:pt x="62" y="15"/>
                    <a:pt x="62" y="14"/>
                  </a:cubicBezTo>
                  <a:cubicBezTo>
                    <a:pt x="62" y="14"/>
                    <a:pt x="62" y="13"/>
                    <a:pt x="61" y="13"/>
                  </a:cubicBezTo>
                  <a:cubicBezTo>
                    <a:pt x="61" y="13"/>
                    <a:pt x="62" y="12"/>
                    <a:pt x="62" y="12"/>
                  </a:cubicBezTo>
                  <a:cubicBezTo>
                    <a:pt x="62" y="11"/>
                    <a:pt x="61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59" y="11"/>
                    <a:pt x="59" y="11"/>
                    <a:pt x="59" y="10"/>
                  </a:cubicBezTo>
                  <a:cubicBezTo>
                    <a:pt x="60" y="10"/>
                    <a:pt x="60" y="10"/>
                    <a:pt x="60" y="9"/>
                  </a:cubicBezTo>
                  <a:cubicBezTo>
                    <a:pt x="60" y="8"/>
                    <a:pt x="59" y="8"/>
                    <a:pt x="58" y="8"/>
                  </a:cubicBezTo>
                  <a:cubicBezTo>
                    <a:pt x="58" y="8"/>
                    <a:pt x="58" y="8"/>
                    <a:pt x="58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6" y="7"/>
                    <a:pt x="56" y="7"/>
                  </a:cubicBezTo>
                  <a:cubicBezTo>
                    <a:pt x="56" y="7"/>
                    <a:pt x="57" y="6"/>
                    <a:pt x="56" y="6"/>
                  </a:cubicBezTo>
                  <a:cubicBezTo>
                    <a:pt x="56" y="5"/>
                    <a:pt x="56" y="5"/>
                    <a:pt x="55" y="5"/>
                  </a:cubicBezTo>
                  <a:cubicBezTo>
                    <a:pt x="54" y="5"/>
                    <a:pt x="54" y="5"/>
                    <a:pt x="54" y="6"/>
                  </a:cubicBezTo>
                  <a:cubicBezTo>
                    <a:pt x="53" y="5"/>
                    <a:pt x="52" y="5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3"/>
                    <a:pt x="51" y="2"/>
                    <a:pt x="50" y="2"/>
                  </a:cubicBezTo>
                  <a:cubicBezTo>
                    <a:pt x="50" y="2"/>
                    <a:pt x="49" y="3"/>
                    <a:pt x="49" y="4"/>
                  </a:cubicBezTo>
                  <a:cubicBezTo>
                    <a:pt x="49" y="3"/>
                    <a:pt x="48" y="3"/>
                    <a:pt x="47" y="3"/>
                  </a:cubicBezTo>
                  <a:cubicBezTo>
                    <a:pt x="48" y="3"/>
                    <a:pt x="48" y="3"/>
                    <a:pt x="48" y="2"/>
                  </a:cubicBezTo>
                  <a:cubicBezTo>
                    <a:pt x="48" y="1"/>
                    <a:pt x="48" y="1"/>
                    <a:pt x="47" y="1"/>
                  </a:cubicBezTo>
                  <a:cubicBezTo>
                    <a:pt x="46" y="1"/>
                    <a:pt x="45" y="1"/>
                    <a:pt x="45" y="2"/>
                  </a:cubicBezTo>
                  <a:cubicBezTo>
                    <a:pt x="45" y="2"/>
                    <a:pt x="46" y="3"/>
                    <a:pt x="46" y="3"/>
                  </a:cubicBezTo>
                  <a:cubicBezTo>
                    <a:pt x="45" y="3"/>
                    <a:pt x="44" y="3"/>
                    <a:pt x="43" y="3"/>
                  </a:cubicBezTo>
                  <a:cubicBezTo>
                    <a:pt x="43" y="3"/>
                    <a:pt x="43" y="3"/>
                    <a:pt x="43" y="2"/>
                  </a:cubicBezTo>
                  <a:cubicBezTo>
                    <a:pt x="43" y="2"/>
                    <a:pt x="43" y="1"/>
                    <a:pt x="42" y="1"/>
                  </a:cubicBezTo>
                  <a:cubicBezTo>
                    <a:pt x="41" y="1"/>
                    <a:pt x="41" y="2"/>
                    <a:pt x="41" y="2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0" y="3"/>
                    <a:pt x="40" y="3"/>
                    <a:pt x="39" y="3"/>
                  </a:cubicBezTo>
                  <a:cubicBezTo>
                    <a:pt x="39" y="2"/>
                    <a:pt x="39" y="2"/>
                    <a:pt x="38" y="2"/>
                  </a:cubicBezTo>
                  <a:cubicBezTo>
                    <a:pt x="37" y="2"/>
                    <a:pt x="37" y="2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3"/>
                    <a:pt x="35" y="4"/>
                    <a:pt x="34" y="4"/>
                  </a:cubicBezTo>
                  <a:cubicBezTo>
                    <a:pt x="34" y="3"/>
                    <a:pt x="34" y="3"/>
                    <a:pt x="33" y="3"/>
                  </a:cubicBezTo>
                  <a:cubicBezTo>
                    <a:pt x="32" y="3"/>
                    <a:pt x="32" y="4"/>
                    <a:pt x="32" y="4"/>
                  </a:cubicBezTo>
                  <a:cubicBezTo>
                    <a:pt x="32" y="4"/>
                    <a:pt x="32" y="4"/>
                    <a:pt x="32" y="5"/>
                  </a:cubicBezTo>
                  <a:cubicBezTo>
                    <a:pt x="31" y="5"/>
                    <a:pt x="30" y="5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0" y="5"/>
                    <a:pt x="30" y="5"/>
                    <a:pt x="30" y="4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8" y="3"/>
                    <a:pt x="28" y="3"/>
                    <a:pt x="28" y="4"/>
                  </a:cubicBezTo>
                  <a:cubicBezTo>
                    <a:pt x="28" y="4"/>
                    <a:pt x="28" y="5"/>
                    <a:pt x="28" y="5"/>
                  </a:cubicBezTo>
                  <a:cubicBezTo>
                    <a:pt x="27" y="5"/>
                    <a:pt x="27" y="5"/>
                    <a:pt x="27" y="6"/>
                  </a:cubicBezTo>
                  <a:cubicBezTo>
                    <a:pt x="27" y="6"/>
                    <a:pt x="27" y="6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27" y="6"/>
                    <a:pt x="26" y="5"/>
                    <a:pt x="26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4" y="7"/>
                    <a:pt x="25" y="8"/>
                    <a:pt x="25" y="8"/>
                  </a:cubicBezTo>
                  <a:cubicBezTo>
                    <a:pt x="25" y="8"/>
                    <a:pt x="24" y="8"/>
                    <a:pt x="24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1" y="8"/>
                    <a:pt x="21" y="9"/>
                  </a:cubicBezTo>
                  <a:cubicBezTo>
                    <a:pt x="21" y="9"/>
                    <a:pt x="21" y="10"/>
                    <a:pt x="22" y="10"/>
                  </a:cubicBezTo>
                  <a:cubicBezTo>
                    <a:pt x="21" y="11"/>
                    <a:pt x="20" y="11"/>
                    <a:pt x="20" y="12"/>
                  </a:cubicBezTo>
                  <a:cubicBezTo>
                    <a:pt x="20" y="12"/>
                    <a:pt x="20" y="12"/>
                    <a:pt x="20" y="11"/>
                  </a:cubicBezTo>
                  <a:cubicBezTo>
                    <a:pt x="20" y="11"/>
                    <a:pt x="19" y="10"/>
                    <a:pt x="18" y="10"/>
                  </a:cubicBezTo>
                  <a:cubicBezTo>
                    <a:pt x="18" y="10"/>
                    <a:pt x="17" y="11"/>
                    <a:pt x="17" y="11"/>
                  </a:cubicBezTo>
                  <a:cubicBezTo>
                    <a:pt x="17" y="12"/>
                    <a:pt x="18" y="13"/>
                    <a:pt x="18" y="13"/>
                  </a:cubicBezTo>
                  <a:cubicBezTo>
                    <a:pt x="18" y="13"/>
                    <a:pt x="18" y="13"/>
                    <a:pt x="17" y="14"/>
                  </a:cubicBezTo>
                  <a:cubicBezTo>
                    <a:pt x="17" y="13"/>
                    <a:pt x="17" y="13"/>
                    <a:pt x="16" y="13"/>
                  </a:cubicBezTo>
                  <a:cubicBezTo>
                    <a:pt x="15" y="13"/>
                    <a:pt x="15" y="13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4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3" y="15"/>
                    <a:pt x="13" y="15"/>
                  </a:cubicBezTo>
                  <a:cubicBezTo>
                    <a:pt x="12" y="15"/>
                    <a:pt x="11" y="16"/>
                    <a:pt x="11" y="17"/>
                  </a:cubicBezTo>
                  <a:cubicBezTo>
                    <a:pt x="11" y="17"/>
                    <a:pt x="12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2" y="19"/>
                    <a:pt x="12" y="20"/>
                  </a:cubicBezTo>
                  <a:cubicBezTo>
                    <a:pt x="11" y="20"/>
                    <a:pt x="11" y="19"/>
                    <a:pt x="11" y="19"/>
                  </a:cubicBezTo>
                  <a:cubicBezTo>
                    <a:pt x="11" y="19"/>
                    <a:pt x="10" y="20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1"/>
                    <a:pt x="8" y="21"/>
                  </a:cubicBezTo>
                  <a:cubicBezTo>
                    <a:pt x="7" y="21"/>
                    <a:pt x="7" y="22"/>
                    <a:pt x="7" y="23"/>
                  </a:cubicBezTo>
                  <a:cubicBezTo>
                    <a:pt x="7" y="23"/>
                    <a:pt x="7" y="24"/>
                    <a:pt x="8" y="24"/>
                  </a:cubicBezTo>
                  <a:cubicBezTo>
                    <a:pt x="8" y="24"/>
                    <a:pt x="8" y="24"/>
                    <a:pt x="9" y="24"/>
                  </a:cubicBezTo>
                  <a:cubicBezTo>
                    <a:pt x="8" y="24"/>
                    <a:pt x="8" y="25"/>
                    <a:pt x="8" y="25"/>
                  </a:cubicBezTo>
                  <a:cubicBezTo>
                    <a:pt x="8" y="25"/>
                    <a:pt x="7" y="24"/>
                    <a:pt x="7" y="24"/>
                  </a:cubicBezTo>
                  <a:cubicBezTo>
                    <a:pt x="6" y="24"/>
                    <a:pt x="5" y="25"/>
                    <a:pt x="5" y="26"/>
                  </a:cubicBezTo>
                  <a:cubicBezTo>
                    <a:pt x="5" y="26"/>
                    <a:pt x="6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4" y="28"/>
                    <a:pt x="4" y="28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5" y="29"/>
                    <a:pt x="4" y="29"/>
                    <a:pt x="4" y="29"/>
                  </a:cubicBezTo>
                  <a:cubicBezTo>
                    <a:pt x="4" y="29"/>
                    <a:pt x="3" y="29"/>
                    <a:pt x="3" y="30"/>
                  </a:cubicBezTo>
                  <a:cubicBezTo>
                    <a:pt x="3" y="31"/>
                    <a:pt x="4" y="32"/>
                    <a:pt x="4" y="32"/>
                  </a:cubicBezTo>
                  <a:cubicBezTo>
                    <a:pt x="5" y="32"/>
                    <a:pt x="5" y="31"/>
                    <a:pt x="5" y="31"/>
                  </a:cubicBezTo>
                  <a:cubicBezTo>
                    <a:pt x="4" y="33"/>
                    <a:pt x="4" y="35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6"/>
                    <a:pt x="1" y="36"/>
                    <a:pt x="1" y="37"/>
                  </a:cubicBezTo>
                  <a:cubicBezTo>
                    <a:pt x="1" y="38"/>
                    <a:pt x="2" y="39"/>
                    <a:pt x="3" y="39"/>
                  </a:cubicBezTo>
                  <a:cubicBezTo>
                    <a:pt x="3" y="39"/>
                    <a:pt x="3" y="38"/>
                    <a:pt x="3" y="38"/>
                  </a:cubicBezTo>
                  <a:cubicBezTo>
                    <a:pt x="3" y="40"/>
                    <a:pt x="2" y="42"/>
                    <a:pt x="3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1" y="45"/>
                    <a:pt x="1" y="45"/>
                  </a:cubicBezTo>
                  <a:cubicBezTo>
                    <a:pt x="1" y="46"/>
                    <a:pt x="2" y="47"/>
                    <a:pt x="2" y="47"/>
                  </a:cubicBezTo>
                  <a:cubicBezTo>
                    <a:pt x="2" y="47"/>
                    <a:pt x="3" y="47"/>
                    <a:pt x="3" y="47"/>
                  </a:cubicBezTo>
                  <a:cubicBezTo>
                    <a:pt x="3" y="47"/>
                    <a:pt x="3" y="47"/>
                    <a:pt x="3" y="48"/>
                  </a:cubicBezTo>
                  <a:cubicBezTo>
                    <a:pt x="3" y="48"/>
                    <a:pt x="3" y="47"/>
                    <a:pt x="3" y="47"/>
                  </a:cubicBezTo>
                  <a:cubicBezTo>
                    <a:pt x="2" y="47"/>
                    <a:pt x="1" y="48"/>
                    <a:pt x="1" y="49"/>
                  </a:cubicBezTo>
                  <a:cubicBezTo>
                    <a:pt x="1" y="49"/>
                    <a:pt x="2" y="50"/>
                    <a:pt x="2" y="50"/>
                  </a:cubicBezTo>
                  <a:cubicBezTo>
                    <a:pt x="2" y="50"/>
                    <a:pt x="2" y="51"/>
                    <a:pt x="2" y="51"/>
                  </a:cubicBezTo>
                  <a:cubicBezTo>
                    <a:pt x="2" y="52"/>
                    <a:pt x="2" y="52"/>
                    <a:pt x="3" y="52"/>
                  </a:cubicBezTo>
                  <a:cubicBezTo>
                    <a:pt x="3" y="52"/>
                    <a:pt x="4" y="52"/>
                    <a:pt x="4" y="52"/>
                  </a:cubicBezTo>
                  <a:cubicBezTo>
                    <a:pt x="4" y="52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3" y="53"/>
                    <a:pt x="3" y="53"/>
                    <a:pt x="3" y="54"/>
                  </a:cubicBezTo>
                  <a:cubicBezTo>
                    <a:pt x="3" y="55"/>
                    <a:pt x="3" y="55"/>
                    <a:pt x="4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6" y="55"/>
                    <a:pt x="6" y="56"/>
                    <a:pt x="6" y="57"/>
                  </a:cubicBezTo>
                  <a:cubicBezTo>
                    <a:pt x="6" y="57"/>
                    <a:pt x="6" y="57"/>
                    <a:pt x="6" y="58"/>
                  </a:cubicBezTo>
                  <a:cubicBezTo>
                    <a:pt x="6" y="59"/>
                    <a:pt x="6" y="59"/>
                    <a:pt x="7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8" y="59"/>
                    <a:pt x="9" y="59"/>
                  </a:cubicBezTo>
                  <a:cubicBezTo>
                    <a:pt x="9" y="60"/>
                    <a:pt x="10" y="60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2"/>
                    <a:pt x="11" y="62"/>
                    <a:pt x="1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3" y="62"/>
                    <a:pt x="13" y="62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2" y="63"/>
                    <a:pt x="12" y="64"/>
                  </a:cubicBezTo>
                  <a:cubicBezTo>
                    <a:pt x="12" y="65"/>
                    <a:pt x="13" y="65"/>
                    <a:pt x="14" y="65"/>
                  </a:cubicBezTo>
                  <a:cubicBezTo>
                    <a:pt x="14" y="65"/>
                    <a:pt x="15" y="65"/>
                    <a:pt x="15" y="64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6" y="63"/>
                    <a:pt x="17" y="64"/>
                  </a:cubicBezTo>
                  <a:cubicBezTo>
                    <a:pt x="17" y="64"/>
                    <a:pt x="16" y="64"/>
                    <a:pt x="16" y="64"/>
                  </a:cubicBezTo>
                  <a:cubicBezTo>
                    <a:pt x="16" y="65"/>
                    <a:pt x="17" y="66"/>
                    <a:pt x="18" y="66"/>
                  </a:cubicBezTo>
                  <a:cubicBezTo>
                    <a:pt x="19" y="66"/>
                    <a:pt x="19" y="65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0" y="64"/>
                    <a:pt x="20" y="65"/>
                  </a:cubicBezTo>
                  <a:cubicBezTo>
                    <a:pt x="20" y="65"/>
                    <a:pt x="21" y="66"/>
                    <a:pt x="22" y="66"/>
                  </a:cubicBezTo>
                  <a:cubicBezTo>
                    <a:pt x="22" y="66"/>
                    <a:pt x="23" y="65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4" y="64"/>
                    <a:pt x="25" y="64"/>
                    <a:pt x="26" y="64"/>
                  </a:cubicBezTo>
                  <a:cubicBezTo>
                    <a:pt x="26" y="64"/>
                    <a:pt x="26" y="65"/>
                    <a:pt x="26" y="65"/>
                  </a:cubicBezTo>
                  <a:cubicBezTo>
                    <a:pt x="26" y="65"/>
                    <a:pt x="27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7"/>
                    <a:pt x="28" y="67"/>
                    <a:pt x="29" y="67"/>
                  </a:cubicBezTo>
                  <a:cubicBezTo>
                    <a:pt x="30" y="67"/>
                    <a:pt x="30" y="67"/>
                    <a:pt x="30" y="66"/>
                  </a:cubicBezTo>
                  <a:cubicBezTo>
                    <a:pt x="30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4"/>
                    <a:pt x="30" y="63"/>
                    <a:pt x="31" y="63"/>
                  </a:cubicBezTo>
                  <a:cubicBezTo>
                    <a:pt x="31" y="64"/>
                    <a:pt x="32" y="64"/>
                    <a:pt x="33" y="64"/>
                  </a:cubicBezTo>
                  <a:cubicBezTo>
                    <a:pt x="33" y="64"/>
                    <a:pt x="34" y="63"/>
                    <a:pt x="34" y="63"/>
                  </a:cubicBezTo>
                  <a:cubicBezTo>
                    <a:pt x="34" y="63"/>
                    <a:pt x="34" y="63"/>
                    <a:pt x="34" y="62"/>
                  </a:cubicBezTo>
                  <a:cubicBezTo>
                    <a:pt x="34" y="62"/>
                    <a:pt x="34" y="62"/>
                    <a:pt x="35" y="62"/>
                  </a:cubicBezTo>
                  <a:cubicBezTo>
                    <a:pt x="35" y="63"/>
                    <a:pt x="36" y="63"/>
                    <a:pt x="36" y="63"/>
                  </a:cubicBezTo>
                  <a:cubicBezTo>
                    <a:pt x="37" y="63"/>
                    <a:pt x="38" y="62"/>
                    <a:pt x="38" y="61"/>
                  </a:cubicBezTo>
                  <a:cubicBezTo>
                    <a:pt x="38" y="61"/>
                    <a:pt x="37" y="61"/>
                    <a:pt x="37" y="61"/>
                  </a:cubicBezTo>
                  <a:cubicBezTo>
                    <a:pt x="38" y="61"/>
                    <a:pt x="38" y="61"/>
                    <a:pt x="38" y="60"/>
                  </a:cubicBezTo>
                  <a:cubicBezTo>
                    <a:pt x="38" y="60"/>
                    <a:pt x="38" y="61"/>
                    <a:pt x="38" y="61"/>
                  </a:cubicBezTo>
                  <a:cubicBezTo>
                    <a:pt x="39" y="62"/>
                    <a:pt x="39" y="62"/>
                    <a:pt x="40" y="62"/>
                  </a:cubicBezTo>
                  <a:cubicBezTo>
                    <a:pt x="41" y="62"/>
                    <a:pt x="41" y="61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2" y="60"/>
                  </a:cubicBezTo>
                  <a:cubicBezTo>
                    <a:pt x="42" y="60"/>
                    <a:pt x="43" y="59"/>
                    <a:pt x="43" y="59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7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3" y="59"/>
                    <a:pt x="43" y="60"/>
                  </a:cubicBezTo>
                  <a:cubicBezTo>
                    <a:pt x="43" y="61"/>
                    <a:pt x="44" y="61"/>
                    <a:pt x="45" y="61"/>
                  </a:cubicBezTo>
                  <a:cubicBezTo>
                    <a:pt x="45" y="61"/>
                    <a:pt x="46" y="60"/>
                    <a:pt x="46" y="59"/>
                  </a:cubicBezTo>
                  <a:cubicBezTo>
                    <a:pt x="46" y="59"/>
                    <a:pt x="45" y="58"/>
                    <a:pt x="45" y="58"/>
                  </a:cubicBezTo>
                  <a:cubicBezTo>
                    <a:pt x="45" y="58"/>
                    <a:pt x="46" y="58"/>
                    <a:pt x="46" y="57"/>
                  </a:cubicBezTo>
                  <a:cubicBezTo>
                    <a:pt x="46" y="58"/>
                    <a:pt x="47" y="58"/>
                    <a:pt x="47" y="58"/>
                  </a:cubicBezTo>
                  <a:cubicBezTo>
                    <a:pt x="48" y="58"/>
                    <a:pt x="49" y="57"/>
                    <a:pt x="48" y="56"/>
                  </a:cubicBezTo>
                  <a:cubicBezTo>
                    <a:pt x="48" y="56"/>
                    <a:pt x="48" y="55"/>
                    <a:pt x="47" y="55"/>
                  </a:cubicBezTo>
                  <a:cubicBezTo>
                    <a:pt x="46" y="55"/>
                    <a:pt x="46" y="56"/>
                    <a:pt x="46" y="57"/>
                  </a:cubicBezTo>
                  <a:cubicBezTo>
                    <a:pt x="46" y="56"/>
                    <a:pt x="46" y="56"/>
                    <a:pt x="45" y="56"/>
                  </a:cubicBezTo>
                  <a:cubicBezTo>
                    <a:pt x="46" y="55"/>
                    <a:pt x="47" y="55"/>
                    <a:pt x="47" y="54"/>
                  </a:cubicBezTo>
                  <a:cubicBezTo>
                    <a:pt x="48" y="55"/>
                    <a:pt x="48" y="55"/>
                    <a:pt x="49" y="55"/>
                  </a:cubicBezTo>
                  <a:cubicBezTo>
                    <a:pt x="49" y="55"/>
                    <a:pt x="50" y="55"/>
                    <a:pt x="50" y="54"/>
                  </a:cubicBezTo>
                  <a:cubicBezTo>
                    <a:pt x="50" y="55"/>
                    <a:pt x="51" y="55"/>
                    <a:pt x="51" y="55"/>
                  </a:cubicBezTo>
                  <a:cubicBezTo>
                    <a:pt x="52" y="55"/>
                    <a:pt x="52" y="54"/>
                    <a:pt x="52" y="53"/>
                  </a:cubicBezTo>
                  <a:cubicBezTo>
                    <a:pt x="52" y="53"/>
                    <a:pt x="51" y="52"/>
                    <a:pt x="51" y="52"/>
                  </a:cubicBezTo>
                  <a:cubicBezTo>
                    <a:pt x="50" y="52"/>
                    <a:pt x="50" y="53"/>
                    <a:pt x="50" y="53"/>
                  </a:cubicBezTo>
                  <a:cubicBezTo>
                    <a:pt x="50" y="53"/>
                    <a:pt x="49" y="53"/>
                    <a:pt x="49" y="53"/>
                  </a:cubicBezTo>
                  <a:cubicBezTo>
                    <a:pt x="50" y="52"/>
                    <a:pt x="51" y="52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2"/>
                    <a:pt x="52" y="52"/>
                    <a:pt x="53" y="52"/>
                  </a:cubicBezTo>
                  <a:cubicBezTo>
                    <a:pt x="54" y="52"/>
                    <a:pt x="54" y="51"/>
                    <a:pt x="54" y="50"/>
                  </a:cubicBezTo>
                  <a:cubicBezTo>
                    <a:pt x="54" y="50"/>
                    <a:pt x="53" y="49"/>
                    <a:pt x="53" y="49"/>
                  </a:cubicBezTo>
                  <a:cubicBezTo>
                    <a:pt x="53" y="48"/>
                    <a:pt x="54" y="47"/>
                    <a:pt x="55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5" y="47"/>
                    <a:pt x="54" y="47"/>
                    <a:pt x="54" y="48"/>
                  </a:cubicBezTo>
                  <a:cubicBezTo>
                    <a:pt x="55" y="49"/>
                    <a:pt x="55" y="49"/>
                    <a:pt x="56" y="49"/>
                  </a:cubicBezTo>
                  <a:cubicBezTo>
                    <a:pt x="57" y="49"/>
                    <a:pt x="57" y="48"/>
                    <a:pt x="57" y="47"/>
                  </a:cubicBezTo>
                  <a:cubicBezTo>
                    <a:pt x="57" y="47"/>
                    <a:pt x="57" y="47"/>
                    <a:pt x="56" y="46"/>
                  </a:cubicBezTo>
                  <a:cubicBezTo>
                    <a:pt x="57" y="46"/>
                    <a:pt x="57" y="46"/>
                    <a:pt x="57" y="45"/>
                  </a:cubicBezTo>
                  <a:cubicBezTo>
                    <a:pt x="57" y="45"/>
                    <a:pt x="57" y="45"/>
                    <a:pt x="57" y="44"/>
                  </a:cubicBezTo>
                  <a:cubicBezTo>
                    <a:pt x="58" y="44"/>
                    <a:pt x="58" y="44"/>
                    <a:pt x="58" y="43"/>
                  </a:cubicBezTo>
                  <a:cubicBezTo>
                    <a:pt x="58" y="43"/>
                    <a:pt x="58" y="43"/>
                    <a:pt x="57" y="42"/>
                  </a:cubicBezTo>
                  <a:cubicBezTo>
                    <a:pt x="58" y="42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2"/>
                    <a:pt x="59" y="42"/>
                    <a:pt x="60" y="42"/>
                  </a:cubicBezTo>
                  <a:cubicBezTo>
                    <a:pt x="60" y="42"/>
                    <a:pt x="61" y="41"/>
                    <a:pt x="61" y="41"/>
                  </a:cubicBezTo>
                  <a:cubicBezTo>
                    <a:pt x="61" y="40"/>
                    <a:pt x="60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39"/>
                    <a:pt x="60" y="39"/>
                    <a:pt x="61" y="39"/>
                  </a:cubicBezTo>
                  <a:cubicBezTo>
                    <a:pt x="61" y="39"/>
                    <a:pt x="62" y="38"/>
                    <a:pt x="62" y="38"/>
                  </a:cubicBezTo>
                  <a:cubicBezTo>
                    <a:pt x="62" y="37"/>
                    <a:pt x="61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6"/>
                    <a:pt x="62" y="36"/>
                    <a:pt x="62" y="35"/>
                  </a:cubicBezTo>
                  <a:cubicBezTo>
                    <a:pt x="62" y="35"/>
                    <a:pt x="62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3" y="34"/>
                    <a:pt x="63" y="33"/>
                    <a:pt x="63" y="33"/>
                  </a:cubicBezTo>
                  <a:cubicBezTo>
                    <a:pt x="63" y="32"/>
                    <a:pt x="63" y="32"/>
                    <a:pt x="62" y="32"/>
                  </a:cubicBezTo>
                  <a:cubicBezTo>
                    <a:pt x="62" y="31"/>
                    <a:pt x="62" y="31"/>
                    <a:pt x="62" y="30"/>
                  </a:cubicBezTo>
                  <a:cubicBezTo>
                    <a:pt x="63" y="30"/>
                    <a:pt x="63" y="31"/>
                    <a:pt x="63" y="31"/>
                  </a:cubicBezTo>
                  <a:cubicBezTo>
                    <a:pt x="64" y="30"/>
                    <a:pt x="65" y="30"/>
                    <a:pt x="65" y="29"/>
                  </a:cubicBezTo>
                  <a:cubicBezTo>
                    <a:pt x="64" y="28"/>
                    <a:pt x="64" y="28"/>
                    <a:pt x="63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3" y="28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4" y="27"/>
                    <a:pt x="64" y="26"/>
                    <a:pt x="64" y="26"/>
                  </a:cubicBezTo>
                  <a:cubicBezTo>
                    <a:pt x="64" y="25"/>
                    <a:pt x="64" y="25"/>
                    <a:pt x="63" y="24"/>
                  </a:cubicBezTo>
                  <a:cubicBezTo>
                    <a:pt x="63" y="24"/>
                    <a:pt x="63" y="23"/>
                    <a:pt x="63" y="23"/>
                  </a:cubicBezTo>
                  <a:cubicBezTo>
                    <a:pt x="63" y="23"/>
                    <a:pt x="63" y="23"/>
                    <a:pt x="64" y="23"/>
                  </a:cubicBezTo>
                  <a:close/>
                  <a:moveTo>
                    <a:pt x="3" y="50"/>
                  </a:move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lose/>
                  <a:moveTo>
                    <a:pt x="6" y="30"/>
                  </a:moveTo>
                  <a:cubicBezTo>
                    <a:pt x="5" y="30"/>
                    <a:pt x="5" y="30"/>
                    <a:pt x="5" y="29"/>
                  </a:cubicBezTo>
                  <a:cubicBezTo>
                    <a:pt x="5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lose/>
                  <a:moveTo>
                    <a:pt x="40" y="59"/>
                  </a:move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lose/>
                  <a:moveTo>
                    <a:pt x="25" y="64"/>
                  </a:moveTo>
                  <a:cubicBezTo>
                    <a:pt x="24" y="64"/>
                    <a:pt x="24" y="65"/>
                    <a:pt x="24" y="66"/>
                  </a:cubicBezTo>
                  <a:cubicBezTo>
                    <a:pt x="24" y="66"/>
                    <a:pt x="24" y="67"/>
                    <a:pt x="25" y="67"/>
                  </a:cubicBezTo>
                  <a:cubicBezTo>
                    <a:pt x="26" y="67"/>
                    <a:pt x="26" y="66"/>
                    <a:pt x="26" y="66"/>
                  </a:cubicBezTo>
                  <a:cubicBezTo>
                    <a:pt x="26" y="65"/>
                    <a:pt x="26" y="64"/>
                    <a:pt x="25" y="64"/>
                  </a:cubicBezTo>
                  <a:close/>
                  <a:moveTo>
                    <a:pt x="8" y="60"/>
                  </a:moveTo>
                  <a:cubicBezTo>
                    <a:pt x="8" y="60"/>
                    <a:pt x="7" y="60"/>
                    <a:pt x="7" y="61"/>
                  </a:cubicBezTo>
                  <a:cubicBezTo>
                    <a:pt x="7" y="62"/>
                    <a:pt x="8" y="63"/>
                    <a:pt x="8" y="63"/>
                  </a:cubicBezTo>
                  <a:cubicBezTo>
                    <a:pt x="9" y="63"/>
                    <a:pt x="10" y="62"/>
                    <a:pt x="10" y="61"/>
                  </a:cubicBezTo>
                  <a:cubicBezTo>
                    <a:pt x="10" y="60"/>
                    <a:pt x="9" y="60"/>
                    <a:pt x="8" y="60"/>
                  </a:cubicBezTo>
                  <a:close/>
                  <a:moveTo>
                    <a:pt x="2" y="41"/>
                  </a:moveTo>
                  <a:cubicBezTo>
                    <a:pt x="2" y="41"/>
                    <a:pt x="2" y="40"/>
                    <a:pt x="1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2"/>
                    <a:pt x="0" y="43"/>
                    <a:pt x="1" y="43"/>
                  </a:cubicBezTo>
                  <a:cubicBezTo>
                    <a:pt x="2" y="43"/>
                    <a:pt x="2" y="42"/>
                    <a:pt x="2" y="41"/>
                  </a:cubicBezTo>
                  <a:close/>
                </a:path>
              </a:pathLst>
            </a:custGeom>
            <a:solidFill>
              <a:srgbClr val="ECDDE4"/>
            </a:solidFill>
            <a:ln w="12700" cap="rnd">
              <a:solidFill>
                <a:srgbClr val="ECDDE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Freeform 150">
              <a:extLst>
                <a:ext uri="{FF2B5EF4-FFF2-40B4-BE49-F238E27FC236}">
                  <a16:creationId xmlns:a16="http://schemas.microsoft.com/office/drawing/2014/main" id="{724529F5-84DE-48EF-9C02-DC4F312A9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2" y="2421"/>
              <a:ext cx="152" cy="144"/>
            </a:xfrm>
            <a:custGeom>
              <a:avLst/>
              <a:gdLst>
                <a:gd name="T0" fmla="*/ 910 w 70"/>
                <a:gd name="T1" fmla="*/ 1716 h 62"/>
                <a:gd name="T2" fmla="*/ 708 w 70"/>
                <a:gd name="T3" fmla="*/ 1656 h 62"/>
                <a:gd name="T4" fmla="*/ 491 w 70"/>
                <a:gd name="T5" fmla="*/ 1542 h 62"/>
                <a:gd name="T6" fmla="*/ 645 w 70"/>
                <a:gd name="T7" fmla="*/ 1628 h 62"/>
                <a:gd name="T8" fmla="*/ 1005 w 70"/>
                <a:gd name="T9" fmla="*/ 1693 h 62"/>
                <a:gd name="T10" fmla="*/ 20 w 70"/>
                <a:gd name="T11" fmla="*/ 530 h 62"/>
                <a:gd name="T12" fmla="*/ 1353 w 70"/>
                <a:gd name="T13" fmla="*/ 1565 h 62"/>
                <a:gd name="T14" fmla="*/ 1485 w 70"/>
                <a:gd name="T15" fmla="*/ 1391 h 62"/>
                <a:gd name="T16" fmla="*/ 1084 w 70"/>
                <a:gd name="T17" fmla="*/ 1716 h 62"/>
                <a:gd name="T18" fmla="*/ 1537 w 70"/>
                <a:gd name="T19" fmla="*/ 1191 h 62"/>
                <a:gd name="T20" fmla="*/ 1513 w 70"/>
                <a:gd name="T21" fmla="*/ 987 h 62"/>
                <a:gd name="T22" fmla="*/ 1485 w 70"/>
                <a:gd name="T23" fmla="*/ 901 h 62"/>
                <a:gd name="T24" fmla="*/ 1485 w 70"/>
                <a:gd name="T25" fmla="*/ 787 h 62"/>
                <a:gd name="T26" fmla="*/ 1442 w 70"/>
                <a:gd name="T27" fmla="*/ 729 h 62"/>
                <a:gd name="T28" fmla="*/ 1353 w 70"/>
                <a:gd name="T29" fmla="*/ 578 h 62"/>
                <a:gd name="T30" fmla="*/ 1292 w 70"/>
                <a:gd name="T31" fmla="*/ 465 h 62"/>
                <a:gd name="T32" fmla="*/ 1329 w 70"/>
                <a:gd name="T33" fmla="*/ 416 h 62"/>
                <a:gd name="T34" fmla="*/ 1199 w 70"/>
                <a:gd name="T35" fmla="*/ 323 h 62"/>
                <a:gd name="T36" fmla="*/ 1155 w 70"/>
                <a:gd name="T37" fmla="*/ 265 h 62"/>
                <a:gd name="T38" fmla="*/ 1084 w 70"/>
                <a:gd name="T39" fmla="*/ 200 h 62"/>
                <a:gd name="T40" fmla="*/ 1023 w 70"/>
                <a:gd name="T41" fmla="*/ 151 h 62"/>
                <a:gd name="T42" fmla="*/ 873 w 70"/>
                <a:gd name="T43" fmla="*/ 114 h 62"/>
                <a:gd name="T44" fmla="*/ 797 w 70"/>
                <a:gd name="T45" fmla="*/ 114 h 62"/>
                <a:gd name="T46" fmla="*/ 708 w 70"/>
                <a:gd name="T47" fmla="*/ 86 h 62"/>
                <a:gd name="T48" fmla="*/ 664 w 70"/>
                <a:gd name="T49" fmla="*/ 65 h 62"/>
                <a:gd name="T50" fmla="*/ 532 w 70"/>
                <a:gd name="T51" fmla="*/ 28 h 62"/>
                <a:gd name="T52" fmla="*/ 439 w 70"/>
                <a:gd name="T53" fmla="*/ 86 h 62"/>
                <a:gd name="T54" fmla="*/ 358 w 70"/>
                <a:gd name="T55" fmla="*/ 114 h 62"/>
                <a:gd name="T56" fmla="*/ 226 w 70"/>
                <a:gd name="T57" fmla="*/ 179 h 62"/>
                <a:gd name="T58" fmla="*/ 156 w 70"/>
                <a:gd name="T59" fmla="*/ 265 h 62"/>
                <a:gd name="T60" fmla="*/ 93 w 70"/>
                <a:gd name="T61" fmla="*/ 379 h 62"/>
                <a:gd name="T62" fmla="*/ 43 w 70"/>
                <a:gd name="T63" fmla="*/ 530 h 62"/>
                <a:gd name="T64" fmla="*/ 0 w 70"/>
                <a:gd name="T65" fmla="*/ 701 h 62"/>
                <a:gd name="T66" fmla="*/ 43 w 70"/>
                <a:gd name="T67" fmla="*/ 787 h 62"/>
                <a:gd name="T68" fmla="*/ 72 w 70"/>
                <a:gd name="T69" fmla="*/ 927 h 62"/>
                <a:gd name="T70" fmla="*/ 156 w 70"/>
                <a:gd name="T71" fmla="*/ 1101 h 62"/>
                <a:gd name="T72" fmla="*/ 132 w 70"/>
                <a:gd name="T73" fmla="*/ 1191 h 62"/>
                <a:gd name="T74" fmla="*/ 226 w 70"/>
                <a:gd name="T75" fmla="*/ 1231 h 62"/>
                <a:gd name="T76" fmla="*/ 287 w 70"/>
                <a:gd name="T77" fmla="*/ 1317 h 62"/>
                <a:gd name="T78" fmla="*/ 358 w 70"/>
                <a:gd name="T79" fmla="*/ 1391 h 62"/>
                <a:gd name="T80" fmla="*/ 419 w 70"/>
                <a:gd name="T81" fmla="*/ 1452 h 62"/>
                <a:gd name="T82" fmla="*/ 575 w 70"/>
                <a:gd name="T83" fmla="*/ 1565 h 62"/>
                <a:gd name="T84" fmla="*/ 777 w 70"/>
                <a:gd name="T85" fmla="*/ 1656 h 62"/>
                <a:gd name="T86" fmla="*/ 849 w 70"/>
                <a:gd name="T87" fmla="*/ 1779 h 62"/>
                <a:gd name="T88" fmla="*/ 797 w 70"/>
                <a:gd name="T89" fmla="*/ 1656 h 62"/>
                <a:gd name="T90" fmla="*/ 1466 w 70"/>
                <a:gd name="T91" fmla="*/ 1391 h 62"/>
                <a:gd name="T92" fmla="*/ 1537 w 70"/>
                <a:gd name="T93" fmla="*/ 1317 h 62"/>
                <a:gd name="T94" fmla="*/ 43 w 70"/>
                <a:gd name="T95" fmla="*/ 729 h 62"/>
                <a:gd name="T96" fmla="*/ 1179 w 70"/>
                <a:gd name="T97" fmla="*/ 1656 h 62"/>
                <a:gd name="T98" fmla="*/ 1292 w 70"/>
                <a:gd name="T99" fmla="*/ 1603 h 62"/>
                <a:gd name="T100" fmla="*/ 1268 w 70"/>
                <a:gd name="T101" fmla="*/ 1693 h 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0" h="62">
                  <a:moveTo>
                    <a:pt x="41" y="59"/>
                  </a:moveTo>
                  <a:cubicBezTo>
                    <a:pt x="40" y="59"/>
                    <a:pt x="40" y="60"/>
                    <a:pt x="40" y="61"/>
                  </a:cubicBezTo>
                  <a:cubicBezTo>
                    <a:pt x="40" y="61"/>
                    <a:pt x="41" y="62"/>
                    <a:pt x="42" y="62"/>
                  </a:cubicBezTo>
                  <a:cubicBezTo>
                    <a:pt x="42" y="62"/>
                    <a:pt x="43" y="61"/>
                    <a:pt x="43" y="60"/>
                  </a:cubicBezTo>
                  <a:cubicBezTo>
                    <a:pt x="43" y="59"/>
                    <a:pt x="42" y="59"/>
                    <a:pt x="41" y="59"/>
                  </a:cubicBezTo>
                  <a:close/>
                  <a:moveTo>
                    <a:pt x="32" y="57"/>
                  </a:moveTo>
                  <a:cubicBezTo>
                    <a:pt x="32" y="57"/>
                    <a:pt x="31" y="58"/>
                    <a:pt x="31" y="58"/>
                  </a:cubicBezTo>
                  <a:cubicBezTo>
                    <a:pt x="32" y="59"/>
                    <a:pt x="32" y="60"/>
                    <a:pt x="33" y="59"/>
                  </a:cubicBezTo>
                  <a:cubicBezTo>
                    <a:pt x="34" y="59"/>
                    <a:pt x="34" y="59"/>
                    <a:pt x="34" y="58"/>
                  </a:cubicBezTo>
                  <a:cubicBezTo>
                    <a:pt x="34" y="57"/>
                    <a:pt x="33" y="57"/>
                    <a:pt x="32" y="57"/>
                  </a:cubicBezTo>
                  <a:close/>
                  <a:moveTo>
                    <a:pt x="22" y="53"/>
                  </a:moveTo>
                  <a:cubicBezTo>
                    <a:pt x="22" y="53"/>
                    <a:pt x="21" y="54"/>
                    <a:pt x="21" y="54"/>
                  </a:cubicBezTo>
                  <a:cubicBezTo>
                    <a:pt x="21" y="55"/>
                    <a:pt x="22" y="55"/>
                    <a:pt x="23" y="55"/>
                  </a:cubicBezTo>
                  <a:cubicBezTo>
                    <a:pt x="24" y="55"/>
                    <a:pt x="24" y="54"/>
                    <a:pt x="24" y="54"/>
                  </a:cubicBezTo>
                  <a:cubicBezTo>
                    <a:pt x="24" y="53"/>
                    <a:pt x="23" y="53"/>
                    <a:pt x="22" y="53"/>
                  </a:cubicBezTo>
                  <a:close/>
                  <a:moveTo>
                    <a:pt x="29" y="56"/>
                  </a:moveTo>
                  <a:cubicBezTo>
                    <a:pt x="28" y="56"/>
                    <a:pt x="28" y="57"/>
                    <a:pt x="28" y="58"/>
                  </a:cubicBezTo>
                  <a:cubicBezTo>
                    <a:pt x="28" y="58"/>
                    <a:pt x="29" y="59"/>
                    <a:pt x="30" y="59"/>
                  </a:cubicBezTo>
                  <a:cubicBezTo>
                    <a:pt x="30" y="59"/>
                    <a:pt x="31" y="58"/>
                    <a:pt x="31" y="57"/>
                  </a:cubicBezTo>
                  <a:cubicBezTo>
                    <a:pt x="31" y="56"/>
                    <a:pt x="30" y="56"/>
                    <a:pt x="29" y="56"/>
                  </a:cubicBezTo>
                  <a:close/>
                  <a:moveTo>
                    <a:pt x="45" y="58"/>
                  </a:moveTo>
                  <a:cubicBezTo>
                    <a:pt x="44" y="59"/>
                    <a:pt x="43" y="59"/>
                    <a:pt x="44" y="60"/>
                  </a:cubicBezTo>
                  <a:cubicBezTo>
                    <a:pt x="44" y="61"/>
                    <a:pt x="44" y="61"/>
                    <a:pt x="45" y="61"/>
                  </a:cubicBezTo>
                  <a:cubicBezTo>
                    <a:pt x="46" y="61"/>
                    <a:pt x="46" y="60"/>
                    <a:pt x="46" y="59"/>
                  </a:cubicBezTo>
                  <a:cubicBezTo>
                    <a:pt x="46" y="59"/>
                    <a:pt x="45" y="58"/>
                    <a:pt x="45" y="58"/>
                  </a:cubicBezTo>
                  <a:close/>
                  <a:moveTo>
                    <a:pt x="1" y="18"/>
                  </a:moveTo>
                  <a:cubicBezTo>
                    <a:pt x="2" y="18"/>
                    <a:pt x="3" y="17"/>
                    <a:pt x="2" y="16"/>
                  </a:cubicBezTo>
                  <a:cubicBezTo>
                    <a:pt x="2" y="16"/>
                    <a:pt x="1" y="15"/>
                    <a:pt x="1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lose/>
                  <a:moveTo>
                    <a:pt x="61" y="54"/>
                  </a:moveTo>
                  <a:cubicBezTo>
                    <a:pt x="60" y="54"/>
                    <a:pt x="60" y="54"/>
                    <a:pt x="60" y="55"/>
                  </a:cubicBezTo>
                  <a:cubicBezTo>
                    <a:pt x="60" y="56"/>
                    <a:pt x="61" y="56"/>
                    <a:pt x="61" y="56"/>
                  </a:cubicBezTo>
                  <a:cubicBezTo>
                    <a:pt x="62" y="56"/>
                    <a:pt x="63" y="55"/>
                    <a:pt x="62" y="55"/>
                  </a:cubicBezTo>
                  <a:cubicBezTo>
                    <a:pt x="62" y="54"/>
                    <a:pt x="62" y="53"/>
                    <a:pt x="61" y="54"/>
                  </a:cubicBezTo>
                  <a:close/>
                  <a:moveTo>
                    <a:pt x="67" y="48"/>
                  </a:moveTo>
                  <a:cubicBezTo>
                    <a:pt x="66" y="48"/>
                    <a:pt x="66" y="49"/>
                    <a:pt x="66" y="50"/>
                  </a:cubicBezTo>
                  <a:cubicBezTo>
                    <a:pt x="66" y="50"/>
                    <a:pt x="67" y="51"/>
                    <a:pt x="67" y="51"/>
                  </a:cubicBezTo>
                  <a:cubicBezTo>
                    <a:pt x="68" y="50"/>
                    <a:pt x="69" y="50"/>
                    <a:pt x="68" y="49"/>
                  </a:cubicBezTo>
                  <a:cubicBezTo>
                    <a:pt x="68" y="48"/>
                    <a:pt x="68" y="48"/>
                    <a:pt x="67" y="48"/>
                  </a:cubicBezTo>
                  <a:close/>
                  <a:moveTo>
                    <a:pt x="49" y="59"/>
                  </a:moveTo>
                  <a:cubicBezTo>
                    <a:pt x="48" y="59"/>
                    <a:pt x="48" y="60"/>
                    <a:pt x="48" y="61"/>
                  </a:cubicBezTo>
                  <a:cubicBezTo>
                    <a:pt x="48" y="61"/>
                    <a:pt x="49" y="62"/>
                    <a:pt x="49" y="62"/>
                  </a:cubicBezTo>
                  <a:cubicBezTo>
                    <a:pt x="50" y="61"/>
                    <a:pt x="51" y="61"/>
                    <a:pt x="51" y="60"/>
                  </a:cubicBezTo>
                  <a:cubicBezTo>
                    <a:pt x="50" y="59"/>
                    <a:pt x="50" y="59"/>
                    <a:pt x="49" y="59"/>
                  </a:cubicBezTo>
                  <a:close/>
                  <a:moveTo>
                    <a:pt x="70" y="43"/>
                  </a:moveTo>
                  <a:cubicBezTo>
                    <a:pt x="70" y="43"/>
                    <a:pt x="69" y="42"/>
                    <a:pt x="68" y="42"/>
                  </a:cubicBezTo>
                  <a:cubicBezTo>
                    <a:pt x="68" y="42"/>
                    <a:pt x="68" y="42"/>
                    <a:pt x="68" y="43"/>
                  </a:cubicBezTo>
                  <a:cubicBezTo>
                    <a:pt x="68" y="42"/>
                    <a:pt x="68" y="41"/>
                    <a:pt x="68" y="41"/>
                  </a:cubicBezTo>
                  <a:cubicBezTo>
                    <a:pt x="68" y="41"/>
                    <a:pt x="68" y="41"/>
                    <a:pt x="69" y="41"/>
                  </a:cubicBezTo>
                  <a:cubicBezTo>
                    <a:pt x="69" y="40"/>
                    <a:pt x="70" y="40"/>
                    <a:pt x="70" y="39"/>
                  </a:cubicBezTo>
                  <a:cubicBezTo>
                    <a:pt x="70" y="38"/>
                    <a:pt x="69" y="38"/>
                    <a:pt x="68" y="38"/>
                  </a:cubicBezTo>
                  <a:cubicBezTo>
                    <a:pt x="68" y="38"/>
                    <a:pt x="68" y="37"/>
                    <a:pt x="68" y="37"/>
                  </a:cubicBezTo>
                  <a:cubicBezTo>
                    <a:pt x="69" y="37"/>
                    <a:pt x="69" y="36"/>
                    <a:pt x="69" y="35"/>
                  </a:cubicBezTo>
                  <a:cubicBezTo>
                    <a:pt x="69" y="35"/>
                    <a:pt x="68" y="34"/>
                    <a:pt x="68" y="34"/>
                  </a:cubicBezTo>
                  <a:cubicBezTo>
                    <a:pt x="68" y="34"/>
                    <a:pt x="68" y="34"/>
                    <a:pt x="68" y="33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9" y="33"/>
                    <a:pt x="70" y="32"/>
                    <a:pt x="70" y="32"/>
                  </a:cubicBezTo>
                  <a:cubicBezTo>
                    <a:pt x="69" y="31"/>
                    <a:pt x="69" y="31"/>
                    <a:pt x="68" y="31"/>
                  </a:cubicBezTo>
                  <a:cubicBezTo>
                    <a:pt x="68" y="31"/>
                    <a:pt x="67" y="31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8" y="31"/>
                    <a:pt x="68" y="30"/>
                    <a:pt x="68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9" y="29"/>
                    <a:pt x="69" y="29"/>
                    <a:pt x="69" y="28"/>
                  </a:cubicBezTo>
                  <a:cubicBezTo>
                    <a:pt x="69" y="27"/>
                    <a:pt x="68" y="27"/>
                    <a:pt x="67" y="27"/>
                  </a:cubicBezTo>
                  <a:cubicBezTo>
                    <a:pt x="67" y="27"/>
                    <a:pt x="66" y="28"/>
                    <a:pt x="67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9"/>
                  </a:cubicBezTo>
                  <a:cubicBezTo>
                    <a:pt x="66" y="28"/>
                    <a:pt x="66" y="27"/>
                    <a:pt x="65" y="26"/>
                  </a:cubicBezTo>
                  <a:cubicBezTo>
                    <a:pt x="65" y="26"/>
                    <a:pt x="65" y="25"/>
                    <a:pt x="65" y="25"/>
                  </a:cubicBezTo>
                  <a:cubicBezTo>
                    <a:pt x="65" y="24"/>
                    <a:pt x="65" y="24"/>
                    <a:pt x="64" y="24"/>
                  </a:cubicBezTo>
                  <a:cubicBezTo>
                    <a:pt x="64" y="24"/>
                    <a:pt x="63" y="23"/>
                    <a:pt x="63" y="23"/>
                  </a:cubicBezTo>
                  <a:cubicBezTo>
                    <a:pt x="63" y="22"/>
                    <a:pt x="63" y="22"/>
                    <a:pt x="63" y="21"/>
                  </a:cubicBezTo>
                  <a:cubicBezTo>
                    <a:pt x="63" y="21"/>
                    <a:pt x="62" y="20"/>
                    <a:pt x="62" y="21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19"/>
                    <a:pt x="62" y="19"/>
                    <a:pt x="62" y="18"/>
                  </a:cubicBezTo>
                  <a:cubicBezTo>
                    <a:pt x="61" y="17"/>
                    <a:pt x="61" y="17"/>
                    <a:pt x="60" y="17"/>
                  </a:cubicBezTo>
                  <a:cubicBezTo>
                    <a:pt x="60" y="17"/>
                    <a:pt x="60" y="17"/>
                    <a:pt x="59" y="18"/>
                  </a:cubicBezTo>
                  <a:cubicBezTo>
                    <a:pt x="60" y="17"/>
                    <a:pt x="60" y="17"/>
                    <a:pt x="59" y="17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8" y="16"/>
                    <a:pt x="59" y="15"/>
                  </a:cubicBezTo>
                  <a:cubicBezTo>
                    <a:pt x="59" y="15"/>
                    <a:pt x="60" y="14"/>
                    <a:pt x="60" y="14"/>
                  </a:cubicBezTo>
                  <a:cubicBezTo>
                    <a:pt x="59" y="13"/>
                    <a:pt x="59" y="13"/>
                    <a:pt x="58" y="13"/>
                  </a:cubicBezTo>
                  <a:cubicBezTo>
                    <a:pt x="57" y="13"/>
                    <a:pt x="57" y="14"/>
                    <a:pt x="57" y="14"/>
                  </a:cubicBezTo>
                  <a:cubicBezTo>
                    <a:pt x="57" y="13"/>
                    <a:pt x="56" y="13"/>
                    <a:pt x="56" y="13"/>
                  </a:cubicBezTo>
                  <a:cubicBezTo>
                    <a:pt x="56" y="13"/>
                    <a:pt x="56" y="12"/>
                    <a:pt x="56" y="12"/>
                  </a:cubicBezTo>
                  <a:cubicBezTo>
                    <a:pt x="56" y="11"/>
                    <a:pt x="55" y="11"/>
                    <a:pt x="54" y="11"/>
                  </a:cubicBezTo>
                  <a:cubicBezTo>
                    <a:pt x="54" y="11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1"/>
                    <a:pt x="53" y="11"/>
                  </a:cubicBezTo>
                  <a:cubicBezTo>
                    <a:pt x="53" y="10"/>
                    <a:pt x="53" y="10"/>
                    <a:pt x="52" y="10"/>
                  </a:cubicBezTo>
                  <a:cubicBezTo>
                    <a:pt x="52" y="9"/>
                    <a:pt x="53" y="9"/>
                    <a:pt x="52" y="9"/>
                  </a:cubicBezTo>
                  <a:cubicBezTo>
                    <a:pt x="52" y="8"/>
                    <a:pt x="51" y="8"/>
                    <a:pt x="51" y="8"/>
                  </a:cubicBezTo>
                  <a:cubicBezTo>
                    <a:pt x="50" y="8"/>
                    <a:pt x="50" y="9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9"/>
                    <a:pt x="49" y="9"/>
                  </a:cubicBezTo>
                  <a:cubicBezTo>
                    <a:pt x="49" y="9"/>
                    <a:pt x="49" y="8"/>
                    <a:pt x="49" y="7"/>
                  </a:cubicBezTo>
                  <a:cubicBezTo>
                    <a:pt x="49" y="7"/>
                    <a:pt x="48" y="6"/>
                    <a:pt x="47" y="7"/>
                  </a:cubicBezTo>
                  <a:cubicBezTo>
                    <a:pt x="47" y="7"/>
                    <a:pt x="47" y="7"/>
                    <a:pt x="47" y="8"/>
                  </a:cubicBezTo>
                  <a:cubicBezTo>
                    <a:pt x="46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6"/>
                    <a:pt x="46" y="5"/>
                  </a:cubicBezTo>
                  <a:cubicBezTo>
                    <a:pt x="45" y="4"/>
                    <a:pt x="45" y="4"/>
                    <a:pt x="44" y="4"/>
                  </a:cubicBezTo>
                  <a:cubicBezTo>
                    <a:pt x="43" y="4"/>
                    <a:pt x="43" y="5"/>
                    <a:pt x="43" y="5"/>
                  </a:cubicBezTo>
                  <a:cubicBezTo>
                    <a:pt x="43" y="5"/>
                    <a:pt x="42" y="4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4"/>
                    <a:pt x="40" y="4"/>
                    <a:pt x="39" y="4"/>
                  </a:cubicBezTo>
                  <a:cubicBezTo>
                    <a:pt x="39" y="4"/>
                    <a:pt x="39" y="4"/>
                    <a:pt x="39" y="5"/>
                  </a:cubicBezTo>
                  <a:cubicBezTo>
                    <a:pt x="39" y="4"/>
                    <a:pt x="38" y="4"/>
                    <a:pt x="38" y="4"/>
                  </a:cubicBezTo>
                  <a:cubicBezTo>
                    <a:pt x="38" y="4"/>
                    <a:pt x="39" y="3"/>
                    <a:pt x="38" y="3"/>
                  </a:cubicBezTo>
                  <a:cubicBezTo>
                    <a:pt x="38" y="2"/>
                    <a:pt x="37" y="2"/>
                    <a:pt x="37" y="2"/>
                  </a:cubicBezTo>
                  <a:cubicBezTo>
                    <a:pt x="36" y="2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5" y="4"/>
                    <a:pt x="35" y="3"/>
                  </a:cubicBezTo>
                  <a:cubicBezTo>
                    <a:pt x="35" y="3"/>
                    <a:pt x="35" y="3"/>
                    <a:pt x="35" y="2"/>
                  </a:cubicBezTo>
                  <a:cubicBezTo>
                    <a:pt x="35" y="2"/>
                    <a:pt x="34" y="1"/>
                    <a:pt x="33" y="2"/>
                  </a:cubicBezTo>
                  <a:cubicBezTo>
                    <a:pt x="33" y="2"/>
                    <a:pt x="32" y="2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2"/>
                    <a:pt x="31" y="2"/>
                    <a:pt x="3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8" y="1"/>
                    <a:pt x="27" y="2"/>
                    <a:pt x="27" y="2"/>
                  </a:cubicBezTo>
                  <a:cubicBezTo>
                    <a:pt x="27" y="2"/>
                    <a:pt x="27" y="2"/>
                    <a:pt x="26" y="2"/>
                  </a:cubicBezTo>
                  <a:cubicBezTo>
                    <a:pt x="26" y="2"/>
                    <a:pt x="26" y="2"/>
                    <a:pt x="26" y="1"/>
                  </a:cubicBezTo>
                  <a:cubicBezTo>
                    <a:pt x="26" y="1"/>
                    <a:pt x="25" y="0"/>
                    <a:pt x="24" y="1"/>
                  </a:cubicBezTo>
                  <a:cubicBezTo>
                    <a:pt x="24" y="1"/>
                    <a:pt x="23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3"/>
                    <a:pt x="23" y="3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21" y="2"/>
                    <a:pt x="20" y="2"/>
                    <a:pt x="20" y="3"/>
                  </a:cubicBezTo>
                  <a:cubicBezTo>
                    <a:pt x="20" y="3"/>
                    <a:pt x="19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10" y="6"/>
                    <a:pt x="9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9"/>
                    <a:pt x="7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3" y="13"/>
                  </a:cubicBezTo>
                  <a:cubicBezTo>
                    <a:pt x="3" y="13"/>
                    <a:pt x="2" y="14"/>
                    <a:pt x="2" y="15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9"/>
                    <a:pt x="1" y="19"/>
                    <a:pt x="1" y="20"/>
                  </a:cubicBezTo>
                  <a:cubicBezTo>
                    <a:pt x="1" y="20"/>
                    <a:pt x="2" y="21"/>
                    <a:pt x="2" y="21"/>
                  </a:cubicBezTo>
                  <a:cubicBezTo>
                    <a:pt x="2" y="21"/>
                    <a:pt x="2" y="22"/>
                    <a:pt x="2" y="22"/>
                  </a:cubicBezTo>
                  <a:cubicBezTo>
                    <a:pt x="2" y="22"/>
                    <a:pt x="2" y="22"/>
                    <a:pt x="1" y="22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0" y="24"/>
                    <a:pt x="1" y="24"/>
                    <a:pt x="1" y="25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0" y="27"/>
                    <a:pt x="1" y="27"/>
                    <a:pt x="1" y="27"/>
                  </a:cubicBezTo>
                  <a:cubicBezTo>
                    <a:pt x="2" y="27"/>
                    <a:pt x="2" y="27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2" y="27"/>
                    <a:pt x="1" y="28"/>
                    <a:pt x="1" y="28"/>
                  </a:cubicBezTo>
                  <a:cubicBezTo>
                    <a:pt x="2" y="29"/>
                    <a:pt x="2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0"/>
                    <a:pt x="4" y="31"/>
                  </a:cubicBezTo>
                  <a:cubicBezTo>
                    <a:pt x="3" y="31"/>
                    <a:pt x="3" y="31"/>
                    <a:pt x="3" y="32"/>
                  </a:cubicBezTo>
                  <a:cubicBezTo>
                    <a:pt x="3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4"/>
                    <a:pt x="5" y="34"/>
                    <a:pt x="6" y="35"/>
                  </a:cubicBezTo>
                  <a:cubicBezTo>
                    <a:pt x="5" y="36"/>
                    <a:pt x="5" y="36"/>
                    <a:pt x="5" y="37"/>
                  </a:cubicBezTo>
                  <a:cubicBezTo>
                    <a:pt x="5" y="37"/>
                    <a:pt x="6" y="38"/>
                    <a:pt x="7" y="38"/>
                  </a:cubicBezTo>
                  <a:cubicBezTo>
                    <a:pt x="7" y="38"/>
                    <a:pt x="7" y="38"/>
                    <a:pt x="7" y="37"/>
                  </a:cubicBezTo>
                  <a:cubicBezTo>
                    <a:pt x="7" y="38"/>
                    <a:pt x="8" y="39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39"/>
                    <a:pt x="7" y="39"/>
                    <a:pt x="7" y="39"/>
                  </a:cubicBezTo>
                  <a:cubicBezTo>
                    <a:pt x="6" y="39"/>
                    <a:pt x="5" y="40"/>
                    <a:pt x="6" y="41"/>
                  </a:cubicBezTo>
                  <a:cubicBezTo>
                    <a:pt x="6" y="41"/>
                    <a:pt x="6" y="42"/>
                    <a:pt x="7" y="42"/>
                  </a:cubicBezTo>
                  <a:cubicBezTo>
                    <a:pt x="7" y="42"/>
                    <a:pt x="8" y="41"/>
                    <a:pt x="8" y="41"/>
                  </a:cubicBezTo>
                  <a:cubicBezTo>
                    <a:pt x="8" y="42"/>
                    <a:pt x="9" y="42"/>
                    <a:pt x="9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3"/>
                    <a:pt x="9" y="44"/>
                  </a:cubicBezTo>
                  <a:cubicBezTo>
                    <a:pt x="9" y="44"/>
                    <a:pt x="10" y="45"/>
                    <a:pt x="10" y="45"/>
                  </a:cubicBezTo>
                  <a:cubicBezTo>
                    <a:pt x="11" y="45"/>
                    <a:pt x="12" y="44"/>
                    <a:pt x="11" y="43"/>
                  </a:cubicBezTo>
                  <a:cubicBezTo>
                    <a:pt x="12" y="44"/>
                    <a:pt x="12" y="44"/>
                    <a:pt x="13" y="45"/>
                  </a:cubicBezTo>
                  <a:cubicBezTo>
                    <a:pt x="12" y="45"/>
                    <a:pt x="12" y="45"/>
                    <a:pt x="12" y="46"/>
                  </a:cubicBezTo>
                  <a:cubicBezTo>
                    <a:pt x="12" y="47"/>
                    <a:pt x="13" y="47"/>
                    <a:pt x="14" y="47"/>
                  </a:cubicBezTo>
                  <a:cubicBezTo>
                    <a:pt x="14" y="47"/>
                    <a:pt x="14" y="47"/>
                    <a:pt x="15" y="46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7" y="48"/>
                    <a:pt x="16" y="48"/>
                    <a:pt x="16" y="48"/>
                  </a:cubicBezTo>
                  <a:cubicBezTo>
                    <a:pt x="15" y="48"/>
                    <a:pt x="15" y="49"/>
                    <a:pt x="15" y="50"/>
                  </a:cubicBezTo>
                  <a:cubicBezTo>
                    <a:pt x="15" y="50"/>
                    <a:pt x="16" y="51"/>
                    <a:pt x="17" y="51"/>
                  </a:cubicBezTo>
                  <a:cubicBezTo>
                    <a:pt x="17" y="51"/>
                    <a:pt x="18" y="50"/>
                    <a:pt x="18" y="49"/>
                  </a:cubicBezTo>
                  <a:cubicBezTo>
                    <a:pt x="18" y="49"/>
                    <a:pt x="18" y="49"/>
                    <a:pt x="17" y="49"/>
                  </a:cubicBezTo>
                  <a:cubicBezTo>
                    <a:pt x="18" y="49"/>
                    <a:pt x="19" y="49"/>
                    <a:pt x="19" y="50"/>
                  </a:cubicBezTo>
                  <a:cubicBezTo>
                    <a:pt x="18" y="50"/>
                    <a:pt x="18" y="51"/>
                    <a:pt x="18" y="51"/>
                  </a:cubicBezTo>
                  <a:cubicBezTo>
                    <a:pt x="18" y="52"/>
                    <a:pt x="19" y="52"/>
                    <a:pt x="20" y="52"/>
                  </a:cubicBezTo>
                  <a:cubicBezTo>
                    <a:pt x="20" y="52"/>
                    <a:pt x="21" y="52"/>
                    <a:pt x="21" y="51"/>
                  </a:cubicBezTo>
                  <a:cubicBezTo>
                    <a:pt x="21" y="51"/>
                    <a:pt x="22" y="52"/>
                    <a:pt x="23" y="52"/>
                  </a:cubicBezTo>
                  <a:cubicBezTo>
                    <a:pt x="24" y="53"/>
                    <a:pt x="25" y="53"/>
                    <a:pt x="26" y="54"/>
                  </a:cubicBezTo>
                  <a:cubicBezTo>
                    <a:pt x="26" y="54"/>
                    <a:pt x="26" y="54"/>
                    <a:pt x="26" y="55"/>
                  </a:cubicBezTo>
                  <a:cubicBezTo>
                    <a:pt x="26" y="55"/>
                    <a:pt x="27" y="56"/>
                    <a:pt x="27" y="56"/>
                  </a:cubicBezTo>
                  <a:cubicBezTo>
                    <a:pt x="28" y="56"/>
                    <a:pt x="28" y="55"/>
                    <a:pt x="28" y="55"/>
                  </a:cubicBezTo>
                  <a:cubicBezTo>
                    <a:pt x="31" y="56"/>
                    <a:pt x="33" y="56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4" y="58"/>
                    <a:pt x="34" y="59"/>
                  </a:cubicBezTo>
                  <a:cubicBezTo>
                    <a:pt x="34" y="59"/>
                    <a:pt x="35" y="60"/>
                    <a:pt x="36" y="60"/>
                  </a:cubicBezTo>
                  <a:cubicBezTo>
                    <a:pt x="36" y="60"/>
                    <a:pt x="36" y="60"/>
                    <a:pt x="36" y="59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60"/>
                    <a:pt x="37" y="61"/>
                    <a:pt x="38" y="61"/>
                  </a:cubicBezTo>
                  <a:cubicBezTo>
                    <a:pt x="39" y="61"/>
                    <a:pt x="39" y="60"/>
                    <a:pt x="39" y="59"/>
                  </a:cubicBezTo>
                  <a:cubicBezTo>
                    <a:pt x="39" y="58"/>
                    <a:pt x="38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7" y="57"/>
                    <a:pt x="36" y="57"/>
                  </a:cubicBezTo>
                  <a:cubicBezTo>
                    <a:pt x="47" y="59"/>
                    <a:pt x="57" y="57"/>
                    <a:pt x="63" y="51"/>
                  </a:cubicBezTo>
                  <a:cubicBezTo>
                    <a:pt x="63" y="52"/>
                    <a:pt x="64" y="53"/>
                    <a:pt x="64" y="52"/>
                  </a:cubicBezTo>
                  <a:cubicBezTo>
                    <a:pt x="65" y="52"/>
                    <a:pt x="66" y="52"/>
                    <a:pt x="65" y="51"/>
                  </a:cubicBezTo>
                  <a:cubicBezTo>
                    <a:pt x="65" y="50"/>
                    <a:pt x="65" y="50"/>
                    <a:pt x="64" y="50"/>
                  </a:cubicBezTo>
                  <a:cubicBezTo>
                    <a:pt x="65" y="49"/>
                    <a:pt x="65" y="48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7" y="47"/>
                    <a:pt x="68" y="47"/>
                    <a:pt x="67" y="46"/>
                  </a:cubicBezTo>
                  <a:cubicBezTo>
                    <a:pt x="67" y="46"/>
                    <a:pt x="67" y="45"/>
                    <a:pt x="67" y="45"/>
                  </a:cubicBezTo>
                  <a:cubicBezTo>
                    <a:pt x="67" y="45"/>
                    <a:pt x="67" y="44"/>
                    <a:pt x="67" y="44"/>
                  </a:cubicBezTo>
                  <a:cubicBezTo>
                    <a:pt x="68" y="45"/>
                    <a:pt x="68" y="45"/>
                    <a:pt x="69" y="45"/>
                  </a:cubicBezTo>
                  <a:cubicBezTo>
                    <a:pt x="70" y="45"/>
                    <a:pt x="70" y="44"/>
                    <a:pt x="70" y="43"/>
                  </a:cubicBezTo>
                  <a:close/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lose/>
                  <a:moveTo>
                    <a:pt x="55" y="14"/>
                  </a:move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4"/>
                  </a:cubicBezTo>
                  <a:close/>
                  <a:moveTo>
                    <a:pt x="53" y="57"/>
                  </a:moveTo>
                  <a:cubicBezTo>
                    <a:pt x="52" y="57"/>
                    <a:pt x="51" y="58"/>
                    <a:pt x="52" y="59"/>
                  </a:cubicBezTo>
                  <a:cubicBezTo>
                    <a:pt x="52" y="59"/>
                    <a:pt x="52" y="60"/>
                    <a:pt x="53" y="60"/>
                  </a:cubicBezTo>
                  <a:cubicBezTo>
                    <a:pt x="54" y="60"/>
                    <a:pt x="54" y="59"/>
                    <a:pt x="54" y="58"/>
                  </a:cubicBezTo>
                  <a:cubicBezTo>
                    <a:pt x="54" y="57"/>
                    <a:pt x="53" y="57"/>
                    <a:pt x="53" y="57"/>
                  </a:cubicBezTo>
                  <a:close/>
                  <a:moveTo>
                    <a:pt x="58" y="55"/>
                  </a:moveTo>
                  <a:cubicBezTo>
                    <a:pt x="58" y="55"/>
                    <a:pt x="57" y="56"/>
                    <a:pt x="57" y="56"/>
                  </a:cubicBezTo>
                  <a:cubicBezTo>
                    <a:pt x="57" y="56"/>
                    <a:pt x="56" y="56"/>
                    <a:pt x="56" y="56"/>
                  </a:cubicBezTo>
                  <a:cubicBezTo>
                    <a:pt x="55" y="56"/>
                    <a:pt x="55" y="57"/>
                    <a:pt x="55" y="58"/>
                  </a:cubicBezTo>
                  <a:cubicBezTo>
                    <a:pt x="55" y="58"/>
                    <a:pt x="56" y="59"/>
                    <a:pt x="56" y="59"/>
                  </a:cubicBezTo>
                  <a:cubicBezTo>
                    <a:pt x="57" y="59"/>
                    <a:pt x="57" y="58"/>
                    <a:pt x="57" y="58"/>
                  </a:cubicBezTo>
                  <a:cubicBezTo>
                    <a:pt x="58" y="58"/>
                    <a:pt x="58" y="58"/>
                    <a:pt x="59" y="58"/>
                  </a:cubicBezTo>
                  <a:cubicBezTo>
                    <a:pt x="59" y="58"/>
                    <a:pt x="60" y="57"/>
                    <a:pt x="60" y="56"/>
                  </a:cubicBezTo>
                  <a:cubicBezTo>
                    <a:pt x="60" y="56"/>
                    <a:pt x="59" y="55"/>
                    <a:pt x="58" y="55"/>
                  </a:cubicBezTo>
                  <a:close/>
                </a:path>
              </a:pathLst>
            </a:custGeom>
            <a:solidFill>
              <a:srgbClr val="ECDDE4"/>
            </a:solidFill>
            <a:ln w="12700" cap="rnd">
              <a:solidFill>
                <a:srgbClr val="ECDDE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Freeform 151">
              <a:extLst>
                <a:ext uri="{FF2B5EF4-FFF2-40B4-BE49-F238E27FC236}">
                  <a16:creationId xmlns:a16="http://schemas.microsoft.com/office/drawing/2014/main" id="{1E5E463A-BE80-42D3-BB67-5F025A82C8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9" y="3081"/>
              <a:ext cx="144" cy="158"/>
            </a:xfrm>
            <a:custGeom>
              <a:avLst/>
              <a:gdLst>
                <a:gd name="T0" fmla="*/ 476 w 66"/>
                <a:gd name="T1" fmla="*/ 1896 h 68"/>
                <a:gd name="T2" fmla="*/ 271 w 66"/>
                <a:gd name="T3" fmla="*/ 1831 h 68"/>
                <a:gd name="T4" fmla="*/ 1381 w 66"/>
                <a:gd name="T5" fmla="*/ 416 h 68"/>
                <a:gd name="T6" fmla="*/ 1204 w 66"/>
                <a:gd name="T7" fmla="*/ 1431 h 68"/>
                <a:gd name="T8" fmla="*/ 1289 w 66"/>
                <a:gd name="T9" fmla="*/ 200 h 68"/>
                <a:gd name="T10" fmla="*/ 1423 w 66"/>
                <a:gd name="T11" fmla="*/ 929 h 68"/>
                <a:gd name="T12" fmla="*/ 1451 w 66"/>
                <a:gd name="T13" fmla="*/ 702 h 68"/>
                <a:gd name="T14" fmla="*/ 1289 w 66"/>
                <a:gd name="T15" fmla="*/ 1252 h 68"/>
                <a:gd name="T16" fmla="*/ 1381 w 66"/>
                <a:gd name="T17" fmla="*/ 881 h 68"/>
                <a:gd name="T18" fmla="*/ 1337 w 66"/>
                <a:gd name="T19" fmla="*/ 1101 h 68"/>
                <a:gd name="T20" fmla="*/ 1405 w 66"/>
                <a:gd name="T21" fmla="*/ 616 h 68"/>
                <a:gd name="T22" fmla="*/ 1451 w 66"/>
                <a:gd name="T23" fmla="*/ 465 h 68"/>
                <a:gd name="T24" fmla="*/ 1318 w 66"/>
                <a:gd name="T25" fmla="*/ 323 h 68"/>
                <a:gd name="T26" fmla="*/ 1248 w 66"/>
                <a:gd name="T27" fmla="*/ 200 h 68"/>
                <a:gd name="T28" fmla="*/ 1204 w 66"/>
                <a:gd name="T29" fmla="*/ 86 h 68"/>
                <a:gd name="T30" fmla="*/ 1108 w 66"/>
                <a:gd name="T31" fmla="*/ 86 h 68"/>
                <a:gd name="T32" fmla="*/ 958 w 66"/>
                <a:gd name="T33" fmla="*/ 65 h 68"/>
                <a:gd name="T34" fmla="*/ 881 w 66"/>
                <a:gd name="T35" fmla="*/ 65 h 68"/>
                <a:gd name="T36" fmla="*/ 790 w 66"/>
                <a:gd name="T37" fmla="*/ 65 h 68"/>
                <a:gd name="T38" fmla="*/ 729 w 66"/>
                <a:gd name="T39" fmla="*/ 86 h 68"/>
                <a:gd name="T40" fmla="*/ 613 w 66"/>
                <a:gd name="T41" fmla="*/ 179 h 68"/>
                <a:gd name="T42" fmla="*/ 500 w 66"/>
                <a:gd name="T43" fmla="*/ 265 h 68"/>
                <a:gd name="T44" fmla="*/ 456 w 66"/>
                <a:gd name="T45" fmla="*/ 200 h 68"/>
                <a:gd name="T46" fmla="*/ 386 w 66"/>
                <a:gd name="T47" fmla="*/ 323 h 68"/>
                <a:gd name="T48" fmla="*/ 323 w 66"/>
                <a:gd name="T49" fmla="*/ 379 h 68"/>
                <a:gd name="T50" fmla="*/ 271 w 66"/>
                <a:gd name="T51" fmla="*/ 465 h 68"/>
                <a:gd name="T52" fmla="*/ 209 w 66"/>
                <a:gd name="T53" fmla="*/ 551 h 68"/>
                <a:gd name="T54" fmla="*/ 157 w 66"/>
                <a:gd name="T55" fmla="*/ 730 h 68"/>
                <a:gd name="T56" fmla="*/ 133 w 66"/>
                <a:gd name="T57" fmla="*/ 816 h 68"/>
                <a:gd name="T58" fmla="*/ 113 w 66"/>
                <a:gd name="T59" fmla="*/ 902 h 68"/>
                <a:gd name="T60" fmla="*/ 72 w 66"/>
                <a:gd name="T61" fmla="*/ 967 h 68"/>
                <a:gd name="T62" fmla="*/ 20 w 66"/>
                <a:gd name="T63" fmla="*/ 1139 h 68"/>
                <a:gd name="T64" fmla="*/ 20 w 66"/>
                <a:gd name="T65" fmla="*/ 1231 h 68"/>
                <a:gd name="T66" fmla="*/ 44 w 66"/>
                <a:gd name="T67" fmla="*/ 1403 h 68"/>
                <a:gd name="T68" fmla="*/ 96 w 66"/>
                <a:gd name="T69" fmla="*/ 1517 h 68"/>
                <a:gd name="T70" fmla="*/ 133 w 66"/>
                <a:gd name="T71" fmla="*/ 1657 h 68"/>
                <a:gd name="T72" fmla="*/ 209 w 66"/>
                <a:gd name="T73" fmla="*/ 1745 h 68"/>
                <a:gd name="T74" fmla="*/ 323 w 66"/>
                <a:gd name="T75" fmla="*/ 1831 h 68"/>
                <a:gd name="T76" fmla="*/ 404 w 66"/>
                <a:gd name="T77" fmla="*/ 1922 h 68"/>
                <a:gd name="T78" fmla="*/ 500 w 66"/>
                <a:gd name="T79" fmla="*/ 1896 h 68"/>
                <a:gd name="T80" fmla="*/ 633 w 66"/>
                <a:gd name="T81" fmla="*/ 1922 h 68"/>
                <a:gd name="T82" fmla="*/ 766 w 66"/>
                <a:gd name="T83" fmla="*/ 1831 h 68"/>
                <a:gd name="T84" fmla="*/ 842 w 66"/>
                <a:gd name="T85" fmla="*/ 1896 h 68"/>
                <a:gd name="T86" fmla="*/ 881 w 66"/>
                <a:gd name="T87" fmla="*/ 1745 h 68"/>
                <a:gd name="T88" fmla="*/ 905 w 66"/>
                <a:gd name="T89" fmla="*/ 1745 h 68"/>
                <a:gd name="T90" fmla="*/ 1039 w 66"/>
                <a:gd name="T91" fmla="*/ 1603 h 68"/>
                <a:gd name="T92" fmla="*/ 1039 w 66"/>
                <a:gd name="T93" fmla="*/ 1603 h 68"/>
                <a:gd name="T94" fmla="*/ 1152 w 66"/>
                <a:gd name="T95" fmla="*/ 1457 h 68"/>
                <a:gd name="T96" fmla="*/ 1318 w 66"/>
                <a:gd name="T97" fmla="*/ 1139 h 68"/>
                <a:gd name="T98" fmla="*/ 1405 w 66"/>
                <a:gd name="T99" fmla="*/ 1080 h 68"/>
                <a:gd name="T100" fmla="*/ 1361 w 66"/>
                <a:gd name="T101" fmla="*/ 1231 h 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6" h="68">
                  <a:moveTo>
                    <a:pt x="21" y="65"/>
                  </a:moveTo>
                  <a:cubicBezTo>
                    <a:pt x="20" y="65"/>
                    <a:pt x="20" y="66"/>
                    <a:pt x="20" y="66"/>
                  </a:cubicBezTo>
                  <a:cubicBezTo>
                    <a:pt x="20" y="67"/>
                    <a:pt x="20" y="68"/>
                    <a:pt x="21" y="68"/>
                  </a:cubicBezTo>
                  <a:cubicBezTo>
                    <a:pt x="22" y="68"/>
                    <a:pt x="23" y="67"/>
                    <a:pt x="23" y="66"/>
                  </a:cubicBezTo>
                  <a:cubicBezTo>
                    <a:pt x="23" y="66"/>
                    <a:pt x="22" y="65"/>
                    <a:pt x="21" y="65"/>
                  </a:cubicBezTo>
                  <a:close/>
                  <a:moveTo>
                    <a:pt x="12" y="63"/>
                  </a:moveTo>
                  <a:cubicBezTo>
                    <a:pt x="11" y="64"/>
                    <a:pt x="11" y="64"/>
                    <a:pt x="11" y="65"/>
                  </a:cubicBezTo>
                  <a:cubicBezTo>
                    <a:pt x="11" y="66"/>
                    <a:pt x="12" y="66"/>
                    <a:pt x="12" y="66"/>
                  </a:cubicBezTo>
                  <a:cubicBezTo>
                    <a:pt x="13" y="66"/>
                    <a:pt x="14" y="65"/>
                    <a:pt x="13" y="65"/>
                  </a:cubicBezTo>
                  <a:cubicBezTo>
                    <a:pt x="13" y="64"/>
                    <a:pt x="13" y="63"/>
                    <a:pt x="12" y="63"/>
                  </a:cubicBezTo>
                  <a:close/>
                  <a:moveTo>
                    <a:pt x="61" y="14"/>
                  </a:moveTo>
                  <a:cubicBezTo>
                    <a:pt x="62" y="14"/>
                    <a:pt x="62" y="14"/>
                    <a:pt x="62" y="13"/>
                  </a:cubicBezTo>
                  <a:cubicBezTo>
                    <a:pt x="62" y="12"/>
                    <a:pt x="62" y="12"/>
                    <a:pt x="61" y="12"/>
                  </a:cubicBezTo>
                  <a:cubicBezTo>
                    <a:pt x="60" y="12"/>
                    <a:pt x="60" y="12"/>
                    <a:pt x="60" y="13"/>
                  </a:cubicBezTo>
                  <a:cubicBezTo>
                    <a:pt x="60" y="14"/>
                    <a:pt x="60" y="14"/>
                    <a:pt x="61" y="14"/>
                  </a:cubicBezTo>
                  <a:close/>
                  <a:moveTo>
                    <a:pt x="53" y="49"/>
                  </a:moveTo>
                  <a:cubicBezTo>
                    <a:pt x="52" y="49"/>
                    <a:pt x="52" y="50"/>
                    <a:pt x="52" y="51"/>
                  </a:cubicBezTo>
                  <a:cubicBezTo>
                    <a:pt x="52" y="51"/>
                    <a:pt x="52" y="52"/>
                    <a:pt x="53" y="52"/>
                  </a:cubicBezTo>
                  <a:cubicBezTo>
                    <a:pt x="54" y="52"/>
                    <a:pt x="54" y="51"/>
                    <a:pt x="54" y="51"/>
                  </a:cubicBezTo>
                  <a:cubicBezTo>
                    <a:pt x="54" y="50"/>
                    <a:pt x="54" y="49"/>
                    <a:pt x="53" y="49"/>
                  </a:cubicBezTo>
                  <a:close/>
                  <a:moveTo>
                    <a:pt x="57" y="7"/>
                  </a:moveTo>
                  <a:cubicBezTo>
                    <a:pt x="58" y="7"/>
                    <a:pt x="58" y="7"/>
                    <a:pt x="58" y="6"/>
                  </a:cubicBezTo>
                  <a:cubicBezTo>
                    <a:pt x="58" y="5"/>
                    <a:pt x="58" y="5"/>
                    <a:pt x="57" y="5"/>
                  </a:cubicBezTo>
                  <a:cubicBezTo>
                    <a:pt x="56" y="5"/>
                    <a:pt x="55" y="5"/>
                    <a:pt x="55" y="6"/>
                  </a:cubicBezTo>
                  <a:cubicBezTo>
                    <a:pt x="55" y="7"/>
                    <a:pt x="56" y="7"/>
                    <a:pt x="57" y="7"/>
                  </a:cubicBezTo>
                  <a:close/>
                  <a:moveTo>
                    <a:pt x="63" y="32"/>
                  </a:moveTo>
                  <a:cubicBezTo>
                    <a:pt x="62" y="32"/>
                    <a:pt x="61" y="33"/>
                    <a:pt x="61" y="34"/>
                  </a:cubicBezTo>
                  <a:cubicBezTo>
                    <a:pt x="61" y="34"/>
                    <a:pt x="62" y="35"/>
                    <a:pt x="63" y="35"/>
                  </a:cubicBezTo>
                  <a:cubicBezTo>
                    <a:pt x="64" y="35"/>
                    <a:pt x="64" y="34"/>
                    <a:pt x="64" y="33"/>
                  </a:cubicBezTo>
                  <a:cubicBezTo>
                    <a:pt x="64" y="33"/>
                    <a:pt x="63" y="32"/>
                    <a:pt x="63" y="32"/>
                  </a:cubicBezTo>
                  <a:close/>
                  <a:moveTo>
                    <a:pt x="64" y="24"/>
                  </a:moveTo>
                  <a:cubicBezTo>
                    <a:pt x="63" y="24"/>
                    <a:pt x="63" y="25"/>
                    <a:pt x="63" y="26"/>
                  </a:cubicBezTo>
                  <a:cubicBezTo>
                    <a:pt x="63" y="27"/>
                    <a:pt x="63" y="27"/>
                    <a:pt x="64" y="27"/>
                  </a:cubicBezTo>
                  <a:cubicBezTo>
                    <a:pt x="65" y="27"/>
                    <a:pt x="66" y="27"/>
                    <a:pt x="66" y="26"/>
                  </a:cubicBezTo>
                  <a:cubicBezTo>
                    <a:pt x="66" y="25"/>
                    <a:pt x="65" y="24"/>
                    <a:pt x="64" y="24"/>
                  </a:cubicBezTo>
                  <a:close/>
                  <a:moveTo>
                    <a:pt x="57" y="43"/>
                  </a:moveTo>
                  <a:cubicBezTo>
                    <a:pt x="57" y="43"/>
                    <a:pt x="56" y="44"/>
                    <a:pt x="56" y="45"/>
                  </a:cubicBezTo>
                  <a:cubicBezTo>
                    <a:pt x="56" y="45"/>
                    <a:pt x="57" y="46"/>
                    <a:pt x="58" y="46"/>
                  </a:cubicBezTo>
                  <a:cubicBezTo>
                    <a:pt x="58" y="46"/>
                    <a:pt x="59" y="45"/>
                    <a:pt x="59" y="45"/>
                  </a:cubicBezTo>
                  <a:cubicBezTo>
                    <a:pt x="59" y="44"/>
                    <a:pt x="58" y="43"/>
                    <a:pt x="57" y="43"/>
                  </a:cubicBezTo>
                  <a:close/>
                  <a:moveTo>
                    <a:pt x="61" y="30"/>
                  </a:moveTo>
                  <a:cubicBezTo>
                    <a:pt x="61" y="31"/>
                    <a:pt x="62" y="31"/>
                    <a:pt x="63" y="31"/>
                  </a:cubicBezTo>
                  <a:cubicBezTo>
                    <a:pt x="63" y="31"/>
                    <a:pt x="64" y="31"/>
                    <a:pt x="64" y="30"/>
                  </a:cubicBezTo>
                  <a:cubicBezTo>
                    <a:pt x="64" y="29"/>
                    <a:pt x="63" y="29"/>
                    <a:pt x="63" y="29"/>
                  </a:cubicBezTo>
                  <a:cubicBezTo>
                    <a:pt x="62" y="29"/>
                    <a:pt x="61" y="29"/>
                    <a:pt x="61" y="30"/>
                  </a:cubicBezTo>
                  <a:close/>
                  <a:moveTo>
                    <a:pt x="61" y="36"/>
                  </a:moveTo>
                  <a:cubicBezTo>
                    <a:pt x="60" y="36"/>
                    <a:pt x="60" y="36"/>
                    <a:pt x="60" y="37"/>
                  </a:cubicBezTo>
                  <a:cubicBezTo>
                    <a:pt x="60" y="37"/>
                    <a:pt x="60" y="38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33"/>
                    <a:pt x="62" y="27"/>
                    <a:pt x="62" y="22"/>
                  </a:cubicBezTo>
                  <a:cubicBezTo>
                    <a:pt x="62" y="23"/>
                    <a:pt x="63" y="23"/>
                    <a:pt x="63" y="23"/>
                  </a:cubicBezTo>
                  <a:cubicBezTo>
                    <a:pt x="64" y="23"/>
                    <a:pt x="64" y="22"/>
                    <a:pt x="64" y="22"/>
                  </a:cubicBezTo>
                  <a:cubicBezTo>
                    <a:pt x="64" y="21"/>
                    <a:pt x="64" y="20"/>
                    <a:pt x="63" y="20"/>
                  </a:cubicBezTo>
                  <a:cubicBezTo>
                    <a:pt x="62" y="20"/>
                    <a:pt x="62" y="21"/>
                    <a:pt x="62" y="21"/>
                  </a:cubicBezTo>
                  <a:cubicBezTo>
                    <a:pt x="62" y="20"/>
                    <a:pt x="62" y="20"/>
                    <a:pt x="61" y="19"/>
                  </a:cubicBezTo>
                  <a:cubicBezTo>
                    <a:pt x="62" y="19"/>
                    <a:pt x="62" y="20"/>
                    <a:pt x="63" y="20"/>
                  </a:cubicBezTo>
                  <a:cubicBezTo>
                    <a:pt x="63" y="20"/>
                    <a:pt x="64" y="19"/>
                    <a:pt x="64" y="18"/>
                  </a:cubicBezTo>
                  <a:cubicBezTo>
                    <a:pt x="64" y="18"/>
                    <a:pt x="63" y="17"/>
                    <a:pt x="63" y="17"/>
                  </a:cubicBezTo>
                  <a:cubicBezTo>
                    <a:pt x="63" y="17"/>
                    <a:pt x="64" y="17"/>
                    <a:pt x="64" y="16"/>
                  </a:cubicBezTo>
                  <a:cubicBezTo>
                    <a:pt x="64" y="15"/>
                    <a:pt x="63" y="15"/>
                    <a:pt x="62" y="15"/>
                  </a:cubicBezTo>
                  <a:cubicBezTo>
                    <a:pt x="62" y="15"/>
                    <a:pt x="61" y="15"/>
                    <a:pt x="61" y="16"/>
                  </a:cubicBezTo>
                  <a:cubicBezTo>
                    <a:pt x="61" y="17"/>
                    <a:pt x="61" y="17"/>
                    <a:pt x="62" y="17"/>
                  </a:cubicBezTo>
                  <a:cubicBezTo>
                    <a:pt x="62" y="18"/>
                    <a:pt x="61" y="18"/>
                    <a:pt x="61" y="18"/>
                  </a:cubicBezTo>
                  <a:cubicBezTo>
                    <a:pt x="61" y="15"/>
                    <a:pt x="60" y="13"/>
                    <a:pt x="58" y="11"/>
                  </a:cubicBezTo>
                  <a:cubicBezTo>
                    <a:pt x="59" y="10"/>
                    <a:pt x="59" y="10"/>
                    <a:pt x="59" y="9"/>
                  </a:cubicBezTo>
                  <a:cubicBezTo>
                    <a:pt x="59" y="9"/>
                    <a:pt x="59" y="8"/>
                    <a:pt x="58" y="8"/>
                  </a:cubicBezTo>
                  <a:cubicBezTo>
                    <a:pt x="58" y="8"/>
                    <a:pt x="57" y="8"/>
                    <a:pt x="57" y="9"/>
                  </a:cubicBezTo>
                  <a:cubicBezTo>
                    <a:pt x="56" y="8"/>
                    <a:pt x="56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5" y="6"/>
                  </a:cubicBezTo>
                  <a:cubicBezTo>
                    <a:pt x="55" y="6"/>
                    <a:pt x="54" y="5"/>
                    <a:pt x="54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2" y="5"/>
                    <a:pt x="52" y="5"/>
                  </a:cubicBezTo>
                  <a:cubicBezTo>
                    <a:pt x="52" y="4"/>
                    <a:pt x="53" y="4"/>
                    <a:pt x="53" y="3"/>
                  </a:cubicBezTo>
                  <a:cubicBezTo>
                    <a:pt x="53" y="3"/>
                    <a:pt x="52" y="2"/>
                    <a:pt x="51" y="2"/>
                  </a:cubicBezTo>
                  <a:cubicBezTo>
                    <a:pt x="51" y="2"/>
                    <a:pt x="50" y="3"/>
                    <a:pt x="50" y="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8" y="2"/>
                    <a:pt x="47" y="2"/>
                  </a:cubicBezTo>
                  <a:cubicBezTo>
                    <a:pt x="47" y="2"/>
                    <a:pt x="46" y="2"/>
                    <a:pt x="46" y="3"/>
                  </a:cubicBezTo>
                  <a:cubicBezTo>
                    <a:pt x="46" y="2"/>
                    <a:pt x="45" y="3"/>
                    <a:pt x="45" y="2"/>
                  </a:cubicBezTo>
                  <a:cubicBezTo>
                    <a:pt x="44" y="2"/>
                    <a:pt x="44" y="2"/>
                    <a:pt x="43" y="2"/>
                  </a:cubicBezTo>
                  <a:cubicBezTo>
                    <a:pt x="43" y="2"/>
                    <a:pt x="43" y="2"/>
                    <a:pt x="42" y="2"/>
                  </a:cubicBezTo>
                  <a:cubicBezTo>
                    <a:pt x="42" y="2"/>
                    <a:pt x="42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1" y="0"/>
                    <a:pt x="40" y="0"/>
                  </a:cubicBezTo>
                  <a:cubicBezTo>
                    <a:pt x="39" y="0"/>
                    <a:pt x="39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35" y="0"/>
                    <a:pt x="35" y="1"/>
                    <a:pt x="35" y="2"/>
                  </a:cubicBezTo>
                  <a:cubicBezTo>
                    <a:pt x="35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3"/>
                    <a:pt x="34" y="3"/>
                    <a:pt x="33" y="3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2" y="3"/>
                    <a:pt x="32" y="4"/>
                    <a:pt x="31" y="4"/>
                  </a:cubicBezTo>
                  <a:cubicBezTo>
                    <a:pt x="31" y="4"/>
                    <a:pt x="30" y="5"/>
                    <a:pt x="30" y="5"/>
                  </a:cubicBezTo>
                  <a:cubicBezTo>
                    <a:pt x="29" y="5"/>
                    <a:pt x="29" y="4"/>
                    <a:pt x="29" y="5"/>
                  </a:cubicBezTo>
                  <a:cubicBezTo>
                    <a:pt x="28" y="5"/>
                    <a:pt x="28" y="5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6"/>
                    <a:pt x="26" y="6"/>
                    <a:pt x="25" y="6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7"/>
                    <a:pt x="24" y="7"/>
                    <a:pt x="24" y="8"/>
                  </a:cubicBezTo>
                  <a:cubicBezTo>
                    <a:pt x="24" y="7"/>
                    <a:pt x="24" y="7"/>
                    <a:pt x="23" y="7"/>
                  </a:cubicBezTo>
                  <a:cubicBezTo>
                    <a:pt x="23" y="7"/>
                    <a:pt x="22" y="8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2" y="7"/>
                    <a:pt x="21" y="7"/>
                    <a:pt x="20" y="7"/>
                  </a:cubicBezTo>
                  <a:cubicBezTo>
                    <a:pt x="20" y="7"/>
                    <a:pt x="19" y="7"/>
                    <a:pt x="19" y="8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9"/>
                    <a:pt x="19" y="10"/>
                    <a:pt x="19" y="11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18" y="13"/>
                    <a:pt x="18" y="13"/>
                    <a:pt x="17" y="13"/>
                  </a:cubicBezTo>
                  <a:cubicBezTo>
                    <a:pt x="17" y="12"/>
                    <a:pt x="17" y="12"/>
                    <a:pt x="16" y="12"/>
                  </a:cubicBezTo>
                  <a:cubicBezTo>
                    <a:pt x="16" y="12"/>
                    <a:pt x="15" y="13"/>
                    <a:pt x="15" y="13"/>
                  </a:cubicBezTo>
                  <a:cubicBezTo>
                    <a:pt x="15" y="13"/>
                    <a:pt x="14" y="13"/>
                    <a:pt x="14" y="13"/>
                  </a:cubicBezTo>
                  <a:cubicBezTo>
                    <a:pt x="13" y="13"/>
                    <a:pt x="13" y="14"/>
                    <a:pt x="13" y="14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2" y="16"/>
                  </a:cubicBezTo>
                  <a:cubicBezTo>
                    <a:pt x="12" y="16"/>
                    <a:pt x="11" y="17"/>
                    <a:pt x="11" y="17"/>
                  </a:cubicBezTo>
                  <a:cubicBezTo>
                    <a:pt x="11" y="18"/>
                    <a:pt x="12" y="18"/>
                    <a:pt x="12" y="18"/>
                  </a:cubicBezTo>
                  <a:cubicBezTo>
                    <a:pt x="12" y="19"/>
                    <a:pt x="11" y="19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0" y="19"/>
                    <a:pt x="9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7" y="24"/>
                    <a:pt x="7" y="25"/>
                  </a:cubicBezTo>
                  <a:cubicBezTo>
                    <a:pt x="7" y="25"/>
                    <a:pt x="8" y="25"/>
                    <a:pt x="8" y="25"/>
                  </a:cubicBezTo>
                  <a:cubicBezTo>
                    <a:pt x="7" y="25"/>
                    <a:pt x="7" y="26"/>
                    <a:pt x="7" y="26"/>
                  </a:cubicBezTo>
                  <a:cubicBezTo>
                    <a:pt x="7" y="26"/>
                    <a:pt x="6" y="25"/>
                    <a:pt x="6" y="25"/>
                  </a:cubicBezTo>
                  <a:cubicBezTo>
                    <a:pt x="5" y="26"/>
                    <a:pt x="4" y="26"/>
                    <a:pt x="4" y="27"/>
                  </a:cubicBezTo>
                  <a:cubicBezTo>
                    <a:pt x="5" y="28"/>
                    <a:pt x="5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9"/>
                    <a:pt x="6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3" y="29"/>
                    <a:pt x="4" y="30"/>
                  </a:cubicBezTo>
                  <a:cubicBezTo>
                    <a:pt x="4" y="31"/>
                    <a:pt x="4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4" y="31"/>
                    <a:pt x="4" y="31"/>
                  </a:cubicBezTo>
                  <a:cubicBezTo>
                    <a:pt x="4" y="32"/>
                    <a:pt x="3" y="32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4"/>
                    <a:pt x="2" y="34"/>
                    <a:pt x="2" y="35"/>
                  </a:cubicBezTo>
                  <a:cubicBezTo>
                    <a:pt x="2" y="36"/>
                    <a:pt x="3" y="36"/>
                    <a:pt x="3" y="36"/>
                  </a:cubicBezTo>
                  <a:cubicBezTo>
                    <a:pt x="3" y="37"/>
                    <a:pt x="3" y="37"/>
                    <a:pt x="3" y="38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1" y="39"/>
                    <a:pt x="2" y="40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1"/>
                    <a:pt x="1" y="41"/>
                    <a:pt x="1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4"/>
                    <a:pt x="2" y="45"/>
                    <a:pt x="3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" y="45"/>
                    <a:pt x="0" y="46"/>
                    <a:pt x="1" y="47"/>
                  </a:cubicBezTo>
                  <a:cubicBezTo>
                    <a:pt x="1" y="47"/>
                    <a:pt x="1" y="48"/>
                    <a:pt x="2" y="48"/>
                  </a:cubicBezTo>
                  <a:cubicBezTo>
                    <a:pt x="2" y="48"/>
                    <a:pt x="3" y="48"/>
                    <a:pt x="3" y="47"/>
                  </a:cubicBezTo>
                  <a:cubicBezTo>
                    <a:pt x="3" y="48"/>
                    <a:pt x="3" y="48"/>
                    <a:pt x="3" y="49"/>
                  </a:cubicBezTo>
                  <a:cubicBezTo>
                    <a:pt x="3" y="49"/>
                    <a:pt x="2" y="50"/>
                    <a:pt x="2" y="50"/>
                  </a:cubicBezTo>
                  <a:cubicBezTo>
                    <a:pt x="2" y="51"/>
                    <a:pt x="3" y="51"/>
                    <a:pt x="4" y="51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3"/>
                    <a:pt x="3" y="53"/>
                    <a:pt x="3" y="54"/>
                  </a:cubicBezTo>
                  <a:cubicBezTo>
                    <a:pt x="3" y="54"/>
                    <a:pt x="4" y="55"/>
                    <a:pt x="4" y="55"/>
                  </a:cubicBezTo>
                  <a:cubicBezTo>
                    <a:pt x="4" y="55"/>
                    <a:pt x="4" y="55"/>
                    <a:pt x="4" y="56"/>
                  </a:cubicBezTo>
                  <a:cubicBezTo>
                    <a:pt x="4" y="57"/>
                    <a:pt x="5" y="57"/>
                    <a:pt x="5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5" y="58"/>
                    <a:pt x="6" y="59"/>
                  </a:cubicBezTo>
                  <a:cubicBezTo>
                    <a:pt x="6" y="59"/>
                    <a:pt x="6" y="60"/>
                    <a:pt x="7" y="60"/>
                  </a:cubicBezTo>
                  <a:cubicBezTo>
                    <a:pt x="7" y="60"/>
                    <a:pt x="8" y="59"/>
                    <a:pt x="8" y="59"/>
                  </a:cubicBezTo>
                  <a:cubicBezTo>
                    <a:pt x="8" y="60"/>
                    <a:pt x="9" y="60"/>
                    <a:pt x="9" y="60"/>
                  </a:cubicBezTo>
                  <a:cubicBezTo>
                    <a:pt x="9" y="61"/>
                    <a:pt x="9" y="61"/>
                    <a:pt x="10" y="61"/>
                  </a:cubicBezTo>
                  <a:cubicBezTo>
                    <a:pt x="9" y="61"/>
                    <a:pt x="9" y="61"/>
                    <a:pt x="9" y="62"/>
                  </a:cubicBezTo>
                  <a:cubicBezTo>
                    <a:pt x="9" y="63"/>
                    <a:pt x="10" y="63"/>
                    <a:pt x="11" y="63"/>
                  </a:cubicBezTo>
                  <a:cubicBezTo>
                    <a:pt x="11" y="63"/>
                    <a:pt x="11" y="63"/>
                    <a:pt x="12" y="62"/>
                  </a:cubicBezTo>
                  <a:cubicBezTo>
                    <a:pt x="12" y="63"/>
                    <a:pt x="13" y="63"/>
                    <a:pt x="14" y="6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5"/>
                    <a:pt x="15" y="65"/>
                    <a:pt x="15" y="65"/>
                  </a:cubicBezTo>
                  <a:cubicBezTo>
                    <a:pt x="16" y="65"/>
                    <a:pt x="16" y="65"/>
                    <a:pt x="17" y="64"/>
                  </a:cubicBezTo>
                  <a:cubicBezTo>
                    <a:pt x="17" y="64"/>
                    <a:pt x="17" y="64"/>
                    <a:pt x="18" y="65"/>
                  </a:cubicBezTo>
                  <a:cubicBezTo>
                    <a:pt x="18" y="65"/>
                    <a:pt x="18" y="65"/>
                    <a:pt x="18" y="66"/>
                  </a:cubicBezTo>
                  <a:cubicBezTo>
                    <a:pt x="18" y="66"/>
                    <a:pt x="18" y="67"/>
                    <a:pt x="19" y="67"/>
                  </a:cubicBezTo>
                  <a:cubicBezTo>
                    <a:pt x="20" y="67"/>
                    <a:pt x="20" y="66"/>
                    <a:pt x="20" y="66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1" y="65"/>
                    <a:pt x="21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6"/>
                    <a:pt x="23" y="66"/>
                    <a:pt x="24" y="66"/>
                  </a:cubicBezTo>
                  <a:cubicBezTo>
                    <a:pt x="24" y="66"/>
                    <a:pt x="25" y="66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6" y="65"/>
                    <a:pt x="26" y="65"/>
                  </a:cubicBezTo>
                  <a:cubicBezTo>
                    <a:pt x="26" y="65"/>
                    <a:pt x="27" y="66"/>
                    <a:pt x="28" y="66"/>
                  </a:cubicBezTo>
                  <a:cubicBezTo>
                    <a:pt x="28" y="66"/>
                    <a:pt x="29" y="65"/>
                    <a:pt x="29" y="65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64"/>
                    <a:pt x="30" y="64"/>
                    <a:pt x="31" y="64"/>
                  </a:cubicBezTo>
                  <a:cubicBezTo>
                    <a:pt x="31" y="64"/>
                    <a:pt x="32" y="65"/>
                    <a:pt x="32" y="65"/>
                  </a:cubicBezTo>
                  <a:cubicBezTo>
                    <a:pt x="33" y="65"/>
                    <a:pt x="34" y="64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5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5" y="63"/>
                    <a:pt x="35" y="64"/>
                  </a:cubicBezTo>
                  <a:cubicBezTo>
                    <a:pt x="35" y="64"/>
                    <a:pt x="36" y="65"/>
                    <a:pt x="37" y="65"/>
                  </a:cubicBezTo>
                  <a:cubicBezTo>
                    <a:pt x="37" y="65"/>
                    <a:pt x="38" y="64"/>
                    <a:pt x="38" y="64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2"/>
                    <a:pt x="39" y="62"/>
                    <a:pt x="39" y="61"/>
                  </a:cubicBezTo>
                  <a:cubicBezTo>
                    <a:pt x="39" y="61"/>
                    <a:pt x="38" y="61"/>
                    <a:pt x="38" y="61"/>
                  </a:cubicBezTo>
                  <a:cubicBezTo>
                    <a:pt x="39" y="61"/>
                    <a:pt x="39" y="60"/>
                    <a:pt x="39" y="60"/>
                  </a:cubicBezTo>
                  <a:cubicBezTo>
                    <a:pt x="39" y="60"/>
                    <a:pt x="39" y="61"/>
                    <a:pt x="39" y="61"/>
                  </a:cubicBezTo>
                  <a:cubicBezTo>
                    <a:pt x="39" y="62"/>
                    <a:pt x="39" y="62"/>
                    <a:pt x="40" y="62"/>
                  </a:cubicBezTo>
                  <a:cubicBezTo>
                    <a:pt x="41" y="62"/>
                    <a:pt x="41" y="62"/>
                    <a:pt x="41" y="61"/>
                  </a:cubicBezTo>
                  <a:cubicBezTo>
                    <a:pt x="41" y="60"/>
                    <a:pt x="41" y="60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1" y="59"/>
                    <a:pt x="41" y="59"/>
                    <a:pt x="42" y="58"/>
                  </a:cubicBezTo>
                  <a:cubicBezTo>
                    <a:pt x="42" y="59"/>
                    <a:pt x="42" y="60"/>
                    <a:pt x="43" y="60"/>
                  </a:cubicBezTo>
                  <a:cubicBezTo>
                    <a:pt x="44" y="60"/>
                    <a:pt x="44" y="59"/>
                    <a:pt x="44" y="58"/>
                  </a:cubicBezTo>
                  <a:cubicBezTo>
                    <a:pt x="44" y="58"/>
                    <a:pt x="44" y="57"/>
                    <a:pt x="44" y="57"/>
                  </a:cubicBezTo>
                  <a:cubicBezTo>
                    <a:pt x="45" y="57"/>
                    <a:pt x="45" y="56"/>
                    <a:pt x="46" y="55"/>
                  </a:cubicBezTo>
                  <a:cubicBezTo>
                    <a:pt x="46" y="55"/>
                    <a:pt x="46" y="56"/>
                    <a:pt x="46" y="56"/>
                  </a:cubicBezTo>
                  <a:cubicBezTo>
                    <a:pt x="46" y="57"/>
                    <a:pt x="46" y="57"/>
                    <a:pt x="47" y="57"/>
                  </a:cubicBezTo>
                  <a:cubicBezTo>
                    <a:pt x="48" y="57"/>
                    <a:pt x="49" y="57"/>
                    <a:pt x="49" y="56"/>
                  </a:cubicBezTo>
                  <a:cubicBezTo>
                    <a:pt x="49" y="55"/>
                    <a:pt x="48" y="55"/>
                    <a:pt x="47" y="55"/>
                  </a:cubicBezTo>
                  <a:cubicBezTo>
                    <a:pt x="47" y="55"/>
                    <a:pt x="47" y="55"/>
                    <a:pt x="46" y="55"/>
                  </a:cubicBezTo>
                  <a:cubicBezTo>
                    <a:pt x="47" y="54"/>
                    <a:pt x="48" y="54"/>
                    <a:pt x="48" y="53"/>
                  </a:cubicBezTo>
                  <a:cubicBezTo>
                    <a:pt x="48" y="54"/>
                    <a:pt x="49" y="55"/>
                    <a:pt x="49" y="55"/>
                  </a:cubicBezTo>
                  <a:cubicBezTo>
                    <a:pt x="50" y="55"/>
                    <a:pt x="51" y="54"/>
                    <a:pt x="51" y="53"/>
                  </a:cubicBezTo>
                  <a:cubicBezTo>
                    <a:pt x="51" y="53"/>
                    <a:pt x="50" y="52"/>
                    <a:pt x="50" y="52"/>
                  </a:cubicBezTo>
                  <a:cubicBezTo>
                    <a:pt x="50" y="51"/>
                    <a:pt x="51" y="51"/>
                    <a:pt x="51" y="50"/>
                  </a:cubicBezTo>
                  <a:cubicBezTo>
                    <a:pt x="52" y="49"/>
                    <a:pt x="53" y="48"/>
                    <a:pt x="53" y="47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8"/>
                    <a:pt x="56" y="47"/>
                    <a:pt x="56" y="46"/>
                  </a:cubicBezTo>
                  <a:cubicBezTo>
                    <a:pt x="56" y="46"/>
                    <a:pt x="55" y="46"/>
                    <a:pt x="55" y="45"/>
                  </a:cubicBezTo>
                  <a:cubicBezTo>
                    <a:pt x="56" y="43"/>
                    <a:pt x="57" y="41"/>
                    <a:pt x="58" y="39"/>
                  </a:cubicBezTo>
                  <a:cubicBezTo>
                    <a:pt x="58" y="40"/>
                    <a:pt x="59" y="40"/>
                    <a:pt x="60" y="40"/>
                  </a:cubicBezTo>
                  <a:cubicBezTo>
                    <a:pt x="60" y="40"/>
                    <a:pt x="61" y="40"/>
                    <a:pt x="61" y="39"/>
                  </a:cubicBezTo>
                  <a:cubicBezTo>
                    <a:pt x="61" y="39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2" y="37"/>
                  </a:cubicBezTo>
                  <a:cubicBezTo>
                    <a:pt x="62" y="36"/>
                    <a:pt x="62" y="36"/>
                    <a:pt x="61" y="36"/>
                  </a:cubicBezTo>
                  <a:close/>
                  <a:moveTo>
                    <a:pt x="59" y="40"/>
                  </a:moveTo>
                  <a:cubicBezTo>
                    <a:pt x="58" y="40"/>
                    <a:pt x="57" y="41"/>
                    <a:pt x="57" y="42"/>
                  </a:cubicBezTo>
                  <a:cubicBezTo>
                    <a:pt x="57" y="42"/>
                    <a:pt x="58" y="43"/>
                    <a:pt x="59" y="43"/>
                  </a:cubicBezTo>
                  <a:cubicBezTo>
                    <a:pt x="60" y="43"/>
                    <a:pt x="60" y="42"/>
                    <a:pt x="60" y="42"/>
                  </a:cubicBezTo>
                  <a:cubicBezTo>
                    <a:pt x="60" y="41"/>
                    <a:pt x="60" y="40"/>
                    <a:pt x="59" y="40"/>
                  </a:cubicBezTo>
                  <a:close/>
                </a:path>
              </a:pathLst>
            </a:custGeom>
            <a:solidFill>
              <a:srgbClr val="ECDDE4"/>
            </a:solidFill>
            <a:ln w="12700" cap="rnd">
              <a:solidFill>
                <a:srgbClr val="ECDDE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Freeform 152">
              <a:extLst>
                <a:ext uri="{FF2B5EF4-FFF2-40B4-BE49-F238E27FC236}">
                  <a16:creationId xmlns:a16="http://schemas.microsoft.com/office/drawing/2014/main" id="{AC63CAB1-19A3-4D21-B0E5-8CC08F2305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" y="3307"/>
              <a:ext cx="124" cy="176"/>
            </a:xfrm>
            <a:custGeom>
              <a:avLst/>
              <a:gdLst>
                <a:gd name="T0" fmla="*/ 761 w 57"/>
                <a:gd name="T1" fmla="*/ 65 h 76"/>
                <a:gd name="T2" fmla="*/ 1140 w 57"/>
                <a:gd name="T3" fmla="*/ 396 h 76"/>
                <a:gd name="T4" fmla="*/ 1236 w 57"/>
                <a:gd name="T5" fmla="*/ 896 h 76"/>
                <a:gd name="T6" fmla="*/ 1164 w 57"/>
                <a:gd name="T7" fmla="*/ 607 h 76"/>
                <a:gd name="T8" fmla="*/ 113 w 57"/>
                <a:gd name="T9" fmla="*/ 697 h 76"/>
                <a:gd name="T10" fmla="*/ 1236 w 57"/>
                <a:gd name="T11" fmla="*/ 1007 h 76"/>
                <a:gd name="T12" fmla="*/ 1207 w 57"/>
                <a:gd name="T13" fmla="*/ 811 h 76"/>
                <a:gd name="T14" fmla="*/ 1207 w 57"/>
                <a:gd name="T15" fmla="*/ 718 h 76"/>
                <a:gd name="T16" fmla="*/ 1140 w 57"/>
                <a:gd name="T17" fmla="*/ 547 h 76"/>
                <a:gd name="T18" fmla="*/ 1051 w 57"/>
                <a:gd name="T19" fmla="*/ 350 h 76"/>
                <a:gd name="T20" fmla="*/ 1007 w 57"/>
                <a:gd name="T21" fmla="*/ 262 h 76"/>
                <a:gd name="T22" fmla="*/ 938 w 57"/>
                <a:gd name="T23" fmla="*/ 151 h 76"/>
                <a:gd name="T24" fmla="*/ 894 w 57"/>
                <a:gd name="T25" fmla="*/ 86 h 76"/>
                <a:gd name="T26" fmla="*/ 761 w 57"/>
                <a:gd name="T27" fmla="*/ 86 h 76"/>
                <a:gd name="T28" fmla="*/ 648 w 57"/>
                <a:gd name="T29" fmla="*/ 86 h 76"/>
                <a:gd name="T30" fmla="*/ 605 w 57"/>
                <a:gd name="T31" fmla="*/ 86 h 76"/>
                <a:gd name="T32" fmla="*/ 492 w 57"/>
                <a:gd name="T33" fmla="*/ 151 h 76"/>
                <a:gd name="T34" fmla="*/ 402 w 57"/>
                <a:gd name="T35" fmla="*/ 236 h 76"/>
                <a:gd name="T36" fmla="*/ 359 w 57"/>
                <a:gd name="T37" fmla="*/ 262 h 76"/>
                <a:gd name="T38" fmla="*/ 270 w 57"/>
                <a:gd name="T39" fmla="*/ 285 h 76"/>
                <a:gd name="T40" fmla="*/ 246 w 57"/>
                <a:gd name="T41" fmla="*/ 371 h 76"/>
                <a:gd name="T42" fmla="*/ 209 w 57"/>
                <a:gd name="T43" fmla="*/ 521 h 76"/>
                <a:gd name="T44" fmla="*/ 157 w 57"/>
                <a:gd name="T45" fmla="*/ 607 h 76"/>
                <a:gd name="T46" fmla="*/ 113 w 57"/>
                <a:gd name="T47" fmla="*/ 718 h 76"/>
                <a:gd name="T48" fmla="*/ 113 w 57"/>
                <a:gd name="T49" fmla="*/ 811 h 76"/>
                <a:gd name="T50" fmla="*/ 20 w 57"/>
                <a:gd name="T51" fmla="*/ 945 h 76"/>
                <a:gd name="T52" fmla="*/ 96 w 57"/>
                <a:gd name="T53" fmla="*/ 1007 h 76"/>
                <a:gd name="T54" fmla="*/ 72 w 57"/>
                <a:gd name="T55" fmla="*/ 1116 h 76"/>
                <a:gd name="T56" fmla="*/ 72 w 57"/>
                <a:gd name="T57" fmla="*/ 1244 h 76"/>
                <a:gd name="T58" fmla="*/ 44 w 57"/>
                <a:gd name="T59" fmla="*/ 1378 h 76"/>
                <a:gd name="T60" fmla="*/ 72 w 57"/>
                <a:gd name="T61" fmla="*/ 1464 h 76"/>
                <a:gd name="T62" fmla="*/ 113 w 57"/>
                <a:gd name="T63" fmla="*/ 1549 h 76"/>
                <a:gd name="T64" fmla="*/ 133 w 57"/>
                <a:gd name="T65" fmla="*/ 1663 h 76"/>
                <a:gd name="T66" fmla="*/ 174 w 57"/>
                <a:gd name="T67" fmla="*/ 1813 h 76"/>
                <a:gd name="T68" fmla="*/ 270 w 57"/>
                <a:gd name="T69" fmla="*/ 1924 h 76"/>
                <a:gd name="T70" fmla="*/ 359 w 57"/>
                <a:gd name="T71" fmla="*/ 2010 h 76"/>
                <a:gd name="T72" fmla="*/ 455 w 57"/>
                <a:gd name="T73" fmla="*/ 2075 h 76"/>
                <a:gd name="T74" fmla="*/ 535 w 57"/>
                <a:gd name="T75" fmla="*/ 2096 h 76"/>
                <a:gd name="T76" fmla="*/ 668 w 57"/>
                <a:gd name="T77" fmla="*/ 2075 h 76"/>
                <a:gd name="T78" fmla="*/ 781 w 57"/>
                <a:gd name="T79" fmla="*/ 2096 h 76"/>
                <a:gd name="T80" fmla="*/ 857 w 57"/>
                <a:gd name="T81" fmla="*/ 2010 h 76"/>
                <a:gd name="T82" fmla="*/ 918 w 57"/>
                <a:gd name="T83" fmla="*/ 1924 h 76"/>
                <a:gd name="T84" fmla="*/ 1031 w 57"/>
                <a:gd name="T85" fmla="*/ 1813 h 76"/>
                <a:gd name="T86" fmla="*/ 1070 w 57"/>
                <a:gd name="T87" fmla="*/ 1753 h 76"/>
                <a:gd name="T88" fmla="*/ 1103 w 57"/>
                <a:gd name="T89" fmla="*/ 1642 h 76"/>
                <a:gd name="T90" fmla="*/ 1123 w 57"/>
                <a:gd name="T91" fmla="*/ 1577 h 76"/>
                <a:gd name="T92" fmla="*/ 1140 w 57"/>
                <a:gd name="T93" fmla="*/ 1464 h 76"/>
                <a:gd name="T94" fmla="*/ 1183 w 57"/>
                <a:gd name="T95" fmla="*/ 1352 h 76"/>
                <a:gd name="T96" fmla="*/ 1183 w 57"/>
                <a:gd name="T97" fmla="*/ 1244 h 76"/>
                <a:gd name="T98" fmla="*/ 1253 w 57"/>
                <a:gd name="T99" fmla="*/ 1116 h 76"/>
                <a:gd name="T100" fmla="*/ 72 w 57"/>
                <a:gd name="T101" fmla="*/ 1179 h 76"/>
                <a:gd name="T102" fmla="*/ 966 w 57"/>
                <a:gd name="T103" fmla="*/ 236 h 76"/>
                <a:gd name="T104" fmla="*/ 1183 w 57"/>
                <a:gd name="T105" fmla="*/ 746 h 76"/>
                <a:gd name="T106" fmla="*/ 824 w 57"/>
                <a:gd name="T107" fmla="*/ 2075 h 76"/>
                <a:gd name="T108" fmla="*/ 648 w 57"/>
                <a:gd name="T109" fmla="*/ 2188 h 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7" h="76">
                  <a:moveTo>
                    <a:pt x="34" y="2"/>
                  </a:moveTo>
                  <a:cubicBezTo>
                    <a:pt x="34" y="2"/>
                    <a:pt x="34" y="1"/>
                    <a:pt x="34" y="0"/>
                  </a:cubicBezTo>
                  <a:cubicBezTo>
                    <a:pt x="34" y="0"/>
                    <a:pt x="33" y="0"/>
                    <a:pt x="32" y="0"/>
                  </a:cubicBezTo>
                  <a:cubicBezTo>
                    <a:pt x="31" y="1"/>
                    <a:pt x="31" y="1"/>
                    <a:pt x="32" y="2"/>
                  </a:cubicBezTo>
                  <a:cubicBezTo>
                    <a:pt x="32" y="3"/>
                    <a:pt x="33" y="3"/>
                    <a:pt x="34" y="2"/>
                  </a:cubicBezTo>
                  <a:close/>
                  <a:moveTo>
                    <a:pt x="51" y="14"/>
                  </a:moveTo>
                  <a:cubicBezTo>
                    <a:pt x="52" y="14"/>
                    <a:pt x="52" y="13"/>
                    <a:pt x="51" y="12"/>
                  </a:cubicBezTo>
                  <a:cubicBezTo>
                    <a:pt x="51" y="12"/>
                    <a:pt x="50" y="12"/>
                    <a:pt x="49" y="12"/>
                  </a:cubicBezTo>
                  <a:cubicBezTo>
                    <a:pt x="49" y="13"/>
                    <a:pt x="49" y="13"/>
                    <a:pt x="49" y="14"/>
                  </a:cubicBezTo>
                  <a:cubicBezTo>
                    <a:pt x="49" y="15"/>
                    <a:pt x="50" y="15"/>
                    <a:pt x="51" y="14"/>
                  </a:cubicBezTo>
                  <a:close/>
                  <a:moveTo>
                    <a:pt x="55" y="31"/>
                  </a:moveTo>
                  <a:cubicBezTo>
                    <a:pt x="54" y="32"/>
                    <a:pt x="54" y="33"/>
                    <a:pt x="54" y="33"/>
                  </a:cubicBezTo>
                  <a:cubicBezTo>
                    <a:pt x="55" y="34"/>
                    <a:pt x="56" y="34"/>
                    <a:pt x="56" y="34"/>
                  </a:cubicBezTo>
                  <a:cubicBezTo>
                    <a:pt x="57" y="33"/>
                    <a:pt x="57" y="32"/>
                    <a:pt x="56" y="32"/>
                  </a:cubicBezTo>
                  <a:cubicBezTo>
                    <a:pt x="56" y="31"/>
                    <a:pt x="55" y="31"/>
                    <a:pt x="55" y="31"/>
                  </a:cubicBezTo>
                  <a:close/>
                  <a:moveTo>
                    <a:pt x="52" y="21"/>
                  </a:moveTo>
                  <a:cubicBezTo>
                    <a:pt x="53" y="22"/>
                    <a:pt x="54" y="22"/>
                    <a:pt x="54" y="21"/>
                  </a:cubicBezTo>
                  <a:cubicBezTo>
                    <a:pt x="55" y="21"/>
                    <a:pt x="55" y="20"/>
                    <a:pt x="54" y="20"/>
                  </a:cubicBezTo>
                  <a:cubicBezTo>
                    <a:pt x="54" y="19"/>
                    <a:pt x="53" y="19"/>
                    <a:pt x="53" y="19"/>
                  </a:cubicBezTo>
                  <a:cubicBezTo>
                    <a:pt x="52" y="20"/>
                    <a:pt x="52" y="21"/>
                    <a:pt x="52" y="21"/>
                  </a:cubicBezTo>
                  <a:close/>
                  <a:moveTo>
                    <a:pt x="5" y="24"/>
                  </a:moveTo>
                  <a:cubicBezTo>
                    <a:pt x="6" y="24"/>
                    <a:pt x="6" y="23"/>
                    <a:pt x="5" y="23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3" y="23"/>
                    <a:pt x="3" y="24"/>
                    <a:pt x="3" y="24"/>
                  </a:cubicBezTo>
                  <a:cubicBezTo>
                    <a:pt x="4" y="25"/>
                    <a:pt x="5" y="25"/>
                    <a:pt x="5" y="24"/>
                  </a:cubicBezTo>
                  <a:close/>
                  <a:moveTo>
                    <a:pt x="54" y="39"/>
                  </a:moveTo>
                  <a:cubicBezTo>
                    <a:pt x="54" y="39"/>
                    <a:pt x="54" y="40"/>
                    <a:pt x="54" y="40"/>
                  </a:cubicBezTo>
                  <a:cubicBezTo>
                    <a:pt x="54" y="39"/>
                    <a:pt x="54" y="38"/>
                    <a:pt x="54" y="37"/>
                  </a:cubicBezTo>
                  <a:cubicBezTo>
                    <a:pt x="54" y="37"/>
                    <a:pt x="54" y="37"/>
                    <a:pt x="55" y="37"/>
                  </a:cubicBezTo>
                  <a:cubicBezTo>
                    <a:pt x="55" y="37"/>
                    <a:pt x="55" y="36"/>
                    <a:pt x="55" y="35"/>
                  </a:cubicBezTo>
                  <a:cubicBezTo>
                    <a:pt x="55" y="35"/>
                    <a:pt x="54" y="35"/>
                    <a:pt x="54" y="35"/>
                  </a:cubicBezTo>
                  <a:cubicBezTo>
                    <a:pt x="54" y="33"/>
                    <a:pt x="54" y="32"/>
                    <a:pt x="54" y="30"/>
                  </a:cubicBezTo>
                  <a:cubicBezTo>
                    <a:pt x="54" y="31"/>
                    <a:pt x="55" y="31"/>
                    <a:pt x="56" y="30"/>
                  </a:cubicBezTo>
                  <a:cubicBezTo>
                    <a:pt x="56" y="30"/>
                    <a:pt x="56" y="29"/>
                    <a:pt x="56" y="28"/>
                  </a:cubicBezTo>
                  <a:cubicBezTo>
                    <a:pt x="55" y="28"/>
                    <a:pt x="55" y="28"/>
                    <a:pt x="54" y="28"/>
                  </a:cubicBezTo>
                  <a:cubicBezTo>
                    <a:pt x="54" y="28"/>
                    <a:pt x="54" y="28"/>
                    <a:pt x="54" y="29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5" y="28"/>
                  </a:cubicBezTo>
                  <a:cubicBezTo>
                    <a:pt x="55" y="27"/>
                    <a:pt x="55" y="26"/>
                    <a:pt x="55" y="26"/>
                  </a:cubicBezTo>
                  <a:cubicBezTo>
                    <a:pt x="55" y="26"/>
                    <a:pt x="55" y="26"/>
                    <a:pt x="54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6" y="24"/>
                    <a:pt x="55" y="23"/>
                  </a:cubicBezTo>
                  <a:cubicBezTo>
                    <a:pt x="55" y="23"/>
                    <a:pt x="54" y="23"/>
                    <a:pt x="53" y="23"/>
                  </a:cubicBezTo>
                  <a:cubicBezTo>
                    <a:pt x="53" y="23"/>
                    <a:pt x="53" y="24"/>
                    <a:pt x="53" y="24"/>
                  </a:cubicBezTo>
                  <a:cubicBezTo>
                    <a:pt x="52" y="22"/>
                    <a:pt x="52" y="20"/>
                    <a:pt x="51" y="19"/>
                  </a:cubicBezTo>
                  <a:cubicBezTo>
                    <a:pt x="51" y="19"/>
                    <a:pt x="52" y="19"/>
                    <a:pt x="52" y="19"/>
                  </a:cubicBezTo>
                  <a:cubicBezTo>
                    <a:pt x="53" y="18"/>
                    <a:pt x="53" y="17"/>
                    <a:pt x="52" y="17"/>
                  </a:cubicBezTo>
                  <a:cubicBezTo>
                    <a:pt x="52" y="16"/>
                    <a:pt x="51" y="16"/>
                    <a:pt x="51" y="16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8" y="13"/>
                    <a:pt x="47" y="12"/>
                  </a:cubicBezTo>
                  <a:cubicBezTo>
                    <a:pt x="47" y="12"/>
                    <a:pt x="48" y="12"/>
                    <a:pt x="48" y="12"/>
                  </a:cubicBezTo>
                  <a:cubicBezTo>
                    <a:pt x="48" y="11"/>
                    <a:pt x="48" y="10"/>
                    <a:pt x="48" y="10"/>
                  </a:cubicBezTo>
                  <a:cubicBezTo>
                    <a:pt x="48" y="9"/>
                    <a:pt x="47" y="9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5" y="10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6" y="9"/>
                    <a:pt x="46" y="8"/>
                    <a:pt x="46" y="7"/>
                  </a:cubicBezTo>
                  <a:cubicBezTo>
                    <a:pt x="45" y="7"/>
                    <a:pt x="45" y="7"/>
                    <a:pt x="44" y="7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5"/>
                    <a:pt x="42" y="4"/>
                    <a:pt x="41" y="4"/>
                  </a:cubicBezTo>
                  <a:cubicBezTo>
                    <a:pt x="41" y="3"/>
                    <a:pt x="40" y="3"/>
                    <a:pt x="40" y="3"/>
                  </a:cubicBezTo>
                  <a:cubicBezTo>
                    <a:pt x="39" y="4"/>
                    <a:pt x="39" y="4"/>
                    <a:pt x="39" y="5"/>
                  </a:cubicBezTo>
                  <a:cubicBezTo>
                    <a:pt x="38" y="4"/>
                    <a:pt x="38" y="4"/>
                    <a:pt x="37" y="4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2"/>
                    <a:pt x="36" y="2"/>
                    <a:pt x="35" y="2"/>
                  </a:cubicBezTo>
                  <a:cubicBezTo>
                    <a:pt x="35" y="2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29" y="2"/>
                    <a:pt x="29" y="3"/>
                    <a:pt x="29" y="3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8" y="2"/>
                    <a:pt x="28" y="1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6" y="2"/>
                    <a:pt x="25" y="2"/>
                    <a:pt x="26" y="3"/>
                  </a:cubicBezTo>
                  <a:cubicBezTo>
                    <a:pt x="26" y="3"/>
                    <a:pt x="26" y="3"/>
                    <a:pt x="27" y="3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4" y="4"/>
                    <a:pt x="24" y="4"/>
                    <a:pt x="24" y="3"/>
                  </a:cubicBezTo>
                  <a:cubicBezTo>
                    <a:pt x="24" y="3"/>
                    <a:pt x="23" y="3"/>
                    <a:pt x="22" y="3"/>
                  </a:cubicBezTo>
                  <a:cubicBezTo>
                    <a:pt x="22" y="4"/>
                    <a:pt x="22" y="4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0" y="5"/>
                    <a:pt x="19" y="5"/>
                  </a:cubicBezTo>
                  <a:cubicBezTo>
                    <a:pt x="19" y="6"/>
                    <a:pt x="19" y="6"/>
                    <a:pt x="19" y="7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8" y="8"/>
                    <a:pt x="18" y="7"/>
                    <a:pt x="18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6" y="9"/>
                    <a:pt x="16" y="9"/>
                    <a:pt x="17" y="8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5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8"/>
                    <a:pt x="12" y="8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3" y="11"/>
                    <a:pt x="13" y="11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5" y="11"/>
                  </a:cubicBezTo>
                  <a:cubicBezTo>
                    <a:pt x="14" y="11"/>
                    <a:pt x="13" y="12"/>
                    <a:pt x="13" y="13"/>
                  </a:cubicBezTo>
                  <a:cubicBezTo>
                    <a:pt x="12" y="12"/>
                    <a:pt x="12" y="12"/>
                    <a:pt x="11" y="13"/>
                  </a:cubicBezTo>
                  <a:cubicBezTo>
                    <a:pt x="11" y="13"/>
                    <a:pt x="11" y="14"/>
                    <a:pt x="11" y="15"/>
                  </a:cubicBezTo>
                  <a:cubicBezTo>
                    <a:pt x="11" y="15"/>
                    <a:pt x="11" y="16"/>
                    <a:pt x="10" y="16"/>
                  </a:cubicBezTo>
                  <a:cubicBezTo>
                    <a:pt x="10" y="16"/>
                    <a:pt x="9" y="16"/>
                    <a:pt x="9" y="16"/>
                  </a:cubicBezTo>
                  <a:cubicBezTo>
                    <a:pt x="8" y="17"/>
                    <a:pt x="8" y="17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8" y="19"/>
                    <a:pt x="9" y="19"/>
                    <a:pt x="8" y="19"/>
                  </a:cubicBezTo>
                  <a:cubicBezTo>
                    <a:pt x="8" y="18"/>
                    <a:pt x="7" y="18"/>
                    <a:pt x="7" y="19"/>
                  </a:cubicBezTo>
                  <a:cubicBezTo>
                    <a:pt x="6" y="19"/>
                    <a:pt x="6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6" y="21"/>
                    <a:pt x="6" y="21"/>
                  </a:cubicBezTo>
                  <a:cubicBezTo>
                    <a:pt x="6" y="22"/>
                    <a:pt x="6" y="23"/>
                    <a:pt x="6" y="23"/>
                  </a:cubicBezTo>
                  <a:cubicBezTo>
                    <a:pt x="6" y="23"/>
                    <a:pt x="6" y="23"/>
                    <a:pt x="7" y="24"/>
                  </a:cubicBezTo>
                  <a:cubicBezTo>
                    <a:pt x="6" y="24"/>
                    <a:pt x="6" y="24"/>
                    <a:pt x="6" y="25"/>
                  </a:cubicBezTo>
                  <a:cubicBezTo>
                    <a:pt x="6" y="24"/>
                    <a:pt x="5" y="24"/>
                    <a:pt x="5" y="25"/>
                  </a:cubicBezTo>
                  <a:cubicBezTo>
                    <a:pt x="4" y="25"/>
                    <a:pt x="4" y="26"/>
                    <a:pt x="5" y="27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2" y="27"/>
                    <a:pt x="2" y="28"/>
                    <a:pt x="3" y="28"/>
                  </a:cubicBezTo>
                  <a:cubicBezTo>
                    <a:pt x="3" y="29"/>
                    <a:pt x="4" y="29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9"/>
                    <a:pt x="5" y="29"/>
                  </a:cubicBezTo>
                  <a:cubicBezTo>
                    <a:pt x="4" y="29"/>
                    <a:pt x="3" y="29"/>
                    <a:pt x="3" y="30"/>
                  </a:cubicBezTo>
                  <a:cubicBezTo>
                    <a:pt x="3" y="30"/>
                    <a:pt x="3" y="30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2"/>
                    <a:pt x="1" y="33"/>
                    <a:pt x="1" y="33"/>
                  </a:cubicBezTo>
                  <a:cubicBezTo>
                    <a:pt x="2" y="34"/>
                    <a:pt x="3" y="34"/>
                    <a:pt x="3" y="33"/>
                  </a:cubicBezTo>
                  <a:cubicBezTo>
                    <a:pt x="4" y="33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3"/>
                    <a:pt x="4" y="33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4"/>
                    <a:pt x="2" y="34"/>
                    <a:pt x="2" y="35"/>
                  </a:cubicBezTo>
                  <a:cubicBezTo>
                    <a:pt x="1" y="35"/>
                    <a:pt x="1" y="36"/>
                    <a:pt x="2" y="36"/>
                  </a:cubicBezTo>
                  <a:cubicBezTo>
                    <a:pt x="2" y="37"/>
                    <a:pt x="3" y="37"/>
                    <a:pt x="3" y="37"/>
                  </a:cubicBezTo>
                  <a:cubicBezTo>
                    <a:pt x="3" y="38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8"/>
                    <a:pt x="2" y="38"/>
                    <a:pt x="1" y="39"/>
                  </a:cubicBezTo>
                  <a:cubicBezTo>
                    <a:pt x="0" y="39"/>
                    <a:pt x="0" y="40"/>
                    <a:pt x="1" y="41"/>
                  </a:cubicBezTo>
                  <a:cubicBezTo>
                    <a:pt x="1" y="41"/>
                    <a:pt x="2" y="41"/>
                    <a:pt x="2" y="41"/>
                  </a:cubicBezTo>
                  <a:cubicBezTo>
                    <a:pt x="2" y="41"/>
                    <a:pt x="2" y="42"/>
                    <a:pt x="2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4"/>
                    <a:pt x="2" y="44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6"/>
                    <a:pt x="3" y="46"/>
                  </a:cubicBezTo>
                  <a:cubicBezTo>
                    <a:pt x="3" y="46"/>
                    <a:pt x="2" y="46"/>
                    <a:pt x="2" y="46"/>
                  </a:cubicBezTo>
                  <a:cubicBezTo>
                    <a:pt x="1" y="47"/>
                    <a:pt x="1" y="48"/>
                    <a:pt x="2" y="48"/>
                  </a:cubicBezTo>
                  <a:cubicBezTo>
                    <a:pt x="2" y="49"/>
                    <a:pt x="3" y="49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3" y="49"/>
                    <a:pt x="3" y="50"/>
                  </a:cubicBezTo>
                  <a:cubicBezTo>
                    <a:pt x="2" y="50"/>
                    <a:pt x="2" y="51"/>
                    <a:pt x="3" y="51"/>
                  </a:cubicBezTo>
                  <a:cubicBezTo>
                    <a:pt x="3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3"/>
                    <a:pt x="4" y="54"/>
                  </a:cubicBezTo>
                  <a:cubicBezTo>
                    <a:pt x="4" y="54"/>
                    <a:pt x="5" y="54"/>
                    <a:pt x="5" y="54"/>
                  </a:cubicBezTo>
                  <a:cubicBezTo>
                    <a:pt x="5" y="54"/>
                    <a:pt x="4" y="54"/>
                    <a:pt x="4" y="54"/>
                  </a:cubicBezTo>
                  <a:cubicBezTo>
                    <a:pt x="4" y="55"/>
                    <a:pt x="4" y="56"/>
                    <a:pt x="4" y="56"/>
                  </a:cubicBezTo>
                  <a:cubicBezTo>
                    <a:pt x="5" y="57"/>
                    <a:pt x="5" y="57"/>
                    <a:pt x="6" y="56"/>
                  </a:cubicBezTo>
                  <a:cubicBezTo>
                    <a:pt x="6" y="57"/>
                    <a:pt x="6" y="57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59"/>
                    <a:pt x="5" y="59"/>
                    <a:pt x="6" y="60"/>
                  </a:cubicBezTo>
                  <a:cubicBezTo>
                    <a:pt x="6" y="61"/>
                    <a:pt x="7" y="61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0"/>
                    <a:pt x="8" y="61"/>
                    <a:pt x="8" y="61"/>
                  </a:cubicBezTo>
                  <a:cubicBezTo>
                    <a:pt x="8" y="61"/>
                    <a:pt x="8" y="62"/>
                    <a:pt x="8" y="63"/>
                  </a:cubicBezTo>
                  <a:cubicBezTo>
                    <a:pt x="8" y="63"/>
                    <a:pt x="9" y="63"/>
                    <a:pt x="9" y="63"/>
                  </a:cubicBezTo>
                  <a:cubicBezTo>
                    <a:pt x="10" y="63"/>
                    <a:pt x="10" y="64"/>
                    <a:pt x="10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5"/>
                    <a:pt x="9" y="66"/>
                    <a:pt x="10" y="67"/>
                  </a:cubicBezTo>
                  <a:cubicBezTo>
                    <a:pt x="10" y="67"/>
                    <a:pt x="11" y="67"/>
                    <a:pt x="12" y="67"/>
                  </a:cubicBezTo>
                  <a:cubicBezTo>
                    <a:pt x="12" y="67"/>
                    <a:pt x="12" y="66"/>
                    <a:pt x="12" y="66"/>
                  </a:cubicBezTo>
                  <a:cubicBezTo>
                    <a:pt x="12" y="67"/>
                    <a:pt x="13" y="67"/>
                    <a:pt x="13" y="68"/>
                  </a:cubicBezTo>
                  <a:cubicBezTo>
                    <a:pt x="13" y="68"/>
                    <a:pt x="13" y="68"/>
                    <a:pt x="13" y="69"/>
                  </a:cubicBezTo>
                  <a:cubicBezTo>
                    <a:pt x="14" y="69"/>
                    <a:pt x="14" y="69"/>
                    <a:pt x="15" y="69"/>
                  </a:cubicBezTo>
                  <a:cubicBezTo>
                    <a:pt x="15" y="69"/>
                    <a:pt x="15" y="69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1"/>
                    <a:pt x="17" y="71"/>
                    <a:pt x="18" y="71"/>
                  </a:cubicBezTo>
                  <a:cubicBezTo>
                    <a:pt x="17" y="71"/>
                    <a:pt x="18" y="72"/>
                    <a:pt x="18" y="72"/>
                  </a:cubicBezTo>
                  <a:cubicBezTo>
                    <a:pt x="18" y="73"/>
                    <a:pt x="19" y="73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1" y="72"/>
                  </a:cubicBezTo>
                  <a:cubicBezTo>
                    <a:pt x="20" y="73"/>
                    <a:pt x="20" y="73"/>
                    <a:pt x="21" y="74"/>
                  </a:cubicBezTo>
                  <a:cubicBezTo>
                    <a:pt x="21" y="74"/>
                    <a:pt x="22" y="74"/>
                    <a:pt x="23" y="74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4" y="73"/>
                  </a:cubicBezTo>
                  <a:cubicBezTo>
                    <a:pt x="24" y="73"/>
                    <a:pt x="25" y="73"/>
                    <a:pt x="25" y="73"/>
                  </a:cubicBezTo>
                  <a:cubicBezTo>
                    <a:pt x="25" y="73"/>
                    <a:pt x="25" y="74"/>
                    <a:pt x="26" y="74"/>
                  </a:cubicBezTo>
                  <a:cubicBezTo>
                    <a:pt x="26" y="75"/>
                    <a:pt x="27" y="75"/>
                    <a:pt x="27" y="74"/>
                  </a:cubicBezTo>
                  <a:cubicBezTo>
                    <a:pt x="28" y="74"/>
                    <a:pt x="28" y="73"/>
                    <a:pt x="28" y="73"/>
                  </a:cubicBezTo>
                  <a:cubicBezTo>
                    <a:pt x="29" y="73"/>
                    <a:pt x="29" y="73"/>
                    <a:pt x="30" y="72"/>
                  </a:cubicBezTo>
                  <a:cubicBezTo>
                    <a:pt x="30" y="73"/>
                    <a:pt x="30" y="73"/>
                    <a:pt x="31" y="73"/>
                  </a:cubicBezTo>
                  <a:cubicBezTo>
                    <a:pt x="31" y="74"/>
                    <a:pt x="32" y="74"/>
                    <a:pt x="33" y="73"/>
                  </a:cubicBezTo>
                  <a:cubicBezTo>
                    <a:pt x="33" y="73"/>
                    <a:pt x="33" y="72"/>
                    <a:pt x="33" y="72"/>
                  </a:cubicBezTo>
                  <a:cubicBezTo>
                    <a:pt x="33" y="71"/>
                    <a:pt x="34" y="71"/>
                    <a:pt x="35" y="71"/>
                  </a:cubicBezTo>
                  <a:cubicBezTo>
                    <a:pt x="34" y="71"/>
                    <a:pt x="34" y="72"/>
                    <a:pt x="35" y="73"/>
                  </a:cubicBezTo>
                  <a:cubicBezTo>
                    <a:pt x="35" y="73"/>
                    <a:pt x="36" y="73"/>
                    <a:pt x="36" y="73"/>
                  </a:cubicBezTo>
                  <a:cubicBezTo>
                    <a:pt x="37" y="72"/>
                    <a:pt x="37" y="72"/>
                    <a:pt x="37" y="71"/>
                  </a:cubicBezTo>
                  <a:cubicBezTo>
                    <a:pt x="36" y="71"/>
                    <a:pt x="36" y="70"/>
                    <a:pt x="36" y="70"/>
                  </a:cubicBezTo>
                  <a:cubicBezTo>
                    <a:pt x="36" y="70"/>
                    <a:pt x="37" y="70"/>
                    <a:pt x="38" y="69"/>
                  </a:cubicBezTo>
                  <a:cubicBezTo>
                    <a:pt x="38" y="69"/>
                    <a:pt x="38" y="69"/>
                    <a:pt x="38" y="70"/>
                  </a:cubicBezTo>
                  <a:cubicBezTo>
                    <a:pt x="39" y="70"/>
                    <a:pt x="39" y="70"/>
                    <a:pt x="40" y="70"/>
                  </a:cubicBezTo>
                  <a:cubicBezTo>
                    <a:pt x="41" y="69"/>
                    <a:pt x="41" y="69"/>
                    <a:pt x="40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7"/>
                    <a:pt x="42" y="68"/>
                    <a:pt x="43" y="67"/>
                  </a:cubicBezTo>
                  <a:cubicBezTo>
                    <a:pt x="44" y="67"/>
                    <a:pt x="44" y="66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4"/>
                    <a:pt x="44" y="64"/>
                    <a:pt x="45" y="63"/>
                  </a:cubicBezTo>
                  <a:cubicBezTo>
                    <a:pt x="45" y="63"/>
                    <a:pt x="46" y="64"/>
                    <a:pt x="46" y="63"/>
                  </a:cubicBezTo>
                  <a:cubicBezTo>
                    <a:pt x="47" y="63"/>
                    <a:pt x="47" y="62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7" y="60"/>
                    <a:pt x="47" y="60"/>
                    <a:pt x="47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60"/>
                    <a:pt x="48" y="60"/>
                    <a:pt x="48" y="61"/>
                  </a:cubicBezTo>
                  <a:cubicBezTo>
                    <a:pt x="48" y="61"/>
                    <a:pt x="49" y="61"/>
                    <a:pt x="50" y="61"/>
                  </a:cubicBezTo>
                  <a:cubicBezTo>
                    <a:pt x="50" y="61"/>
                    <a:pt x="51" y="60"/>
                    <a:pt x="50" y="59"/>
                  </a:cubicBezTo>
                  <a:cubicBezTo>
                    <a:pt x="50" y="59"/>
                    <a:pt x="50" y="59"/>
                    <a:pt x="49" y="59"/>
                  </a:cubicBezTo>
                  <a:cubicBezTo>
                    <a:pt x="50" y="58"/>
                    <a:pt x="50" y="58"/>
                    <a:pt x="49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7"/>
                  </a:cubicBezTo>
                  <a:cubicBezTo>
                    <a:pt x="50" y="57"/>
                    <a:pt x="51" y="57"/>
                    <a:pt x="51" y="57"/>
                  </a:cubicBezTo>
                  <a:cubicBezTo>
                    <a:pt x="52" y="57"/>
                    <a:pt x="52" y="56"/>
                    <a:pt x="52" y="55"/>
                  </a:cubicBezTo>
                  <a:cubicBezTo>
                    <a:pt x="51" y="55"/>
                    <a:pt x="50" y="54"/>
                    <a:pt x="5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50" y="55"/>
                    <a:pt x="50" y="54"/>
                    <a:pt x="50" y="53"/>
                  </a:cubicBezTo>
                  <a:cubicBezTo>
                    <a:pt x="51" y="53"/>
                    <a:pt x="52" y="53"/>
                    <a:pt x="52" y="53"/>
                  </a:cubicBezTo>
                  <a:cubicBezTo>
                    <a:pt x="53" y="53"/>
                    <a:pt x="53" y="52"/>
                    <a:pt x="52" y="51"/>
                  </a:cubicBezTo>
                  <a:cubicBezTo>
                    <a:pt x="52" y="51"/>
                    <a:pt x="52" y="51"/>
                    <a:pt x="51" y="51"/>
                  </a:cubicBezTo>
                  <a:cubicBezTo>
                    <a:pt x="52" y="50"/>
                    <a:pt x="52" y="49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3" y="49"/>
                    <a:pt x="54" y="49"/>
                    <a:pt x="54" y="49"/>
                  </a:cubicBezTo>
                  <a:cubicBezTo>
                    <a:pt x="55" y="48"/>
                    <a:pt x="55" y="47"/>
                    <a:pt x="55" y="47"/>
                  </a:cubicBezTo>
                  <a:cubicBezTo>
                    <a:pt x="54" y="46"/>
                    <a:pt x="53" y="46"/>
                    <a:pt x="53" y="47"/>
                  </a:cubicBezTo>
                  <a:cubicBezTo>
                    <a:pt x="53" y="47"/>
                    <a:pt x="53" y="47"/>
                    <a:pt x="52" y="47"/>
                  </a:cubicBezTo>
                  <a:cubicBezTo>
                    <a:pt x="53" y="46"/>
                    <a:pt x="53" y="46"/>
                    <a:pt x="53" y="45"/>
                  </a:cubicBezTo>
                  <a:cubicBezTo>
                    <a:pt x="53" y="46"/>
                    <a:pt x="54" y="46"/>
                    <a:pt x="54" y="45"/>
                  </a:cubicBezTo>
                  <a:cubicBezTo>
                    <a:pt x="55" y="45"/>
                    <a:pt x="55" y="44"/>
                    <a:pt x="55" y="43"/>
                  </a:cubicBezTo>
                  <a:cubicBezTo>
                    <a:pt x="54" y="43"/>
                    <a:pt x="54" y="43"/>
                    <a:pt x="53" y="43"/>
                  </a:cubicBezTo>
                  <a:cubicBezTo>
                    <a:pt x="53" y="43"/>
                    <a:pt x="54" y="42"/>
                    <a:pt x="54" y="42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4" y="41"/>
                    <a:pt x="55" y="42"/>
                    <a:pt x="56" y="41"/>
                  </a:cubicBezTo>
                  <a:cubicBezTo>
                    <a:pt x="56" y="41"/>
                    <a:pt x="57" y="40"/>
                    <a:pt x="56" y="39"/>
                  </a:cubicBezTo>
                  <a:cubicBezTo>
                    <a:pt x="56" y="39"/>
                    <a:pt x="55" y="39"/>
                    <a:pt x="54" y="39"/>
                  </a:cubicBezTo>
                  <a:close/>
                  <a:moveTo>
                    <a:pt x="3" y="41"/>
                  </a:moveTo>
                  <a:cubicBezTo>
                    <a:pt x="3" y="41"/>
                    <a:pt x="3" y="40"/>
                    <a:pt x="3" y="40"/>
                  </a:cubicBezTo>
                  <a:cubicBezTo>
                    <a:pt x="3" y="40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lose/>
                  <a:moveTo>
                    <a:pt x="5" y="28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8"/>
                  </a:cubicBezTo>
                  <a:close/>
                  <a:moveTo>
                    <a:pt x="43" y="8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4" y="8"/>
                  </a:cubicBezTo>
                  <a:cubicBezTo>
                    <a:pt x="44" y="8"/>
                    <a:pt x="43" y="8"/>
                    <a:pt x="43" y="8"/>
                  </a:cubicBezTo>
                  <a:close/>
                  <a:moveTo>
                    <a:pt x="53" y="25"/>
                  </a:moveTo>
                  <a:cubicBezTo>
                    <a:pt x="53" y="25"/>
                    <a:pt x="53" y="26"/>
                    <a:pt x="53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5"/>
                    <a:pt x="53" y="25"/>
                    <a:pt x="54" y="25"/>
                  </a:cubicBezTo>
                  <a:cubicBezTo>
                    <a:pt x="53" y="25"/>
                    <a:pt x="53" y="25"/>
                    <a:pt x="53" y="25"/>
                  </a:cubicBezTo>
                  <a:close/>
                  <a:moveTo>
                    <a:pt x="37" y="70"/>
                  </a:moveTo>
                  <a:cubicBezTo>
                    <a:pt x="37" y="70"/>
                    <a:pt x="36" y="71"/>
                    <a:pt x="37" y="72"/>
                  </a:cubicBezTo>
                  <a:cubicBezTo>
                    <a:pt x="37" y="72"/>
                    <a:pt x="38" y="73"/>
                    <a:pt x="39" y="72"/>
                  </a:cubicBezTo>
                  <a:cubicBezTo>
                    <a:pt x="39" y="72"/>
                    <a:pt x="40" y="71"/>
                    <a:pt x="39" y="70"/>
                  </a:cubicBezTo>
                  <a:cubicBezTo>
                    <a:pt x="39" y="70"/>
                    <a:pt x="38" y="70"/>
                    <a:pt x="37" y="70"/>
                  </a:cubicBezTo>
                  <a:close/>
                  <a:moveTo>
                    <a:pt x="29" y="74"/>
                  </a:moveTo>
                  <a:cubicBezTo>
                    <a:pt x="28" y="74"/>
                    <a:pt x="28" y="75"/>
                    <a:pt x="29" y="76"/>
                  </a:cubicBezTo>
                  <a:cubicBezTo>
                    <a:pt x="29" y="76"/>
                    <a:pt x="30" y="76"/>
                    <a:pt x="31" y="76"/>
                  </a:cubicBezTo>
                  <a:cubicBezTo>
                    <a:pt x="31" y="75"/>
                    <a:pt x="31" y="75"/>
                    <a:pt x="31" y="74"/>
                  </a:cubicBezTo>
                  <a:cubicBezTo>
                    <a:pt x="30" y="73"/>
                    <a:pt x="29" y="73"/>
                    <a:pt x="29" y="74"/>
                  </a:cubicBezTo>
                  <a:close/>
                </a:path>
              </a:pathLst>
            </a:custGeom>
            <a:solidFill>
              <a:srgbClr val="ECDDE4"/>
            </a:solidFill>
            <a:ln w="12700" cap="rnd">
              <a:solidFill>
                <a:srgbClr val="ECDDE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Freeform 153">
              <a:extLst>
                <a:ext uri="{FF2B5EF4-FFF2-40B4-BE49-F238E27FC236}">
                  <a16:creationId xmlns:a16="http://schemas.microsoft.com/office/drawing/2014/main" id="{D19879DC-AD2C-44B7-A609-410F64D8CE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0" y="3216"/>
              <a:ext cx="137" cy="161"/>
            </a:xfrm>
            <a:custGeom>
              <a:avLst/>
              <a:gdLst>
                <a:gd name="T0" fmla="*/ 689 w 63"/>
                <a:gd name="T1" fmla="*/ 114 h 69"/>
                <a:gd name="T2" fmla="*/ 1337 w 63"/>
                <a:gd name="T3" fmla="*/ 1066 h 69"/>
                <a:gd name="T4" fmla="*/ 1316 w 63"/>
                <a:gd name="T5" fmla="*/ 915 h 69"/>
                <a:gd name="T6" fmla="*/ 1276 w 63"/>
                <a:gd name="T7" fmla="*/ 735 h 69"/>
                <a:gd name="T8" fmla="*/ 1200 w 63"/>
                <a:gd name="T9" fmla="*/ 649 h 69"/>
                <a:gd name="T10" fmla="*/ 1120 w 63"/>
                <a:gd name="T11" fmla="*/ 534 h 69"/>
                <a:gd name="T12" fmla="*/ 1103 w 63"/>
                <a:gd name="T13" fmla="*/ 420 h 69"/>
                <a:gd name="T14" fmla="*/ 1050 w 63"/>
                <a:gd name="T15" fmla="*/ 355 h 69"/>
                <a:gd name="T16" fmla="*/ 987 w 63"/>
                <a:gd name="T17" fmla="*/ 294 h 69"/>
                <a:gd name="T18" fmla="*/ 894 w 63"/>
                <a:gd name="T19" fmla="*/ 240 h 69"/>
                <a:gd name="T20" fmla="*/ 761 w 63"/>
                <a:gd name="T21" fmla="*/ 114 h 69"/>
                <a:gd name="T22" fmla="*/ 587 w 63"/>
                <a:gd name="T23" fmla="*/ 65 h 69"/>
                <a:gd name="T24" fmla="*/ 515 w 63"/>
                <a:gd name="T25" fmla="*/ 28 h 69"/>
                <a:gd name="T26" fmla="*/ 444 w 63"/>
                <a:gd name="T27" fmla="*/ 86 h 69"/>
                <a:gd name="T28" fmla="*/ 341 w 63"/>
                <a:gd name="T29" fmla="*/ 86 h 69"/>
                <a:gd name="T30" fmla="*/ 246 w 63"/>
                <a:gd name="T31" fmla="*/ 201 h 69"/>
                <a:gd name="T32" fmla="*/ 133 w 63"/>
                <a:gd name="T33" fmla="*/ 266 h 69"/>
                <a:gd name="T34" fmla="*/ 94 w 63"/>
                <a:gd name="T35" fmla="*/ 380 h 69"/>
                <a:gd name="T36" fmla="*/ 72 w 63"/>
                <a:gd name="T37" fmla="*/ 506 h 69"/>
                <a:gd name="T38" fmla="*/ 43 w 63"/>
                <a:gd name="T39" fmla="*/ 621 h 69"/>
                <a:gd name="T40" fmla="*/ 20 w 63"/>
                <a:gd name="T41" fmla="*/ 649 h 69"/>
                <a:gd name="T42" fmla="*/ 72 w 63"/>
                <a:gd name="T43" fmla="*/ 714 h 69"/>
                <a:gd name="T44" fmla="*/ 94 w 63"/>
                <a:gd name="T45" fmla="*/ 887 h 69"/>
                <a:gd name="T46" fmla="*/ 94 w 63"/>
                <a:gd name="T47" fmla="*/ 1001 h 69"/>
                <a:gd name="T48" fmla="*/ 113 w 63"/>
                <a:gd name="T49" fmla="*/ 1155 h 69"/>
                <a:gd name="T50" fmla="*/ 43 w 63"/>
                <a:gd name="T51" fmla="*/ 1181 h 69"/>
                <a:gd name="T52" fmla="*/ 113 w 63"/>
                <a:gd name="T53" fmla="*/ 1269 h 69"/>
                <a:gd name="T54" fmla="*/ 174 w 63"/>
                <a:gd name="T55" fmla="*/ 1307 h 69"/>
                <a:gd name="T56" fmla="*/ 174 w 63"/>
                <a:gd name="T57" fmla="*/ 1449 h 69"/>
                <a:gd name="T58" fmla="*/ 246 w 63"/>
                <a:gd name="T59" fmla="*/ 1449 h 69"/>
                <a:gd name="T60" fmla="*/ 341 w 63"/>
                <a:gd name="T61" fmla="*/ 1601 h 69"/>
                <a:gd name="T62" fmla="*/ 307 w 63"/>
                <a:gd name="T63" fmla="*/ 1629 h 69"/>
                <a:gd name="T64" fmla="*/ 472 w 63"/>
                <a:gd name="T65" fmla="*/ 1780 h 69"/>
                <a:gd name="T66" fmla="*/ 515 w 63"/>
                <a:gd name="T67" fmla="*/ 1801 h 69"/>
                <a:gd name="T68" fmla="*/ 552 w 63"/>
                <a:gd name="T69" fmla="*/ 1932 h 69"/>
                <a:gd name="T70" fmla="*/ 648 w 63"/>
                <a:gd name="T71" fmla="*/ 1981 h 69"/>
                <a:gd name="T72" fmla="*/ 720 w 63"/>
                <a:gd name="T73" fmla="*/ 1981 h 69"/>
                <a:gd name="T74" fmla="*/ 850 w 63"/>
                <a:gd name="T75" fmla="*/ 2021 h 69"/>
                <a:gd name="T76" fmla="*/ 937 w 63"/>
                <a:gd name="T77" fmla="*/ 1981 h 69"/>
                <a:gd name="T78" fmla="*/ 1068 w 63"/>
                <a:gd name="T79" fmla="*/ 1981 h 69"/>
                <a:gd name="T80" fmla="*/ 1120 w 63"/>
                <a:gd name="T81" fmla="*/ 1932 h 69"/>
                <a:gd name="T82" fmla="*/ 1253 w 63"/>
                <a:gd name="T83" fmla="*/ 1780 h 69"/>
                <a:gd name="T84" fmla="*/ 1316 w 63"/>
                <a:gd name="T85" fmla="*/ 1687 h 69"/>
                <a:gd name="T86" fmla="*/ 1337 w 63"/>
                <a:gd name="T87" fmla="*/ 1573 h 69"/>
                <a:gd name="T88" fmla="*/ 1390 w 63"/>
                <a:gd name="T89" fmla="*/ 1421 h 69"/>
                <a:gd name="T90" fmla="*/ 1337 w 63"/>
                <a:gd name="T91" fmla="*/ 1155 h 69"/>
                <a:gd name="T92" fmla="*/ 113 w 63"/>
                <a:gd name="T93" fmla="*/ 1066 h 69"/>
                <a:gd name="T94" fmla="*/ 515 w 63"/>
                <a:gd name="T95" fmla="*/ 86 h 69"/>
                <a:gd name="T96" fmla="*/ 552 w 63"/>
                <a:gd name="T97" fmla="*/ 1841 h 69"/>
                <a:gd name="T98" fmla="*/ 1316 w 63"/>
                <a:gd name="T99" fmla="*/ 1629 h 69"/>
                <a:gd name="T100" fmla="*/ 270 w 63"/>
                <a:gd name="T101" fmla="*/ 152 h 69"/>
                <a:gd name="T102" fmla="*/ 894 w 63"/>
                <a:gd name="T103" fmla="*/ 180 h 69"/>
                <a:gd name="T104" fmla="*/ 378 w 63"/>
                <a:gd name="T105" fmla="*/ 1752 h 69"/>
                <a:gd name="T106" fmla="*/ 1235 w 63"/>
                <a:gd name="T107" fmla="*/ 1841 h 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3" h="69">
                  <a:moveTo>
                    <a:pt x="31" y="4"/>
                  </a:moveTo>
                  <a:cubicBezTo>
                    <a:pt x="32" y="4"/>
                    <a:pt x="33" y="3"/>
                    <a:pt x="33" y="3"/>
                  </a:cubicBezTo>
                  <a:cubicBezTo>
                    <a:pt x="33" y="2"/>
                    <a:pt x="33" y="1"/>
                    <a:pt x="32" y="1"/>
                  </a:cubicBezTo>
                  <a:cubicBezTo>
                    <a:pt x="31" y="1"/>
                    <a:pt x="30" y="1"/>
                    <a:pt x="30" y="2"/>
                  </a:cubicBezTo>
                  <a:cubicBezTo>
                    <a:pt x="30" y="3"/>
                    <a:pt x="31" y="3"/>
                    <a:pt x="31" y="4"/>
                  </a:cubicBezTo>
                  <a:close/>
                  <a:moveTo>
                    <a:pt x="62" y="37"/>
                  </a:move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1" y="35"/>
                    <a:pt x="61" y="35"/>
                  </a:cubicBezTo>
                  <a:cubicBezTo>
                    <a:pt x="61" y="34"/>
                    <a:pt x="61" y="33"/>
                    <a:pt x="60" y="33"/>
                  </a:cubicBezTo>
                  <a:cubicBezTo>
                    <a:pt x="60" y="33"/>
                    <a:pt x="59" y="33"/>
                    <a:pt x="59" y="33"/>
                  </a:cubicBezTo>
                  <a:cubicBezTo>
                    <a:pt x="59" y="33"/>
                    <a:pt x="59" y="32"/>
                    <a:pt x="58" y="32"/>
                  </a:cubicBezTo>
                  <a:cubicBezTo>
                    <a:pt x="59" y="32"/>
                    <a:pt x="59" y="31"/>
                    <a:pt x="59" y="31"/>
                  </a:cubicBezTo>
                  <a:cubicBezTo>
                    <a:pt x="59" y="30"/>
                    <a:pt x="59" y="30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29"/>
                    <a:pt x="57" y="28"/>
                    <a:pt x="57" y="27"/>
                  </a:cubicBezTo>
                  <a:cubicBezTo>
                    <a:pt x="57" y="27"/>
                    <a:pt x="58" y="27"/>
                    <a:pt x="58" y="26"/>
                  </a:cubicBezTo>
                  <a:cubicBezTo>
                    <a:pt x="58" y="26"/>
                    <a:pt x="58" y="25"/>
                    <a:pt x="57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3"/>
                    <a:pt x="56" y="22"/>
                    <a:pt x="55" y="22"/>
                  </a:cubicBezTo>
                  <a:cubicBezTo>
                    <a:pt x="55" y="22"/>
                    <a:pt x="54" y="22"/>
                    <a:pt x="54" y="22"/>
                  </a:cubicBezTo>
                  <a:cubicBezTo>
                    <a:pt x="54" y="22"/>
                    <a:pt x="53" y="21"/>
                    <a:pt x="53" y="21"/>
                  </a:cubicBezTo>
                  <a:cubicBezTo>
                    <a:pt x="53" y="21"/>
                    <a:pt x="54" y="20"/>
                    <a:pt x="54" y="20"/>
                  </a:cubicBezTo>
                  <a:cubicBezTo>
                    <a:pt x="54" y="19"/>
                    <a:pt x="54" y="18"/>
                    <a:pt x="53" y="18"/>
                  </a:cubicBezTo>
                  <a:cubicBezTo>
                    <a:pt x="53" y="18"/>
                    <a:pt x="52" y="18"/>
                    <a:pt x="52" y="19"/>
                  </a:cubicBezTo>
                  <a:cubicBezTo>
                    <a:pt x="51" y="19"/>
                    <a:pt x="51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1" y="17"/>
                    <a:pt x="50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5"/>
                    <a:pt x="48" y="15"/>
                    <a:pt x="48" y="15"/>
                  </a:cubicBezTo>
                  <a:cubicBezTo>
                    <a:pt x="49" y="15"/>
                    <a:pt x="49" y="14"/>
                    <a:pt x="49" y="14"/>
                  </a:cubicBezTo>
                  <a:cubicBezTo>
                    <a:pt x="50" y="13"/>
                    <a:pt x="49" y="12"/>
                    <a:pt x="48" y="12"/>
                  </a:cubicBezTo>
                  <a:cubicBezTo>
                    <a:pt x="48" y="12"/>
                    <a:pt x="47" y="12"/>
                    <a:pt x="47" y="13"/>
                  </a:cubicBezTo>
                  <a:cubicBezTo>
                    <a:pt x="47" y="13"/>
                    <a:pt x="47" y="13"/>
                    <a:pt x="47" y="14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6" y="13"/>
                    <a:pt x="47" y="12"/>
                    <a:pt x="47" y="12"/>
                  </a:cubicBezTo>
                  <a:cubicBezTo>
                    <a:pt x="47" y="11"/>
                    <a:pt x="47" y="10"/>
                    <a:pt x="46" y="10"/>
                  </a:cubicBezTo>
                  <a:cubicBezTo>
                    <a:pt x="45" y="10"/>
                    <a:pt x="44" y="10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0"/>
                  </a:cubicBezTo>
                  <a:cubicBezTo>
                    <a:pt x="45" y="10"/>
                    <a:pt x="44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8"/>
                    <a:pt x="43" y="8"/>
                  </a:cubicBezTo>
                  <a:cubicBezTo>
                    <a:pt x="43" y="8"/>
                    <a:pt x="43" y="7"/>
                    <a:pt x="42" y="7"/>
                  </a:cubicBezTo>
                  <a:cubicBezTo>
                    <a:pt x="41" y="7"/>
                    <a:pt x="41" y="7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7"/>
                    <a:pt x="38" y="7"/>
                    <a:pt x="36" y="6"/>
                  </a:cubicBezTo>
                  <a:cubicBezTo>
                    <a:pt x="36" y="6"/>
                    <a:pt x="36" y="5"/>
                    <a:pt x="37" y="5"/>
                  </a:cubicBezTo>
                  <a:cubicBezTo>
                    <a:pt x="37" y="4"/>
                    <a:pt x="36" y="4"/>
                    <a:pt x="36" y="3"/>
                  </a:cubicBezTo>
                  <a:cubicBezTo>
                    <a:pt x="35" y="3"/>
                    <a:pt x="34" y="4"/>
                    <a:pt x="34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2" y="4"/>
                    <a:pt x="30" y="4"/>
                    <a:pt x="28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8" y="1"/>
                    <a:pt x="28" y="1"/>
                  </a:cubicBezTo>
                  <a:cubicBezTo>
                    <a:pt x="27" y="1"/>
                    <a:pt x="26" y="1"/>
                    <a:pt x="26" y="2"/>
                  </a:cubicBezTo>
                  <a:cubicBezTo>
                    <a:pt x="26" y="2"/>
                    <a:pt x="26" y="3"/>
                    <a:pt x="26" y="3"/>
                  </a:cubicBezTo>
                  <a:cubicBezTo>
                    <a:pt x="26" y="3"/>
                    <a:pt x="25" y="3"/>
                    <a:pt x="25" y="3"/>
                  </a:cubicBezTo>
                  <a:cubicBezTo>
                    <a:pt x="25" y="3"/>
                    <a:pt x="25" y="3"/>
                    <a:pt x="25" y="2"/>
                  </a:cubicBezTo>
                  <a:cubicBezTo>
                    <a:pt x="26" y="2"/>
                    <a:pt x="25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2" y="1"/>
                    <a:pt x="22" y="1"/>
                  </a:cubicBezTo>
                  <a:cubicBezTo>
                    <a:pt x="21" y="0"/>
                    <a:pt x="21" y="1"/>
                    <a:pt x="20" y="2"/>
                  </a:cubicBezTo>
                  <a:cubicBezTo>
                    <a:pt x="20" y="2"/>
                    <a:pt x="20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1"/>
                    <a:pt x="19" y="1"/>
                  </a:cubicBezTo>
                  <a:cubicBezTo>
                    <a:pt x="18" y="1"/>
                    <a:pt x="17" y="1"/>
                    <a:pt x="17" y="2"/>
                  </a:cubicBezTo>
                  <a:cubicBezTo>
                    <a:pt x="17" y="2"/>
                    <a:pt x="17" y="3"/>
                    <a:pt x="18" y="3"/>
                  </a:cubicBezTo>
                  <a:cubicBezTo>
                    <a:pt x="17" y="4"/>
                    <a:pt x="16" y="4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4" y="3"/>
                    <a:pt x="13" y="3"/>
                    <a:pt x="13" y="4"/>
                  </a:cubicBezTo>
                  <a:cubicBezTo>
                    <a:pt x="13" y="4"/>
                    <a:pt x="13" y="5"/>
                    <a:pt x="13" y="5"/>
                  </a:cubicBezTo>
                  <a:cubicBezTo>
                    <a:pt x="13" y="5"/>
                    <a:pt x="12" y="6"/>
                    <a:pt x="12" y="6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9" y="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8" y="9"/>
                    <a:pt x="8" y="8"/>
                    <a:pt x="7" y="8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5" y="10"/>
                    <a:pt x="6" y="10"/>
                    <a:pt x="6" y="11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4" y="12"/>
                    <a:pt x="4" y="13"/>
                  </a:cubicBezTo>
                  <a:cubicBezTo>
                    <a:pt x="4" y="14"/>
                    <a:pt x="4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3" y="17"/>
                    <a:pt x="3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19"/>
                    <a:pt x="3" y="19"/>
                    <a:pt x="3" y="19"/>
                  </a:cubicBezTo>
                  <a:cubicBezTo>
                    <a:pt x="2" y="18"/>
                    <a:pt x="1" y="19"/>
                    <a:pt x="1" y="20"/>
                  </a:cubicBezTo>
                  <a:cubicBezTo>
                    <a:pt x="1" y="20"/>
                    <a:pt x="1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2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3"/>
                    <a:pt x="0" y="23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2" y="25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7"/>
                    <a:pt x="2" y="27"/>
                    <a:pt x="2" y="28"/>
                  </a:cubicBezTo>
                  <a:cubicBezTo>
                    <a:pt x="2" y="28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3" y="30"/>
                    <a:pt x="2" y="31"/>
                    <a:pt x="2" y="32"/>
                  </a:cubicBezTo>
                  <a:cubicBezTo>
                    <a:pt x="2" y="32"/>
                    <a:pt x="3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2" y="36"/>
                    <a:pt x="3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4" y="39"/>
                    <a:pt x="5" y="39"/>
                  </a:cubicBezTo>
                  <a:cubicBezTo>
                    <a:pt x="5" y="39"/>
                    <a:pt x="6" y="39"/>
                    <a:pt x="6" y="39"/>
                  </a:cubicBezTo>
                  <a:cubicBezTo>
                    <a:pt x="6" y="39"/>
                    <a:pt x="6" y="39"/>
                    <a:pt x="6" y="40"/>
                  </a:cubicBezTo>
                  <a:cubicBezTo>
                    <a:pt x="6" y="40"/>
                    <a:pt x="5" y="40"/>
                    <a:pt x="5" y="40"/>
                  </a:cubicBezTo>
                  <a:cubicBezTo>
                    <a:pt x="5" y="40"/>
                    <a:pt x="5" y="39"/>
                    <a:pt x="4" y="39"/>
                  </a:cubicBezTo>
                  <a:cubicBezTo>
                    <a:pt x="3" y="39"/>
                    <a:pt x="2" y="39"/>
                    <a:pt x="2" y="40"/>
                  </a:cubicBezTo>
                  <a:cubicBezTo>
                    <a:pt x="2" y="41"/>
                    <a:pt x="3" y="42"/>
                    <a:pt x="4" y="42"/>
                  </a:cubicBezTo>
                  <a:cubicBezTo>
                    <a:pt x="4" y="42"/>
                    <a:pt x="5" y="41"/>
                    <a:pt x="5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2"/>
                    <a:pt x="5" y="42"/>
                    <a:pt x="6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5" y="44"/>
                    <a:pt x="5" y="45"/>
                    <a:pt x="6" y="45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3"/>
                    <a:pt x="7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7" y="45"/>
                    <a:pt x="7" y="46"/>
                  </a:cubicBezTo>
                  <a:cubicBezTo>
                    <a:pt x="7" y="46"/>
                    <a:pt x="7" y="47"/>
                    <a:pt x="7" y="47"/>
                  </a:cubicBezTo>
                  <a:cubicBezTo>
                    <a:pt x="7" y="47"/>
                    <a:pt x="7" y="47"/>
                    <a:pt x="7" y="48"/>
                  </a:cubicBezTo>
                  <a:cubicBezTo>
                    <a:pt x="7" y="49"/>
                    <a:pt x="7" y="49"/>
                    <a:pt x="8" y="49"/>
                  </a:cubicBezTo>
                  <a:cubicBezTo>
                    <a:pt x="9" y="49"/>
                    <a:pt x="9" y="49"/>
                    <a:pt x="9" y="48"/>
                  </a:cubicBezTo>
                  <a:cubicBezTo>
                    <a:pt x="9" y="48"/>
                    <a:pt x="9" y="47"/>
                    <a:pt x="9" y="47"/>
                  </a:cubicBezTo>
                  <a:cubicBezTo>
                    <a:pt x="9" y="47"/>
                    <a:pt x="9" y="47"/>
                    <a:pt x="9" y="46"/>
                  </a:cubicBezTo>
                  <a:cubicBezTo>
                    <a:pt x="10" y="47"/>
                    <a:pt x="10" y="48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9"/>
                    <a:pt x="9" y="49"/>
                    <a:pt x="9" y="50"/>
                  </a:cubicBezTo>
                  <a:cubicBezTo>
                    <a:pt x="9" y="51"/>
                    <a:pt x="10" y="52"/>
                    <a:pt x="10" y="52"/>
                  </a:cubicBezTo>
                  <a:cubicBezTo>
                    <a:pt x="11" y="52"/>
                    <a:pt x="12" y="51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3" y="51"/>
                    <a:pt x="14" y="52"/>
                    <a:pt x="15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3" y="53"/>
                  </a:cubicBezTo>
                  <a:cubicBezTo>
                    <a:pt x="12" y="53"/>
                    <a:pt x="11" y="53"/>
                    <a:pt x="11" y="54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3" y="55"/>
                    <a:pt x="14" y="55"/>
                    <a:pt x="14" y="55"/>
                  </a:cubicBezTo>
                  <a:cubicBezTo>
                    <a:pt x="14" y="55"/>
                    <a:pt x="14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17" y="57"/>
                    <a:pt x="17" y="57"/>
                    <a:pt x="18" y="57"/>
                  </a:cubicBezTo>
                  <a:cubicBezTo>
                    <a:pt x="19" y="58"/>
                    <a:pt x="20" y="59"/>
                    <a:pt x="21" y="60"/>
                  </a:cubicBezTo>
                  <a:cubicBezTo>
                    <a:pt x="20" y="60"/>
                    <a:pt x="20" y="60"/>
                    <a:pt x="20" y="61"/>
                  </a:cubicBezTo>
                  <a:cubicBezTo>
                    <a:pt x="20" y="61"/>
                    <a:pt x="20" y="62"/>
                    <a:pt x="21" y="62"/>
                  </a:cubicBezTo>
                  <a:cubicBezTo>
                    <a:pt x="22" y="62"/>
                    <a:pt x="22" y="62"/>
                    <a:pt x="23" y="61"/>
                  </a:cubicBezTo>
                  <a:cubicBezTo>
                    <a:pt x="23" y="61"/>
                    <a:pt x="23" y="61"/>
                    <a:pt x="22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2" y="61"/>
                    <a:pt x="22" y="62"/>
                  </a:cubicBezTo>
                  <a:cubicBezTo>
                    <a:pt x="22" y="63"/>
                    <a:pt x="23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4"/>
                    <a:pt x="25" y="65"/>
                    <a:pt x="25" y="65"/>
                  </a:cubicBezTo>
                  <a:cubicBezTo>
                    <a:pt x="26" y="65"/>
                    <a:pt x="27" y="64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7" y="64"/>
                    <a:pt x="28" y="64"/>
                    <a:pt x="29" y="64"/>
                  </a:cubicBezTo>
                  <a:cubicBezTo>
                    <a:pt x="28" y="64"/>
                    <a:pt x="28" y="65"/>
                    <a:pt x="28" y="65"/>
                  </a:cubicBezTo>
                  <a:cubicBezTo>
                    <a:pt x="27" y="66"/>
                    <a:pt x="28" y="67"/>
                    <a:pt x="29" y="67"/>
                  </a:cubicBezTo>
                  <a:cubicBezTo>
                    <a:pt x="29" y="67"/>
                    <a:pt x="30" y="66"/>
                    <a:pt x="30" y="66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5"/>
                    <a:pt x="31" y="65"/>
                    <a:pt x="31" y="65"/>
                  </a:cubicBezTo>
                  <a:cubicBezTo>
                    <a:pt x="31" y="65"/>
                    <a:pt x="31" y="66"/>
                    <a:pt x="31" y="66"/>
                  </a:cubicBezTo>
                  <a:cubicBezTo>
                    <a:pt x="31" y="67"/>
                    <a:pt x="31" y="67"/>
                    <a:pt x="32" y="67"/>
                  </a:cubicBezTo>
                  <a:cubicBezTo>
                    <a:pt x="33" y="67"/>
                    <a:pt x="34" y="67"/>
                    <a:pt x="34" y="66"/>
                  </a:cubicBezTo>
                  <a:cubicBezTo>
                    <a:pt x="34" y="66"/>
                    <a:pt x="35" y="66"/>
                    <a:pt x="36" y="67"/>
                  </a:cubicBezTo>
                  <a:cubicBezTo>
                    <a:pt x="35" y="67"/>
                    <a:pt x="35" y="67"/>
                    <a:pt x="35" y="68"/>
                  </a:cubicBezTo>
                  <a:cubicBezTo>
                    <a:pt x="35" y="68"/>
                    <a:pt x="36" y="69"/>
                    <a:pt x="36" y="69"/>
                  </a:cubicBezTo>
                  <a:cubicBezTo>
                    <a:pt x="37" y="69"/>
                    <a:pt x="38" y="69"/>
                    <a:pt x="38" y="68"/>
                  </a:cubicBezTo>
                  <a:cubicBezTo>
                    <a:pt x="38" y="67"/>
                    <a:pt x="38" y="67"/>
                    <a:pt x="37" y="67"/>
                  </a:cubicBezTo>
                  <a:cubicBezTo>
                    <a:pt x="38" y="67"/>
                    <a:pt x="39" y="67"/>
                    <a:pt x="39" y="67"/>
                  </a:cubicBezTo>
                  <a:cubicBezTo>
                    <a:pt x="39" y="68"/>
                    <a:pt x="40" y="68"/>
                    <a:pt x="40" y="68"/>
                  </a:cubicBezTo>
                  <a:cubicBezTo>
                    <a:pt x="41" y="68"/>
                    <a:pt x="42" y="68"/>
                    <a:pt x="42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7"/>
                    <a:pt x="42" y="67"/>
                    <a:pt x="43" y="67"/>
                  </a:cubicBezTo>
                  <a:cubicBezTo>
                    <a:pt x="43" y="68"/>
                    <a:pt x="43" y="68"/>
                    <a:pt x="44" y="68"/>
                  </a:cubicBezTo>
                  <a:cubicBezTo>
                    <a:pt x="44" y="68"/>
                    <a:pt x="45" y="68"/>
                    <a:pt x="45" y="67"/>
                  </a:cubicBezTo>
                  <a:cubicBezTo>
                    <a:pt x="45" y="68"/>
                    <a:pt x="46" y="68"/>
                    <a:pt x="46" y="68"/>
                  </a:cubicBezTo>
                  <a:cubicBezTo>
                    <a:pt x="47" y="68"/>
                    <a:pt x="47" y="68"/>
                    <a:pt x="48" y="67"/>
                  </a:cubicBezTo>
                  <a:cubicBezTo>
                    <a:pt x="48" y="67"/>
                    <a:pt x="47" y="66"/>
                    <a:pt x="4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7"/>
                    <a:pt x="48" y="67"/>
                    <a:pt x="49" y="67"/>
                  </a:cubicBezTo>
                  <a:cubicBezTo>
                    <a:pt x="50" y="67"/>
                    <a:pt x="51" y="67"/>
                    <a:pt x="51" y="66"/>
                  </a:cubicBezTo>
                  <a:cubicBezTo>
                    <a:pt x="51" y="66"/>
                    <a:pt x="50" y="65"/>
                    <a:pt x="50" y="65"/>
                  </a:cubicBezTo>
                  <a:cubicBezTo>
                    <a:pt x="51" y="65"/>
                    <a:pt x="51" y="64"/>
                    <a:pt x="52" y="64"/>
                  </a:cubicBezTo>
                  <a:cubicBezTo>
                    <a:pt x="52" y="64"/>
                    <a:pt x="53" y="64"/>
                    <a:pt x="53" y="65"/>
                  </a:cubicBezTo>
                  <a:cubicBezTo>
                    <a:pt x="54" y="65"/>
                    <a:pt x="55" y="64"/>
                    <a:pt x="55" y="63"/>
                  </a:cubicBezTo>
                  <a:cubicBezTo>
                    <a:pt x="55" y="63"/>
                    <a:pt x="54" y="62"/>
                    <a:pt x="54" y="62"/>
                  </a:cubicBezTo>
                  <a:cubicBezTo>
                    <a:pt x="55" y="62"/>
                    <a:pt x="55" y="61"/>
                    <a:pt x="56" y="60"/>
                  </a:cubicBezTo>
                  <a:cubicBezTo>
                    <a:pt x="56" y="60"/>
                    <a:pt x="56" y="60"/>
                    <a:pt x="57" y="60"/>
                  </a:cubicBezTo>
                  <a:cubicBezTo>
                    <a:pt x="57" y="61"/>
                    <a:pt x="58" y="60"/>
                    <a:pt x="58" y="59"/>
                  </a:cubicBezTo>
                  <a:cubicBezTo>
                    <a:pt x="58" y="59"/>
                    <a:pt x="58" y="58"/>
                    <a:pt x="57" y="58"/>
                  </a:cubicBezTo>
                  <a:cubicBezTo>
                    <a:pt x="58" y="58"/>
                    <a:pt x="58" y="57"/>
                    <a:pt x="58" y="57"/>
                  </a:cubicBezTo>
                  <a:cubicBezTo>
                    <a:pt x="58" y="57"/>
                    <a:pt x="58" y="57"/>
                    <a:pt x="59" y="57"/>
                  </a:cubicBezTo>
                  <a:cubicBezTo>
                    <a:pt x="59" y="57"/>
                    <a:pt x="60" y="57"/>
                    <a:pt x="60" y="56"/>
                  </a:cubicBezTo>
                  <a:cubicBezTo>
                    <a:pt x="60" y="56"/>
                    <a:pt x="60" y="56"/>
                    <a:pt x="60" y="55"/>
                  </a:cubicBezTo>
                  <a:cubicBezTo>
                    <a:pt x="61" y="55"/>
                    <a:pt x="62" y="55"/>
                    <a:pt x="62" y="54"/>
                  </a:cubicBezTo>
                  <a:cubicBezTo>
                    <a:pt x="62" y="53"/>
                    <a:pt x="61" y="53"/>
                    <a:pt x="61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0" y="53"/>
                    <a:pt x="61" y="52"/>
                    <a:pt x="61" y="52"/>
                  </a:cubicBezTo>
                  <a:cubicBezTo>
                    <a:pt x="61" y="51"/>
                    <a:pt x="61" y="50"/>
                    <a:pt x="60" y="50"/>
                  </a:cubicBezTo>
                  <a:cubicBezTo>
                    <a:pt x="60" y="50"/>
                    <a:pt x="61" y="49"/>
                    <a:pt x="61" y="49"/>
                  </a:cubicBezTo>
                  <a:cubicBezTo>
                    <a:pt x="61" y="48"/>
                    <a:pt x="61" y="48"/>
                    <a:pt x="62" y="48"/>
                  </a:cubicBezTo>
                  <a:cubicBezTo>
                    <a:pt x="62" y="47"/>
                    <a:pt x="61" y="46"/>
                    <a:pt x="61" y="46"/>
                  </a:cubicBezTo>
                  <a:cubicBezTo>
                    <a:pt x="61" y="45"/>
                    <a:pt x="61" y="44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2"/>
                    <a:pt x="61" y="41"/>
                    <a:pt x="61" y="41"/>
                  </a:cubicBezTo>
                  <a:cubicBezTo>
                    <a:pt x="61" y="40"/>
                    <a:pt x="60" y="40"/>
                    <a:pt x="60" y="39"/>
                  </a:cubicBezTo>
                  <a:cubicBezTo>
                    <a:pt x="61" y="39"/>
                    <a:pt x="61" y="40"/>
                    <a:pt x="61" y="40"/>
                  </a:cubicBezTo>
                  <a:cubicBezTo>
                    <a:pt x="62" y="40"/>
                    <a:pt x="63" y="39"/>
                    <a:pt x="63" y="39"/>
                  </a:cubicBezTo>
                  <a:cubicBezTo>
                    <a:pt x="63" y="38"/>
                    <a:pt x="62" y="37"/>
                    <a:pt x="62" y="37"/>
                  </a:cubicBezTo>
                  <a:close/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lose/>
                  <a:moveTo>
                    <a:pt x="23" y="3"/>
                  </a:moveTo>
                  <a:cubicBezTo>
                    <a:pt x="23" y="3"/>
                    <a:pt x="23" y="3"/>
                    <a:pt x="23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lose/>
                  <a:moveTo>
                    <a:pt x="25" y="62"/>
                  </a:move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lose/>
                  <a:moveTo>
                    <a:pt x="42" y="10"/>
                  </a:move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10"/>
                  </a:cubicBezTo>
                  <a:close/>
                  <a:moveTo>
                    <a:pt x="59" y="55"/>
                  </a:moveTo>
                  <a:cubicBezTo>
                    <a:pt x="59" y="55"/>
                    <a:pt x="59" y="54"/>
                    <a:pt x="59" y="54"/>
                  </a:cubicBezTo>
                  <a:cubicBezTo>
                    <a:pt x="59" y="54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lose/>
                  <a:moveTo>
                    <a:pt x="10" y="6"/>
                  </a:moveTo>
                  <a:cubicBezTo>
                    <a:pt x="11" y="6"/>
                    <a:pt x="12" y="6"/>
                    <a:pt x="12" y="5"/>
                  </a:cubicBezTo>
                  <a:cubicBezTo>
                    <a:pt x="12" y="4"/>
                    <a:pt x="12" y="4"/>
                    <a:pt x="11" y="3"/>
                  </a:cubicBezTo>
                  <a:cubicBezTo>
                    <a:pt x="10" y="3"/>
                    <a:pt x="10" y="4"/>
                    <a:pt x="9" y="4"/>
                  </a:cubicBezTo>
                  <a:cubicBezTo>
                    <a:pt x="9" y="5"/>
                    <a:pt x="10" y="6"/>
                    <a:pt x="10" y="6"/>
                  </a:cubicBezTo>
                  <a:close/>
                  <a:moveTo>
                    <a:pt x="38" y="7"/>
                  </a:moveTo>
                  <a:cubicBezTo>
                    <a:pt x="39" y="7"/>
                    <a:pt x="40" y="7"/>
                    <a:pt x="40" y="6"/>
                  </a:cubicBezTo>
                  <a:cubicBezTo>
                    <a:pt x="40" y="5"/>
                    <a:pt x="40" y="4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7" y="6"/>
                    <a:pt x="38" y="7"/>
                    <a:pt x="38" y="7"/>
                  </a:cubicBezTo>
                  <a:close/>
                  <a:moveTo>
                    <a:pt x="18" y="58"/>
                  </a:moveTo>
                  <a:cubicBezTo>
                    <a:pt x="18" y="58"/>
                    <a:pt x="17" y="58"/>
                    <a:pt x="17" y="59"/>
                  </a:cubicBezTo>
                  <a:cubicBezTo>
                    <a:pt x="17" y="60"/>
                    <a:pt x="17" y="61"/>
                    <a:pt x="18" y="61"/>
                  </a:cubicBezTo>
                  <a:cubicBezTo>
                    <a:pt x="19" y="61"/>
                    <a:pt x="20" y="60"/>
                    <a:pt x="20" y="59"/>
                  </a:cubicBezTo>
                  <a:cubicBezTo>
                    <a:pt x="20" y="59"/>
                    <a:pt x="19" y="58"/>
                    <a:pt x="18" y="58"/>
                  </a:cubicBezTo>
                  <a:close/>
                  <a:moveTo>
                    <a:pt x="57" y="61"/>
                  </a:moveTo>
                  <a:cubicBezTo>
                    <a:pt x="56" y="61"/>
                    <a:pt x="55" y="61"/>
                    <a:pt x="55" y="62"/>
                  </a:cubicBezTo>
                  <a:cubicBezTo>
                    <a:pt x="55" y="63"/>
                    <a:pt x="56" y="64"/>
                    <a:pt x="57" y="64"/>
                  </a:cubicBezTo>
                  <a:cubicBezTo>
                    <a:pt x="57" y="64"/>
                    <a:pt x="58" y="63"/>
                    <a:pt x="58" y="62"/>
                  </a:cubicBezTo>
                  <a:cubicBezTo>
                    <a:pt x="58" y="62"/>
                    <a:pt x="58" y="61"/>
                    <a:pt x="57" y="61"/>
                  </a:cubicBezTo>
                  <a:close/>
                </a:path>
              </a:pathLst>
            </a:custGeom>
            <a:solidFill>
              <a:srgbClr val="ECDDE4"/>
            </a:solidFill>
            <a:ln w="12700" cap="rnd">
              <a:solidFill>
                <a:srgbClr val="ECDDE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Freeform 154">
              <a:extLst>
                <a:ext uri="{FF2B5EF4-FFF2-40B4-BE49-F238E27FC236}">
                  <a16:creationId xmlns:a16="http://schemas.microsoft.com/office/drawing/2014/main" id="{ADA10264-4F7E-4377-B090-81C5924BFE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6" y="2768"/>
              <a:ext cx="133" cy="104"/>
            </a:xfrm>
            <a:custGeom>
              <a:avLst/>
              <a:gdLst>
                <a:gd name="T0" fmla="*/ 975 w 61"/>
                <a:gd name="T1" fmla="*/ 1137 h 45"/>
                <a:gd name="T2" fmla="*/ 499 w 61"/>
                <a:gd name="T3" fmla="*/ 1223 h 45"/>
                <a:gd name="T4" fmla="*/ 1108 w 61"/>
                <a:gd name="T5" fmla="*/ 1112 h 45"/>
                <a:gd name="T6" fmla="*/ 903 w 61"/>
                <a:gd name="T7" fmla="*/ 1174 h 45"/>
                <a:gd name="T8" fmla="*/ 903 w 61"/>
                <a:gd name="T9" fmla="*/ 1174 h 45"/>
                <a:gd name="T10" fmla="*/ 1378 w 61"/>
                <a:gd name="T11" fmla="*/ 545 h 45"/>
                <a:gd name="T12" fmla="*/ 1337 w 61"/>
                <a:gd name="T13" fmla="*/ 566 h 45"/>
                <a:gd name="T14" fmla="*/ 1337 w 61"/>
                <a:gd name="T15" fmla="*/ 460 h 45"/>
                <a:gd name="T16" fmla="*/ 1284 w 61"/>
                <a:gd name="T17" fmla="*/ 367 h 45"/>
                <a:gd name="T18" fmla="*/ 1265 w 61"/>
                <a:gd name="T19" fmla="*/ 310 h 45"/>
                <a:gd name="T20" fmla="*/ 1036 w 61"/>
                <a:gd name="T21" fmla="*/ 113 h 45"/>
                <a:gd name="T22" fmla="*/ 842 w 61"/>
                <a:gd name="T23" fmla="*/ 28 h 45"/>
                <a:gd name="T24" fmla="*/ 765 w 61"/>
                <a:gd name="T25" fmla="*/ 28 h 45"/>
                <a:gd name="T26" fmla="*/ 676 w 61"/>
                <a:gd name="T27" fmla="*/ 0 h 45"/>
                <a:gd name="T28" fmla="*/ 571 w 61"/>
                <a:gd name="T29" fmla="*/ 28 h 45"/>
                <a:gd name="T30" fmla="*/ 519 w 61"/>
                <a:gd name="T31" fmla="*/ 28 h 45"/>
                <a:gd name="T32" fmla="*/ 475 w 61"/>
                <a:gd name="T33" fmla="*/ 65 h 45"/>
                <a:gd name="T34" fmla="*/ 386 w 61"/>
                <a:gd name="T35" fmla="*/ 65 h 45"/>
                <a:gd name="T36" fmla="*/ 323 w 61"/>
                <a:gd name="T37" fmla="*/ 86 h 45"/>
                <a:gd name="T38" fmla="*/ 323 w 61"/>
                <a:gd name="T39" fmla="*/ 150 h 45"/>
                <a:gd name="T40" fmla="*/ 229 w 61"/>
                <a:gd name="T41" fmla="*/ 171 h 45"/>
                <a:gd name="T42" fmla="*/ 177 w 61"/>
                <a:gd name="T43" fmla="*/ 261 h 45"/>
                <a:gd name="T44" fmla="*/ 113 w 61"/>
                <a:gd name="T45" fmla="*/ 310 h 45"/>
                <a:gd name="T46" fmla="*/ 96 w 61"/>
                <a:gd name="T47" fmla="*/ 395 h 45"/>
                <a:gd name="T48" fmla="*/ 72 w 61"/>
                <a:gd name="T49" fmla="*/ 460 h 45"/>
                <a:gd name="T50" fmla="*/ 44 w 61"/>
                <a:gd name="T51" fmla="*/ 603 h 45"/>
                <a:gd name="T52" fmla="*/ 44 w 61"/>
                <a:gd name="T53" fmla="*/ 679 h 45"/>
                <a:gd name="T54" fmla="*/ 157 w 61"/>
                <a:gd name="T55" fmla="*/ 978 h 45"/>
                <a:gd name="T56" fmla="*/ 209 w 61"/>
                <a:gd name="T57" fmla="*/ 1026 h 45"/>
                <a:gd name="T58" fmla="*/ 229 w 61"/>
                <a:gd name="T59" fmla="*/ 1063 h 45"/>
                <a:gd name="T60" fmla="*/ 386 w 61"/>
                <a:gd name="T61" fmla="*/ 1137 h 45"/>
                <a:gd name="T62" fmla="*/ 423 w 61"/>
                <a:gd name="T63" fmla="*/ 1174 h 45"/>
                <a:gd name="T64" fmla="*/ 499 w 61"/>
                <a:gd name="T65" fmla="*/ 1197 h 45"/>
                <a:gd name="T66" fmla="*/ 571 w 61"/>
                <a:gd name="T67" fmla="*/ 1197 h 45"/>
                <a:gd name="T68" fmla="*/ 632 w 61"/>
                <a:gd name="T69" fmla="*/ 1260 h 45"/>
                <a:gd name="T70" fmla="*/ 632 w 61"/>
                <a:gd name="T71" fmla="*/ 1197 h 45"/>
                <a:gd name="T72" fmla="*/ 728 w 61"/>
                <a:gd name="T73" fmla="*/ 1260 h 45"/>
                <a:gd name="T74" fmla="*/ 765 w 61"/>
                <a:gd name="T75" fmla="*/ 1197 h 45"/>
                <a:gd name="T76" fmla="*/ 842 w 61"/>
                <a:gd name="T77" fmla="*/ 1223 h 45"/>
                <a:gd name="T78" fmla="*/ 994 w 61"/>
                <a:gd name="T79" fmla="*/ 1112 h 45"/>
                <a:gd name="T80" fmla="*/ 1036 w 61"/>
                <a:gd name="T81" fmla="*/ 1137 h 45"/>
                <a:gd name="T82" fmla="*/ 1036 w 61"/>
                <a:gd name="T83" fmla="*/ 1112 h 45"/>
                <a:gd name="T84" fmla="*/ 1132 w 61"/>
                <a:gd name="T85" fmla="*/ 1063 h 45"/>
                <a:gd name="T86" fmla="*/ 1245 w 61"/>
                <a:gd name="T87" fmla="*/ 887 h 45"/>
                <a:gd name="T88" fmla="*/ 1265 w 61"/>
                <a:gd name="T89" fmla="*/ 848 h 45"/>
                <a:gd name="T90" fmla="*/ 1308 w 61"/>
                <a:gd name="T91" fmla="*/ 802 h 45"/>
                <a:gd name="T92" fmla="*/ 1308 w 61"/>
                <a:gd name="T93" fmla="*/ 716 h 45"/>
                <a:gd name="T94" fmla="*/ 1337 w 61"/>
                <a:gd name="T95" fmla="*/ 679 h 45"/>
                <a:gd name="T96" fmla="*/ 536 w 61"/>
                <a:gd name="T97" fmla="*/ 1197 h 45"/>
                <a:gd name="T98" fmla="*/ 1284 w 61"/>
                <a:gd name="T99" fmla="*/ 802 h 45"/>
                <a:gd name="T100" fmla="*/ 1221 w 61"/>
                <a:gd name="T101" fmla="*/ 998 h 4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1" h="45">
                  <a:moveTo>
                    <a:pt x="42" y="40"/>
                  </a:moveTo>
                  <a:cubicBezTo>
                    <a:pt x="42" y="41"/>
                    <a:pt x="42" y="41"/>
                    <a:pt x="42" y="42"/>
                  </a:cubicBezTo>
                  <a:cubicBezTo>
                    <a:pt x="43" y="42"/>
                    <a:pt x="43" y="42"/>
                    <a:pt x="44" y="41"/>
                  </a:cubicBezTo>
                  <a:cubicBezTo>
                    <a:pt x="44" y="41"/>
                    <a:pt x="44" y="40"/>
                    <a:pt x="43" y="40"/>
                  </a:cubicBezTo>
                  <a:cubicBezTo>
                    <a:pt x="43" y="40"/>
                    <a:pt x="42" y="40"/>
                    <a:pt x="42" y="40"/>
                  </a:cubicBezTo>
                  <a:close/>
                  <a:moveTo>
                    <a:pt x="21" y="42"/>
                  </a:moveTo>
                  <a:cubicBezTo>
                    <a:pt x="20" y="42"/>
                    <a:pt x="20" y="43"/>
                    <a:pt x="21" y="44"/>
                  </a:cubicBezTo>
                  <a:cubicBezTo>
                    <a:pt x="21" y="44"/>
                    <a:pt x="22" y="44"/>
                    <a:pt x="22" y="43"/>
                  </a:cubicBezTo>
                  <a:cubicBezTo>
                    <a:pt x="23" y="43"/>
                    <a:pt x="23" y="42"/>
                    <a:pt x="22" y="42"/>
                  </a:cubicBezTo>
                  <a:cubicBezTo>
                    <a:pt x="22" y="42"/>
                    <a:pt x="21" y="42"/>
                    <a:pt x="21" y="42"/>
                  </a:cubicBezTo>
                  <a:close/>
                  <a:moveTo>
                    <a:pt x="49" y="37"/>
                  </a:moveTo>
                  <a:cubicBezTo>
                    <a:pt x="48" y="38"/>
                    <a:pt x="48" y="38"/>
                    <a:pt x="49" y="39"/>
                  </a:cubicBezTo>
                  <a:cubicBezTo>
                    <a:pt x="49" y="39"/>
                    <a:pt x="50" y="39"/>
                    <a:pt x="50" y="39"/>
                  </a:cubicBezTo>
                  <a:cubicBezTo>
                    <a:pt x="51" y="38"/>
                    <a:pt x="50" y="38"/>
                    <a:pt x="50" y="37"/>
                  </a:cubicBezTo>
                  <a:cubicBezTo>
                    <a:pt x="50" y="37"/>
                    <a:pt x="49" y="37"/>
                    <a:pt x="49" y="37"/>
                  </a:cubicBezTo>
                  <a:close/>
                  <a:moveTo>
                    <a:pt x="40" y="41"/>
                  </a:moveTo>
                  <a:cubicBezTo>
                    <a:pt x="39" y="42"/>
                    <a:pt x="39" y="42"/>
                    <a:pt x="40" y="43"/>
                  </a:cubicBezTo>
                  <a:cubicBezTo>
                    <a:pt x="40" y="43"/>
                    <a:pt x="41" y="43"/>
                    <a:pt x="41" y="43"/>
                  </a:cubicBezTo>
                  <a:cubicBezTo>
                    <a:pt x="42" y="42"/>
                    <a:pt x="42" y="41"/>
                    <a:pt x="41" y="41"/>
                  </a:cubicBezTo>
                  <a:cubicBezTo>
                    <a:pt x="41" y="41"/>
                    <a:pt x="40" y="41"/>
                    <a:pt x="40" y="41"/>
                  </a:cubicBezTo>
                  <a:close/>
                  <a:moveTo>
                    <a:pt x="61" y="18"/>
                  </a:moveTo>
                  <a:cubicBezTo>
                    <a:pt x="60" y="17"/>
                    <a:pt x="60" y="17"/>
                    <a:pt x="59" y="18"/>
                  </a:cubicBezTo>
                  <a:cubicBezTo>
                    <a:pt x="59" y="18"/>
                    <a:pt x="59" y="19"/>
                    <a:pt x="59" y="19"/>
                  </a:cubicBezTo>
                  <a:cubicBezTo>
                    <a:pt x="60" y="20"/>
                    <a:pt x="60" y="20"/>
                    <a:pt x="61" y="19"/>
                  </a:cubicBezTo>
                  <a:cubicBezTo>
                    <a:pt x="61" y="19"/>
                    <a:pt x="61" y="18"/>
                    <a:pt x="61" y="18"/>
                  </a:cubicBezTo>
                  <a:close/>
                  <a:moveTo>
                    <a:pt x="60" y="22"/>
                  </a:moveTo>
                  <a:cubicBezTo>
                    <a:pt x="60" y="21"/>
                    <a:pt x="60" y="21"/>
                    <a:pt x="60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9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7"/>
                    <a:pt x="59" y="17"/>
                    <a:pt x="59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5"/>
                    <a:pt x="58" y="15"/>
                  </a:cubicBezTo>
                  <a:cubicBezTo>
                    <a:pt x="58" y="14"/>
                    <a:pt x="58" y="14"/>
                    <a:pt x="58" y="13"/>
                  </a:cubicBezTo>
                  <a:cubicBezTo>
                    <a:pt x="58" y="13"/>
                    <a:pt x="57" y="13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2"/>
                    <a:pt x="57" y="12"/>
                    <a:pt x="57" y="11"/>
                  </a:cubicBezTo>
                  <a:cubicBezTo>
                    <a:pt x="57" y="11"/>
                    <a:pt x="56" y="11"/>
                    <a:pt x="56" y="11"/>
                  </a:cubicBezTo>
                  <a:cubicBezTo>
                    <a:pt x="54" y="9"/>
                    <a:pt x="51" y="6"/>
                    <a:pt x="48" y="5"/>
                  </a:cubicBezTo>
                  <a:cubicBezTo>
                    <a:pt x="48" y="4"/>
                    <a:pt x="48" y="4"/>
                    <a:pt x="47" y="4"/>
                  </a:cubicBezTo>
                  <a:cubicBezTo>
                    <a:pt x="47" y="3"/>
                    <a:pt x="46" y="3"/>
                    <a:pt x="46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5" y="4"/>
                    <a:pt x="45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3" y="2"/>
                    <a:pt x="43" y="3"/>
                  </a:cubicBezTo>
                  <a:cubicBezTo>
                    <a:pt x="41" y="2"/>
                    <a:pt x="3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4" y="1"/>
                  </a:cubicBezTo>
                  <a:cubicBezTo>
                    <a:pt x="34" y="1"/>
                    <a:pt x="34" y="1"/>
                    <a:pt x="33" y="1"/>
                  </a:cubicBezTo>
                  <a:cubicBezTo>
                    <a:pt x="33" y="1"/>
                    <a:pt x="32" y="1"/>
                    <a:pt x="31" y="1"/>
                  </a:cubicBezTo>
                  <a:cubicBezTo>
                    <a:pt x="31" y="1"/>
                    <a:pt x="31" y="1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29" y="0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1"/>
                    <a:pt x="26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4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1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9" y="2"/>
                    <a:pt x="19" y="3"/>
                    <a:pt x="19" y="3"/>
                  </a:cubicBezTo>
                  <a:cubicBezTo>
                    <a:pt x="19" y="3"/>
                    <a:pt x="19" y="3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7" y="3"/>
                    <a:pt x="17" y="3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8" y="7"/>
                    <a:pt x="8" y="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1"/>
                    <a:pt x="7" y="11"/>
                    <a:pt x="6" y="11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5" y="12"/>
                    <a:pt x="4" y="12"/>
                    <a:pt x="4" y="13"/>
                  </a:cubicBezTo>
                  <a:cubicBezTo>
                    <a:pt x="3" y="13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2" y="18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0"/>
                    <a:pt x="2" y="20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2"/>
                    <a:pt x="1" y="22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" y="23"/>
                    <a:pt x="2" y="23"/>
                    <a:pt x="2" y="24"/>
                  </a:cubicBezTo>
                  <a:cubicBezTo>
                    <a:pt x="2" y="24"/>
                    <a:pt x="2" y="25"/>
                    <a:pt x="2" y="26"/>
                  </a:cubicBezTo>
                  <a:cubicBezTo>
                    <a:pt x="2" y="26"/>
                    <a:pt x="1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30"/>
                    <a:pt x="5" y="32"/>
                    <a:pt x="7" y="34"/>
                  </a:cubicBezTo>
                  <a:cubicBezTo>
                    <a:pt x="6" y="34"/>
                    <a:pt x="6" y="35"/>
                    <a:pt x="7" y="35"/>
                  </a:cubicBezTo>
                  <a:cubicBezTo>
                    <a:pt x="7" y="35"/>
                    <a:pt x="7" y="35"/>
                    <a:pt x="8" y="35"/>
                  </a:cubicBezTo>
                  <a:cubicBezTo>
                    <a:pt x="8" y="35"/>
                    <a:pt x="8" y="35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8" y="36"/>
                    <a:pt x="8" y="36"/>
                  </a:cubicBezTo>
                  <a:cubicBezTo>
                    <a:pt x="8" y="36"/>
                    <a:pt x="8" y="37"/>
                    <a:pt x="9" y="37"/>
                  </a:cubicBezTo>
                  <a:cubicBezTo>
                    <a:pt x="9" y="38"/>
                    <a:pt x="10" y="38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38"/>
                    <a:pt x="13" y="39"/>
                    <a:pt x="15" y="39"/>
                  </a:cubicBezTo>
                  <a:cubicBezTo>
                    <a:pt x="15" y="39"/>
                    <a:pt x="15" y="40"/>
                    <a:pt x="15" y="40"/>
                  </a:cubicBezTo>
                  <a:cubicBezTo>
                    <a:pt x="15" y="40"/>
                    <a:pt x="16" y="40"/>
                    <a:pt x="16" y="40"/>
                  </a:cubicBezTo>
                  <a:cubicBezTo>
                    <a:pt x="16" y="40"/>
                    <a:pt x="17" y="40"/>
                    <a:pt x="17" y="40"/>
                  </a:cubicBezTo>
                  <a:cubicBezTo>
                    <a:pt x="17" y="41"/>
                    <a:pt x="17" y="41"/>
                    <a:pt x="18" y="41"/>
                  </a:cubicBezTo>
                  <a:cubicBezTo>
                    <a:pt x="18" y="42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20" y="41"/>
                  </a:cubicBezTo>
                  <a:cubicBezTo>
                    <a:pt x="20" y="42"/>
                    <a:pt x="21" y="42"/>
                    <a:pt x="21" y="41"/>
                  </a:cubicBezTo>
                  <a:cubicBezTo>
                    <a:pt x="21" y="41"/>
                    <a:pt x="22" y="41"/>
                    <a:pt x="22" y="41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3" y="43"/>
                    <a:pt x="23" y="42"/>
                    <a:pt x="24" y="42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4" y="44"/>
                    <a:pt x="25" y="44"/>
                    <a:pt x="25" y="43"/>
                  </a:cubicBezTo>
                  <a:cubicBezTo>
                    <a:pt x="26" y="43"/>
                    <a:pt x="26" y="42"/>
                    <a:pt x="25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3"/>
                    <a:pt x="2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4"/>
                    <a:pt x="27" y="44"/>
                    <a:pt x="28" y="44"/>
                  </a:cubicBezTo>
                  <a:cubicBezTo>
                    <a:pt x="28" y="45"/>
                    <a:pt x="29" y="44"/>
                    <a:pt x="29" y="44"/>
                  </a:cubicBezTo>
                  <a:cubicBezTo>
                    <a:pt x="30" y="44"/>
                    <a:pt x="29" y="43"/>
                    <a:pt x="29" y="43"/>
                  </a:cubicBezTo>
                  <a:cubicBezTo>
                    <a:pt x="29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0" y="44"/>
                  </a:cubicBezTo>
                  <a:cubicBezTo>
                    <a:pt x="31" y="44"/>
                    <a:pt x="31" y="44"/>
                    <a:pt x="32" y="44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3" y="42"/>
                    <a:pt x="34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4" y="42"/>
                    <a:pt x="34" y="42"/>
                  </a:cubicBezTo>
                  <a:cubicBezTo>
                    <a:pt x="33" y="43"/>
                    <a:pt x="33" y="44"/>
                    <a:pt x="34" y="44"/>
                  </a:cubicBezTo>
                  <a:cubicBezTo>
                    <a:pt x="34" y="44"/>
                    <a:pt x="35" y="44"/>
                    <a:pt x="35" y="44"/>
                  </a:cubicBezTo>
                  <a:cubicBezTo>
                    <a:pt x="36" y="43"/>
                    <a:pt x="36" y="43"/>
                    <a:pt x="35" y="43"/>
                  </a:cubicBezTo>
                  <a:cubicBezTo>
                    <a:pt x="36" y="43"/>
                    <a:pt x="36" y="43"/>
                    <a:pt x="37" y="43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8" y="42"/>
                    <a:pt x="38" y="42"/>
                  </a:cubicBezTo>
                  <a:cubicBezTo>
                    <a:pt x="38" y="42"/>
                    <a:pt x="38" y="41"/>
                    <a:pt x="38" y="41"/>
                  </a:cubicBezTo>
                  <a:cubicBezTo>
                    <a:pt x="40" y="41"/>
                    <a:pt x="42" y="40"/>
                    <a:pt x="44" y="39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1"/>
                    <a:pt x="45" y="41"/>
                    <a:pt x="45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7" y="40"/>
                    <a:pt x="47" y="40"/>
                  </a:cubicBezTo>
                  <a:cubicBezTo>
                    <a:pt x="48" y="39"/>
                    <a:pt x="48" y="39"/>
                    <a:pt x="47" y="38"/>
                  </a:cubicBezTo>
                  <a:cubicBezTo>
                    <a:pt x="47" y="38"/>
                    <a:pt x="46" y="38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7" y="38"/>
                    <a:pt x="49" y="37"/>
                    <a:pt x="50" y="36"/>
                  </a:cubicBezTo>
                  <a:cubicBezTo>
                    <a:pt x="50" y="36"/>
                    <a:pt x="50" y="36"/>
                    <a:pt x="50" y="37"/>
                  </a:cubicBezTo>
                  <a:cubicBezTo>
                    <a:pt x="51" y="37"/>
                    <a:pt x="52" y="37"/>
                    <a:pt x="52" y="37"/>
                  </a:cubicBezTo>
                  <a:cubicBezTo>
                    <a:pt x="52" y="36"/>
                    <a:pt x="52" y="35"/>
                    <a:pt x="52" y="35"/>
                  </a:cubicBezTo>
                  <a:cubicBezTo>
                    <a:pt x="52" y="35"/>
                    <a:pt x="51" y="35"/>
                    <a:pt x="51" y="35"/>
                  </a:cubicBezTo>
                  <a:cubicBezTo>
                    <a:pt x="53" y="34"/>
                    <a:pt x="54" y="33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6" y="32"/>
                    <a:pt x="56" y="32"/>
                  </a:cubicBezTo>
                  <a:cubicBezTo>
                    <a:pt x="57" y="31"/>
                    <a:pt x="57" y="31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29"/>
                  </a:cubicBezTo>
                  <a:cubicBezTo>
                    <a:pt x="56" y="29"/>
                    <a:pt x="56" y="30"/>
                    <a:pt x="56" y="30"/>
                  </a:cubicBezTo>
                  <a:cubicBezTo>
                    <a:pt x="57" y="30"/>
                    <a:pt x="58" y="30"/>
                    <a:pt x="58" y="29"/>
                  </a:cubicBezTo>
                  <a:cubicBezTo>
                    <a:pt x="58" y="29"/>
                    <a:pt x="58" y="29"/>
                    <a:pt x="58" y="28"/>
                  </a:cubicBezTo>
                  <a:cubicBezTo>
                    <a:pt x="58" y="28"/>
                    <a:pt x="59" y="28"/>
                    <a:pt x="59" y="28"/>
                  </a:cubicBezTo>
                  <a:cubicBezTo>
                    <a:pt x="59" y="27"/>
                    <a:pt x="59" y="27"/>
                    <a:pt x="59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8" y="25"/>
                    <a:pt x="58" y="26"/>
                    <a:pt x="58" y="26"/>
                  </a:cubicBezTo>
                  <a:cubicBezTo>
                    <a:pt x="59" y="26"/>
                    <a:pt x="59" y="26"/>
                    <a:pt x="60" y="25"/>
                  </a:cubicBezTo>
                  <a:cubicBezTo>
                    <a:pt x="60" y="25"/>
                    <a:pt x="60" y="24"/>
                    <a:pt x="60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3"/>
                    <a:pt x="59" y="23"/>
                    <a:pt x="59" y="22"/>
                  </a:cubicBezTo>
                  <a:cubicBezTo>
                    <a:pt x="59" y="22"/>
                    <a:pt x="60" y="22"/>
                    <a:pt x="60" y="22"/>
                  </a:cubicBezTo>
                  <a:close/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lose/>
                  <a:moveTo>
                    <a:pt x="57" y="28"/>
                  </a:move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53" y="33"/>
                  </a:moveTo>
                  <a:cubicBezTo>
                    <a:pt x="53" y="34"/>
                    <a:pt x="53" y="34"/>
                    <a:pt x="54" y="35"/>
                  </a:cubicBezTo>
                  <a:cubicBezTo>
                    <a:pt x="54" y="35"/>
                    <a:pt x="55" y="35"/>
                    <a:pt x="55" y="35"/>
                  </a:cubicBezTo>
                  <a:cubicBezTo>
                    <a:pt x="55" y="34"/>
                    <a:pt x="55" y="34"/>
                    <a:pt x="55" y="33"/>
                  </a:cubicBezTo>
                  <a:cubicBezTo>
                    <a:pt x="54" y="33"/>
                    <a:pt x="54" y="33"/>
                    <a:pt x="53" y="33"/>
                  </a:cubicBezTo>
                  <a:close/>
                </a:path>
              </a:pathLst>
            </a:custGeom>
            <a:solidFill>
              <a:srgbClr val="ECDDE4"/>
            </a:solidFill>
            <a:ln w="12700" cap="rnd">
              <a:solidFill>
                <a:srgbClr val="ECDDE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Freeform 155">
              <a:extLst>
                <a:ext uri="{FF2B5EF4-FFF2-40B4-BE49-F238E27FC236}">
                  <a16:creationId xmlns:a16="http://schemas.microsoft.com/office/drawing/2014/main" id="{CA26FE02-CB2F-4333-B561-1FC1098B6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7" y="2642"/>
              <a:ext cx="111" cy="86"/>
            </a:xfrm>
            <a:custGeom>
              <a:avLst/>
              <a:gdLst>
                <a:gd name="T0" fmla="*/ 805 w 51"/>
                <a:gd name="T1" fmla="*/ 86 h 37"/>
                <a:gd name="T2" fmla="*/ 692 w 51"/>
                <a:gd name="T3" fmla="*/ 65 h 37"/>
                <a:gd name="T4" fmla="*/ 588 w 51"/>
                <a:gd name="T5" fmla="*/ 28 h 37"/>
                <a:gd name="T6" fmla="*/ 474 w 51"/>
                <a:gd name="T7" fmla="*/ 65 h 37"/>
                <a:gd name="T8" fmla="*/ 403 w 51"/>
                <a:gd name="T9" fmla="*/ 65 h 37"/>
                <a:gd name="T10" fmla="*/ 1051 w 51"/>
                <a:gd name="T11" fmla="*/ 323 h 37"/>
                <a:gd name="T12" fmla="*/ 1032 w 51"/>
                <a:gd name="T13" fmla="*/ 323 h 37"/>
                <a:gd name="T14" fmla="*/ 1123 w 51"/>
                <a:gd name="T15" fmla="*/ 437 h 37"/>
                <a:gd name="T16" fmla="*/ 990 w 51"/>
                <a:gd name="T17" fmla="*/ 816 h 37"/>
                <a:gd name="T18" fmla="*/ 289 w 51"/>
                <a:gd name="T19" fmla="*/ 114 h 37"/>
                <a:gd name="T20" fmla="*/ 1071 w 51"/>
                <a:gd name="T21" fmla="*/ 437 h 37"/>
                <a:gd name="T22" fmla="*/ 1010 w 51"/>
                <a:gd name="T23" fmla="*/ 286 h 37"/>
                <a:gd name="T24" fmla="*/ 971 w 51"/>
                <a:gd name="T25" fmla="*/ 237 h 37"/>
                <a:gd name="T26" fmla="*/ 918 w 51"/>
                <a:gd name="T27" fmla="*/ 179 h 37"/>
                <a:gd name="T28" fmla="*/ 858 w 51"/>
                <a:gd name="T29" fmla="*/ 151 h 37"/>
                <a:gd name="T30" fmla="*/ 858 w 51"/>
                <a:gd name="T31" fmla="*/ 86 h 37"/>
                <a:gd name="T32" fmla="*/ 762 w 51"/>
                <a:gd name="T33" fmla="*/ 65 h 37"/>
                <a:gd name="T34" fmla="*/ 607 w 51"/>
                <a:gd name="T35" fmla="*/ 28 h 37"/>
                <a:gd name="T36" fmla="*/ 492 w 51"/>
                <a:gd name="T37" fmla="*/ 28 h 37"/>
                <a:gd name="T38" fmla="*/ 342 w 51"/>
                <a:gd name="T39" fmla="*/ 65 h 37"/>
                <a:gd name="T40" fmla="*/ 342 w 51"/>
                <a:gd name="T41" fmla="*/ 86 h 37"/>
                <a:gd name="T42" fmla="*/ 226 w 51"/>
                <a:gd name="T43" fmla="*/ 114 h 37"/>
                <a:gd name="T44" fmla="*/ 113 w 51"/>
                <a:gd name="T45" fmla="*/ 237 h 37"/>
                <a:gd name="T46" fmla="*/ 96 w 51"/>
                <a:gd name="T47" fmla="*/ 265 h 37"/>
                <a:gd name="T48" fmla="*/ 72 w 51"/>
                <a:gd name="T49" fmla="*/ 351 h 37"/>
                <a:gd name="T50" fmla="*/ 44 w 51"/>
                <a:gd name="T51" fmla="*/ 437 h 37"/>
                <a:gd name="T52" fmla="*/ 20 w 51"/>
                <a:gd name="T53" fmla="*/ 530 h 37"/>
                <a:gd name="T54" fmla="*/ 44 w 51"/>
                <a:gd name="T55" fmla="*/ 616 h 37"/>
                <a:gd name="T56" fmla="*/ 72 w 51"/>
                <a:gd name="T57" fmla="*/ 730 h 37"/>
                <a:gd name="T58" fmla="*/ 113 w 51"/>
                <a:gd name="T59" fmla="*/ 816 h 37"/>
                <a:gd name="T60" fmla="*/ 157 w 51"/>
                <a:gd name="T61" fmla="*/ 881 h 37"/>
                <a:gd name="T62" fmla="*/ 226 w 51"/>
                <a:gd name="T63" fmla="*/ 930 h 37"/>
                <a:gd name="T64" fmla="*/ 289 w 51"/>
                <a:gd name="T65" fmla="*/ 967 h 37"/>
                <a:gd name="T66" fmla="*/ 359 w 51"/>
                <a:gd name="T67" fmla="*/ 995 h 37"/>
                <a:gd name="T68" fmla="*/ 422 w 51"/>
                <a:gd name="T69" fmla="*/ 1016 h 37"/>
                <a:gd name="T70" fmla="*/ 492 w 51"/>
                <a:gd name="T71" fmla="*/ 1053 h 37"/>
                <a:gd name="T72" fmla="*/ 535 w 51"/>
                <a:gd name="T73" fmla="*/ 1016 h 37"/>
                <a:gd name="T74" fmla="*/ 629 w 51"/>
                <a:gd name="T75" fmla="*/ 1016 h 37"/>
                <a:gd name="T76" fmla="*/ 668 w 51"/>
                <a:gd name="T77" fmla="*/ 1053 h 37"/>
                <a:gd name="T78" fmla="*/ 781 w 51"/>
                <a:gd name="T79" fmla="*/ 1016 h 37"/>
                <a:gd name="T80" fmla="*/ 805 w 51"/>
                <a:gd name="T81" fmla="*/ 995 h 37"/>
                <a:gd name="T82" fmla="*/ 877 w 51"/>
                <a:gd name="T83" fmla="*/ 930 h 37"/>
                <a:gd name="T84" fmla="*/ 971 w 51"/>
                <a:gd name="T85" fmla="*/ 844 h 37"/>
                <a:gd name="T86" fmla="*/ 1051 w 51"/>
                <a:gd name="T87" fmla="*/ 730 h 37"/>
                <a:gd name="T88" fmla="*/ 1071 w 51"/>
                <a:gd name="T89" fmla="*/ 702 h 37"/>
                <a:gd name="T90" fmla="*/ 1071 w 51"/>
                <a:gd name="T91" fmla="*/ 616 h 37"/>
                <a:gd name="T92" fmla="*/ 1071 w 51"/>
                <a:gd name="T93" fmla="*/ 530 h 37"/>
                <a:gd name="T94" fmla="*/ 96 w 51"/>
                <a:gd name="T95" fmla="*/ 323 h 37"/>
                <a:gd name="T96" fmla="*/ 455 w 51"/>
                <a:gd name="T97" fmla="*/ 1016 h 37"/>
                <a:gd name="T98" fmla="*/ 516 w 51"/>
                <a:gd name="T99" fmla="*/ 1016 h 37"/>
                <a:gd name="T100" fmla="*/ 858 w 51"/>
                <a:gd name="T101" fmla="*/ 967 h 37"/>
                <a:gd name="T102" fmla="*/ 1051 w 51"/>
                <a:gd name="T103" fmla="*/ 665 h 37"/>
                <a:gd name="T104" fmla="*/ 938 w 51"/>
                <a:gd name="T105" fmla="*/ 930 h 37"/>
                <a:gd name="T106" fmla="*/ 157 w 51"/>
                <a:gd name="T107" fmla="*/ 151 h 37"/>
                <a:gd name="T108" fmla="*/ 403 w 51"/>
                <a:gd name="T109" fmla="*/ 1053 h 37"/>
                <a:gd name="T110" fmla="*/ 762 w 51"/>
                <a:gd name="T111" fmla="*/ 1053 h 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" h="37">
                  <a:moveTo>
                    <a:pt x="36" y="3"/>
                  </a:moveTo>
                  <a:cubicBezTo>
                    <a:pt x="37" y="3"/>
                    <a:pt x="37" y="3"/>
                    <a:pt x="37" y="2"/>
                  </a:cubicBezTo>
                  <a:cubicBezTo>
                    <a:pt x="36" y="2"/>
                    <a:pt x="36" y="2"/>
                    <a:pt x="35" y="2"/>
                  </a:cubicBezTo>
                  <a:cubicBezTo>
                    <a:pt x="35" y="2"/>
                    <a:pt x="35" y="3"/>
                    <a:pt x="35" y="3"/>
                  </a:cubicBezTo>
                  <a:cubicBezTo>
                    <a:pt x="36" y="4"/>
                    <a:pt x="36" y="4"/>
                    <a:pt x="36" y="3"/>
                  </a:cubicBezTo>
                  <a:close/>
                  <a:moveTo>
                    <a:pt x="31" y="2"/>
                  </a:moveTo>
                  <a:cubicBezTo>
                    <a:pt x="31" y="2"/>
                    <a:pt x="31" y="1"/>
                    <a:pt x="31" y="1"/>
                  </a:cubicBezTo>
                  <a:cubicBezTo>
                    <a:pt x="31" y="0"/>
                    <a:pt x="30" y="0"/>
                    <a:pt x="30" y="1"/>
                  </a:cubicBezTo>
                  <a:cubicBezTo>
                    <a:pt x="29" y="1"/>
                    <a:pt x="29" y="2"/>
                    <a:pt x="30" y="2"/>
                  </a:cubicBezTo>
                  <a:cubicBezTo>
                    <a:pt x="30" y="2"/>
                    <a:pt x="30" y="2"/>
                    <a:pt x="31" y="2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4" y="0"/>
                    <a:pt x="24" y="1"/>
                    <a:pt x="24" y="1"/>
                  </a:cubicBezTo>
                  <a:cubicBezTo>
                    <a:pt x="25" y="2"/>
                    <a:pt x="25" y="2"/>
                    <a:pt x="26" y="1"/>
                  </a:cubicBezTo>
                  <a:close/>
                  <a:moveTo>
                    <a:pt x="21" y="2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20" y="2"/>
                    <a:pt x="20" y="2"/>
                    <a:pt x="21" y="2"/>
                  </a:cubicBezTo>
                  <a:close/>
                  <a:moveTo>
                    <a:pt x="18" y="2"/>
                  </a:moveTo>
                  <a:cubicBezTo>
                    <a:pt x="19" y="2"/>
                    <a:pt x="19" y="2"/>
                    <a:pt x="19" y="1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7" y="2"/>
                    <a:pt x="17" y="2"/>
                  </a:cubicBezTo>
                  <a:cubicBezTo>
                    <a:pt x="18" y="3"/>
                    <a:pt x="18" y="3"/>
                    <a:pt x="18" y="2"/>
                  </a:cubicBezTo>
                  <a:close/>
                  <a:moveTo>
                    <a:pt x="47" y="11"/>
                  </a:moveTo>
                  <a:cubicBezTo>
                    <a:pt x="46" y="11"/>
                    <a:pt x="46" y="12"/>
                    <a:pt x="47" y="12"/>
                  </a:cubicBezTo>
                  <a:cubicBezTo>
                    <a:pt x="47" y="13"/>
                    <a:pt x="48" y="13"/>
                    <a:pt x="48" y="12"/>
                  </a:cubicBezTo>
                  <a:cubicBezTo>
                    <a:pt x="48" y="12"/>
                    <a:pt x="48" y="11"/>
                    <a:pt x="48" y="11"/>
                  </a:cubicBezTo>
                  <a:cubicBezTo>
                    <a:pt x="48" y="11"/>
                    <a:pt x="47" y="11"/>
                    <a:pt x="47" y="11"/>
                  </a:cubicBezTo>
                  <a:close/>
                  <a:moveTo>
                    <a:pt x="46" y="11"/>
                  </a:moveTo>
                  <a:cubicBezTo>
                    <a:pt x="46" y="11"/>
                    <a:pt x="47" y="11"/>
                    <a:pt x="47" y="11"/>
                  </a:cubicBezTo>
                  <a:cubicBezTo>
                    <a:pt x="48" y="10"/>
                    <a:pt x="48" y="10"/>
                    <a:pt x="47" y="9"/>
                  </a:cubicBezTo>
                  <a:cubicBezTo>
                    <a:pt x="47" y="9"/>
                    <a:pt x="47" y="9"/>
                    <a:pt x="46" y="9"/>
                  </a:cubicBezTo>
                  <a:cubicBezTo>
                    <a:pt x="46" y="10"/>
                    <a:pt x="46" y="10"/>
                    <a:pt x="46" y="11"/>
                  </a:cubicBezTo>
                  <a:close/>
                  <a:moveTo>
                    <a:pt x="50" y="15"/>
                  </a:moveTo>
                  <a:cubicBezTo>
                    <a:pt x="50" y="14"/>
                    <a:pt x="50" y="14"/>
                    <a:pt x="49" y="15"/>
                  </a:cubicBezTo>
                  <a:cubicBezTo>
                    <a:pt x="49" y="15"/>
                    <a:pt x="49" y="16"/>
                    <a:pt x="49" y="16"/>
                  </a:cubicBezTo>
                  <a:cubicBezTo>
                    <a:pt x="50" y="16"/>
                    <a:pt x="50" y="16"/>
                    <a:pt x="51" y="16"/>
                  </a:cubicBezTo>
                  <a:cubicBezTo>
                    <a:pt x="51" y="16"/>
                    <a:pt x="51" y="15"/>
                    <a:pt x="50" y="15"/>
                  </a:cubicBezTo>
                  <a:close/>
                  <a:moveTo>
                    <a:pt x="44" y="28"/>
                  </a:moveTo>
                  <a:cubicBezTo>
                    <a:pt x="44" y="28"/>
                    <a:pt x="44" y="29"/>
                    <a:pt x="44" y="29"/>
                  </a:cubicBezTo>
                  <a:cubicBezTo>
                    <a:pt x="45" y="29"/>
                    <a:pt x="45" y="29"/>
                    <a:pt x="46" y="29"/>
                  </a:cubicBezTo>
                  <a:cubicBezTo>
                    <a:pt x="46" y="29"/>
                    <a:pt x="46" y="28"/>
                    <a:pt x="46" y="28"/>
                  </a:cubicBezTo>
                  <a:cubicBezTo>
                    <a:pt x="45" y="27"/>
                    <a:pt x="45" y="28"/>
                    <a:pt x="44" y="28"/>
                  </a:cubicBezTo>
                  <a:close/>
                  <a:moveTo>
                    <a:pt x="13" y="4"/>
                  </a:moveTo>
                  <a:cubicBezTo>
                    <a:pt x="13" y="4"/>
                    <a:pt x="13" y="3"/>
                    <a:pt x="13" y="3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2" y="4"/>
                    <a:pt x="12" y="4"/>
                    <a:pt x="13" y="4"/>
                  </a:cubicBezTo>
                  <a:close/>
                  <a:moveTo>
                    <a:pt x="50" y="18"/>
                  </a:moveTo>
                  <a:cubicBezTo>
                    <a:pt x="50" y="18"/>
                    <a:pt x="50" y="17"/>
                    <a:pt x="50" y="17"/>
                  </a:cubicBezTo>
                  <a:cubicBezTo>
                    <a:pt x="49" y="17"/>
                    <a:pt x="49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6"/>
                    <a:pt x="48" y="16"/>
                    <a:pt x="48" y="15"/>
                  </a:cubicBezTo>
                  <a:cubicBezTo>
                    <a:pt x="48" y="15"/>
                    <a:pt x="49" y="15"/>
                    <a:pt x="49" y="15"/>
                  </a:cubicBezTo>
                  <a:cubicBezTo>
                    <a:pt x="49" y="14"/>
                    <a:pt x="49" y="14"/>
                    <a:pt x="49" y="13"/>
                  </a:cubicBezTo>
                  <a:cubicBezTo>
                    <a:pt x="48" y="13"/>
                    <a:pt x="48" y="13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3"/>
                    <a:pt x="46" y="11"/>
                    <a:pt x="45" y="10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6" y="10"/>
                    <a:pt x="46" y="9"/>
                    <a:pt x="46" y="9"/>
                  </a:cubicBezTo>
                  <a:cubicBezTo>
                    <a:pt x="45" y="8"/>
                    <a:pt x="45" y="8"/>
                    <a:pt x="45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7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1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5"/>
                  </a:cubicBezTo>
                  <a:cubicBezTo>
                    <a:pt x="41" y="5"/>
                    <a:pt x="40" y="5"/>
                    <a:pt x="40" y="5"/>
                  </a:cubicBezTo>
                  <a:cubicBezTo>
                    <a:pt x="40" y="5"/>
                    <a:pt x="40" y="5"/>
                    <a:pt x="39" y="6"/>
                  </a:cubicBezTo>
                  <a:cubicBezTo>
                    <a:pt x="39" y="5"/>
                    <a:pt x="38" y="5"/>
                    <a:pt x="38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8" y="4"/>
                    <a:pt x="39" y="4"/>
                    <a:pt x="39" y="4"/>
                  </a:cubicBezTo>
                  <a:cubicBezTo>
                    <a:pt x="40" y="4"/>
                    <a:pt x="40" y="3"/>
                    <a:pt x="39" y="3"/>
                  </a:cubicBezTo>
                  <a:cubicBezTo>
                    <a:pt x="39" y="3"/>
                    <a:pt x="38" y="2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4"/>
                    <a:pt x="35" y="3"/>
                    <a:pt x="34" y="3"/>
                  </a:cubicBezTo>
                  <a:cubicBezTo>
                    <a:pt x="34" y="3"/>
                    <a:pt x="34" y="2"/>
                    <a:pt x="34" y="2"/>
                  </a:cubicBezTo>
                  <a:cubicBezTo>
                    <a:pt x="34" y="2"/>
                    <a:pt x="33" y="1"/>
                    <a:pt x="33" y="2"/>
                  </a:cubicBezTo>
                  <a:cubicBezTo>
                    <a:pt x="32" y="2"/>
                    <a:pt x="32" y="2"/>
                    <a:pt x="32" y="3"/>
                  </a:cubicBezTo>
                  <a:cubicBezTo>
                    <a:pt x="31" y="2"/>
                    <a:pt x="30" y="2"/>
                    <a:pt x="29" y="2"/>
                  </a:cubicBezTo>
                  <a:cubicBezTo>
                    <a:pt x="29" y="2"/>
                    <a:pt x="29" y="1"/>
                    <a:pt x="29" y="1"/>
                  </a:cubicBezTo>
                  <a:cubicBezTo>
                    <a:pt x="28" y="1"/>
                    <a:pt x="28" y="0"/>
                    <a:pt x="27" y="1"/>
                  </a:cubicBezTo>
                  <a:cubicBezTo>
                    <a:pt x="27" y="1"/>
                    <a:pt x="27" y="2"/>
                    <a:pt x="27" y="2"/>
                  </a:cubicBezTo>
                  <a:cubicBezTo>
                    <a:pt x="26" y="2"/>
                    <a:pt x="25" y="2"/>
                    <a:pt x="25" y="2"/>
                  </a:cubicBezTo>
                  <a:cubicBezTo>
                    <a:pt x="24" y="2"/>
                    <a:pt x="24" y="2"/>
                    <a:pt x="23" y="2"/>
                  </a:cubicBezTo>
                  <a:cubicBezTo>
                    <a:pt x="23" y="2"/>
                    <a:pt x="23" y="2"/>
                    <a:pt x="23" y="1"/>
                  </a:cubicBezTo>
                  <a:cubicBezTo>
                    <a:pt x="23" y="1"/>
                    <a:pt x="22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2"/>
                    <a:pt x="18" y="3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4" y="4"/>
                    <a:pt x="15" y="4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4"/>
                    <a:pt x="13" y="5"/>
                    <a:pt x="11" y="5"/>
                  </a:cubicBezTo>
                  <a:cubicBezTo>
                    <a:pt x="11" y="5"/>
                    <a:pt x="11" y="5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9" y="4"/>
                    <a:pt x="9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7"/>
                    <a:pt x="5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10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2" y="14"/>
                    <a:pt x="2" y="15"/>
                    <a:pt x="2" y="15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2" y="23"/>
                    <a:pt x="2" y="24"/>
                    <a:pt x="3" y="24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4" y="26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7"/>
                    <a:pt x="5" y="28"/>
                    <a:pt x="5" y="28"/>
                  </a:cubicBezTo>
                  <a:cubicBezTo>
                    <a:pt x="5" y="28"/>
                    <a:pt x="5" y="29"/>
                    <a:pt x="5" y="29"/>
                  </a:cubicBezTo>
                  <a:cubicBezTo>
                    <a:pt x="6" y="30"/>
                    <a:pt x="6" y="30"/>
                    <a:pt x="6" y="29"/>
                  </a:cubicBezTo>
                  <a:cubicBezTo>
                    <a:pt x="6" y="29"/>
                    <a:pt x="6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1"/>
                    <a:pt x="7" y="31"/>
                  </a:cubicBezTo>
                  <a:cubicBezTo>
                    <a:pt x="7" y="32"/>
                    <a:pt x="8" y="32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31"/>
                    <a:pt x="9" y="31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2"/>
                    <a:pt x="11" y="32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4" y="33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5" y="35"/>
                    <a:pt x="15" y="35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5"/>
                    <a:pt x="17" y="35"/>
                    <a:pt x="17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9" y="36"/>
                    <a:pt x="19" y="36"/>
                    <a:pt x="19" y="35"/>
                  </a:cubicBezTo>
                  <a:cubicBezTo>
                    <a:pt x="19" y="36"/>
                    <a:pt x="19" y="36"/>
                    <a:pt x="20" y="36"/>
                  </a:cubicBezTo>
                  <a:cubicBezTo>
                    <a:pt x="20" y="37"/>
                    <a:pt x="21" y="37"/>
                    <a:pt x="21" y="36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2" y="36"/>
                  </a:cubicBezTo>
                  <a:cubicBezTo>
                    <a:pt x="22" y="36"/>
                    <a:pt x="22" y="36"/>
                    <a:pt x="23" y="36"/>
                  </a:cubicBezTo>
                  <a:cubicBezTo>
                    <a:pt x="22" y="36"/>
                    <a:pt x="23" y="37"/>
                    <a:pt x="23" y="37"/>
                  </a:cubicBezTo>
                  <a:cubicBezTo>
                    <a:pt x="23" y="37"/>
                    <a:pt x="24" y="37"/>
                    <a:pt x="24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6"/>
                    <a:pt x="25" y="36"/>
                  </a:cubicBezTo>
                  <a:cubicBezTo>
                    <a:pt x="25" y="36"/>
                    <a:pt x="25" y="36"/>
                    <a:pt x="25" y="37"/>
                  </a:cubicBezTo>
                  <a:cubicBezTo>
                    <a:pt x="25" y="37"/>
                    <a:pt x="26" y="37"/>
                    <a:pt x="26" y="36"/>
                  </a:cubicBezTo>
                  <a:cubicBezTo>
                    <a:pt x="27" y="36"/>
                    <a:pt x="26" y="36"/>
                    <a:pt x="26" y="35"/>
                  </a:cubicBezTo>
                  <a:cubicBezTo>
                    <a:pt x="27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6"/>
                    <a:pt x="28" y="36"/>
                    <a:pt x="28" y="37"/>
                  </a:cubicBezTo>
                  <a:cubicBezTo>
                    <a:pt x="28" y="37"/>
                    <a:pt x="29" y="37"/>
                    <a:pt x="29" y="37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5"/>
                    <a:pt x="30" y="35"/>
                    <a:pt x="31" y="35"/>
                  </a:cubicBezTo>
                  <a:cubicBezTo>
                    <a:pt x="31" y="35"/>
                    <a:pt x="31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4"/>
                    <a:pt x="34" y="34"/>
                    <a:pt x="35" y="34"/>
                  </a:cubicBezTo>
                  <a:cubicBezTo>
                    <a:pt x="35" y="34"/>
                    <a:pt x="35" y="35"/>
                    <a:pt x="35" y="35"/>
                  </a:cubicBezTo>
                  <a:cubicBezTo>
                    <a:pt x="35" y="35"/>
                    <a:pt x="36" y="35"/>
                    <a:pt x="36" y="35"/>
                  </a:cubicBezTo>
                  <a:cubicBezTo>
                    <a:pt x="36" y="34"/>
                    <a:pt x="36" y="34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4"/>
                    <a:pt x="36" y="34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38" y="34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4"/>
                    <a:pt x="39" y="34"/>
                    <a:pt x="39" y="33"/>
                  </a:cubicBezTo>
                  <a:cubicBezTo>
                    <a:pt x="40" y="33"/>
                    <a:pt x="40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1"/>
                    <a:pt x="41" y="31"/>
                    <a:pt x="42" y="30"/>
                  </a:cubicBezTo>
                  <a:cubicBezTo>
                    <a:pt x="42" y="30"/>
                    <a:pt x="42" y="30"/>
                    <a:pt x="42" y="31"/>
                  </a:cubicBezTo>
                  <a:cubicBezTo>
                    <a:pt x="42" y="31"/>
                    <a:pt x="43" y="31"/>
                    <a:pt x="43" y="31"/>
                  </a:cubicBezTo>
                  <a:cubicBezTo>
                    <a:pt x="43" y="30"/>
                    <a:pt x="43" y="30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8"/>
                    <a:pt x="45" y="27"/>
                    <a:pt x="45" y="26"/>
                  </a:cubicBezTo>
                  <a:cubicBezTo>
                    <a:pt x="46" y="26"/>
                    <a:pt x="46" y="27"/>
                    <a:pt x="46" y="27"/>
                  </a:cubicBezTo>
                  <a:cubicBezTo>
                    <a:pt x="46" y="27"/>
                    <a:pt x="47" y="27"/>
                    <a:pt x="47" y="26"/>
                  </a:cubicBezTo>
                  <a:cubicBezTo>
                    <a:pt x="47" y="26"/>
                    <a:pt x="47" y="26"/>
                    <a:pt x="47" y="25"/>
                  </a:cubicBezTo>
                  <a:cubicBezTo>
                    <a:pt x="47" y="25"/>
                    <a:pt x="46" y="25"/>
                    <a:pt x="46" y="25"/>
                  </a:cubicBezTo>
                  <a:cubicBezTo>
                    <a:pt x="46" y="25"/>
                    <a:pt x="47" y="25"/>
                    <a:pt x="47" y="24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8" y="25"/>
                    <a:pt x="48" y="25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4"/>
                    <a:pt x="49" y="24"/>
                    <a:pt x="49" y="23"/>
                  </a:cubicBezTo>
                  <a:cubicBezTo>
                    <a:pt x="49" y="23"/>
                    <a:pt x="49" y="22"/>
                    <a:pt x="49" y="22"/>
                  </a:cubicBezTo>
                  <a:cubicBezTo>
                    <a:pt x="49" y="22"/>
                    <a:pt x="48" y="22"/>
                    <a:pt x="48" y="22"/>
                  </a:cubicBezTo>
                  <a:cubicBezTo>
                    <a:pt x="48" y="22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9" y="22"/>
                    <a:pt x="49" y="22"/>
                    <a:pt x="50" y="21"/>
                  </a:cubicBezTo>
                  <a:cubicBezTo>
                    <a:pt x="50" y="21"/>
                    <a:pt x="50" y="20"/>
                    <a:pt x="50" y="20"/>
                  </a:cubicBezTo>
                  <a:cubicBezTo>
                    <a:pt x="49" y="20"/>
                    <a:pt x="49" y="20"/>
                    <a:pt x="48" y="20"/>
                  </a:cubicBezTo>
                  <a:cubicBezTo>
                    <a:pt x="48" y="20"/>
                    <a:pt x="48" y="21"/>
                    <a:pt x="48" y="21"/>
                  </a:cubicBezTo>
                  <a:cubicBezTo>
                    <a:pt x="48" y="20"/>
                    <a:pt x="48" y="19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9"/>
                    <a:pt x="49" y="18"/>
                    <a:pt x="50" y="18"/>
                  </a:cubicBezTo>
                  <a:close/>
                  <a:moveTo>
                    <a:pt x="4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5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lose/>
                  <a:moveTo>
                    <a:pt x="23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lose/>
                  <a:moveTo>
                    <a:pt x="29" y="35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lose/>
                  <a:moveTo>
                    <a:pt x="38" y="33"/>
                  </a:moveTo>
                  <a:cubicBezTo>
                    <a:pt x="38" y="33"/>
                    <a:pt x="38" y="33"/>
                    <a:pt x="38" y="33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7" y="23"/>
                  </a:move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8" y="23"/>
                    <a:pt x="48" y="23"/>
                  </a:cubicBezTo>
                  <a:cubicBezTo>
                    <a:pt x="48" y="23"/>
                    <a:pt x="47" y="23"/>
                    <a:pt x="47" y="23"/>
                  </a:cubicBezTo>
                  <a:close/>
                  <a:moveTo>
                    <a:pt x="40" y="31"/>
                  </a:moveTo>
                  <a:cubicBezTo>
                    <a:pt x="40" y="32"/>
                    <a:pt x="40" y="32"/>
                    <a:pt x="40" y="32"/>
                  </a:cubicBezTo>
                  <a:cubicBezTo>
                    <a:pt x="41" y="33"/>
                    <a:pt x="41" y="33"/>
                    <a:pt x="42" y="32"/>
                  </a:cubicBezTo>
                  <a:cubicBezTo>
                    <a:pt x="42" y="32"/>
                    <a:pt x="42" y="31"/>
                    <a:pt x="42" y="31"/>
                  </a:cubicBezTo>
                  <a:cubicBezTo>
                    <a:pt x="41" y="31"/>
                    <a:pt x="41" y="31"/>
                    <a:pt x="40" y="31"/>
                  </a:cubicBezTo>
                  <a:close/>
                  <a:moveTo>
                    <a:pt x="8" y="7"/>
                  </a:moveTo>
                  <a:cubicBezTo>
                    <a:pt x="9" y="6"/>
                    <a:pt x="9" y="6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8" y="7"/>
                    <a:pt x="8" y="7"/>
                  </a:cubicBezTo>
                  <a:close/>
                  <a:moveTo>
                    <a:pt x="17" y="35"/>
                  </a:moveTo>
                  <a:cubicBezTo>
                    <a:pt x="17" y="36"/>
                    <a:pt x="17" y="36"/>
                    <a:pt x="17" y="36"/>
                  </a:cubicBezTo>
                  <a:cubicBezTo>
                    <a:pt x="17" y="37"/>
                    <a:pt x="18" y="37"/>
                    <a:pt x="18" y="36"/>
                  </a:cubicBezTo>
                  <a:cubicBezTo>
                    <a:pt x="19" y="36"/>
                    <a:pt x="18" y="35"/>
                    <a:pt x="18" y="35"/>
                  </a:cubicBezTo>
                  <a:cubicBezTo>
                    <a:pt x="18" y="35"/>
                    <a:pt x="17" y="35"/>
                    <a:pt x="17" y="35"/>
                  </a:cubicBezTo>
                  <a:close/>
                  <a:moveTo>
                    <a:pt x="33" y="34"/>
                  </a:moveTo>
                  <a:cubicBezTo>
                    <a:pt x="32" y="35"/>
                    <a:pt x="33" y="35"/>
                    <a:pt x="33" y="36"/>
                  </a:cubicBezTo>
                  <a:cubicBezTo>
                    <a:pt x="33" y="36"/>
                    <a:pt x="34" y="36"/>
                    <a:pt x="34" y="36"/>
                  </a:cubicBezTo>
                  <a:cubicBezTo>
                    <a:pt x="34" y="35"/>
                    <a:pt x="34" y="35"/>
                    <a:pt x="34" y="34"/>
                  </a:cubicBezTo>
                  <a:cubicBezTo>
                    <a:pt x="34" y="34"/>
                    <a:pt x="33" y="34"/>
                    <a:pt x="33" y="34"/>
                  </a:cubicBezTo>
                  <a:close/>
                </a:path>
              </a:pathLst>
            </a:custGeom>
            <a:solidFill>
              <a:srgbClr val="ECDDE4"/>
            </a:solidFill>
            <a:ln w="12700" cap="rnd">
              <a:solidFill>
                <a:srgbClr val="ECDDE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Freeform 156">
              <a:extLst>
                <a:ext uri="{FF2B5EF4-FFF2-40B4-BE49-F238E27FC236}">
                  <a16:creationId xmlns:a16="http://schemas.microsoft.com/office/drawing/2014/main" id="{F6EF503D-BE3A-4FDB-B436-F371AFE9F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6" y="2205"/>
              <a:ext cx="89" cy="126"/>
            </a:xfrm>
            <a:custGeom>
              <a:avLst/>
              <a:gdLst>
                <a:gd name="T0" fmla="*/ 708 w 41"/>
                <a:gd name="T1" fmla="*/ 1449 h 54"/>
                <a:gd name="T2" fmla="*/ 645 w 41"/>
                <a:gd name="T3" fmla="*/ 1601 h 54"/>
                <a:gd name="T4" fmla="*/ 873 w 41"/>
                <a:gd name="T5" fmla="*/ 866 h 54"/>
                <a:gd name="T6" fmla="*/ 873 w 41"/>
                <a:gd name="T7" fmla="*/ 772 h 54"/>
                <a:gd name="T8" fmla="*/ 890 w 41"/>
                <a:gd name="T9" fmla="*/ 735 h 54"/>
                <a:gd name="T10" fmla="*/ 873 w 41"/>
                <a:gd name="T11" fmla="*/ 649 h 54"/>
                <a:gd name="T12" fmla="*/ 838 w 41"/>
                <a:gd name="T13" fmla="*/ 600 h 54"/>
                <a:gd name="T14" fmla="*/ 838 w 41"/>
                <a:gd name="T15" fmla="*/ 534 h 54"/>
                <a:gd name="T16" fmla="*/ 821 w 41"/>
                <a:gd name="T17" fmla="*/ 469 h 54"/>
                <a:gd name="T18" fmla="*/ 821 w 41"/>
                <a:gd name="T19" fmla="*/ 420 h 54"/>
                <a:gd name="T20" fmla="*/ 777 w 41"/>
                <a:gd name="T21" fmla="*/ 380 h 54"/>
                <a:gd name="T22" fmla="*/ 758 w 41"/>
                <a:gd name="T23" fmla="*/ 294 h 54"/>
                <a:gd name="T24" fmla="*/ 758 w 41"/>
                <a:gd name="T25" fmla="*/ 240 h 54"/>
                <a:gd name="T26" fmla="*/ 708 w 41"/>
                <a:gd name="T27" fmla="*/ 180 h 54"/>
                <a:gd name="T28" fmla="*/ 645 w 41"/>
                <a:gd name="T29" fmla="*/ 114 h 54"/>
                <a:gd name="T30" fmla="*/ 575 w 41"/>
                <a:gd name="T31" fmla="*/ 86 h 54"/>
                <a:gd name="T32" fmla="*/ 551 w 41"/>
                <a:gd name="T33" fmla="*/ 65 h 54"/>
                <a:gd name="T34" fmla="*/ 491 w 41"/>
                <a:gd name="T35" fmla="*/ 65 h 54"/>
                <a:gd name="T36" fmla="*/ 419 w 41"/>
                <a:gd name="T37" fmla="*/ 28 h 54"/>
                <a:gd name="T38" fmla="*/ 378 w 41"/>
                <a:gd name="T39" fmla="*/ 65 h 54"/>
                <a:gd name="T40" fmla="*/ 287 w 41"/>
                <a:gd name="T41" fmla="*/ 114 h 54"/>
                <a:gd name="T42" fmla="*/ 226 w 41"/>
                <a:gd name="T43" fmla="*/ 114 h 54"/>
                <a:gd name="T44" fmla="*/ 174 w 41"/>
                <a:gd name="T45" fmla="*/ 201 h 54"/>
                <a:gd name="T46" fmla="*/ 132 w 41"/>
                <a:gd name="T47" fmla="*/ 266 h 54"/>
                <a:gd name="T48" fmla="*/ 132 w 41"/>
                <a:gd name="T49" fmla="*/ 266 h 54"/>
                <a:gd name="T50" fmla="*/ 132 w 41"/>
                <a:gd name="T51" fmla="*/ 331 h 54"/>
                <a:gd name="T52" fmla="*/ 113 w 41"/>
                <a:gd name="T53" fmla="*/ 420 h 54"/>
                <a:gd name="T54" fmla="*/ 93 w 41"/>
                <a:gd name="T55" fmla="*/ 506 h 54"/>
                <a:gd name="T56" fmla="*/ 72 w 41"/>
                <a:gd name="T57" fmla="*/ 600 h 54"/>
                <a:gd name="T58" fmla="*/ 72 w 41"/>
                <a:gd name="T59" fmla="*/ 649 h 54"/>
                <a:gd name="T60" fmla="*/ 20 w 41"/>
                <a:gd name="T61" fmla="*/ 735 h 54"/>
                <a:gd name="T62" fmla="*/ 43 w 41"/>
                <a:gd name="T63" fmla="*/ 800 h 54"/>
                <a:gd name="T64" fmla="*/ 72 w 41"/>
                <a:gd name="T65" fmla="*/ 887 h 54"/>
                <a:gd name="T66" fmla="*/ 72 w 41"/>
                <a:gd name="T67" fmla="*/ 980 h 54"/>
                <a:gd name="T68" fmla="*/ 93 w 41"/>
                <a:gd name="T69" fmla="*/ 1066 h 54"/>
                <a:gd name="T70" fmla="*/ 113 w 41"/>
                <a:gd name="T71" fmla="*/ 1132 h 54"/>
                <a:gd name="T72" fmla="*/ 113 w 41"/>
                <a:gd name="T73" fmla="*/ 1181 h 54"/>
                <a:gd name="T74" fmla="*/ 132 w 41"/>
                <a:gd name="T75" fmla="*/ 1246 h 54"/>
                <a:gd name="T76" fmla="*/ 156 w 41"/>
                <a:gd name="T77" fmla="*/ 1269 h 54"/>
                <a:gd name="T78" fmla="*/ 202 w 41"/>
                <a:gd name="T79" fmla="*/ 1360 h 54"/>
                <a:gd name="T80" fmla="*/ 245 w 41"/>
                <a:gd name="T81" fmla="*/ 1421 h 54"/>
                <a:gd name="T82" fmla="*/ 287 w 41"/>
                <a:gd name="T83" fmla="*/ 1514 h 54"/>
                <a:gd name="T84" fmla="*/ 358 w 41"/>
                <a:gd name="T85" fmla="*/ 1535 h 54"/>
                <a:gd name="T86" fmla="*/ 419 w 41"/>
                <a:gd name="T87" fmla="*/ 1573 h 54"/>
                <a:gd name="T88" fmla="*/ 491 w 41"/>
                <a:gd name="T89" fmla="*/ 1573 h 54"/>
                <a:gd name="T90" fmla="*/ 551 w 41"/>
                <a:gd name="T91" fmla="*/ 1535 h 54"/>
                <a:gd name="T92" fmla="*/ 623 w 41"/>
                <a:gd name="T93" fmla="*/ 1514 h 54"/>
                <a:gd name="T94" fmla="*/ 664 w 41"/>
                <a:gd name="T95" fmla="*/ 1486 h 54"/>
                <a:gd name="T96" fmla="*/ 758 w 41"/>
                <a:gd name="T97" fmla="*/ 1360 h 54"/>
                <a:gd name="T98" fmla="*/ 797 w 41"/>
                <a:gd name="T99" fmla="*/ 1335 h 54"/>
                <a:gd name="T100" fmla="*/ 797 w 41"/>
                <a:gd name="T101" fmla="*/ 1246 h 54"/>
                <a:gd name="T102" fmla="*/ 838 w 41"/>
                <a:gd name="T103" fmla="*/ 1132 h 54"/>
                <a:gd name="T104" fmla="*/ 890 w 41"/>
                <a:gd name="T105" fmla="*/ 1181 h 54"/>
                <a:gd name="T106" fmla="*/ 838 w 41"/>
                <a:gd name="T107" fmla="*/ 1094 h 54"/>
                <a:gd name="T108" fmla="*/ 890 w 41"/>
                <a:gd name="T109" fmla="*/ 952 h 54"/>
                <a:gd name="T110" fmla="*/ 910 w 41"/>
                <a:gd name="T111" fmla="*/ 887 h 54"/>
                <a:gd name="T112" fmla="*/ 43 w 41"/>
                <a:gd name="T113" fmla="*/ 714 h 54"/>
                <a:gd name="T114" fmla="*/ 0 w 41"/>
                <a:gd name="T115" fmla="*/ 621 h 54"/>
                <a:gd name="T116" fmla="*/ 873 w 41"/>
                <a:gd name="T117" fmla="*/ 1094 h 54"/>
                <a:gd name="T118" fmla="*/ 736 w 41"/>
                <a:gd name="T119" fmla="*/ 1421 h 54"/>
                <a:gd name="T120" fmla="*/ 736 w 41"/>
                <a:gd name="T121" fmla="*/ 1421 h 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" h="54">
                  <a:moveTo>
                    <a:pt x="31" y="49"/>
                  </a:moveTo>
                  <a:cubicBezTo>
                    <a:pt x="31" y="50"/>
                    <a:pt x="31" y="50"/>
                    <a:pt x="31" y="50"/>
                  </a:cubicBezTo>
                  <a:cubicBezTo>
                    <a:pt x="32" y="51"/>
                    <a:pt x="32" y="51"/>
                    <a:pt x="33" y="50"/>
                  </a:cubicBezTo>
                  <a:cubicBezTo>
                    <a:pt x="33" y="50"/>
                    <a:pt x="33" y="49"/>
                    <a:pt x="32" y="49"/>
                  </a:cubicBezTo>
                  <a:cubicBezTo>
                    <a:pt x="32" y="49"/>
                    <a:pt x="31" y="49"/>
                    <a:pt x="31" y="49"/>
                  </a:cubicBezTo>
                  <a:close/>
                  <a:moveTo>
                    <a:pt x="27" y="53"/>
                  </a:moveTo>
                  <a:cubicBezTo>
                    <a:pt x="27" y="53"/>
                    <a:pt x="27" y="54"/>
                    <a:pt x="28" y="54"/>
                  </a:cubicBezTo>
                  <a:cubicBezTo>
                    <a:pt x="28" y="54"/>
                    <a:pt x="29" y="54"/>
                    <a:pt x="29" y="54"/>
                  </a:cubicBezTo>
                  <a:cubicBezTo>
                    <a:pt x="29" y="53"/>
                    <a:pt x="29" y="52"/>
                    <a:pt x="29" y="52"/>
                  </a:cubicBezTo>
                  <a:cubicBezTo>
                    <a:pt x="28" y="52"/>
                    <a:pt x="28" y="52"/>
                    <a:pt x="27" y="53"/>
                  </a:cubicBezTo>
                  <a:close/>
                  <a:moveTo>
                    <a:pt x="41" y="29"/>
                  </a:moveTo>
                  <a:cubicBezTo>
                    <a:pt x="40" y="29"/>
                    <a:pt x="40" y="29"/>
                    <a:pt x="39" y="29"/>
                  </a:cubicBezTo>
                  <a:cubicBezTo>
                    <a:pt x="39" y="29"/>
                    <a:pt x="39" y="28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0" y="27"/>
                    <a:pt x="40" y="27"/>
                  </a:cubicBezTo>
                  <a:cubicBezTo>
                    <a:pt x="40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40" y="25"/>
                    <a:pt x="40" y="25"/>
                  </a:cubicBezTo>
                  <a:cubicBezTo>
                    <a:pt x="41" y="24"/>
                    <a:pt x="41" y="24"/>
                    <a:pt x="40" y="23"/>
                  </a:cubicBezTo>
                  <a:cubicBezTo>
                    <a:pt x="40" y="23"/>
                    <a:pt x="39" y="23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3"/>
                    <a:pt x="39" y="23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1"/>
                    <a:pt x="39" y="21"/>
                  </a:cubicBezTo>
                  <a:cubicBezTo>
                    <a:pt x="39" y="21"/>
                    <a:pt x="38" y="21"/>
                    <a:pt x="38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9" y="20"/>
                    <a:pt x="39" y="19"/>
                  </a:cubicBezTo>
                  <a:cubicBezTo>
                    <a:pt x="40" y="19"/>
                    <a:pt x="40" y="18"/>
                    <a:pt x="39" y="18"/>
                  </a:cubicBezTo>
                  <a:cubicBezTo>
                    <a:pt x="39" y="18"/>
                    <a:pt x="38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8"/>
                    <a:pt x="37" y="18"/>
                  </a:cubicBezTo>
                  <a:cubicBezTo>
                    <a:pt x="38" y="18"/>
                    <a:pt x="38" y="18"/>
                    <a:pt x="38" y="17"/>
                  </a:cubicBezTo>
                  <a:cubicBezTo>
                    <a:pt x="39" y="17"/>
                    <a:pt x="39" y="16"/>
                    <a:pt x="38" y="16"/>
                  </a:cubicBezTo>
                  <a:cubicBezTo>
                    <a:pt x="38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5"/>
                    <a:pt x="37" y="15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3"/>
                    <a:pt x="37" y="13"/>
                  </a:cubicBezTo>
                  <a:cubicBezTo>
                    <a:pt x="36" y="12"/>
                    <a:pt x="36" y="12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6" y="11"/>
                  </a:cubicBezTo>
                  <a:cubicBezTo>
                    <a:pt x="36" y="11"/>
                    <a:pt x="36" y="10"/>
                    <a:pt x="36" y="10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4" y="10"/>
                    <a:pt x="34" y="10"/>
                    <a:pt x="34" y="11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4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7"/>
                    <a:pt x="32" y="6"/>
                    <a:pt x="32" y="6"/>
                  </a:cubicBezTo>
                  <a:cubicBezTo>
                    <a:pt x="32" y="5"/>
                    <a:pt x="31" y="5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30" y="5"/>
                  </a:cubicBezTo>
                  <a:cubicBezTo>
                    <a:pt x="30" y="5"/>
                    <a:pt x="30" y="5"/>
                    <a:pt x="29" y="4"/>
                  </a:cubicBezTo>
                  <a:cubicBezTo>
                    <a:pt x="29" y="4"/>
                    <a:pt x="29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3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1"/>
                  </a:cubicBezTo>
                  <a:cubicBezTo>
                    <a:pt x="23" y="1"/>
                    <a:pt x="23" y="1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1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1"/>
                    <a:pt x="18" y="1"/>
                    <a:pt x="18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6" y="1"/>
                    <a:pt x="16" y="2"/>
                    <a:pt x="17" y="2"/>
                  </a:cubicBezTo>
                  <a:cubicBezTo>
                    <a:pt x="16" y="2"/>
                    <a:pt x="15" y="2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2" y="3"/>
                    <a:pt x="12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7" y="7"/>
                    <a:pt x="6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4" y="10"/>
                    <a:pt x="4" y="11"/>
                    <a:pt x="5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5" y="13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4"/>
                    <a:pt x="4" y="14"/>
                    <a:pt x="5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3" y="15"/>
                    <a:pt x="3" y="16"/>
                  </a:cubicBezTo>
                  <a:cubicBezTo>
                    <a:pt x="3" y="16"/>
                    <a:pt x="3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2" y="20"/>
                    <a:pt x="2" y="20"/>
                  </a:cubicBezTo>
                  <a:cubicBezTo>
                    <a:pt x="2" y="20"/>
                    <a:pt x="2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2" y="23"/>
                    <a:pt x="2" y="24"/>
                    <a:pt x="2" y="24"/>
                  </a:cubicBezTo>
                  <a:cubicBezTo>
                    <a:pt x="2" y="24"/>
                    <a:pt x="1" y="24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2" y="25"/>
                  </a:cubicBezTo>
                  <a:cubicBezTo>
                    <a:pt x="2" y="25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7"/>
                    <a:pt x="1" y="27"/>
                    <a:pt x="2" y="27"/>
                  </a:cubicBezTo>
                  <a:cubicBezTo>
                    <a:pt x="1" y="27"/>
                    <a:pt x="1" y="27"/>
                    <a:pt x="1" y="28"/>
                  </a:cubicBezTo>
                  <a:cubicBezTo>
                    <a:pt x="1" y="28"/>
                    <a:pt x="1" y="29"/>
                    <a:pt x="1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2" y="31"/>
                    <a:pt x="2" y="31"/>
                  </a:cubicBezTo>
                  <a:cubicBezTo>
                    <a:pt x="2" y="31"/>
                    <a:pt x="2" y="31"/>
                    <a:pt x="3" y="31"/>
                  </a:cubicBezTo>
                  <a:cubicBezTo>
                    <a:pt x="3" y="32"/>
                    <a:pt x="3" y="32"/>
                    <a:pt x="3" y="33"/>
                  </a:cubicBezTo>
                  <a:cubicBezTo>
                    <a:pt x="3" y="33"/>
                    <a:pt x="2" y="33"/>
                    <a:pt x="2" y="33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5"/>
                    <a:pt x="3" y="34"/>
                    <a:pt x="3" y="34"/>
                  </a:cubicBezTo>
                  <a:cubicBezTo>
                    <a:pt x="3" y="35"/>
                    <a:pt x="3" y="35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7"/>
                  </a:cubicBezTo>
                  <a:cubicBezTo>
                    <a:pt x="4" y="37"/>
                    <a:pt x="4" y="37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4" y="39"/>
                    <a:pt x="4" y="40"/>
                  </a:cubicBezTo>
                  <a:cubicBezTo>
                    <a:pt x="4" y="40"/>
                    <a:pt x="5" y="40"/>
                    <a:pt x="5" y="3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7" y="44"/>
                    <a:pt x="7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8" y="47"/>
                    <a:pt x="9" y="47"/>
                  </a:cubicBezTo>
                  <a:cubicBezTo>
                    <a:pt x="9" y="47"/>
                    <a:pt x="10" y="47"/>
                    <a:pt x="10" y="47"/>
                  </a:cubicBezTo>
                  <a:cubicBezTo>
                    <a:pt x="10" y="47"/>
                    <a:pt x="10" y="47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50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5" y="51"/>
                    <a:pt x="15" y="51"/>
                    <a:pt x="16" y="51"/>
                  </a:cubicBezTo>
                  <a:cubicBezTo>
                    <a:pt x="16" y="51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2"/>
                    <a:pt x="17" y="52"/>
                    <a:pt x="18" y="52"/>
                  </a:cubicBezTo>
                  <a:cubicBezTo>
                    <a:pt x="18" y="52"/>
                    <a:pt x="18" y="53"/>
                    <a:pt x="18" y="53"/>
                  </a:cubicBezTo>
                  <a:cubicBezTo>
                    <a:pt x="18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20" y="53"/>
                  </a:cubicBezTo>
                  <a:cubicBezTo>
                    <a:pt x="20" y="54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2" y="53"/>
                  </a:cubicBezTo>
                  <a:cubicBezTo>
                    <a:pt x="21" y="53"/>
                    <a:pt x="22" y="54"/>
                    <a:pt x="22" y="54"/>
                  </a:cubicBezTo>
                  <a:cubicBezTo>
                    <a:pt x="22" y="54"/>
                    <a:pt x="23" y="54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4" y="53"/>
                    <a:pt x="24" y="52"/>
                    <a:pt x="25" y="52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6" y="54"/>
                    <a:pt x="26" y="53"/>
                    <a:pt x="27" y="53"/>
                  </a:cubicBezTo>
                  <a:cubicBezTo>
                    <a:pt x="27" y="53"/>
                    <a:pt x="27" y="52"/>
                    <a:pt x="26" y="52"/>
                  </a:cubicBezTo>
                  <a:cubicBezTo>
                    <a:pt x="27" y="52"/>
                    <a:pt x="28" y="51"/>
                    <a:pt x="28" y="51"/>
                  </a:cubicBezTo>
                  <a:cubicBezTo>
                    <a:pt x="28" y="51"/>
                    <a:pt x="28" y="52"/>
                    <a:pt x="29" y="52"/>
                  </a:cubicBezTo>
                  <a:cubicBezTo>
                    <a:pt x="29" y="52"/>
                    <a:pt x="30" y="52"/>
                    <a:pt x="30" y="51"/>
                  </a:cubicBezTo>
                  <a:cubicBezTo>
                    <a:pt x="30" y="51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49"/>
                    <a:pt x="32" y="48"/>
                    <a:pt x="33" y="47"/>
                  </a:cubicBezTo>
                  <a:cubicBezTo>
                    <a:pt x="33" y="47"/>
                    <a:pt x="33" y="48"/>
                    <a:pt x="33" y="48"/>
                  </a:cubicBezTo>
                  <a:cubicBezTo>
                    <a:pt x="34" y="48"/>
                    <a:pt x="34" y="48"/>
                    <a:pt x="35" y="48"/>
                  </a:cubicBezTo>
                  <a:cubicBezTo>
                    <a:pt x="35" y="47"/>
                    <a:pt x="35" y="47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6"/>
                    <a:pt x="36" y="46"/>
                    <a:pt x="36" y="45"/>
                  </a:cubicBezTo>
                  <a:cubicBezTo>
                    <a:pt x="37" y="45"/>
                    <a:pt x="36" y="44"/>
                    <a:pt x="36" y="44"/>
                  </a:cubicBezTo>
                  <a:cubicBezTo>
                    <a:pt x="36" y="44"/>
                    <a:pt x="36" y="44"/>
                    <a:pt x="35" y="44"/>
                  </a:cubicBezTo>
                  <a:cubicBezTo>
                    <a:pt x="36" y="43"/>
                    <a:pt x="36" y="42"/>
                    <a:pt x="36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8" y="4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40"/>
                    <a:pt x="37" y="39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40"/>
                    <a:pt x="38" y="40"/>
                  </a:cubicBezTo>
                  <a:cubicBezTo>
                    <a:pt x="39" y="40"/>
                    <a:pt x="39" y="40"/>
                    <a:pt x="40" y="40"/>
                  </a:cubicBezTo>
                  <a:cubicBezTo>
                    <a:pt x="40" y="39"/>
                    <a:pt x="40" y="39"/>
                    <a:pt x="40" y="38"/>
                  </a:cubicBezTo>
                  <a:cubicBezTo>
                    <a:pt x="40" y="38"/>
                    <a:pt x="39" y="38"/>
                    <a:pt x="39" y="38"/>
                  </a:cubicBezTo>
                  <a:cubicBezTo>
                    <a:pt x="39" y="38"/>
                    <a:pt x="39" y="37"/>
                    <a:pt x="39" y="37"/>
                  </a:cubicBezTo>
                  <a:cubicBezTo>
                    <a:pt x="39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6"/>
                    <a:pt x="39" y="35"/>
                    <a:pt x="39" y="34"/>
                  </a:cubicBezTo>
                  <a:cubicBezTo>
                    <a:pt x="39" y="34"/>
                    <a:pt x="40" y="34"/>
                    <a:pt x="40" y="34"/>
                  </a:cubicBezTo>
                  <a:cubicBezTo>
                    <a:pt x="40" y="33"/>
                    <a:pt x="40" y="33"/>
                    <a:pt x="40" y="32"/>
                  </a:cubicBezTo>
                  <a:cubicBezTo>
                    <a:pt x="40" y="32"/>
                    <a:pt x="39" y="32"/>
                    <a:pt x="39" y="32"/>
                  </a:cubicBezTo>
                  <a:cubicBezTo>
                    <a:pt x="39" y="32"/>
                    <a:pt x="39" y="31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0" y="31"/>
                    <a:pt x="40" y="31"/>
                    <a:pt x="41" y="30"/>
                  </a:cubicBezTo>
                  <a:cubicBezTo>
                    <a:pt x="41" y="30"/>
                    <a:pt x="41" y="29"/>
                    <a:pt x="41" y="29"/>
                  </a:cubicBezTo>
                  <a:close/>
                  <a:moveTo>
                    <a:pt x="2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lose/>
                  <a:moveTo>
                    <a:pt x="2" y="22"/>
                  </a:moveTo>
                  <a:cubicBezTo>
                    <a:pt x="2" y="22"/>
                    <a:pt x="2" y="21"/>
                    <a:pt x="2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2"/>
                    <a:pt x="0" y="22"/>
                    <a:pt x="1" y="23"/>
                  </a:cubicBezTo>
                  <a:cubicBezTo>
                    <a:pt x="1" y="23"/>
                    <a:pt x="2" y="23"/>
                    <a:pt x="2" y="22"/>
                  </a:cubicBezTo>
                  <a:close/>
                  <a:moveTo>
                    <a:pt x="39" y="35"/>
                  </a:moveTo>
                  <a:cubicBezTo>
                    <a:pt x="38" y="36"/>
                    <a:pt x="38" y="36"/>
                    <a:pt x="39" y="37"/>
                  </a:cubicBezTo>
                  <a:cubicBezTo>
                    <a:pt x="39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0" y="35"/>
                    <a:pt x="39" y="35"/>
                    <a:pt x="39" y="35"/>
                  </a:cubicBezTo>
                  <a:close/>
                  <a:moveTo>
                    <a:pt x="33" y="48"/>
                  </a:moveTo>
                  <a:cubicBezTo>
                    <a:pt x="32" y="49"/>
                    <a:pt x="32" y="49"/>
                    <a:pt x="33" y="50"/>
                  </a:cubicBezTo>
                  <a:cubicBezTo>
                    <a:pt x="33" y="50"/>
                    <a:pt x="34" y="50"/>
                    <a:pt x="34" y="49"/>
                  </a:cubicBezTo>
                  <a:cubicBezTo>
                    <a:pt x="34" y="49"/>
                    <a:pt x="34" y="48"/>
                    <a:pt x="34" y="48"/>
                  </a:cubicBezTo>
                  <a:cubicBezTo>
                    <a:pt x="34" y="48"/>
                    <a:pt x="33" y="48"/>
                    <a:pt x="33" y="48"/>
                  </a:cubicBezTo>
                  <a:close/>
                </a:path>
              </a:pathLst>
            </a:custGeom>
            <a:solidFill>
              <a:srgbClr val="ECDDE4"/>
            </a:solidFill>
            <a:ln w="12700" cap="rnd">
              <a:solidFill>
                <a:srgbClr val="ECDDE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Freeform 157">
              <a:extLst>
                <a:ext uri="{FF2B5EF4-FFF2-40B4-BE49-F238E27FC236}">
                  <a16:creationId xmlns:a16="http://schemas.microsoft.com/office/drawing/2014/main" id="{EECA1C2F-DCB6-4835-AC1B-93ED14AD12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0" y="2956"/>
              <a:ext cx="98" cy="77"/>
            </a:xfrm>
            <a:custGeom>
              <a:avLst/>
              <a:gdLst>
                <a:gd name="T0" fmla="*/ 455 w 45"/>
                <a:gd name="T1" fmla="*/ 28 h 33"/>
                <a:gd name="T2" fmla="*/ 270 w 45"/>
                <a:gd name="T3" fmla="*/ 887 h 33"/>
                <a:gd name="T4" fmla="*/ 209 w 45"/>
                <a:gd name="T5" fmla="*/ 86 h 33"/>
                <a:gd name="T6" fmla="*/ 588 w 45"/>
                <a:gd name="T7" fmla="*/ 952 h 33"/>
                <a:gd name="T8" fmla="*/ 290 w 45"/>
                <a:gd name="T9" fmla="*/ 65 h 33"/>
                <a:gd name="T10" fmla="*/ 991 w 45"/>
                <a:gd name="T11" fmla="*/ 506 h 33"/>
                <a:gd name="T12" fmla="*/ 939 w 45"/>
                <a:gd name="T13" fmla="*/ 469 h 33"/>
                <a:gd name="T14" fmla="*/ 919 w 45"/>
                <a:gd name="T15" fmla="*/ 420 h 33"/>
                <a:gd name="T16" fmla="*/ 919 w 45"/>
                <a:gd name="T17" fmla="*/ 380 h 33"/>
                <a:gd name="T18" fmla="*/ 897 w 45"/>
                <a:gd name="T19" fmla="*/ 331 h 33"/>
                <a:gd name="T20" fmla="*/ 858 w 45"/>
                <a:gd name="T21" fmla="*/ 240 h 33"/>
                <a:gd name="T22" fmla="*/ 788 w 45"/>
                <a:gd name="T23" fmla="*/ 180 h 33"/>
                <a:gd name="T24" fmla="*/ 764 w 45"/>
                <a:gd name="T25" fmla="*/ 152 h 33"/>
                <a:gd name="T26" fmla="*/ 745 w 45"/>
                <a:gd name="T27" fmla="*/ 114 h 33"/>
                <a:gd name="T28" fmla="*/ 673 w 45"/>
                <a:gd name="T29" fmla="*/ 114 h 33"/>
                <a:gd name="T30" fmla="*/ 632 w 45"/>
                <a:gd name="T31" fmla="*/ 86 h 33"/>
                <a:gd name="T32" fmla="*/ 560 w 45"/>
                <a:gd name="T33" fmla="*/ 65 h 33"/>
                <a:gd name="T34" fmla="*/ 536 w 45"/>
                <a:gd name="T35" fmla="*/ 65 h 33"/>
                <a:gd name="T36" fmla="*/ 422 w 45"/>
                <a:gd name="T37" fmla="*/ 28 h 33"/>
                <a:gd name="T38" fmla="*/ 383 w 45"/>
                <a:gd name="T39" fmla="*/ 28 h 33"/>
                <a:gd name="T40" fmla="*/ 342 w 45"/>
                <a:gd name="T41" fmla="*/ 0 h 33"/>
                <a:gd name="T42" fmla="*/ 246 w 45"/>
                <a:gd name="T43" fmla="*/ 65 h 33"/>
                <a:gd name="T44" fmla="*/ 133 w 45"/>
                <a:gd name="T45" fmla="*/ 114 h 33"/>
                <a:gd name="T46" fmla="*/ 113 w 45"/>
                <a:gd name="T47" fmla="*/ 152 h 33"/>
                <a:gd name="T48" fmla="*/ 72 w 45"/>
                <a:gd name="T49" fmla="*/ 240 h 33"/>
                <a:gd name="T50" fmla="*/ 44 w 45"/>
                <a:gd name="T51" fmla="*/ 294 h 33"/>
                <a:gd name="T52" fmla="*/ 0 w 45"/>
                <a:gd name="T53" fmla="*/ 380 h 33"/>
                <a:gd name="T54" fmla="*/ 0 w 45"/>
                <a:gd name="T55" fmla="*/ 469 h 33"/>
                <a:gd name="T56" fmla="*/ 72 w 45"/>
                <a:gd name="T57" fmla="*/ 649 h 33"/>
                <a:gd name="T58" fmla="*/ 96 w 45"/>
                <a:gd name="T59" fmla="*/ 714 h 33"/>
                <a:gd name="T60" fmla="*/ 133 w 45"/>
                <a:gd name="T61" fmla="*/ 772 h 33"/>
                <a:gd name="T62" fmla="*/ 229 w 45"/>
                <a:gd name="T63" fmla="*/ 828 h 33"/>
                <a:gd name="T64" fmla="*/ 246 w 45"/>
                <a:gd name="T65" fmla="*/ 866 h 33"/>
                <a:gd name="T66" fmla="*/ 309 w 45"/>
                <a:gd name="T67" fmla="*/ 915 h 33"/>
                <a:gd name="T68" fmla="*/ 383 w 45"/>
                <a:gd name="T69" fmla="*/ 915 h 33"/>
                <a:gd name="T70" fmla="*/ 422 w 45"/>
                <a:gd name="T71" fmla="*/ 915 h 33"/>
                <a:gd name="T72" fmla="*/ 499 w 45"/>
                <a:gd name="T73" fmla="*/ 952 h 33"/>
                <a:gd name="T74" fmla="*/ 536 w 45"/>
                <a:gd name="T75" fmla="*/ 952 h 33"/>
                <a:gd name="T76" fmla="*/ 632 w 45"/>
                <a:gd name="T77" fmla="*/ 952 h 33"/>
                <a:gd name="T78" fmla="*/ 649 w 45"/>
                <a:gd name="T79" fmla="*/ 952 h 33"/>
                <a:gd name="T80" fmla="*/ 721 w 45"/>
                <a:gd name="T81" fmla="*/ 915 h 33"/>
                <a:gd name="T82" fmla="*/ 806 w 45"/>
                <a:gd name="T83" fmla="*/ 866 h 33"/>
                <a:gd name="T84" fmla="*/ 878 w 45"/>
                <a:gd name="T85" fmla="*/ 772 h 33"/>
                <a:gd name="T86" fmla="*/ 919 w 45"/>
                <a:gd name="T87" fmla="*/ 714 h 33"/>
                <a:gd name="T88" fmla="*/ 919 w 45"/>
                <a:gd name="T89" fmla="*/ 686 h 33"/>
                <a:gd name="T90" fmla="*/ 971 w 45"/>
                <a:gd name="T91" fmla="*/ 600 h 33"/>
                <a:gd name="T92" fmla="*/ 309 w 45"/>
                <a:gd name="T93" fmla="*/ 887 h 33"/>
                <a:gd name="T94" fmla="*/ 362 w 45"/>
                <a:gd name="T95" fmla="*/ 65 h 33"/>
                <a:gd name="T96" fmla="*/ 383 w 45"/>
                <a:gd name="T97" fmla="*/ 915 h 33"/>
                <a:gd name="T98" fmla="*/ 897 w 45"/>
                <a:gd name="T99" fmla="*/ 714 h 33"/>
                <a:gd name="T100" fmla="*/ 834 w 45"/>
                <a:gd name="T101" fmla="*/ 866 h 33"/>
                <a:gd name="T102" fmla="*/ 745 w 45"/>
                <a:gd name="T103" fmla="*/ 915 h 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5" h="33">
                  <a:moveTo>
                    <a:pt x="20" y="1"/>
                  </a:moveTo>
                  <a:cubicBezTo>
                    <a:pt x="21" y="1"/>
                    <a:pt x="21" y="1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lose/>
                  <a:moveTo>
                    <a:pt x="12" y="30"/>
                  </a:moveTo>
                  <a:cubicBezTo>
                    <a:pt x="12" y="30"/>
                    <a:pt x="11" y="30"/>
                    <a:pt x="12" y="31"/>
                  </a:cubicBezTo>
                  <a:cubicBezTo>
                    <a:pt x="12" y="31"/>
                    <a:pt x="13" y="31"/>
                    <a:pt x="13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3" y="29"/>
                    <a:pt x="12" y="29"/>
                    <a:pt x="12" y="30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4"/>
                    <a:pt x="8" y="4"/>
                    <a:pt x="9" y="3"/>
                  </a:cubicBezTo>
                  <a:close/>
                  <a:moveTo>
                    <a:pt x="26" y="32"/>
                  </a:moveTo>
                  <a:cubicBezTo>
                    <a:pt x="25" y="32"/>
                    <a:pt x="25" y="32"/>
                    <a:pt x="26" y="33"/>
                  </a:cubicBezTo>
                  <a:cubicBezTo>
                    <a:pt x="26" y="33"/>
                    <a:pt x="26" y="33"/>
                    <a:pt x="27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6" y="31"/>
                    <a:pt x="26" y="32"/>
                  </a:cubicBezTo>
                  <a:close/>
                  <a:moveTo>
                    <a:pt x="13" y="2"/>
                  </a:moveTo>
                  <a:cubicBezTo>
                    <a:pt x="14" y="2"/>
                    <a:pt x="14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close/>
                  <a:moveTo>
                    <a:pt x="44" y="17"/>
                  </a:moveTo>
                  <a:cubicBezTo>
                    <a:pt x="44" y="17"/>
                    <a:pt x="44" y="17"/>
                    <a:pt x="43" y="17"/>
                  </a:cubicBezTo>
                  <a:cubicBezTo>
                    <a:pt x="43" y="17"/>
                    <a:pt x="43" y="18"/>
                    <a:pt x="43" y="18"/>
                  </a:cubicBezTo>
                  <a:cubicBezTo>
                    <a:pt x="43" y="18"/>
                    <a:pt x="44" y="19"/>
                    <a:pt x="44" y="18"/>
                  </a:cubicBezTo>
                  <a:cubicBezTo>
                    <a:pt x="45" y="18"/>
                    <a:pt x="45" y="17"/>
                    <a:pt x="44" y="17"/>
                  </a:cubicBezTo>
                  <a:close/>
                  <a:moveTo>
                    <a:pt x="42" y="19"/>
                  </a:moveTo>
                  <a:cubicBezTo>
                    <a:pt x="42" y="18"/>
                    <a:pt x="42" y="18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6"/>
                    <a:pt x="43" y="16"/>
                  </a:cubicBezTo>
                  <a:cubicBezTo>
                    <a:pt x="43" y="16"/>
                    <a:pt x="42" y="15"/>
                    <a:pt x="42" y="1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3" y="15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3"/>
                    <a:pt x="42" y="13"/>
                    <a:pt x="42" y="13"/>
                  </a:cubicBezTo>
                  <a:cubicBezTo>
                    <a:pt x="42" y="13"/>
                    <a:pt x="42" y="13"/>
                    <a:pt x="41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2" y="13"/>
                    <a:pt x="42" y="13"/>
                  </a:cubicBezTo>
                  <a:cubicBezTo>
                    <a:pt x="43" y="13"/>
                    <a:pt x="43" y="12"/>
                    <a:pt x="43" y="12"/>
                  </a:cubicBezTo>
                  <a:cubicBezTo>
                    <a:pt x="42" y="12"/>
                    <a:pt x="42" y="12"/>
                    <a:pt x="41" y="12"/>
                  </a:cubicBezTo>
                  <a:cubicBezTo>
                    <a:pt x="41" y="12"/>
                    <a:pt x="41" y="12"/>
                    <a:pt x="41" y="13"/>
                  </a:cubicBezTo>
                  <a:cubicBezTo>
                    <a:pt x="41" y="13"/>
                    <a:pt x="41" y="13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1"/>
                  </a:cubicBezTo>
                  <a:cubicBezTo>
                    <a:pt x="41" y="11"/>
                    <a:pt x="41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0"/>
                  </a:cubicBezTo>
                  <a:cubicBezTo>
                    <a:pt x="40" y="10"/>
                    <a:pt x="40" y="10"/>
                    <a:pt x="40" y="9"/>
                  </a:cubicBezTo>
                  <a:cubicBezTo>
                    <a:pt x="40" y="9"/>
                    <a:pt x="39" y="9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9"/>
                    <a:pt x="38" y="8"/>
                    <a:pt x="38" y="8"/>
                  </a:cubicBezTo>
                  <a:cubicBezTo>
                    <a:pt x="38" y="8"/>
                    <a:pt x="38" y="8"/>
                    <a:pt x="38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7"/>
                    <a:pt x="36" y="7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7" y="6"/>
                    <a:pt x="37" y="5"/>
                  </a:cubicBezTo>
                  <a:cubicBezTo>
                    <a:pt x="36" y="5"/>
                    <a:pt x="36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4"/>
                    <a:pt x="34" y="4"/>
                  </a:cubicBezTo>
                  <a:cubicBezTo>
                    <a:pt x="34" y="4"/>
                    <a:pt x="33" y="4"/>
                    <a:pt x="33" y="4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2" y="4"/>
                    <a:pt x="32" y="4"/>
                    <a:pt x="32" y="3"/>
                  </a:cubicBezTo>
                  <a:cubicBezTo>
                    <a:pt x="32" y="3"/>
                    <a:pt x="31" y="3"/>
                    <a:pt x="31" y="3"/>
                  </a:cubicBezTo>
                  <a:cubicBezTo>
                    <a:pt x="31" y="3"/>
                    <a:pt x="31" y="3"/>
                    <a:pt x="30" y="4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8" y="2"/>
                    <a:pt x="28" y="3"/>
                  </a:cubicBezTo>
                  <a:cubicBezTo>
                    <a:pt x="28" y="3"/>
                    <a:pt x="28" y="3"/>
                    <a:pt x="27" y="2"/>
                  </a:cubicBezTo>
                  <a:cubicBezTo>
                    <a:pt x="28" y="2"/>
                    <a:pt x="28" y="2"/>
                    <a:pt x="27" y="2"/>
                  </a:cubicBezTo>
                  <a:cubicBezTo>
                    <a:pt x="27" y="1"/>
                    <a:pt x="27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2"/>
                    <a:pt x="25" y="2"/>
                  </a:cubicBezTo>
                  <a:cubicBezTo>
                    <a:pt x="25" y="2"/>
                    <a:pt x="25" y="1"/>
                    <a:pt x="25" y="1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7" y="0"/>
                    <a:pt x="17" y="1"/>
                    <a:pt x="17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9" y="3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2"/>
                    <a:pt x="1" y="11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1" y="17"/>
                    <a:pt x="1" y="17"/>
                  </a:cubicBezTo>
                  <a:cubicBezTo>
                    <a:pt x="1" y="17"/>
                    <a:pt x="1" y="17"/>
                    <a:pt x="1" y="18"/>
                  </a:cubicBezTo>
                  <a:cubicBezTo>
                    <a:pt x="1" y="18"/>
                    <a:pt x="1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3" y="22"/>
                    <a:pt x="3" y="22"/>
                    <a:pt x="3" y="23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3" y="24"/>
                    <a:pt x="4" y="25"/>
                  </a:cubicBezTo>
                  <a:cubicBezTo>
                    <a:pt x="4" y="25"/>
                    <a:pt x="5" y="25"/>
                    <a:pt x="5" y="25"/>
                  </a:cubicBezTo>
                  <a:cubicBezTo>
                    <a:pt x="5" y="25"/>
                    <a:pt x="5" y="24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6"/>
                    <a:pt x="6" y="26"/>
                  </a:cubicBezTo>
                  <a:cubicBezTo>
                    <a:pt x="6" y="26"/>
                    <a:pt x="7" y="26"/>
                    <a:pt x="7" y="26"/>
                  </a:cubicBezTo>
                  <a:cubicBezTo>
                    <a:pt x="7" y="26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7"/>
                    <a:pt x="9" y="27"/>
                  </a:cubicBezTo>
                  <a:cubicBezTo>
                    <a:pt x="9" y="28"/>
                    <a:pt x="9" y="28"/>
                    <a:pt x="10" y="28"/>
                  </a:cubicBezTo>
                  <a:cubicBezTo>
                    <a:pt x="10" y="28"/>
                    <a:pt x="10" y="28"/>
                    <a:pt x="10" y="29"/>
                  </a:cubicBezTo>
                  <a:cubicBezTo>
                    <a:pt x="10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2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4" y="30"/>
                    <a:pt x="14" y="30"/>
                  </a:cubicBezTo>
                  <a:cubicBezTo>
                    <a:pt x="14" y="30"/>
                    <a:pt x="14" y="31"/>
                    <a:pt x="14" y="31"/>
                  </a:cubicBezTo>
                  <a:cubicBezTo>
                    <a:pt x="14" y="31"/>
                    <a:pt x="15" y="31"/>
                    <a:pt x="15" y="31"/>
                  </a:cubicBezTo>
                  <a:cubicBezTo>
                    <a:pt x="15" y="31"/>
                    <a:pt x="16" y="31"/>
                    <a:pt x="15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7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8" y="33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9" y="31"/>
                  </a:cubicBezTo>
                  <a:cubicBezTo>
                    <a:pt x="19" y="31"/>
                    <a:pt x="19" y="32"/>
                    <a:pt x="19" y="32"/>
                  </a:cubicBezTo>
                  <a:cubicBezTo>
                    <a:pt x="19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1"/>
                  </a:cubicBezTo>
                  <a:cubicBezTo>
                    <a:pt x="21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2" y="31"/>
                    <a:pt x="21" y="32"/>
                  </a:cubicBezTo>
                  <a:cubicBezTo>
                    <a:pt x="21" y="32"/>
                    <a:pt x="21" y="32"/>
                    <a:pt x="2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5" y="32"/>
                  </a:cubicBezTo>
                  <a:cubicBezTo>
                    <a:pt x="25" y="32"/>
                    <a:pt x="25" y="32"/>
                    <a:pt x="25" y="31"/>
                  </a:cubicBezTo>
                  <a:cubicBezTo>
                    <a:pt x="26" y="31"/>
                    <a:pt x="27" y="31"/>
                    <a:pt x="28" y="31"/>
                  </a:cubicBezTo>
                  <a:cubicBezTo>
                    <a:pt x="27" y="31"/>
                    <a:pt x="27" y="32"/>
                    <a:pt x="28" y="32"/>
                  </a:cubicBezTo>
                  <a:cubicBezTo>
                    <a:pt x="28" y="32"/>
                    <a:pt x="28" y="33"/>
                    <a:pt x="29" y="32"/>
                  </a:cubicBezTo>
                  <a:cubicBezTo>
                    <a:pt x="29" y="32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2"/>
                  </a:cubicBezTo>
                  <a:cubicBezTo>
                    <a:pt x="29" y="32"/>
                    <a:pt x="30" y="32"/>
                    <a:pt x="30" y="32"/>
                  </a:cubicBezTo>
                  <a:cubicBezTo>
                    <a:pt x="30" y="32"/>
                    <a:pt x="30" y="31"/>
                    <a:pt x="30" y="31"/>
                  </a:cubicBezTo>
                  <a:cubicBezTo>
                    <a:pt x="30" y="31"/>
                    <a:pt x="30" y="31"/>
                    <a:pt x="31" y="32"/>
                  </a:cubicBezTo>
                  <a:cubicBezTo>
                    <a:pt x="31" y="32"/>
                    <a:pt x="31" y="32"/>
                    <a:pt x="32" y="32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1" y="30"/>
                  </a:cubicBezTo>
                  <a:cubicBezTo>
                    <a:pt x="32" y="30"/>
                    <a:pt x="33" y="30"/>
                    <a:pt x="34" y="29"/>
                  </a:cubicBezTo>
                  <a:cubicBezTo>
                    <a:pt x="34" y="29"/>
                    <a:pt x="34" y="30"/>
                    <a:pt x="34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5" y="29"/>
                  </a:cubicBezTo>
                  <a:cubicBezTo>
                    <a:pt x="36" y="28"/>
                    <a:pt x="37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9" y="27"/>
                    <a:pt x="39" y="27"/>
                  </a:cubicBezTo>
                  <a:cubicBezTo>
                    <a:pt x="40" y="27"/>
                    <a:pt x="40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5"/>
                    <a:pt x="39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6"/>
                    <a:pt x="40" y="26"/>
                    <a:pt x="41" y="25"/>
                  </a:cubicBezTo>
                  <a:cubicBezTo>
                    <a:pt x="41" y="25"/>
                    <a:pt x="41" y="25"/>
                    <a:pt x="41" y="24"/>
                  </a:cubicBezTo>
                  <a:cubicBezTo>
                    <a:pt x="41" y="25"/>
                    <a:pt x="41" y="25"/>
                    <a:pt x="42" y="24"/>
                  </a:cubicBezTo>
                  <a:cubicBezTo>
                    <a:pt x="42" y="24"/>
                    <a:pt x="42" y="24"/>
                    <a:pt x="42" y="23"/>
                  </a:cubicBezTo>
                  <a:cubicBezTo>
                    <a:pt x="42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2"/>
                  </a:cubicBezTo>
                  <a:cubicBezTo>
                    <a:pt x="41" y="22"/>
                    <a:pt x="41" y="23"/>
                    <a:pt x="41" y="23"/>
                  </a:cubicBezTo>
                  <a:cubicBezTo>
                    <a:pt x="42" y="23"/>
                    <a:pt x="42" y="23"/>
                    <a:pt x="43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0"/>
                    <a:pt x="42" y="20"/>
                  </a:cubicBezTo>
                  <a:cubicBezTo>
                    <a:pt x="42" y="20"/>
                    <a:pt x="43" y="20"/>
                    <a:pt x="43" y="20"/>
                  </a:cubicBezTo>
                  <a:cubicBezTo>
                    <a:pt x="43" y="20"/>
                    <a:pt x="44" y="19"/>
                    <a:pt x="43" y="19"/>
                  </a:cubicBezTo>
                  <a:cubicBezTo>
                    <a:pt x="43" y="19"/>
                    <a:pt x="43" y="19"/>
                    <a:pt x="42" y="19"/>
                  </a:cubicBezTo>
                  <a:close/>
                  <a:moveTo>
                    <a:pt x="14" y="30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lose/>
                  <a:moveTo>
                    <a:pt x="15" y="2"/>
                  </a:moveTo>
                  <a:cubicBezTo>
                    <a:pt x="16" y="2"/>
                    <a:pt x="16" y="1"/>
                    <a:pt x="16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5" y="2"/>
                  </a:cubicBezTo>
                  <a:close/>
                  <a:moveTo>
                    <a:pt x="17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lose/>
                  <a:moveTo>
                    <a:pt x="30" y="31"/>
                  </a:move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1"/>
                    <a:pt x="31" y="31"/>
                  </a:cubicBezTo>
                  <a:cubicBezTo>
                    <a:pt x="30" y="31"/>
                    <a:pt x="30" y="31"/>
                    <a:pt x="30" y="31"/>
                  </a:cubicBezTo>
                  <a:close/>
                  <a:moveTo>
                    <a:pt x="40" y="24"/>
                  </a:move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1" y="24"/>
                  </a:cubicBezTo>
                  <a:cubicBezTo>
                    <a:pt x="40" y="24"/>
                    <a:pt x="40" y="24"/>
                    <a:pt x="40" y="24"/>
                  </a:cubicBezTo>
                  <a:close/>
                  <a:moveTo>
                    <a:pt x="37" y="28"/>
                  </a:moveTo>
                  <a:cubicBezTo>
                    <a:pt x="37" y="28"/>
                    <a:pt x="37" y="28"/>
                    <a:pt x="37" y="29"/>
                  </a:cubicBezTo>
                  <a:cubicBezTo>
                    <a:pt x="37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8"/>
                  </a:cubicBezTo>
                  <a:cubicBezTo>
                    <a:pt x="38" y="27"/>
                    <a:pt x="37" y="27"/>
                    <a:pt x="37" y="28"/>
                  </a:cubicBezTo>
                  <a:close/>
                  <a:moveTo>
                    <a:pt x="33" y="30"/>
                  </a:moveTo>
                  <a:cubicBezTo>
                    <a:pt x="33" y="30"/>
                    <a:pt x="32" y="31"/>
                    <a:pt x="33" y="31"/>
                  </a:cubicBezTo>
                  <a:cubicBezTo>
                    <a:pt x="33" y="31"/>
                    <a:pt x="34" y="31"/>
                    <a:pt x="34" y="31"/>
                  </a:cubicBezTo>
                  <a:cubicBezTo>
                    <a:pt x="34" y="31"/>
                    <a:pt x="34" y="30"/>
                    <a:pt x="34" y="30"/>
                  </a:cubicBezTo>
                  <a:cubicBezTo>
                    <a:pt x="34" y="30"/>
                    <a:pt x="33" y="30"/>
                    <a:pt x="33" y="30"/>
                  </a:cubicBezTo>
                  <a:close/>
                </a:path>
              </a:pathLst>
            </a:custGeom>
            <a:solidFill>
              <a:srgbClr val="ECDDE4"/>
            </a:solidFill>
            <a:ln w="12700" cap="rnd">
              <a:solidFill>
                <a:srgbClr val="ECDDE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Freeform 158">
              <a:extLst>
                <a:ext uri="{FF2B5EF4-FFF2-40B4-BE49-F238E27FC236}">
                  <a16:creationId xmlns:a16="http://schemas.microsoft.com/office/drawing/2014/main" id="{97A8C4A3-42D3-4FD2-86F0-15A86A09D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7" y="2307"/>
              <a:ext cx="142" cy="156"/>
            </a:xfrm>
            <a:custGeom>
              <a:avLst/>
              <a:gdLst>
                <a:gd name="T0" fmla="*/ 72 w 65"/>
                <a:gd name="T1" fmla="*/ 1024 h 67"/>
                <a:gd name="T2" fmla="*/ 1003 w 65"/>
                <a:gd name="T3" fmla="*/ 86 h 67"/>
                <a:gd name="T4" fmla="*/ 1232 w 65"/>
                <a:gd name="T5" fmla="*/ 114 h 67"/>
                <a:gd name="T6" fmla="*/ 1437 w 65"/>
                <a:gd name="T7" fmla="*/ 552 h 67"/>
                <a:gd name="T8" fmla="*/ 1389 w 65"/>
                <a:gd name="T9" fmla="*/ 380 h 67"/>
                <a:gd name="T10" fmla="*/ 1365 w 65"/>
                <a:gd name="T11" fmla="*/ 265 h 67"/>
                <a:gd name="T12" fmla="*/ 1274 w 65"/>
                <a:gd name="T13" fmla="*/ 179 h 67"/>
                <a:gd name="T14" fmla="*/ 1136 w 65"/>
                <a:gd name="T15" fmla="*/ 65 h 67"/>
                <a:gd name="T16" fmla="*/ 1022 w 65"/>
                <a:gd name="T17" fmla="*/ 65 h 67"/>
                <a:gd name="T18" fmla="*/ 939 w 65"/>
                <a:gd name="T19" fmla="*/ 65 h 67"/>
                <a:gd name="T20" fmla="*/ 845 w 65"/>
                <a:gd name="T21" fmla="*/ 86 h 67"/>
                <a:gd name="T22" fmla="*/ 658 w 65"/>
                <a:gd name="T23" fmla="*/ 179 h 67"/>
                <a:gd name="T24" fmla="*/ 636 w 65"/>
                <a:gd name="T25" fmla="*/ 151 h 67"/>
                <a:gd name="T26" fmla="*/ 596 w 65"/>
                <a:gd name="T27" fmla="*/ 151 h 67"/>
                <a:gd name="T28" fmla="*/ 476 w 65"/>
                <a:gd name="T29" fmla="*/ 265 h 67"/>
                <a:gd name="T30" fmla="*/ 387 w 65"/>
                <a:gd name="T31" fmla="*/ 331 h 67"/>
                <a:gd name="T32" fmla="*/ 343 w 65"/>
                <a:gd name="T33" fmla="*/ 440 h 67"/>
                <a:gd name="T34" fmla="*/ 249 w 65"/>
                <a:gd name="T35" fmla="*/ 505 h 67"/>
                <a:gd name="T36" fmla="*/ 229 w 65"/>
                <a:gd name="T37" fmla="*/ 617 h 67"/>
                <a:gd name="T38" fmla="*/ 157 w 65"/>
                <a:gd name="T39" fmla="*/ 682 h 67"/>
                <a:gd name="T40" fmla="*/ 114 w 65"/>
                <a:gd name="T41" fmla="*/ 771 h 67"/>
                <a:gd name="T42" fmla="*/ 96 w 65"/>
                <a:gd name="T43" fmla="*/ 820 h 67"/>
                <a:gd name="T44" fmla="*/ 114 w 65"/>
                <a:gd name="T45" fmla="*/ 910 h 67"/>
                <a:gd name="T46" fmla="*/ 72 w 65"/>
                <a:gd name="T47" fmla="*/ 1111 h 67"/>
                <a:gd name="T48" fmla="*/ 72 w 65"/>
                <a:gd name="T49" fmla="*/ 1376 h 67"/>
                <a:gd name="T50" fmla="*/ 44 w 65"/>
                <a:gd name="T51" fmla="*/ 1502 h 67"/>
                <a:gd name="T52" fmla="*/ 72 w 65"/>
                <a:gd name="T53" fmla="*/ 1588 h 67"/>
                <a:gd name="T54" fmla="*/ 157 w 65"/>
                <a:gd name="T55" fmla="*/ 1730 h 67"/>
                <a:gd name="T56" fmla="*/ 249 w 65"/>
                <a:gd name="T57" fmla="*/ 1816 h 67"/>
                <a:gd name="T58" fmla="*/ 326 w 65"/>
                <a:gd name="T59" fmla="*/ 1909 h 67"/>
                <a:gd name="T60" fmla="*/ 406 w 65"/>
                <a:gd name="T61" fmla="*/ 1947 h 67"/>
                <a:gd name="T62" fmla="*/ 500 w 65"/>
                <a:gd name="T63" fmla="*/ 1947 h 67"/>
                <a:gd name="T64" fmla="*/ 616 w 65"/>
                <a:gd name="T65" fmla="*/ 1947 h 67"/>
                <a:gd name="T66" fmla="*/ 658 w 65"/>
                <a:gd name="T67" fmla="*/ 1909 h 67"/>
                <a:gd name="T68" fmla="*/ 773 w 65"/>
                <a:gd name="T69" fmla="*/ 1816 h 67"/>
                <a:gd name="T70" fmla="*/ 863 w 65"/>
                <a:gd name="T71" fmla="*/ 1767 h 67"/>
                <a:gd name="T72" fmla="*/ 959 w 65"/>
                <a:gd name="T73" fmla="*/ 1767 h 67"/>
                <a:gd name="T74" fmla="*/ 979 w 65"/>
                <a:gd name="T75" fmla="*/ 1767 h 67"/>
                <a:gd name="T76" fmla="*/ 1075 w 65"/>
                <a:gd name="T77" fmla="*/ 1702 h 67"/>
                <a:gd name="T78" fmla="*/ 1075 w 65"/>
                <a:gd name="T79" fmla="*/ 1588 h 67"/>
                <a:gd name="T80" fmla="*/ 1156 w 65"/>
                <a:gd name="T81" fmla="*/ 1530 h 67"/>
                <a:gd name="T82" fmla="*/ 1156 w 65"/>
                <a:gd name="T83" fmla="*/ 1502 h 67"/>
                <a:gd name="T84" fmla="*/ 1250 w 65"/>
                <a:gd name="T85" fmla="*/ 1350 h 67"/>
                <a:gd name="T86" fmla="*/ 1302 w 65"/>
                <a:gd name="T87" fmla="*/ 1323 h 67"/>
                <a:gd name="T88" fmla="*/ 1322 w 65"/>
                <a:gd name="T89" fmla="*/ 1199 h 67"/>
                <a:gd name="T90" fmla="*/ 1346 w 65"/>
                <a:gd name="T91" fmla="*/ 1150 h 67"/>
                <a:gd name="T92" fmla="*/ 1389 w 65"/>
                <a:gd name="T93" fmla="*/ 1062 h 67"/>
                <a:gd name="T94" fmla="*/ 1407 w 65"/>
                <a:gd name="T95" fmla="*/ 948 h 67"/>
                <a:gd name="T96" fmla="*/ 1437 w 65"/>
                <a:gd name="T97" fmla="*/ 820 h 67"/>
                <a:gd name="T98" fmla="*/ 1437 w 65"/>
                <a:gd name="T99" fmla="*/ 682 h 67"/>
                <a:gd name="T100" fmla="*/ 72 w 65"/>
                <a:gd name="T101" fmla="*/ 1465 h 67"/>
                <a:gd name="T102" fmla="*/ 907 w 65"/>
                <a:gd name="T103" fmla="*/ 1730 h 67"/>
                <a:gd name="T104" fmla="*/ 544 w 65"/>
                <a:gd name="T105" fmla="*/ 1947 h 67"/>
                <a:gd name="T106" fmla="*/ 157 w 65"/>
                <a:gd name="T107" fmla="*/ 1795 h 67"/>
                <a:gd name="T108" fmla="*/ 20 w 65"/>
                <a:gd name="T109" fmla="*/ 1176 h 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5" h="67">
                  <a:moveTo>
                    <a:pt x="3" y="35"/>
                  </a:moveTo>
                  <a:cubicBezTo>
                    <a:pt x="3" y="35"/>
                    <a:pt x="4" y="34"/>
                    <a:pt x="4" y="34"/>
                  </a:cubicBezTo>
                  <a:cubicBezTo>
                    <a:pt x="4" y="33"/>
                    <a:pt x="3" y="32"/>
                    <a:pt x="3" y="32"/>
                  </a:cubicBezTo>
                  <a:cubicBezTo>
                    <a:pt x="2" y="32"/>
                    <a:pt x="1" y="33"/>
                    <a:pt x="1" y="34"/>
                  </a:cubicBezTo>
                  <a:cubicBezTo>
                    <a:pt x="1" y="34"/>
                    <a:pt x="2" y="35"/>
                    <a:pt x="3" y="35"/>
                  </a:cubicBezTo>
                  <a:close/>
                  <a:moveTo>
                    <a:pt x="44" y="3"/>
                  </a:moveTo>
                  <a:cubicBezTo>
                    <a:pt x="45" y="3"/>
                    <a:pt x="46" y="2"/>
                    <a:pt x="46" y="1"/>
                  </a:cubicBezTo>
                  <a:cubicBezTo>
                    <a:pt x="46" y="1"/>
                    <a:pt x="45" y="0"/>
                    <a:pt x="44" y="0"/>
                  </a:cubicBezTo>
                  <a:cubicBezTo>
                    <a:pt x="44" y="0"/>
                    <a:pt x="43" y="1"/>
                    <a:pt x="43" y="1"/>
                  </a:cubicBezTo>
                  <a:cubicBezTo>
                    <a:pt x="43" y="2"/>
                    <a:pt x="44" y="3"/>
                    <a:pt x="44" y="3"/>
                  </a:cubicBezTo>
                  <a:close/>
                  <a:moveTo>
                    <a:pt x="54" y="4"/>
                  </a:moveTo>
                  <a:cubicBezTo>
                    <a:pt x="54" y="4"/>
                    <a:pt x="55" y="3"/>
                    <a:pt x="55" y="3"/>
                  </a:cubicBezTo>
                  <a:cubicBezTo>
                    <a:pt x="55" y="2"/>
                    <a:pt x="54" y="1"/>
                    <a:pt x="53" y="2"/>
                  </a:cubicBezTo>
                  <a:cubicBezTo>
                    <a:pt x="53" y="2"/>
                    <a:pt x="52" y="2"/>
                    <a:pt x="52" y="3"/>
                  </a:cubicBezTo>
                  <a:cubicBezTo>
                    <a:pt x="52" y="4"/>
                    <a:pt x="53" y="4"/>
                    <a:pt x="54" y="4"/>
                  </a:cubicBezTo>
                  <a:close/>
                  <a:moveTo>
                    <a:pt x="64" y="23"/>
                  </a:moveTo>
                  <a:cubicBezTo>
                    <a:pt x="64" y="23"/>
                    <a:pt x="65" y="22"/>
                    <a:pt x="65" y="21"/>
                  </a:cubicBezTo>
                  <a:cubicBezTo>
                    <a:pt x="65" y="20"/>
                    <a:pt x="64" y="20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0"/>
                    <a:pt x="63" y="19"/>
                    <a:pt x="63" y="19"/>
                  </a:cubicBezTo>
                  <a:cubicBezTo>
                    <a:pt x="63" y="18"/>
                    <a:pt x="63" y="18"/>
                    <a:pt x="63" y="17"/>
                  </a:cubicBezTo>
                  <a:cubicBezTo>
                    <a:pt x="63" y="17"/>
                    <a:pt x="63" y="16"/>
                    <a:pt x="62" y="16"/>
                  </a:cubicBezTo>
                  <a:cubicBezTo>
                    <a:pt x="62" y="16"/>
                    <a:pt x="62" y="16"/>
                    <a:pt x="62" y="15"/>
                  </a:cubicBezTo>
                  <a:cubicBezTo>
                    <a:pt x="62" y="15"/>
                    <a:pt x="62" y="15"/>
                    <a:pt x="62" y="14"/>
                  </a:cubicBezTo>
                  <a:cubicBezTo>
                    <a:pt x="62" y="14"/>
                    <a:pt x="62" y="13"/>
                    <a:pt x="61" y="13"/>
                  </a:cubicBezTo>
                  <a:cubicBezTo>
                    <a:pt x="61" y="13"/>
                    <a:pt x="62" y="12"/>
                    <a:pt x="62" y="12"/>
                  </a:cubicBezTo>
                  <a:cubicBezTo>
                    <a:pt x="62" y="11"/>
                    <a:pt x="61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59" y="11"/>
                    <a:pt x="59" y="11"/>
                    <a:pt x="59" y="10"/>
                  </a:cubicBezTo>
                  <a:cubicBezTo>
                    <a:pt x="60" y="10"/>
                    <a:pt x="60" y="10"/>
                    <a:pt x="60" y="9"/>
                  </a:cubicBezTo>
                  <a:cubicBezTo>
                    <a:pt x="60" y="8"/>
                    <a:pt x="59" y="8"/>
                    <a:pt x="58" y="8"/>
                  </a:cubicBezTo>
                  <a:cubicBezTo>
                    <a:pt x="58" y="8"/>
                    <a:pt x="58" y="8"/>
                    <a:pt x="58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6" y="7"/>
                    <a:pt x="56" y="7"/>
                  </a:cubicBezTo>
                  <a:cubicBezTo>
                    <a:pt x="56" y="7"/>
                    <a:pt x="57" y="6"/>
                    <a:pt x="56" y="6"/>
                  </a:cubicBezTo>
                  <a:cubicBezTo>
                    <a:pt x="56" y="5"/>
                    <a:pt x="56" y="5"/>
                    <a:pt x="55" y="5"/>
                  </a:cubicBezTo>
                  <a:cubicBezTo>
                    <a:pt x="54" y="5"/>
                    <a:pt x="54" y="5"/>
                    <a:pt x="54" y="6"/>
                  </a:cubicBezTo>
                  <a:cubicBezTo>
                    <a:pt x="53" y="5"/>
                    <a:pt x="52" y="5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3"/>
                    <a:pt x="51" y="2"/>
                    <a:pt x="50" y="2"/>
                  </a:cubicBezTo>
                  <a:cubicBezTo>
                    <a:pt x="50" y="2"/>
                    <a:pt x="49" y="3"/>
                    <a:pt x="49" y="4"/>
                  </a:cubicBezTo>
                  <a:cubicBezTo>
                    <a:pt x="49" y="3"/>
                    <a:pt x="48" y="3"/>
                    <a:pt x="47" y="3"/>
                  </a:cubicBezTo>
                  <a:cubicBezTo>
                    <a:pt x="48" y="3"/>
                    <a:pt x="48" y="3"/>
                    <a:pt x="48" y="2"/>
                  </a:cubicBezTo>
                  <a:cubicBezTo>
                    <a:pt x="48" y="1"/>
                    <a:pt x="48" y="1"/>
                    <a:pt x="47" y="1"/>
                  </a:cubicBezTo>
                  <a:cubicBezTo>
                    <a:pt x="46" y="1"/>
                    <a:pt x="45" y="1"/>
                    <a:pt x="45" y="2"/>
                  </a:cubicBezTo>
                  <a:cubicBezTo>
                    <a:pt x="45" y="2"/>
                    <a:pt x="46" y="3"/>
                    <a:pt x="46" y="3"/>
                  </a:cubicBezTo>
                  <a:cubicBezTo>
                    <a:pt x="45" y="3"/>
                    <a:pt x="44" y="3"/>
                    <a:pt x="43" y="3"/>
                  </a:cubicBezTo>
                  <a:cubicBezTo>
                    <a:pt x="43" y="3"/>
                    <a:pt x="43" y="3"/>
                    <a:pt x="43" y="2"/>
                  </a:cubicBezTo>
                  <a:cubicBezTo>
                    <a:pt x="43" y="2"/>
                    <a:pt x="43" y="1"/>
                    <a:pt x="42" y="1"/>
                  </a:cubicBezTo>
                  <a:cubicBezTo>
                    <a:pt x="41" y="1"/>
                    <a:pt x="41" y="2"/>
                    <a:pt x="41" y="2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0" y="3"/>
                    <a:pt x="40" y="3"/>
                    <a:pt x="39" y="3"/>
                  </a:cubicBezTo>
                  <a:cubicBezTo>
                    <a:pt x="39" y="2"/>
                    <a:pt x="39" y="2"/>
                    <a:pt x="38" y="2"/>
                  </a:cubicBezTo>
                  <a:cubicBezTo>
                    <a:pt x="37" y="2"/>
                    <a:pt x="37" y="2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3"/>
                    <a:pt x="35" y="4"/>
                    <a:pt x="34" y="4"/>
                  </a:cubicBezTo>
                  <a:cubicBezTo>
                    <a:pt x="34" y="3"/>
                    <a:pt x="34" y="3"/>
                    <a:pt x="33" y="3"/>
                  </a:cubicBezTo>
                  <a:cubicBezTo>
                    <a:pt x="32" y="3"/>
                    <a:pt x="32" y="4"/>
                    <a:pt x="32" y="4"/>
                  </a:cubicBezTo>
                  <a:cubicBezTo>
                    <a:pt x="32" y="4"/>
                    <a:pt x="32" y="4"/>
                    <a:pt x="32" y="5"/>
                  </a:cubicBezTo>
                  <a:cubicBezTo>
                    <a:pt x="31" y="5"/>
                    <a:pt x="30" y="5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0" y="5"/>
                    <a:pt x="30" y="5"/>
                    <a:pt x="30" y="4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8" y="3"/>
                    <a:pt x="28" y="3"/>
                    <a:pt x="28" y="4"/>
                  </a:cubicBezTo>
                  <a:cubicBezTo>
                    <a:pt x="28" y="4"/>
                    <a:pt x="28" y="5"/>
                    <a:pt x="28" y="5"/>
                  </a:cubicBezTo>
                  <a:cubicBezTo>
                    <a:pt x="27" y="5"/>
                    <a:pt x="27" y="5"/>
                    <a:pt x="27" y="6"/>
                  </a:cubicBezTo>
                  <a:cubicBezTo>
                    <a:pt x="27" y="6"/>
                    <a:pt x="27" y="6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27" y="6"/>
                    <a:pt x="26" y="5"/>
                    <a:pt x="26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4" y="7"/>
                    <a:pt x="25" y="8"/>
                    <a:pt x="25" y="8"/>
                  </a:cubicBezTo>
                  <a:cubicBezTo>
                    <a:pt x="25" y="8"/>
                    <a:pt x="24" y="8"/>
                    <a:pt x="24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1" y="8"/>
                    <a:pt x="21" y="9"/>
                  </a:cubicBezTo>
                  <a:cubicBezTo>
                    <a:pt x="21" y="9"/>
                    <a:pt x="21" y="10"/>
                    <a:pt x="22" y="10"/>
                  </a:cubicBezTo>
                  <a:cubicBezTo>
                    <a:pt x="21" y="11"/>
                    <a:pt x="20" y="11"/>
                    <a:pt x="20" y="12"/>
                  </a:cubicBezTo>
                  <a:cubicBezTo>
                    <a:pt x="20" y="12"/>
                    <a:pt x="20" y="12"/>
                    <a:pt x="20" y="11"/>
                  </a:cubicBezTo>
                  <a:cubicBezTo>
                    <a:pt x="20" y="11"/>
                    <a:pt x="19" y="10"/>
                    <a:pt x="18" y="10"/>
                  </a:cubicBezTo>
                  <a:cubicBezTo>
                    <a:pt x="18" y="10"/>
                    <a:pt x="17" y="11"/>
                    <a:pt x="17" y="11"/>
                  </a:cubicBezTo>
                  <a:cubicBezTo>
                    <a:pt x="17" y="12"/>
                    <a:pt x="18" y="13"/>
                    <a:pt x="18" y="13"/>
                  </a:cubicBezTo>
                  <a:cubicBezTo>
                    <a:pt x="18" y="13"/>
                    <a:pt x="18" y="13"/>
                    <a:pt x="17" y="14"/>
                  </a:cubicBezTo>
                  <a:cubicBezTo>
                    <a:pt x="17" y="13"/>
                    <a:pt x="17" y="13"/>
                    <a:pt x="16" y="13"/>
                  </a:cubicBezTo>
                  <a:cubicBezTo>
                    <a:pt x="15" y="13"/>
                    <a:pt x="15" y="13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4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3" y="15"/>
                    <a:pt x="13" y="15"/>
                  </a:cubicBezTo>
                  <a:cubicBezTo>
                    <a:pt x="12" y="15"/>
                    <a:pt x="11" y="16"/>
                    <a:pt x="11" y="17"/>
                  </a:cubicBezTo>
                  <a:cubicBezTo>
                    <a:pt x="11" y="17"/>
                    <a:pt x="12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2" y="19"/>
                    <a:pt x="12" y="20"/>
                  </a:cubicBezTo>
                  <a:cubicBezTo>
                    <a:pt x="11" y="20"/>
                    <a:pt x="11" y="19"/>
                    <a:pt x="11" y="19"/>
                  </a:cubicBezTo>
                  <a:cubicBezTo>
                    <a:pt x="11" y="19"/>
                    <a:pt x="10" y="20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1"/>
                    <a:pt x="8" y="21"/>
                  </a:cubicBezTo>
                  <a:cubicBezTo>
                    <a:pt x="7" y="21"/>
                    <a:pt x="7" y="22"/>
                    <a:pt x="7" y="23"/>
                  </a:cubicBezTo>
                  <a:cubicBezTo>
                    <a:pt x="7" y="23"/>
                    <a:pt x="7" y="24"/>
                    <a:pt x="8" y="24"/>
                  </a:cubicBezTo>
                  <a:cubicBezTo>
                    <a:pt x="8" y="24"/>
                    <a:pt x="8" y="24"/>
                    <a:pt x="9" y="24"/>
                  </a:cubicBezTo>
                  <a:cubicBezTo>
                    <a:pt x="8" y="24"/>
                    <a:pt x="8" y="25"/>
                    <a:pt x="8" y="25"/>
                  </a:cubicBezTo>
                  <a:cubicBezTo>
                    <a:pt x="8" y="25"/>
                    <a:pt x="7" y="24"/>
                    <a:pt x="7" y="24"/>
                  </a:cubicBezTo>
                  <a:cubicBezTo>
                    <a:pt x="6" y="24"/>
                    <a:pt x="5" y="25"/>
                    <a:pt x="5" y="26"/>
                  </a:cubicBezTo>
                  <a:cubicBezTo>
                    <a:pt x="5" y="26"/>
                    <a:pt x="6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4" y="28"/>
                    <a:pt x="4" y="28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5" y="29"/>
                    <a:pt x="4" y="29"/>
                    <a:pt x="4" y="29"/>
                  </a:cubicBezTo>
                  <a:cubicBezTo>
                    <a:pt x="4" y="29"/>
                    <a:pt x="3" y="29"/>
                    <a:pt x="3" y="30"/>
                  </a:cubicBezTo>
                  <a:cubicBezTo>
                    <a:pt x="3" y="31"/>
                    <a:pt x="4" y="32"/>
                    <a:pt x="4" y="32"/>
                  </a:cubicBezTo>
                  <a:cubicBezTo>
                    <a:pt x="5" y="32"/>
                    <a:pt x="5" y="31"/>
                    <a:pt x="5" y="31"/>
                  </a:cubicBezTo>
                  <a:cubicBezTo>
                    <a:pt x="4" y="33"/>
                    <a:pt x="4" y="35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6"/>
                    <a:pt x="1" y="36"/>
                    <a:pt x="1" y="37"/>
                  </a:cubicBezTo>
                  <a:cubicBezTo>
                    <a:pt x="1" y="38"/>
                    <a:pt x="2" y="39"/>
                    <a:pt x="3" y="39"/>
                  </a:cubicBezTo>
                  <a:cubicBezTo>
                    <a:pt x="3" y="39"/>
                    <a:pt x="3" y="38"/>
                    <a:pt x="3" y="38"/>
                  </a:cubicBezTo>
                  <a:cubicBezTo>
                    <a:pt x="3" y="40"/>
                    <a:pt x="2" y="42"/>
                    <a:pt x="3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1" y="45"/>
                    <a:pt x="1" y="45"/>
                  </a:cubicBezTo>
                  <a:cubicBezTo>
                    <a:pt x="1" y="46"/>
                    <a:pt x="2" y="47"/>
                    <a:pt x="2" y="47"/>
                  </a:cubicBezTo>
                  <a:cubicBezTo>
                    <a:pt x="2" y="47"/>
                    <a:pt x="3" y="47"/>
                    <a:pt x="3" y="47"/>
                  </a:cubicBezTo>
                  <a:cubicBezTo>
                    <a:pt x="3" y="47"/>
                    <a:pt x="3" y="47"/>
                    <a:pt x="3" y="48"/>
                  </a:cubicBezTo>
                  <a:cubicBezTo>
                    <a:pt x="3" y="48"/>
                    <a:pt x="3" y="47"/>
                    <a:pt x="3" y="47"/>
                  </a:cubicBezTo>
                  <a:cubicBezTo>
                    <a:pt x="2" y="47"/>
                    <a:pt x="1" y="48"/>
                    <a:pt x="1" y="49"/>
                  </a:cubicBezTo>
                  <a:cubicBezTo>
                    <a:pt x="1" y="49"/>
                    <a:pt x="2" y="50"/>
                    <a:pt x="2" y="50"/>
                  </a:cubicBezTo>
                  <a:cubicBezTo>
                    <a:pt x="2" y="50"/>
                    <a:pt x="2" y="51"/>
                    <a:pt x="2" y="51"/>
                  </a:cubicBezTo>
                  <a:cubicBezTo>
                    <a:pt x="2" y="52"/>
                    <a:pt x="2" y="52"/>
                    <a:pt x="3" y="52"/>
                  </a:cubicBezTo>
                  <a:cubicBezTo>
                    <a:pt x="3" y="52"/>
                    <a:pt x="4" y="52"/>
                    <a:pt x="4" y="52"/>
                  </a:cubicBezTo>
                  <a:cubicBezTo>
                    <a:pt x="4" y="52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3" y="53"/>
                    <a:pt x="3" y="53"/>
                    <a:pt x="3" y="54"/>
                  </a:cubicBezTo>
                  <a:cubicBezTo>
                    <a:pt x="3" y="55"/>
                    <a:pt x="3" y="55"/>
                    <a:pt x="4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6" y="55"/>
                    <a:pt x="6" y="56"/>
                    <a:pt x="6" y="57"/>
                  </a:cubicBezTo>
                  <a:cubicBezTo>
                    <a:pt x="6" y="57"/>
                    <a:pt x="6" y="57"/>
                    <a:pt x="6" y="58"/>
                  </a:cubicBezTo>
                  <a:cubicBezTo>
                    <a:pt x="6" y="59"/>
                    <a:pt x="6" y="59"/>
                    <a:pt x="7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8" y="59"/>
                    <a:pt x="9" y="59"/>
                  </a:cubicBezTo>
                  <a:cubicBezTo>
                    <a:pt x="9" y="60"/>
                    <a:pt x="10" y="60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2"/>
                    <a:pt x="11" y="62"/>
                    <a:pt x="1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3" y="62"/>
                    <a:pt x="13" y="62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2" y="63"/>
                    <a:pt x="12" y="64"/>
                  </a:cubicBezTo>
                  <a:cubicBezTo>
                    <a:pt x="12" y="65"/>
                    <a:pt x="13" y="65"/>
                    <a:pt x="14" y="65"/>
                  </a:cubicBezTo>
                  <a:cubicBezTo>
                    <a:pt x="14" y="65"/>
                    <a:pt x="15" y="65"/>
                    <a:pt x="15" y="64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6" y="63"/>
                    <a:pt x="17" y="64"/>
                  </a:cubicBezTo>
                  <a:cubicBezTo>
                    <a:pt x="17" y="64"/>
                    <a:pt x="16" y="64"/>
                    <a:pt x="16" y="64"/>
                  </a:cubicBezTo>
                  <a:cubicBezTo>
                    <a:pt x="16" y="65"/>
                    <a:pt x="17" y="66"/>
                    <a:pt x="18" y="66"/>
                  </a:cubicBezTo>
                  <a:cubicBezTo>
                    <a:pt x="19" y="66"/>
                    <a:pt x="19" y="65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0" y="64"/>
                    <a:pt x="20" y="65"/>
                  </a:cubicBezTo>
                  <a:cubicBezTo>
                    <a:pt x="20" y="65"/>
                    <a:pt x="21" y="66"/>
                    <a:pt x="22" y="66"/>
                  </a:cubicBezTo>
                  <a:cubicBezTo>
                    <a:pt x="22" y="66"/>
                    <a:pt x="23" y="65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4" y="64"/>
                    <a:pt x="25" y="64"/>
                    <a:pt x="26" y="64"/>
                  </a:cubicBezTo>
                  <a:cubicBezTo>
                    <a:pt x="26" y="64"/>
                    <a:pt x="26" y="65"/>
                    <a:pt x="26" y="65"/>
                  </a:cubicBezTo>
                  <a:cubicBezTo>
                    <a:pt x="26" y="65"/>
                    <a:pt x="27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7"/>
                    <a:pt x="28" y="67"/>
                    <a:pt x="29" y="67"/>
                  </a:cubicBezTo>
                  <a:cubicBezTo>
                    <a:pt x="30" y="67"/>
                    <a:pt x="30" y="67"/>
                    <a:pt x="30" y="66"/>
                  </a:cubicBezTo>
                  <a:cubicBezTo>
                    <a:pt x="30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4"/>
                    <a:pt x="30" y="63"/>
                    <a:pt x="31" y="63"/>
                  </a:cubicBezTo>
                  <a:cubicBezTo>
                    <a:pt x="31" y="64"/>
                    <a:pt x="32" y="64"/>
                    <a:pt x="33" y="64"/>
                  </a:cubicBezTo>
                  <a:cubicBezTo>
                    <a:pt x="33" y="64"/>
                    <a:pt x="34" y="63"/>
                    <a:pt x="34" y="63"/>
                  </a:cubicBezTo>
                  <a:cubicBezTo>
                    <a:pt x="34" y="63"/>
                    <a:pt x="34" y="63"/>
                    <a:pt x="34" y="62"/>
                  </a:cubicBezTo>
                  <a:cubicBezTo>
                    <a:pt x="34" y="62"/>
                    <a:pt x="34" y="62"/>
                    <a:pt x="35" y="62"/>
                  </a:cubicBezTo>
                  <a:cubicBezTo>
                    <a:pt x="35" y="63"/>
                    <a:pt x="36" y="63"/>
                    <a:pt x="36" y="63"/>
                  </a:cubicBezTo>
                  <a:cubicBezTo>
                    <a:pt x="37" y="63"/>
                    <a:pt x="38" y="62"/>
                    <a:pt x="38" y="61"/>
                  </a:cubicBezTo>
                  <a:cubicBezTo>
                    <a:pt x="38" y="61"/>
                    <a:pt x="37" y="61"/>
                    <a:pt x="37" y="61"/>
                  </a:cubicBezTo>
                  <a:cubicBezTo>
                    <a:pt x="38" y="61"/>
                    <a:pt x="38" y="61"/>
                    <a:pt x="38" y="60"/>
                  </a:cubicBezTo>
                  <a:cubicBezTo>
                    <a:pt x="38" y="60"/>
                    <a:pt x="38" y="61"/>
                    <a:pt x="38" y="61"/>
                  </a:cubicBezTo>
                  <a:cubicBezTo>
                    <a:pt x="39" y="62"/>
                    <a:pt x="39" y="62"/>
                    <a:pt x="40" y="62"/>
                  </a:cubicBezTo>
                  <a:cubicBezTo>
                    <a:pt x="41" y="62"/>
                    <a:pt x="41" y="61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2" y="60"/>
                  </a:cubicBezTo>
                  <a:cubicBezTo>
                    <a:pt x="42" y="60"/>
                    <a:pt x="43" y="59"/>
                    <a:pt x="43" y="59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7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3" y="59"/>
                    <a:pt x="43" y="60"/>
                  </a:cubicBezTo>
                  <a:cubicBezTo>
                    <a:pt x="43" y="61"/>
                    <a:pt x="44" y="61"/>
                    <a:pt x="45" y="61"/>
                  </a:cubicBezTo>
                  <a:cubicBezTo>
                    <a:pt x="45" y="61"/>
                    <a:pt x="46" y="60"/>
                    <a:pt x="46" y="59"/>
                  </a:cubicBezTo>
                  <a:cubicBezTo>
                    <a:pt x="46" y="59"/>
                    <a:pt x="45" y="58"/>
                    <a:pt x="45" y="58"/>
                  </a:cubicBezTo>
                  <a:cubicBezTo>
                    <a:pt x="45" y="58"/>
                    <a:pt x="46" y="58"/>
                    <a:pt x="46" y="57"/>
                  </a:cubicBezTo>
                  <a:cubicBezTo>
                    <a:pt x="46" y="58"/>
                    <a:pt x="47" y="58"/>
                    <a:pt x="47" y="58"/>
                  </a:cubicBezTo>
                  <a:cubicBezTo>
                    <a:pt x="48" y="58"/>
                    <a:pt x="49" y="57"/>
                    <a:pt x="48" y="56"/>
                  </a:cubicBezTo>
                  <a:cubicBezTo>
                    <a:pt x="48" y="56"/>
                    <a:pt x="48" y="55"/>
                    <a:pt x="47" y="55"/>
                  </a:cubicBezTo>
                  <a:cubicBezTo>
                    <a:pt x="46" y="55"/>
                    <a:pt x="46" y="56"/>
                    <a:pt x="46" y="57"/>
                  </a:cubicBezTo>
                  <a:cubicBezTo>
                    <a:pt x="46" y="56"/>
                    <a:pt x="46" y="56"/>
                    <a:pt x="45" y="56"/>
                  </a:cubicBezTo>
                  <a:cubicBezTo>
                    <a:pt x="46" y="55"/>
                    <a:pt x="47" y="55"/>
                    <a:pt x="47" y="54"/>
                  </a:cubicBezTo>
                  <a:cubicBezTo>
                    <a:pt x="48" y="55"/>
                    <a:pt x="48" y="55"/>
                    <a:pt x="49" y="55"/>
                  </a:cubicBezTo>
                  <a:cubicBezTo>
                    <a:pt x="49" y="55"/>
                    <a:pt x="50" y="55"/>
                    <a:pt x="50" y="54"/>
                  </a:cubicBezTo>
                  <a:cubicBezTo>
                    <a:pt x="50" y="55"/>
                    <a:pt x="51" y="55"/>
                    <a:pt x="51" y="55"/>
                  </a:cubicBezTo>
                  <a:cubicBezTo>
                    <a:pt x="52" y="55"/>
                    <a:pt x="52" y="54"/>
                    <a:pt x="52" y="53"/>
                  </a:cubicBezTo>
                  <a:cubicBezTo>
                    <a:pt x="52" y="53"/>
                    <a:pt x="51" y="52"/>
                    <a:pt x="51" y="52"/>
                  </a:cubicBezTo>
                  <a:cubicBezTo>
                    <a:pt x="50" y="52"/>
                    <a:pt x="50" y="53"/>
                    <a:pt x="50" y="53"/>
                  </a:cubicBezTo>
                  <a:cubicBezTo>
                    <a:pt x="50" y="53"/>
                    <a:pt x="49" y="53"/>
                    <a:pt x="49" y="53"/>
                  </a:cubicBezTo>
                  <a:cubicBezTo>
                    <a:pt x="50" y="52"/>
                    <a:pt x="51" y="52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2"/>
                    <a:pt x="52" y="52"/>
                    <a:pt x="53" y="52"/>
                  </a:cubicBezTo>
                  <a:cubicBezTo>
                    <a:pt x="54" y="52"/>
                    <a:pt x="54" y="51"/>
                    <a:pt x="54" y="50"/>
                  </a:cubicBezTo>
                  <a:cubicBezTo>
                    <a:pt x="54" y="50"/>
                    <a:pt x="53" y="49"/>
                    <a:pt x="53" y="49"/>
                  </a:cubicBezTo>
                  <a:cubicBezTo>
                    <a:pt x="53" y="48"/>
                    <a:pt x="54" y="47"/>
                    <a:pt x="55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5" y="47"/>
                    <a:pt x="54" y="47"/>
                    <a:pt x="54" y="48"/>
                  </a:cubicBezTo>
                  <a:cubicBezTo>
                    <a:pt x="55" y="49"/>
                    <a:pt x="55" y="49"/>
                    <a:pt x="56" y="49"/>
                  </a:cubicBezTo>
                  <a:cubicBezTo>
                    <a:pt x="57" y="49"/>
                    <a:pt x="57" y="48"/>
                    <a:pt x="57" y="47"/>
                  </a:cubicBezTo>
                  <a:cubicBezTo>
                    <a:pt x="57" y="47"/>
                    <a:pt x="57" y="47"/>
                    <a:pt x="56" y="46"/>
                  </a:cubicBezTo>
                  <a:cubicBezTo>
                    <a:pt x="57" y="46"/>
                    <a:pt x="57" y="46"/>
                    <a:pt x="57" y="45"/>
                  </a:cubicBezTo>
                  <a:cubicBezTo>
                    <a:pt x="57" y="45"/>
                    <a:pt x="57" y="45"/>
                    <a:pt x="57" y="44"/>
                  </a:cubicBezTo>
                  <a:cubicBezTo>
                    <a:pt x="58" y="44"/>
                    <a:pt x="58" y="44"/>
                    <a:pt x="58" y="43"/>
                  </a:cubicBezTo>
                  <a:cubicBezTo>
                    <a:pt x="58" y="43"/>
                    <a:pt x="58" y="43"/>
                    <a:pt x="57" y="42"/>
                  </a:cubicBezTo>
                  <a:cubicBezTo>
                    <a:pt x="58" y="42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2"/>
                    <a:pt x="59" y="42"/>
                    <a:pt x="60" y="42"/>
                  </a:cubicBezTo>
                  <a:cubicBezTo>
                    <a:pt x="60" y="42"/>
                    <a:pt x="61" y="41"/>
                    <a:pt x="61" y="41"/>
                  </a:cubicBezTo>
                  <a:cubicBezTo>
                    <a:pt x="61" y="40"/>
                    <a:pt x="60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39"/>
                    <a:pt x="60" y="39"/>
                    <a:pt x="61" y="39"/>
                  </a:cubicBezTo>
                  <a:cubicBezTo>
                    <a:pt x="61" y="39"/>
                    <a:pt x="62" y="38"/>
                    <a:pt x="62" y="38"/>
                  </a:cubicBezTo>
                  <a:cubicBezTo>
                    <a:pt x="62" y="37"/>
                    <a:pt x="61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6"/>
                    <a:pt x="62" y="36"/>
                    <a:pt x="62" y="35"/>
                  </a:cubicBezTo>
                  <a:cubicBezTo>
                    <a:pt x="62" y="35"/>
                    <a:pt x="62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3" y="34"/>
                    <a:pt x="63" y="33"/>
                    <a:pt x="63" y="33"/>
                  </a:cubicBezTo>
                  <a:cubicBezTo>
                    <a:pt x="63" y="32"/>
                    <a:pt x="63" y="32"/>
                    <a:pt x="62" y="32"/>
                  </a:cubicBezTo>
                  <a:cubicBezTo>
                    <a:pt x="62" y="31"/>
                    <a:pt x="62" y="31"/>
                    <a:pt x="62" y="30"/>
                  </a:cubicBezTo>
                  <a:cubicBezTo>
                    <a:pt x="63" y="30"/>
                    <a:pt x="63" y="31"/>
                    <a:pt x="63" y="31"/>
                  </a:cubicBezTo>
                  <a:cubicBezTo>
                    <a:pt x="64" y="30"/>
                    <a:pt x="65" y="30"/>
                    <a:pt x="65" y="29"/>
                  </a:cubicBezTo>
                  <a:cubicBezTo>
                    <a:pt x="64" y="28"/>
                    <a:pt x="64" y="28"/>
                    <a:pt x="63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3" y="28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4" y="27"/>
                    <a:pt x="64" y="26"/>
                    <a:pt x="64" y="26"/>
                  </a:cubicBezTo>
                  <a:cubicBezTo>
                    <a:pt x="64" y="25"/>
                    <a:pt x="64" y="25"/>
                    <a:pt x="63" y="24"/>
                  </a:cubicBezTo>
                  <a:cubicBezTo>
                    <a:pt x="63" y="24"/>
                    <a:pt x="63" y="23"/>
                    <a:pt x="63" y="23"/>
                  </a:cubicBezTo>
                  <a:cubicBezTo>
                    <a:pt x="63" y="23"/>
                    <a:pt x="63" y="23"/>
                    <a:pt x="64" y="23"/>
                  </a:cubicBezTo>
                  <a:close/>
                  <a:moveTo>
                    <a:pt x="3" y="50"/>
                  </a:move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lose/>
                  <a:moveTo>
                    <a:pt x="6" y="30"/>
                  </a:moveTo>
                  <a:cubicBezTo>
                    <a:pt x="5" y="30"/>
                    <a:pt x="5" y="30"/>
                    <a:pt x="5" y="29"/>
                  </a:cubicBezTo>
                  <a:cubicBezTo>
                    <a:pt x="5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lose/>
                  <a:moveTo>
                    <a:pt x="40" y="59"/>
                  </a:move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lose/>
                  <a:moveTo>
                    <a:pt x="25" y="64"/>
                  </a:moveTo>
                  <a:cubicBezTo>
                    <a:pt x="24" y="64"/>
                    <a:pt x="24" y="65"/>
                    <a:pt x="24" y="66"/>
                  </a:cubicBezTo>
                  <a:cubicBezTo>
                    <a:pt x="24" y="66"/>
                    <a:pt x="24" y="67"/>
                    <a:pt x="25" y="67"/>
                  </a:cubicBezTo>
                  <a:cubicBezTo>
                    <a:pt x="26" y="67"/>
                    <a:pt x="26" y="66"/>
                    <a:pt x="26" y="66"/>
                  </a:cubicBezTo>
                  <a:cubicBezTo>
                    <a:pt x="26" y="65"/>
                    <a:pt x="26" y="64"/>
                    <a:pt x="25" y="64"/>
                  </a:cubicBezTo>
                  <a:close/>
                  <a:moveTo>
                    <a:pt x="8" y="60"/>
                  </a:moveTo>
                  <a:cubicBezTo>
                    <a:pt x="8" y="60"/>
                    <a:pt x="7" y="60"/>
                    <a:pt x="7" y="61"/>
                  </a:cubicBezTo>
                  <a:cubicBezTo>
                    <a:pt x="7" y="62"/>
                    <a:pt x="8" y="63"/>
                    <a:pt x="8" y="63"/>
                  </a:cubicBezTo>
                  <a:cubicBezTo>
                    <a:pt x="9" y="63"/>
                    <a:pt x="10" y="62"/>
                    <a:pt x="10" y="61"/>
                  </a:cubicBezTo>
                  <a:cubicBezTo>
                    <a:pt x="10" y="60"/>
                    <a:pt x="9" y="60"/>
                    <a:pt x="8" y="60"/>
                  </a:cubicBezTo>
                  <a:close/>
                  <a:moveTo>
                    <a:pt x="2" y="41"/>
                  </a:moveTo>
                  <a:cubicBezTo>
                    <a:pt x="2" y="41"/>
                    <a:pt x="2" y="40"/>
                    <a:pt x="1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2"/>
                    <a:pt x="0" y="43"/>
                    <a:pt x="1" y="43"/>
                  </a:cubicBezTo>
                  <a:cubicBezTo>
                    <a:pt x="2" y="43"/>
                    <a:pt x="2" y="42"/>
                    <a:pt x="2" y="41"/>
                  </a:cubicBezTo>
                  <a:close/>
                </a:path>
              </a:pathLst>
            </a:custGeom>
            <a:solidFill>
              <a:srgbClr val="8D8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Freeform 159">
              <a:extLst>
                <a:ext uri="{FF2B5EF4-FFF2-40B4-BE49-F238E27FC236}">
                  <a16:creationId xmlns:a16="http://schemas.microsoft.com/office/drawing/2014/main" id="{91684F38-55B4-43E5-A351-4A65F18C1A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2" y="2421"/>
              <a:ext cx="152" cy="144"/>
            </a:xfrm>
            <a:custGeom>
              <a:avLst/>
              <a:gdLst>
                <a:gd name="T0" fmla="*/ 910 w 70"/>
                <a:gd name="T1" fmla="*/ 1716 h 62"/>
                <a:gd name="T2" fmla="*/ 708 w 70"/>
                <a:gd name="T3" fmla="*/ 1656 h 62"/>
                <a:gd name="T4" fmla="*/ 491 w 70"/>
                <a:gd name="T5" fmla="*/ 1542 h 62"/>
                <a:gd name="T6" fmla="*/ 645 w 70"/>
                <a:gd name="T7" fmla="*/ 1628 h 62"/>
                <a:gd name="T8" fmla="*/ 1005 w 70"/>
                <a:gd name="T9" fmla="*/ 1693 h 62"/>
                <a:gd name="T10" fmla="*/ 20 w 70"/>
                <a:gd name="T11" fmla="*/ 530 h 62"/>
                <a:gd name="T12" fmla="*/ 1353 w 70"/>
                <a:gd name="T13" fmla="*/ 1565 h 62"/>
                <a:gd name="T14" fmla="*/ 1485 w 70"/>
                <a:gd name="T15" fmla="*/ 1391 h 62"/>
                <a:gd name="T16" fmla="*/ 1084 w 70"/>
                <a:gd name="T17" fmla="*/ 1716 h 62"/>
                <a:gd name="T18" fmla="*/ 1537 w 70"/>
                <a:gd name="T19" fmla="*/ 1191 h 62"/>
                <a:gd name="T20" fmla="*/ 1513 w 70"/>
                <a:gd name="T21" fmla="*/ 987 h 62"/>
                <a:gd name="T22" fmla="*/ 1485 w 70"/>
                <a:gd name="T23" fmla="*/ 901 h 62"/>
                <a:gd name="T24" fmla="*/ 1485 w 70"/>
                <a:gd name="T25" fmla="*/ 787 h 62"/>
                <a:gd name="T26" fmla="*/ 1442 w 70"/>
                <a:gd name="T27" fmla="*/ 729 h 62"/>
                <a:gd name="T28" fmla="*/ 1353 w 70"/>
                <a:gd name="T29" fmla="*/ 578 h 62"/>
                <a:gd name="T30" fmla="*/ 1292 w 70"/>
                <a:gd name="T31" fmla="*/ 465 h 62"/>
                <a:gd name="T32" fmla="*/ 1329 w 70"/>
                <a:gd name="T33" fmla="*/ 416 h 62"/>
                <a:gd name="T34" fmla="*/ 1199 w 70"/>
                <a:gd name="T35" fmla="*/ 323 h 62"/>
                <a:gd name="T36" fmla="*/ 1155 w 70"/>
                <a:gd name="T37" fmla="*/ 265 h 62"/>
                <a:gd name="T38" fmla="*/ 1084 w 70"/>
                <a:gd name="T39" fmla="*/ 200 h 62"/>
                <a:gd name="T40" fmla="*/ 1023 w 70"/>
                <a:gd name="T41" fmla="*/ 151 h 62"/>
                <a:gd name="T42" fmla="*/ 873 w 70"/>
                <a:gd name="T43" fmla="*/ 114 h 62"/>
                <a:gd name="T44" fmla="*/ 797 w 70"/>
                <a:gd name="T45" fmla="*/ 114 h 62"/>
                <a:gd name="T46" fmla="*/ 708 w 70"/>
                <a:gd name="T47" fmla="*/ 86 h 62"/>
                <a:gd name="T48" fmla="*/ 664 w 70"/>
                <a:gd name="T49" fmla="*/ 65 h 62"/>
                <a:gd name="T50" fmla="*/ 532 w 70"/>
                <a:gd name="T51" fmla="*/ 28 h 62"/>
                <a:gd name="T52" fmla="*/ 439 w 70"/>
                <a:gd name="T53" fmla="*/ 86 h 62"/>
                <a:gd name="T54" fmla="*/ 358 w 70"/>
                <a:gd name="T55" fmla="*/ 114 h 62"/>
                <a:gd name="T56" fmla="*/ 226 w 70"/>
                <a:gd name="T57" fmla="*/ 179 h 62"/>
                <a:gd name="T58" fmla="*/ 156 w 70"/>
                <a:gd name="T59" fmla="*/ 265 h 62"/>
                <a:gd name="T60" fmla="*/ 93 w 70"/>
                <a:gd name="T61" fmla="*/ 379 h 62"/>
                <a:gd name="T62" fmla="*/ 43 w 70"/>
                <a:gd name="T63" fmla="*/ 530 h 62"/>
                <a:gd name="T64" fmla="*/ 0 w 70"/>
                <a:gd name="T65" fmla="*/ 701 h 62"/>
                <a:gd name="T66" fmla="*/ 43 w 70"/>
                <a:gd name="T67" fmla="*/ 787 h 62"/>
                <a:gd name="T68" fmla="*/ 72 w 70"/>
                <a:gd name="T69" fmla="*/ 927 h 62"/>
                <a:gd name="T70" fmla="*/ 156 w 70"/>
                <a:gd name="T71" fmla="*/ 1101 h 62"/>
                <a:gd name="T72" fmla="*/ 132 w 70"/>
                <a:gd name="T73" fmla="*/ 1191 h 62"/>
                <a:gd name="T74" fmla="*/ 226 w 70"/>
                <a:gd name="T75" fmla="*/ 1231 h 62"/>
                <a:gd name="T76" fmla="*/ 287 w 70"/>
                <a:gd name="T77" fmla="*/ 1317 h 62"/>
                <a:gd name="T78" fmla="*/ 358 w 70"/>
                <a:gd name="T79" fmla="*/ 1391 h 62"/>
                <a:gd name="T80" fmla="*/ 419 w 70"/>
                <a:gd name="T81" fmla="*/ 1452 h 62"/>
                <a:gd name="T82" fmla="*/ 575 w 70"/>
                <a:gd name="T83" fmla="*/ 1565 h 62"/>
                <a:gd name="T84" fmla="*/ 777 w 70"/>
                <a:gd name="T85" fmla="*/ 1656 h 62"/>
                <a:gd name="T86" fmla="*/ 849 w 70"/>
                <a:gd name="T87" fmla="*/ 1779 h 62"/>
                <a:gd name="T88" fmla="*/ 797 w 70"/>
                <a:gd name="T89" fmla="*/ 1656 h 62"/>
                <a:gd name="T90" fmla="*/ 1466 w 70"/>
                <a:gd name="T91" fmla="*/ 1391 h 62"/>
                <a:gd name="T92" fmla="*/ 1537 w 70"/>
                <a:gd name="T93" fmla="*/ 1317 h 62"/>
                <a:gd name="T94" fmla="*/ 43 w 70"/>
                <a:gd name="T95" fmla="*/ 729 h 62"/>
                <a:gd name="T96" fmla="*/ 1179 w 70"/>
                <a:gd name="T97" fmla="*/ 1656 h 62"/>
                <a:gd name="T98" fmla="*/ 1292 w 70"/>
                <a:gd name="T99" fmla="*/ 1603 h 62"/>
                <a:gd name="T100" fmla="*/ 1268 w 70"/>
                <a:gd name="T101" fmla="*/ 1693 h 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0" h="62">
                  <a:moveTo>
                    <a:pt x="41" y="59"/>
                  </a:moveTo>
                  <a:cubicBezTo>
                    <a:pt x="40" y="59"/>
                    <a:pt x="40" y="60"/>
                    <a:pt x="40" y="61"/>
                  </a:cubicBezTo>
                  <a:cubicBezTo>
                    <a:pt x="40" y="61"/>
                    <a:pt x="41" y="62"/>
                    <a:pt x="42" y="62"/>
                  </a:cubicBezTo>
                  <a:cubicBezTo>
                    <a:pt x="42" y="62"/>
                    <a:pt x="43" y="61"/>
                    <a:pt x="43" y="60"/>
                  </a:cubicBezTo>
                  <a:cubicBezTo>
                    <a:pt x="43" y="59"/>
                    <a:pt x="42" y="59"/>
                    <a:pt x="41" y="59"/>
                  </a:cubicBezTo>
                  <a:close/>
                  <a:moveTo>
                    <a:pt x="32" y="57"/>
                  </a:moveTo>
                  <a:cubicBezTo>
                    <a:pt x="32" y="57"/>
                    <a:pt x="31" y="58"/>
                    <a:pt x="31" y="58"/>
                  </a:cubicBezTo>
                  <a:cubicBezTo>
                    <a:pt x="32" y="59"/>
                    <a:pt x="32" y="60"/>
                    <a:pt x="33" y="59"/>
                  </a:cubicBezTo>
                  <a:cubicBezTo>
                    <a:pt x="34" y="59"/>
                    <a:pt x="34" y="59"/>
                    <a:pt x="34" y="58"/>
                  </a:cubicBezTo>
                  <a:cubicBezTo>
                    <a:pt x="34" y="57"/>
                    <a:pt x="33" y="57"/>
                    <a:pt x="32" y="57"/>
                  </a:cubicBezTo>
                  <a:close/>
                  <a:moveTo>
                    <a:pt x="22" y="53"/>
                  </a:moveTo>
                  <a:cubicBezTo>
                    <a:pt x="22" y="53"/>
                    <a:pt x="21" y="54"/>
                    <a:pt x="21" y="54"/>
                  </a:cubicBezTo>
                  <a:cubicBezTo>
                    <a:pt x="21" y="55"/>
                    <a:pt x="22" y="55"/>
                    <a:pt x="23" y="55"/>
                  </a:cubicBezTo>
                  <a:cubicBezTo>
                    <a:pt x="24" y="55"/>
                    <a:pt x="24" y="54"/>
                    <a:pt x="24" y="54"/>
                  </a:cubicBezTo>
                  <a:cubicBezTo>
                    <a:pt x="24" y="53"/>
                    <a:pt x="23" y="53"/>
                    <a:pt x="22" y="53"/>
                  </a:cubicBezTo>
                  <a:close/>
                  <a:moveTo>
                    <a:pt x="29" y="56"/>
                  </a:moveTo>
                  <a:cubicBezTo>
                    <a:pt x="28" y="56"/>
                    <a:pt x="28" y="57"/>
                    <a:pt x="28" y="58"/>
                  </a:cubicBezTo>
                  <a:cubicBezTo>
                    <a:pt x="28" y="58"/>
                    <a:pt x="29" y="59"/>
                    <a:pt x="30" y="59"/>
                  </a:cubicBezTo>
                  <a:cubicBezTo>
                    <a:pt x="30" y="59"/>
                    <a:pt x="31" y="58"/>
                    <a:pt x="31" y="57"/>
                  </a:cubicBezTo>
                  <a:cubicBezTo>
                    <a:pt x="31" y="56"/>
                    <a:pt x="30" y="56"/>
                    <a:pt x="29" y="56"/>
                  </a:cubicBezTo>
                  <a:close/>
                  <a:moveTo>
                    <a:pt x="45" y="58"/>
                  </a:moveTo>
                  <a:cubicBezTo>
                    <a:pt x="44" y="59"/>
                    <a:pt x="43" y="59"/>
                    <a:pt x="44" y="60"/>
                  </a:cubicBezTo>
                  <a:cubicBezTo>
                    <a:pt x="44" y="61"/>
                    <a:pt x="44" y="61"/>
                    <a:pt x="45" y="61"/>
                  </a:cubicBezTo>
                  <a:cubicBezTo>
                    <a:pt x="46" y="61"/>
                    <a:pt x="46" y="60"/>
                    <a:pt x="46" y="59"/>
                  </a:cubicBezTo>
                  <a:cubicBezTo>
                    <a:pt x="46" y="59"/>
                    <a:pt x="45" y="58"/>
                    <a:pt x="45" y="58"/>
                  </a:cubicBezTo>
                  <a:close/>
                  <a:moveTo>
                    <a:pt x="1" y="18"/>
                  </a:moveTo>
                  <a:cubicBezTo>
                    <a:pt x="2" y="18"/>
                    <a:pt x="3" y="17"/>
                    <a:pt x="2" y="16"/>
                  </a:cubicBezTo>
                  <a:cubicBezTo>
                    <a:pt x="2" y="16"/>
                    <a:pt x="1" y="15"/>
                    <a:pt x="1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lose/>
                  <a:moveTo>
                    <a:pt x="61" y="54"/>
                  </a:moveTo>
                  <a:cubicBezTo>
                    <a:pt x="60" y="54"/>
                    <a:pt x="60" y="54"/>
                    <a:pt x="60" y="55"/>
                  </a:cubicBezTo>
                  <a:cubicBezTo>
                    <a:pt x="60" y="56"/>
                    <a:pt x="61" y="56"/>
                    <a:pt x="61" y="56"/>
                  </a:cubicBezTo>
                  <a:cubicBezTo>
                    <a:pt x="62" y="56"/>
                    <a:pt x="63" y="55"/>
                    <a:pt x="62" y="55"/>
                  </a:cubicBezTo>
                  <a:cubicBezTo>
                    <a:pt x="62" y="54"/>
                    <a:pt x="62" y="53"/>
                    <a:pt x="61" y="54"/>
                  </a:cubicBezTo>
                  <a:close/>
                  <a:moveTo>
                    <a:pt x="67" y="48"/>
                  </a:moveTo>
                  <a:cubicBezTo>
                    <a:pt x="66" y="48"/>
                    <a:pt x="66" y="49"/>
                    <a:pt x="66" y="50"/>
                  </a:cubicBezTo>
                  <a:cubicBezTo>
                    <a:pt x="66" y="50"/>
                    <a:pt x="67" y="51"/>
                    <a:pt x="67" y="51"/>
                  </a:cubicBezTo>
                  <a:cubicBezTo>
                    <a:pt x="68" y="50"/>
                    <a:pt x="69" y="50"/>
                    <a:pt x="68" y="49"/>
                  </a:cubicBezTo>
                  <a:cubicBezTo>
                    <a:pt x="68" y="48"/>
                    <a:pt x="68" y="48"/>
                    <a:pt x="67" y="48"/>
                  </a:cubicBezTo>
                  <a:close/>
                  <a:moveTo>
                    <a:pt x="49" y="59"/>
                  </a:moveTo>
                  <a:cubicBezTo>
                    <a:pt x="48" y="59"/>
                    <a:pt x="48" y="60"/>
                    <a:pt x="48" y="61"/>
                  </a:cubicBezTo>
                  <a:cubicBezTo>
                    <a:pt x="48" y="61"/>
                    <a:pt x="49" y="62"/>
                    <a:pt x="49" y="62"/>
                  </a:cubicBezTo>
                  <a:cubicBezTo>
                    <a:pt x="50" y="61"/>
                    <a:pt x="51" y="61"/>
                    <a:pt x="51" y="60"/>
                  </a:cubicBezTo>
                  <a:cubicBezTo>
                    <a:pt x="50" y="59"/>
                    <a:pt x="50" y="59"/>
                    <a:pt x="49" y="59"/>
                  </a:cubicBezTo>
                  <a:close/>
                  <a:moveTo>
                    <a:pt x="70" y="43"/>
                  </a:moveTo>
                  <a:cubicBezTo>
                    <a:pt x="70" y="43"/>
                    <a:pt x="69" y="42"/>
                    <a:pt x="68" y="42"/>
                  </a:cubicBezTo>
                  <a:cubicBezTo>
                    <a:pt x="68" y="42"/>
                    <a:pt x="68" y="42"/>
                    <a:pt x="68" y="43"/>
                  </a:cubicBezTo>
                  <a:cubicBezTo>
                    <a:pt x="68" y="42"/>
                    <a:pt x="68" y="41"/>
                    <a:pt x="68" y="41"/>
                  </a:cubicBezTo>
                  <a:cubicBezTo>
                    <a:pt x="68" y="41"/>
                    <a:pt x="68" y="41"/>
                    <a:pt x="69" y="41"/>
                  </a:cubicBezTo>
                  <a:cubicBezTo>
                    <a:pt x="69" y="40"/>
                    <a:pt x="70" y="40"/>
                    <a:pt x="70" y="39"/>
                  </a:cubicBezTo>
                  <a:cubicBezTo>
                    <a:pt x="70" y="38"/>
                    <a:pt x="69" y="38"/>
                    <a:pt x="68" y="38"/>
                  </a:cubicBezTo>
                  <a:cubicBezTo>
                    <a:pt x="68" y="38"/>
                    <a:pt x="68" y="37"/>
                    <a:pt x="68" y="37"/>
                  </a:cubicBezTo>
                  <a:cubicBezTo>
                    <a:pt x="69" y="37"/>
                    <a:pt x="69" y="36"/>
                    <a:pt x="69" y="35"/>
                  </a:cubicBezTo>
                  <a:cubicBezTo>
                    <a:pt x="69" y="35"/>
                    <a:pt x="68" y="34"/>
                    <a:pt x="68" y="34"/>
                  </a:cubicBezTo>
                  <a:cubicBezTo>
                    <a:pt x="68" y="34"/>
                    <a:pt x="68" y="34"/>
                    <a:pt x="68" y="33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9" y="33"/>
                    <a:pt x="70" y="32"/>
                    <a:pt x="70" y="32"/>
                  </a:cubicBezTo>
                  <a:cubicBezTo>
                    <a:pt x="69" y="31"/>
                    <a:pt x="69" y="31"/>
                    <a:pt x="68" y="31"/>
                  </a:cubicBezTo>
                  <a:cubicBezTo>
                    <a:pt x="68" y="31"/>
                    <a:pt x="67" y="31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8" y="31"/>
                    <a:pt x="68" y="30"/>
                    <a:pt x="68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9" y="29"/>
                    <a:pt x="69" y="29"/>
                    <a:pt x="69" y="28"/>
                  </a:cubicBezTo>
                  <a:cubicBezTo>
                    <a:pt x="69" y="27"/>
                    <a:pt x="68" y="27"/>
                    <a:pt x="67" y="27"/>
                  </a:cubicBezTo>
                  <a:cubicBezTo>
                    <a:pt x="67" y="27"/>
                    <a:pt x="66" y="28"/>
                    <a:pt x="67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9"/>
                  </a:cubicBezTo>
                  <a:cubicBezTo>
                    <a:pt x="66" y="28"/>
                    <a:pt x="66" y="27"/>
                    <a:pt x="65" y="26"/>
                  </a:cubicBezTo>
                  <a:cubicBezTo>
                    <a:pt x="65" y="26"/>
                    <a:pt x="65" y="25"/>
                    <a:pt x="65" y="25"/>
                  </a:cubicBezTo>
                  <a:cubicBezTo>
                    <a:pt x="65" y="24"/>
                    <a:pt x="65" y="24"/>
                    <a:pt x="64" y="24"/>
                  </a:cubicBezTo>
                  <a:cubicBezTo>
                    <a:pt x="64" y="24"/>
                    <a:pt x="63" y="23"/>
                    <a:pt x="63" y="23"/>
                  </a:cubicBezTo>
                  <a:cubicBezTo>
                    <a:pt x="63" y="22"/>
                    <a:pt x="63" y="22"/>
                    <a:pt x="63" y="21"/>
                  </a:cubicBezTo>
                  <a:cubicBezTo>
                    <a:pt x="63" y="21"/>
                    <a:pt x="62" y="20"/>
                    <a:pt x="62" y="21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19"/>
                    <a:pt x="62" y="19"/>
                    <a:pt x="62" y="18"/>
                  </a:cubicBezTo>
                  <a:cubicBezTo>
                    <a:pt x="61" y="17"/>
                    <a:pt x="61" y="17"/>
                    <a:pt x="60" y="17"/>
                  </a:cubicBezTo>
                  <a:cubicBezTo>
                    <a:pt x="60" y="17"/>
                    <a:pt x="60" y="17"/>
                    <a:pt x="59" y="18"/>
                  </a:cubicBezTo>
                  <a:cubicBezTo>
                    <a:pt x="60" y="17"/>
                    <a:pt x="60" y="17"/>
                    <a:pt x="59" y="17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8" y="16"/>
                    <a:pt x="59" y="15"/>
                  </a:cubicBezTo>
                  <a:cubicBezTo>
                    <a:pt x="59" y="15"/>
                    <a:pt x="60" y="14"/>
                    <a:pt x="60" y="14"/>
                  </a:cubicBezTo>
                  <a:cubicBezTo>
                    <a:pt x="59" y="13"/>
                    <a:pt x="59" y="13"/>
                    <a:pt x="58" y="13"/>
                  </a:cubicBezTo>
                  <a:cubicBezTo>
                    <a:pt x="57" y="13"/>
                    <a:pt x="57" y="14"/>
                    <a:pt x="57" y="14"/>
                  </a:cubicBezTo>
                  <a:cubicBezTo>
                    <a:pt x="57" y="13"/>
                    <a:pt x="56" y="13"/>
                    <a:pt x="56" y="13"/>
                  </a:cubicBezTo>
                  <a:cubicBezTo>
                    <a:pt x="56" y="13"/>
                    <a:pt x="56" y="12"/>
                    <a:pt x="56" y="12"/>
                  </a:cubicBezTo>
                  <a:cubicBezTo>
                    <a:pt x="56" y="11"/>
                    <a:pt x="55" y="11"/>
                    <a:pt x="54" y="11"/>
                  </a:cubicBezTo>
                  <a:cubicBezTo>
                    <a:pt x="54" y="11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1"/>
                    <a:pt x="53" y="11"/>
                  </a:cubicBezTo>
                  <a:cubicBezTo>
                    <a:pt x="53" y="10"/>
                    <a:pt x="53" y="10"/>
                    <a:pt x="52" y="10"/>
                  </a:cubicBezTo>
                  <a:cubicBezTo>
                    <a:pt x="52" y="9"/>
                    <a:pt x="53" y="9"/>
                    <a:pt x="52" y="9"/>
                  </a:cubicBezTo>
                  <a:cubicBezTo>
                    <a:pt x="52" y="8"/>
                    <a:pt x="51" y="8"/>
                    <a:pt x="51" y="8"/>
                  </a:cubicBezTo>
                  <a:cubicBezTo>
                    <a:pt x="50" y="8"/>
                    <a:pt x="50" y="9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9"/>
                    <a:pt x="49" y="9"/>
                  </a:cubicBezTo>
                  <a:cubicBezTo>
                    <a:pt x="49" y="9"/>
                    <a:pt x="49" y="8"/>
                    <a:pt x="49" y="7"/>
                  </a:cubicBezTo>
                  <a:cubicBezTo>
                    <a:pt x="49" y="7"/>
                    <a:pt x="48" y="6"/>
                    <a:pt x="47" y="7"/>
                  </a:cubicBezTo>
                  <a:cubicBezTo>
                    <a:pt x="47" y="7"/>
                    <a:pt x="47" y="7"/>
                    <a:pt x="47" y="8"/>
                  </a:cubicBezTo>
                  <a:cubicBezTo>
                    <a:pt x="46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6"/>
                    <a:pt x="46" y="5"/>
                  </a:cubicBezTo>
                  <a:cubicBezTo>
                    <a:pt x="45" y="4"/>
                    <a:pt x="45" y="4"/>
                    <a:pt x="44" y="4"/>
                  </a:cubicBezTo>
                  <a:cubicBezTo>
                    <a:pt x="43" y="4"/>
                    <a:pt x="43" y="5"/>
                    <a:pt x="43" y="5"/>
                  </a:cubicBezTo>
                  <a:cubicBezTo>
                    <a:pt x="43" y="5"/>
                    <a:pt x="42" y="4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4"/>
                    <a:pt x="40" y="4"/>
                    <a:pt x="39" y="4"/>
                  </a:cubicBezTo>
                  <a:cubicBezTo>
                    <a:pt x="39" y="4"/>
                    <a:pt x="39" y="4"/>
                    <a:pt x="39" y="5"/>
                  </a:cubicBezTo>
                  <a:cubicBezTo>
                    <a:pt x="39" y="4"/>
                    <a:pt x="38" y="4"/>
                    <a:pt x="38" y="4"/>
                  </a:cubicBezTo>
                  <a:cubicBezTo>
                    <a:pt x="38" y="4"/>
                    <a:pt x="39" y="3"/>
                    <a:pt x="38" y="3"/>
                  </a:cubicBezTo>
                  <a:cubicBezTo>
                    <a:pt x="38" y="2"/>
                    <a:pt x="37" y="2"/>
                    <a:pt x="37" y="2"/>
                  </a:cubicBezTo>
                  <a:cubicBezTo>
                    <a:pt x="36" y="2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5" y="4"/>
                    <a:pt x="35" y="3"/>
                  </a:cubicBezTo>
                  <a:cubicBezTo>
                    <a:pt x="35" y="3"/>
                    <a:pt x="35" y="3"/>
                    <a:pt x="35" y="2"/>
                  </a:cubicBezTo>
                  <a:cubicBezTo>
                    <a:pt x="35" y="2"/>
                    <a:pt x="34" y="1"/>
                    <a:pt x="33" y="2"/>
                  </a:cubicBezTo>
                  <a:cubicBezTo>
                    <a:pt x="33" y="2"/>
                    <a:pt x="32" y="2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2"/>
                    <a:pt x="31" y="2"/>
                    <a:pt x="3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8" y="1"/>
                    <a:pt x="27" y="2"/>
                    <a:pt x="27" y="2"/>
                  </a:cubicBezTo>
                  <a:cubicBezTo>
                    <a:pt x="27" y="2"/>
                    <a:pt x="27" y="2"/>
                    <a:pt x="26" y="2"/>
                  </a:cubicBezTo>
                  <a:cubicBezTo>
                    <a:pt x="26" y="2"/>
                    <a:pt x="26" y="2"/>
                    <a:pt x="26" y="1"/>
                  </a:cubicBezTo>
                  <a:cubicBezTo>
                    <a:pt x="26" y="1"/>
                    <a:pt x="25" y="0"/>
                    <a:pt x="24" y="1"/>
                  </a:cubicBezTo>
                  <a:cubicBezTo>
                    <a:pt x="24" y="1"/>
                    <a:pt x="23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3"/>
                    <a:pt x="23" y="3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21" y="2"/>
                    <a:pt x="20" y="2"/>
                    <a:pt x="20" y="3"/>
                  </a:cubicBezTo>
                  <a:cubicBezTo>
                    <a:pt x="20" y="3"/>
                    <a:pt x="19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10" y="6"/>
                    <a:pt x="9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9"/>
                    <a:pt x="7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3" y="13"/>
                  </a:cubicBezTo>
                  <a:cubicBezTo>
                    <a:pt x="3" y="13"/>
                    <a:pt x="2" y="14"/>
                    <a:pt x="2" y="15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9"/>
                    <a:pt x="1" y="19"/>
                    <a:pt x="1" y="20"/>
                  </a:cubicBezTo>
                  <a:cubicBezTo>
                    <a:pt x="1" y="20"/>
                    <a:pt x="2" y="21"/>
                    <a:pt x="2" y="21"/>
                  </a:cubicBezTo>
                  <a:cubicBezTo>
                    <a:pt x="2" y="21"/>
                    <a:pt x="2" y="22"/>
                    <a:pt x="2" y="22"/>
                  </a:cubicBezTo>
                  <a:cubicBezTo>
                    <a:pt x="2" y="22"/>
                    <a:pt x="2" y="22"/>
                    <a:pt x="1" y="22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0" y="24"/>
                    <a:pt x="1" y="24"/>
                    <a:pt x="1" y="25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0" y="27"/>
                    <a:pt x="1" y="27"/>
                    <a:pt x="1" y="27"/>
                  </a:cubicBezTo>
                  <a:cubicBezTo>
                    <a:pt x="2" y="27"/>
                    <a:pt x="2" y="27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2" y="27"/>
                    <a:pt x="1" y="28"/>
                    <a:pt x="1" y="28"/>
                  </a:cubicBezTo>
                  <a:cubicBezTo>
                    <a:pt x="2" y="29"/>
                    <a:pt x="2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0"/>
                    <a:pt x="4" y="31"/>
                  </a:cubicBezTo>
                  <a:cubicBezTo>
                    <a:pt x="3" y="31"/>
                    <a:pt x="3" y="31"/>
                    <a:pt x="3" y="32"/>
                  </a:cubicBezTo>
                  <a:cubicBezTo>
                    <a:pt x="3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4"/>
                    <a:pt x="5" y="34"/>
                    <a:pt x="6" y="35"/>
                  </a:cubicBezTo>
                  <a:cubicBezTo>
                    <a:pt x="5" y="36"/>
                    <a:pt x="5" y="36"/>
                    <a:pt x="5" y="37"/>
                  </a:cubicBezTo>
                  <a:cubicBezTo>
                    <a:pt x="5" y="37"/>
                    <a:pt x="6" y="38"/>
                    <a:pt x="7" y="38"/>
                  </a:cubicBezTo>
                  <a:cubicBezTo>
                    <a:pt x="7" y="38"/>
                    <a:pt x="7" y="38"/>
                    <a:pt x="7" y="37"/>
                  </a:cubicBezTo>
                  <a:cubicBezTo>
                    <a:pt x="7" y="38"/>
                    <a:pt x="8" y="39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39"/>
                    <a:pt x="7" y="39"/>
                    <a:pt x="7" y="39"/>
                  </a:cubicBezTo>
                  <a:cubicBezTo>
                    <a:pt x="6" y="39"/>
                    <a:pt x="5" y="40"/>
                    <a:pt x="6" y="41"/>
                  </a:cubicBezTo>
                  <a:cubicBezTo>
                    <a:pt x="6" y="41"/>
                    <a:pt x="6" y="42"/>
                    <a:pt x="7" y="42"/>
                  </a:cubicBezTo>
                  <a:cubicBezTo>
                    <a:pt x="7" y="42"/>
                    <a:pt x="8" y="41"/>
                    <a:pt x="8" y="41"/>
                  </a:cubicBezTo>
                  <a:cubicBezTo>
                    <a:pt x="8" y="42"/>
                    <a:pt x="9" y="42"/>
                    <a:pt x="9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3"/>
                    <a:pt x="9" y="44"/>
                  </a:cubicBezTo>
                  <a:cubicBezTo>
                    <a:pt x="9" y="44"/>
                    <a:pt x="10" y="45"/>
                    <a:pt x="10" y="45"/>
                  </a:cubicBezTo>
                  <a:cubicBezTo>
                    <a:pt x="11" y="45"/>
                    <a:pt x="12" y="44"/>
                    <a:pt x="11" y="43"/>
                  </a:cubicBezTo>
                  <a:cubicBezTo>
                    <a:pt x="12" y="44"/>
                    <a:pt x="12" y="44"/>
                    <a:pt x="13" y="45"/>
                  </a:cubicBezTo>
                  <a:cubicBezTo>
                    <a:pt x="12" y="45"/>
                    <a:pt x="12" y="45"/>
                    <a:pt x="12" y="46"/>
                  </a:cubicBezTo>
                  <a:cubicBezTo>
                    <a:pt x="12" y="47"/>
                    <a:pt x="13" y="47"/>
                    <a:pt x="14" y="47"/>
                  </a:cubicBezTo>
                  <a:cubicBezTo>
                    <a:pt x="14" y="47"/>
                    <a:pt x="14" y="47"/>
                    <a:pt x="15" y="46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7" y="48"/>
                    <a:pt x="16" y="48"/>
                    <a:pt x="16" y="48"/>
                  </a:cubicBezTo>
                  <a:cubicBezTo>
                    <a:pt x="15" y="48"/>
                    <a:pt x="15" y="49"/>
                    <a:pt x="15" y="50"/>
                  </a:cubicBezTo>
                  <a:cubicBezTo>
                    <a:pt x="15" y="50"/>
                    <a:pt x="16" y="51"/>
                    <a:pt x="17" y="51"/>
                  </a:cubicBezTo>
                  <a:cubicBezTo>
                    <a:pt x="17" y="51"/>
                    <a:pt x="18" y="50"/>
                    <a:pt x="18" y="49"/>
                  </a:cubicBezTo>
                  <a:cubicBezTo>
                    <a:pt x="18" y="49"/>
                    <a:pt x="18" y="49"/>
                    <a:pt x="17" y="49"/>
                  </a:cubicBezTo>
                  <a:cubicBezTo>
                    <a:pt x="18" y="49"/>
                    <a:pt x="19" y="49"/>
                    <a:pt x="19" y="50"/>
                  </a:cubicBezTo>
                  <a:cubicBezTo>
                    <a:pt x="18" y="50"/>
                    <a:pt x="18" y="51"/>
                    <a:pt x="18" y="51"/>
                  </a:cubicBezTo>
                  <a:cubicBezTo>
                    <a:pt x="18" y="52"/>
                    <a:pt x="19" y="52"/>
                    <a:pt x="20" y="52"/>
                  </a:cubicBezTo>
                  <a:cubicBezTo>
                    <a:pt x="20" y="52"/>
                    <a:pt x="21" y="52"/>
                    <a:pt x="21" y="51"/>
                  </a:cubicBezTo>
                  <a:cubicBezTo>
                    <a:pt x="21" y="51"/>
                    <a:pt x="22" y="52"/>
                    <a:pt x="23" y="52"/>
                  </a:cubicBezTo>
                  <a:cubicBezTo>
                    <a:pt x="24" y="53"/>
                    <a:pt x="25" y="53"/>
                    <a:pt x="26" y="54"/>
                  </a:cubicBezTo>
                  <a:cubicBezTo>
                    <a:pt x="26" y="54"/>
                    <a:pt x="26" y="54"/>
                    <a:pt x="26" y="55"/>
                  </a:cubicBezTo>
                  <a:cubicBezTo>
                    <a:pt x="26" y="55"/>
                    <a:pt x="27" y="56"/>
                    <a:pt x="27" y="56"/>
                  </a:cubicBezTo>
                  <a:cubicBezTo>
                    <a:pt x="28" y="56"/>
                    <a:pt x="28" y="55"/>
                    <a:pt x="28" y="55"/>
                  </a:cubicBezTo>
                  <a:cubicBezTo>
                    <a:pt x="31" y="56"/>
                    <a:pt x="33" y="56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4" y="58"/>
                    <a:pt x="34" y="59"/>
                  </a:cubicBezTo>
                  <a:cubicBezTo>
                    <a:pt x="34" y="59"/>
                    <a:pt x="35" y="60"/>
                    <a:pt x="36" y="60"/>
                  </a:cubicBezTo>
                  <a:cubicBezTo>
                    <a:pt x="36" y="60"/>
                    <a:pt x="36" y="60"/>
                    <a:pt x="36" y="59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60"/>
                    <a:pt x="37" y="61"/>
                    <a:pt x="38" y="61"/>
                  </a:cubicBezTo>
                  <a:cubicBezTo>
                    <a:pt x="39" y="61"/>
                    <a:pt x="39" y="60"/>
                    <a:pt x="39" y="59"/>
                  </a:cubicBezTo>
                  <a:cubicBezTo>
                    <a:pt x="39" y="58"/>
                    <a:pt x="38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7" y="57"/>
                    <a:pt x="36" y="57"/>
                  </a:cubicBezTo>
                  <a:cubicBezTo>
                    <a:pt x="47" y="59"/>
                    <a:pt x="57" y="57"/>
                    <a:pt x="63" y="51"/>
                  </a:cubicBezTo>
                  <a:cubicBezTo>
                    <a:pt x="63" y="52"/>
                    <a:pt x="64" y="53"/>
                    <a:pt x="64" y="52"/>
                  </a:cubicBezTo>
                  <a:cubicBezTo>
                    <a:pt x="65" y="52"/>
                    <a:pt x="66" y="52"/>
                    <a:pt x="65" y="51"/>
                  </a:cubicBezTo>
                  <a:cubicBezTo>
                    <a:pt x="65" y="50"/>
                    <a:pt x="65" y="50"/>
                    <a:pt x="64" y="50"/>
                  </a:cubicBezTo>
                  <a:cubicBezTo>
                    <a:pt x="65" y="49"/>
                    <a:pt x="65" y="48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7" y="47"/>
                    <a:pt x="68" y="47"/>
                    <a:pt x="67" y="46"/>
                  </a:cubicBezTo>
                  <a:cubicBezTo>
                    <a:pt x="67" y="46"/>
                    <a:pt x="67" y="45"/>
                    <a:pt x="67" y="45"/>
                  </a:cubicBezTo>
                  <a:cubicBezTo>
                    <a:pt x="67" y="45"/>
                    <a:pt x="67" y="44"/>
                    <a:pt x="67" y="44"/>
                  </a:cubicBezTo>
                  <a:cubicBezTo>
                    <a:pt x="68" y="45"/>
                    <a:pt x="68" y="45"/>
                    <a:pt x="69" y="45"/>
                  </a:cubicBezTo>
                  <a:cubicBezTo>
                    <a:pt x="70" y="45"/>
                    <a:pt x="70" y="44"/>
                    <a:pt x="70" y="43"/>
                  </a:cubicBezTo>
                  <a:close/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lose/>
                  <a:moveTo>
                    <a:pt x="55" y="14"/>
                  </a:move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4"/>
                  </a:cubicBezTo>
                  <a:close/>
                  <a:moveTo>
                    <a:pt x="53" y="57"/>
                  </a:moveTo>
                  <a:cubicBezTo>
                    <a:pt x="52" y="57"/>
                    <a:pt x="51" y="58"/>
                    <a:pt x="52" y="59"/>
                  </a:cubicBezTo>
                  <a:cubicBezTo>
                    <a:pt x="52" y="59"/>
                    <a:pt x="52" y="60"/>
                    <a:pt x="53" y="60"/>
                  </a:cubicBezTo>
                  <a:cubicBezTo>
                    <a:pt x="54" y="60"/>
                    <a:pt x="54" y="59"/>
                    <a:pt x="54" y="58"/>
                  </a:cubicBezTo>
                  <a:cubicBezTo>
                    <a:pt x="54" y="57"/>
                    <a:pt x="53" y="57"/>
                    <a:pt x="53" y="57"/>
                  </a:cubicBezTo>
                  <a:close/>
                  <a:moveTo>
                    <a:pt x="58" y="55"/>
                  </a:moveTo>
                  <a:cubicBezTo>
                    <a:pt x="58" y="55"/>
                    <a:pt x="57" y="56"/>
                    <a:pt x="57" y="56"/>
                  </a:cubicBezTo>
                  <a:cubicBezTo>
                    <a:pt x="57" y="56"/>
                    <a:pt x="56" y="56"/>
                    <a:pt x="56" y="56"/>
                  </a:cubicBezTo>
                  <a:cubicBezTo>
                    <a:pt x="55" y="56"/>
                    <a:pt x="55" y="57"/>
                    <a:pt x="55" y="58"/>
                  </a:cubicBezTo>
                  <a:cubicBezTo>
                    <a:pt x="55" y="58"/>
                    <a:pt x="56" y="59"/>
                    <a:pt x="56" y="59"/>
                  </a:cubicBezTo>
                  <a:cubicBezTo>
                    <a:pt x="57" y="59"/>
                    <a:pt x="57" y="58"/>
                    <a:pt x="57" y="58"/>
                  </a:cubicBezTo>
                  <a:cubicBezTo>
                    <a:pt x="58" y="58"/>
                    <a:pt x="58" y="58"/>
                    <a:pt x="59" y="58"/>
                  </a:cubicBezTo>
                  <a:cubicBezTo>
                    <a:pt x="59" y="58"/>
                    <a:pt x="60" y="57"/>
                    <a:pt x="60" y="56"/>
                  </a:cubicBezTo>
                  <a:cubicBezTo>
                    <a:pt x="60" y="56"/>
                    <a:pt x="59" y="55"/>
                    <a:pt x="58" y="55"/>
                  </a:cubicBezTo>
                  <a:close/>
                </a:path>
              </a:pathLst>
            </a:custGeom>
            <a:solidFill>
              <a:srgbClr val="8D8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Freeform 160">
              <a:extLst>
                <a:ext uri="{FF2B5EF4-FFF2-40B4-BE49-F238E27FC236}">
                  <a16:creationId xmlns:a16="http://schemas.microsoft.com/office/drawing/2014/main" id="{AC71007B-1FF7-41BE-B528-FB63E91247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9" y="3081"/>
              <a:ext cx="144" cy="158"/>
            </a:xfrm>
            <a:custGeom>
              <a:avLst/>
              <a:gdLst>
                <a:gd name="T0" fmla="*/ 476 w 66"/>
                <a:gd name="T1" fmla="*/ 1896 h 68"/>
                <a:gd name="T2" fmla="*/ 271 w 66"/>
                <a:gd name="T3" fmla="*/ 1831 h 68"/>
                <a:gd name="T4" fmla="*/ 1381 w 66"/>
                <a:gd name="T5" fmla="*/ 416 h 68"/>
                <a:gd name="T6" fmla="*/ 1204 w 66"/>
                <a:gd name="T7" fmla="*/ 1431 h 68"/>
                <a:gd name="T8" fmla="*/ 1289 w 66"/>
                <a:gd name="T9" fmla="*/ 200 h 68"/>
                <a:gd name="T10" fmla="*/ 1423 w 66"/>
                <a:gd name="T11" fmla="*/ 929 h 68"/>
                <a:gd name="T12" fmla="*/ 1451 w 66"/>
                <a:gd name="T13" fmla="*/ 702 h 68"/>
                <a:gd name="T14" fmla="*/ 1289 w 66"/>
                <a:gd name="T15" fmla="*/ 1252 h 68"/>
                <a:gd name="T16" fmla="*/ 1381 w 66"/>
                <a:gd name="T17" fmla="*/ 881 h 68"/>
                <a:gd name="T18" fmla="*/ 1337 w 66"/>
                <a:gd name="T19" fmla="*/ 1101 h 68"/>
                <a:gd name="T20" fmla="*/ 1405 w 66"/>
                <a:gd name="T21" fmla="*/ 616 h 68"/>
                <a:gd name="T22" fmla="*/ 1451 w 66"/>
                <a:gd name="T23" fmla="*/ 465 h 68"/>
                <a:gd name="T24" fmla="*/ 1318 w 66"/>
                <a:gd name="T25" fmla="*/ 323 h 68"/>
                <a:gd name="T26" fmla="*/ 1248 w 66"/>
                <a:gd name="T27" fmla="*/ 200 h 68"/>
                <a:gd name="T28" fmla="*/ 1204 w 66"/>
                <a:gd name="T29" fmla="*/ 86 h 68"/>
                <a:gd name="T30" fmla="*/ 1108 w 66"/>
                <a:gd name="T31" fmla="*/ 86 h 68"/>
                <a:gd name="T32" fmla="*/ 958 w 66"/>
                <a:gd name="T33" fmla="*/ 65 h 68"/>
                <a:gd name="T34" fmla="*/ 881 w 66"/>
                <a:gd name="T35" fmla="*/ 65 h 68"/>
                <a:gd name="T36" fmla="*/ 790 w 66"/>
                <a:gd name="T37" fmla="*/ 65 h 68"/>
                <a:gd name="T38" fmla="*/ 729 w 66"/>
                <a:gd name="T39" fmla="*/ 86 h 68"/>
                <a:gd name="T40" fmla="*/ 613 w 66"/>
                <a:gd name="T41" fmla="*/ 179 h 68"/>
                <a:gd name="T42" fmla="*/ 500 w 66"/>
                <a:gd name="T43" fmla="*/ 265 h 68"/>
                <a:gd name="T44" fmla="*/ 456 w 66"/>
                <a:gd name="T45" fmla="*/ 200 h 68"/>
                <a:gd name="T46" fmla="*/ 386 w 66"/>
                <a:gd name="T47" fmla="*/ 323 h 68"/>
                <a:gd name="T48" fmla="*/ 323 w 66"/>
                <a:gd name="T49" fmla="*/ 379 h 68"/>
                <a:gd name="T50" fmla="*/ 271 w 66"/>
                <a:gd name="T51" fmla="*/ 465 h 68"/>
                <a:gd name="T52" fmla="*/ 209 w 66"/>
                <a:gd name="T53" fmla="*/ 551 h 68"/>
                <a:gd name="T54" fmla="*/ 157 w 66"/>
                <a:gd name="T55" fmla="*/ 730 h 68"/>
                <a:gd name="T56" fmla="*/ 133 w 66"/>
                <a:gd name="T57" fmla="*/ 816 h 68"/>
                <a:gd name="T58" fmla="*/ 113 w 66"/>
                <a:gd name="T59" fmla="*/ 902 h 68"/>
                <a:gd name="T60" fmla="*/ 72 w 66"/>
                <a:gd name="T61" fmla="*/ 967 h 68"/>
                <a:gd name="T62" fmla="*/ 20 w 66"/>
                <a:gd name="T63" fmla="*/ 1139 h 68"/>
                <a:gd name="T64" fmla="*/ 20 w 66"/>
                <a:gd name="T65" fmla="*/ 1231 h 68"/>
                <a:gd name="T66" fmla="*/ 44 w 66"/>
                <a:gd name="T67" fmla="*/ 1403 h 68"/>
                <a:gd name="T68" fmla="*/ 96 w 66"/>
                <a:gd name="T69" fmla="*/ 1517 h 68"/>
                <a:gd name="T70" fmla="*/ 133 w 66"/>
                <a:gd name="T71" fmla="*/ 1657 h 68"/>
                <a:gd name="T72" fmla="*/ 209 w 66"/>
                <a:gd name="T73" fmla="*/ 1745 h 68"/>
                <a:gd name="T74" fmla="*/ 323 w 66"/>
                <a:gd name="T75" fmla="*/ 1831 h 68"/>
                <a:gd name="T76" fmla="*/ 404 w 66"/>
                <a:gd name="T77" fmla="*/ 1922 h 68"/>
                <a:gd name="T78" fmla="*/ 500 w 66"/>
                <a:gd name="T79" fmla="*/ 1896 h 68"/>
                <a:gd name="T80" fmla="*/ 633 w 66"/>
                <a:gd name="T81" fmla="*/ 1922 h 68"/>
                <a:gd name="T82" fmla="*/ 766 w 66"/>
                <a:gd name="T83" fmla="*/ 1831 h 68"/>
                <a:gd name="T84" fmla="*/ 842 w 66"/>
                <a:gd name="T85" fmla="*/ 1896 h 68"/>
                <a:gd name="T86" fmla="*/ 881 w 66"/>
                <a:gd name="T87" fmla="*/ 1745 h 68"/>
                <a:gd name="T88" fmla="*/ 905 w 66"/>
                <a:gd name="T89" fmla="*/ 1745 h 68"/>
                <a:gd name="T90" fmla="*/ 1039 w 66"/>
                <a:gd name="T91" fmla="*/ 1603 h 68"/>
                <a:gd name="T92" fmla="*/ 1039 w 66"/>
                <a:gd name="T93" fmla="*/ 1603 h 68"/>
                <a:gd name="T94" fmla="*/ 1152 w 66"/>
                <a:gd name="T95" fmla="*/ 1457 h 68"/>
                <a:gd name="T96" fmla="*/ 1318 w 66"/>
                <a:gd name="T97" fmla="*/ 1139 h 68"/>
                <a:gd name="T98" fmla="*/ 1405 w 66"/>
                <a:gd name="T99" fmla="*/ 1080 h 68"/>
                <a:gd name="T100" fmla="*/ 1361 w 66"/>
                <a:gd name="T101" fmla="*/ 1231 h 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6" h="68">
                  <a:moveTo>
                    <a:pt x="21" y="65"/>
                  </a:moveTo>
                  <a:cubicBezTo>
                    <a:pt x="20" y="65"/>
                    <a:pt x="20" y="66"/>
                    <a:pt x="20" y="66"/>
                  </a:cubicBezTo>
                  <a:cubicBezTo>
                    <a:pt x="20" y="67"/>
                    <a:pt x="20" y="68"/>
                    <a:pt x="21" y="68"/>
                  </a:cubicBezTo>
                  <a:cubicBezTo>
                    <a:pt x="22" y="68"/>
                    <a:pt x="23" y="67"/>
                    <a:pt x="23" y="66"/>
                  </a:cubicBezTo>
                  <a:cubicBezTo>
                    <a:pt x="23" y="66"/>
                    <a:pt x="22" y="65"/>
                    <a:pt x="21" y="65"/>
                  </a:cubicBezTo>
                  <a:close/>
                  <a:moveTo>
                    <a:pt x="12" y="63"/>
                  </a:moveTo>
                  <a:cubicBezTo>
                    <a:pt x="11" y="64"/>
                    <a:pt x="11" y="64"/>
                    <a:pt x="11" y="65"/>
                  </a:cubicBezTo>
                  <a:cubicBezTo>
                    <a:pt x="11" y="66"/>
                    <a:pt x="12" y="66"/>
                    <a:pt x="12" y="66"/>
                  </a:cubicBezTo>
                  <a:cubicBezTo>
                    <a:pt x="13" y="66"/>
                    <a:pt x="14" y="65"/>
                    <a:pt x="13" y="65"/>
                  </a:cubicBezTo>
                  <a:cubicBezTo>
                    <a:pt x="13" y="64"/>
                    <a:pt x="13" y="63"/>
                    <a:pt x="12" y="63"/>
                  </a:cubicBezTo>
                  <a:close/>
                  <a:moveTo>
                    <a:pt x="61" y="14"/>
                  </a:moveTo>
                  <a:cubicBezTo>
                    <a:pt x="62" y="14"/>
                    <a:pt x="62" y="14"/>
                    <a:pt x="62" y="13"/>
                  </a:cubicBezTo>
                  <a:cubicBezTo>
                    <a:pt x="62" y="12"/>
                    <a:pt x="62" y="12"/>
                    <a:pt x="61" y="12"/>
                  </a:cubicBezTo>
                  <a:cubicBezTo>
                    <a:pt x="60" y="12"/>
                    <a:pt x="60" y="12"/>
                    <a:pt x="60" y="13"/>
                  </a:cubicBezTo>
                  <a:cubicBezTo>
                    <a:pt x="60" y="14"/>
                    <a:pt x="60" y="14"/>
                    <a:pt x="61" y="14"/>
                  </a:cubicBezTo>
                  <a:close/>
                  <a:moveTo>
                    <a:pt x="53" y="49"/>
                  </a:moveTo>
                  <a:cubicBezTo>
                    <a:pt x="52" y="49"/>
                    <a:pt x="52" y="50"/>
                    <a:pt x="52" y="51"/>
                  </a:cubicBezTo>
                  <a:cubicBezTo>
                    <a:pt x="52" y="51"/>
                    <a:pt x="52" y="52"/>
                    <a:pt x="53" y="52"/>
                  </a:cubicBezTo>
                  <a:cubicBezTo>
                    <a:pt x="54" y="52"/>
                    <a:pt x="54" y="51"/>
                    <a:pt x="54" y="51"/>
                  </a:cubicBezTo>
                  <a:cubicBezTo>
                    <a:pt x="54" y="50"/>
                    <a:pt x="54" y="49"/>
                    <a:pt x="53" y="49"/>
                  </a:cubicBezTo>
                  <a:close/>
                  <a:moveTo>
                    <a:pt x="57" y="7"/>
                  </a:moveTo>
                  <a:cubicBezTo>
                    <a:pt x="58" y="7"/>
                    <a:pt x="58" y="7"/>
                    <a:pt x="58" y="6"/>
                  </a:cubicBezTo>
                  <a:cubicBezTo>
                    <a:pt x="58" y="5"/>
                    <a:pt x="58" y="5"/>
                    <a:pt x="57" y="5"/>
                  </a:cubicBezTo>
                  <a:cubicBezTo>
                    <a:pt x="56" y="5"/>
                    <a:pt x="55" y="5"/>
                    <a:pt x="55" y="6"/>
                  </a:cubicBezTo>
                  <a:cubicBezTo>
                    <a:pt x="55" y="7"/>
                    <a:pt x="56" y="7"/>
                    <a:pt x="57" y="7"/>
                  </a:cubicBezTo>
                  <a:close/>
                  <a:moveTo>
                    <a:pt x="63" y="32"/>
                  </a:moveTo>
                  <a:cubicBezTo>
                    <a:pt x="62" y="32"/>
                    <a:pt x="61" y="33"/>
                    <a:pt x="61" y="34"/>
                  </a:cubicBezTo>
                  <a:cubicBezTo>
                    <a:pt x="61" y="34"/>
                    <a:pt x="62" y="35"/>
                    <a:pt x="63" y="35"/>
                  </a:cubicBezTo>
                  <a:cubicBezTo>
                    <a:pt x="64" y="35"/>
                    <a:pt x="64" y="34"/>
                    <a:pt x="64" y="33"/>
                  </a:cubicBezTo>
                  <a:cubicBezTo>
                    <a:pt x="64" y="33"/>
                    <a:pt x="63" y="32"/>
                    <a:pt x="63" y="32"/>
                  </a:cubicBezTo>
                  <a:close/>
                  <a:moveTo>
                    <a:pt x="64" y="24"/>
                  </a:moveTo>
                  <a:cubicBezTo>
                    <a:pt x="63" y="24"/>
                    <a:pt x="63" y="25"/>
                    <a:pt x="63" y="26"/>
                  </a:cubicBezTo>
                  <a:cubicBezTo>
                    <a:pt x="63" y="27"/>
                    <a:pt x="63" y="27"/>
                    <a:pt x="64" y="27"/>
                  </a:cubicBezTo>
                  <a:cubicBezTo>
                    <a:pt x="65" y="27"/>
                    <a:pt x="66" y="27"/>
                    <a:pt x="66" y="26"/>
                  </a:cubicBezTo>
                  <a:cubicBezTo>
                    <a:pt x="66" y="25"/>
                    <a:pt x="65" y="24"/>
                    <a:pt x="64" y="24"/>
                  </a:cubicBezTo>
                  <a:close/>
                  <a:moveTo>
                    <a:pt x="57" y="43"/>
                  </a:moveTo>
                  <a:cubicBezTo>
                    <a:pt x="57" y="43"/>
                    <a:pt x="56" y="44"/>
                    <a:pt x="56" y="45"/>
                  </a:cubicBezTo>
                  <a:cubicBezTo>
                    <a:pt x="56" y="45"/>
                    <a:pt x="57" y="46"/>
                    <a:pt x="58" y="46"/>
                  </a:cubicBezTo>
                  <a:cubicBezTo>
                    <a:pt x="58" y="46"/>
                    <a:pt x="59" y="45"/>
                    <a:pt x="59" y="45"/>
                  </a:cubicBezTo>
                  <a:cubicBezTo>
                    <a:pt x="59" y="44"/>
                    <a:pt x="58" y="43"/>
                    <a:pt x="57" y="43"/>
                  </a:cubicBezTo>
                  <a:close/>
                  <a:moveTo>
                    <a:pt x="61" y="30"/>
                  </a:moveTo>
                  <a:cubicBezTo>
                    <a:pt x="61" y="31"/>
                    <a:pt x="62" y="31"/>
                    <a:pt x="63" y="31"/>
                  </a:cubicBezTo>
                  <a:cubicBezTo>
                    <a:pt x="63" y="31"/>
                    <a:pt x="64" y="31"/>
                    <a:pt x="64" y="30"/>
                  </a:cubicBezTo>
                  <a:cubicBezTo>
                    <a:pt x="64" y="29"/>
                    <a:pt x="63" y="29"/>
                    <a:pt x="63" y="29"/>
                  </a:cubicBezTo>
                  <a:cubicBezTo>
                    <a:pt x="62" y="29"/>
                    <a:pt x="61" y="29"/>
                    <a:pt x="61" y="30"/>
                  </a:cubicBezTo>
                  <a:close/>
                  <a:moveTo>
                    <a:pt x="61" y="36"/>
                  </a:moveTo>
                  <a:cubicBezTo>
                    <a:pt x="60" y="36"/>
                    <a:pt x="60" y="36"/>
                    <a:pt x="60" y="37"/>
                  </a:cubicBezTo>
                  <a:cubicBezTo>
                    <a:pt x="60" y="37"/>
                    <a:pt x="60" y="38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33"/>
                    <a:pt x="62" y="27"/>
                    <a:pt x="62" y="22"/>
                  </a:cubicBezTo>
                  <a:cubicBezTo>
                    <a:pt x="62" y="23"/>
                    <a:pt x="63" y="23"/>
                    <a:pt x="63" y="23"/>
                  </a:cubicBezTo>
                  <a:cubicBezTo>
                    <a:pt x="64" y="23"/>
                    <a:pt x="64" y="22"/>
                    <a:pt x="64" y="22"/>
                  </a:cubicBezTo>
                  <a:cubicBezTo>
                    <a:pt x="64" y="21"/>
                    <a:pt x="64" y="20"/>
                    <a:pt x="63" y="20"/>
                  </a:cubicBezTo>
                  <a:cubicBezTo>
                    <a:pt x="62" y="20"/>
                    <a:pt x="62" y="21"/>
                    <a:pt x="62" y="21"/>
                  </a:cubicBezTo>
                  <a:cubicBezTo>
                    <a:pt x="62" y="20"/>
                    <a:pt x="62" y="20"/>
                    <a:pt x="61" y="19"/>
                  </a:cubicBezTo>
                  <a:cubicBezTo>
                    <a:pt x="62" y="19"/>
                    <a:pt x="62" y="20"/>
                    <a:pt x="63" y="20"/>
                  </a:cubicBezTo>
                  <a:cubicBezTo>
                    <a:pt x="63" y="20"/>
                    <a:pt x="64" y="19"/>
                    <a:pt x="64" y="18"/>
                  </a:cubicBezTo>
                  <a:cubicBezTo>
                    <a:pt x="64" y="18"/>
                    <a:pt x="63" y="17"/>
                    <a:pt x="63" y="17"/>
                  </a:cubicBezTo>
                  <a:cubicBezTo>
                    <a:pt x="63" y="17"/>
                    <a:pt x="64" y="17"/>
                    <a:pt x="64" y="16"/>
                  </a:cubicBezTo>
                  <a:cubicBezTo>
                    <a:pt x="64" y="15"/>
                    <a:pt x="63" y="15"/>
                    <a:pt x="62" y="15"/>
                  </a:cubicBezTo>
                  <a:cubicBezTo>
                    <a:pt x="62" y="15"/>
                    <a:pt x="61" y="15"/>
                    <a:pt x="61" y="16"/>
                  </a:cubicBezTo>
                  <a:cubicBezTo>
                    <a:pt x="61" y="17"/>
                    <a:pt x="61" y="17"/>
                    <a:pt x="62" y="17"/>
                  </a:cubicBezTo>
                  <a:cubicBezTo>
                    <a:pt x="62" y="18"/>
                    <a:pt x="61" y="18"/>
                    <a:pt x="61" y="18"/>
                  </a:cubicBezTo>
                  <a:cubicBezTo>
                    <a:pt x="61" y="15"/>
                    <a:pt x="60" y="13"/>
                    <a:pt x="58" y="11"/>
                  </a:cubicBezTo>
                  <a:cubicBezTo>
                    <a:pt x="59" y="10"/>
                    <a:pt x="59" y="10"/>
                    <a:pt x="59" y="9"/>
                  </a:cubicBezTo>
                  <a:cubicBezTo>
                    <a:pt x="59" y="9"/>
                    <a:pt x="59" y="8"/>
                    <a:pt x="58" y="8"/>
                  </a:cubicBezTo>
                  <a:cubicBezTo>
                    <a:pt x="58" y="8"/>
                    <a:pt x="57" y="8"/>
                    <a:pt x="57" y="9"/>
                  </a:cubicBezTo>
                  <a:cubicBezTo>
                    <a:pt x="56" y="8"/>
                    <a:pt x="56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5" y="6"/>
                  </a:cubicBezTo>
                  <a:cubicBezTo>
                    <a:pt x="55" y="6"/>
                    <a:pt x="54" y="5"/>
                    <a:pt x="54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2" y="5"/>
                    <a:pt x="52" y="5"/>
                  </a:cubicBezTo>
                  <a:cubicBezTo>
                    <a:pt x="52" y="4"/>
                    <a:pt x="53" y="4"/>
                    <a:pt x="53" y="3"/>
                  </a:cubicBezTo>
                  <a:cubicBezTo>
                    <a:pt x="53" y="3"/>
                    <a:pt x="52" y="2"/>
                    <a:pt x="51" y="2"/>
                  </a:cubicBezTo>
                  <a:cubicBezTo>
                    <a:pt x="51" y="2"/>
                    <a:pt x="50" y="3"/>
                    <a:pt x="50" y="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8" y="2"/>
                    <a:pt x="47" y="2"/>
                  </a:cubicBezTo>
                  <a:cubicBezTo>
                    <a:pt x="47" y="2"/>
                    <a:pt x="46" y="2"/>
                    <a:pt x="46" y="3"/>
                  </a:cubicBezTo>
                  <a:cubicBezTo>
                    <a:pt x="46" y="2"/>
                    <a:pt x="45" y="3"/>
                    <a:pt x="45" y="2"/>
                  </a:cubicBezTo>
                  <a:cubicBezTo>
                    <a:pt x="44" y="2"/>
                    <a:pt x="44" y="2"/>
                    <a:pt x="43" y="2"/>
                  </a:cubicBezTo>
                  <a:cubicBezTo>
                    <a:pt x="43" y="2"/>
                    <a:pt x="43" y="2"/>
                    <a:pt x="42" y="2"/>
                  </a:cubicBezTo>
                  <a:cubicBezTo>
                    <a:pt x="42" y="2"/>
                    <a:pt x="42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1" y="0"/>
                    <a:pt x="40" y="0"/>
                  </a:cubicBezTo>
                  <a:cubicBezTo>
                    <a:pt x="39" y="0"/>
                    <a:pt x="39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35" y="0"/>
                    <a:pt x="35" y="1"/>
                    <a:pt x="35" y="2"/>
                  </a:cubicBezTo>
                  <a:cubicBezTo>
                    <a:pt x="35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3"/>
                    <a:pt x="34" y="3"/>
                    <a:pt x="33" y="3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2" y="3"/>
                    <a:pt x="32" y="4"/>
                    <a:pt x="31" y="4"/>
                  </a:cubicBezTo>
                  <a:cubicBezTo>
                    <a:pt x="31" y="4"/>
                    <a:pt x="30" y="5"/>
                    <a:pt x="30" y="5"/>
                  </a:cubicBezTo>
                  <a:cubicBezTo>
                    <a:pt x="29" y="5"/>
                    <a:pt x="29" y="4"/>
                    <a:pt x="29" y="5"/>
                  </a:cubicBezTo>
                  <a:cubicBezTo>
                    <a:pt x="28" y="5"/>
                    <a:pt x="28" y="5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6"/>
                    <a:pt x="26" y="6"/>
                    <a:pt x="25" y="6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7"/>
                    <a:pt x="24" y="7"/>
                    <a:pt x="24" y="8"/>
                  </a:cubicBezTo>
                  <a:cubicBezTo>
                    <a:pt x="24" y="7"/>
                    <a:pt x="24" y="7"/>
                    <a:pt x="23" y="7"/>
                  </a:cubicBezTo>
                  <a:cubicBezTo>
                    <a:pt x="23" y="7"/>
                    <a:pt x="22" y="8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2" y="7"/>
                    <a:pt x="21" y="7"/>
                    <a:pt x="20" y="7"/>
                  </a:cubicBezTo>
                  <a:cubicBezTo>
                    <a:pt x="20" y="7"/>
                    <a:pt x="19" y="7"/>
                    <a:pt x="19" y="8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9"/>
                    <a:pt x="19" y="10"/>
                    <a:pt x="19" y="11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18" y="13"/>
                    <a:pt x="18" y="13"/>
                    <a:pt x="17" y="13"/>
                  </a:cubicBezTo>
                  <a:cubicBezTo>
                    <a:pt x="17" y="12"/>
                    <a:pt x="17" y="12"/>
                    <a:pt x="16" y="12"/>
                  </a:cubicBezTo>
                  <a:cubicBezTo>
                    <a:pt x="16" y="12"/>
                    <a:pt x="15" y="13"/>
                    <a:pt x="15" y="13"/>
                  </a:cubicBezTo>
                  <a:cubicBezTo>
                    <a:pt x="15" y="13"/>
                    <a:pt x="14" y="13"/>
                    <a:pt x="14" y="13"/>
                  </a:cubicBezTo>
                  <a:cubicBezTo>
                    <a:pt x="13" y="13"/>
                    <a:pt x="13" y="14"/>
                    <a:pt x="13" y="14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2" y="16"/>
                  </a:cubicBezTo>
                  <a:cubicBezTo>
                    <a:pt x="12" y="16"/>
                    <a:pt x="11" y="17"/>
                    <a:pt x="11" y="17"/>
                  </a:cubicBezTo>
                  <a:cubicBezTo>
                    <a:pt x="11" y="18"/>
                    <a:pt x="12" y="18"/>
                    <a:pt x="12" y="18"/>
                  </a:cubicBezTo>
                  <a:cubicBezTo>
                    <a:pt x="12" y="19"/>
                    <a:pt x="11" y="19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0" y="19"/>
                    <a:pt x="9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7" y="24"/>
                    <a:pt x="7" y="25"/>
                  </a:cubicBezTo>
                  <a:cubicBezTo>
                    <a:pt x="7" y="25"/>
                    <a:pt x="8" y="25"/>
                    <a:pt x="8" y="25"/>
                  </a:cubicBezTo>
                  <a:cubicBezTo>
                    <a:pt x="7" y="25"/>
                    <a:pt x="7" y="26"/>
                    <a:pt x="7" y="26"/>
                  </a:cubicBezTo>
                  <a:cubicBezTo>
                    <a:pt x="7" y="26"/>
                    <a:pt x="6" y="25"/>
                    <a:pt x="6" y="25"/>
                  </a:cubicBezTo>
                  <a:cubicBezTo>
                    <a:pt x="5" y="26"/>
                    <a:pt x="4" y="26"/>
                    <a:pt x="4" y="27"/>
                  </a:cubicBezTo>
                  <a:cubicBezTo>
                    <a:pt x="5" y="28"/>
                    <a:pt x="5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9"/>
                    <a:pt x="6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3" y="29"/>
                    <a:pt x="4" y="30"/>
                  </a:cubicBezTo>
                  <a:cubicBezTo>
                    <a:pt x="4" y="31"/>
                    <a:pt x="4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4" y="31"/>
                    <a:pt x="4" y="31"/>
                  </a:cubicBezTo>
                  <a:cubicBezTo>
                    <a:pt x="4" y="32"/>
                    <a:pt x="3" y="32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4"/>
                    <a:pt x="2" y="34"/>
                    <a:pt x="2" y="35"/>
                  </a:cubicBezTo>
                  <a:cubicBezTo>
                    <a:pt x="2" y="36"/>
                    <a:pt x="3" y="36"/>
                    <a:pt x="3" y="36"/>
                  </a:cubicBezTo>
                  <a:cubicBezTo>
                    <a:pt x="3" y="37"/>
                    <a:pt x="3" y="37"/>
                    <a:pt x="3" y="38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1" y="39"/>
                    <a:pt x="2" y="40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1"/>
                    <a:pt x="1" y="41"/>
                    <a:pt x="1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4"/>
                    <a:pt x="2" y="45"/>
                    <a:pt x="3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" y="45"/>
                    <a:pt x="0" y="46"/>
                    <a:pt x="1" y="47"/>
                  </a:cubicBezTo>
                  <a:cubicBezTo>
                    <a:pt x="1" y="47"/>
                    <a:pt x="1" y="48"/>
                    <a:pt x="2" y="48"/>
                  </a:cubicBezTo>
                  <a:cubicBezTo>
                    <a:pt x="2" y="48"/>
                    <a:pt x="3" y="48"/>
                    <a:pt x="3" y="47"/>
                  </a:cubicBezTo>
                  <a:cubicBezTo>
                    <a:pt x="3" y="48"/>
                    <a:pt x="3" y="48"/>
                    <a:pt x="3" y="49"/>
                  </a:cubicBezTo>
                  <a:cubicBezTo>
                    <a:pt x="3" y="49"/>
                    <a:pt x="2" y="50"/>
                    <a:pt x="2" y="50"/>
                  </a:cubicBezTo>
                  <a:cubicBezTo>
                    <a:pt x="2" y="51"/>
                    <a:pt x="3" y="51"/>
                    <a:pt x="4" y="51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3"/>
                    <a:pt x="3" y="53"/>
                    <a:pt x="3" y="54"/>
                  </a:cubicBezTo>
                  <a:cubicBezTo>
                    <a:pt x="3" y="54"/>
                    <a:pt x="4" y="55"/>
                    <a:pt x="4" y="55"/>
                  </a:cubicBezTo>
                  <a:cubicBezTo>
                    <a:pt x="4" y="55"/>
                    <a:pt x="4" y="55"/>
                    <a:pt x="4" y="56"/>
                  </a:cubicBezTo>
                  <a:cubicBezTo>
                    <a:pt x="4" y="57"/>
                    <a:pt x="5" y="57"/>
                    <a:pt x="5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5" y="58"/>
                    <a:pt x="6" y="59"/>
                  </a:cubicBezTo>
                  <a:cubicBezTo>
                    <a:pt x="6" y="59"/>
                    <a:pt x="6" y="60"/>
                    <a:pt x="7" y="60"/>
                  </a:cubicBezTo>
                  <a:cubicBezTo>
                    <a:pt x="7" y="60"/>
                    <a:pt x="8" y="59"/>
                    <a:pt x="8" y="59"/>
                  </a:cubicBezTo>
                  <a:cubicBezTo>
                    <a:pt x="8" y="60"/>
                    <a:pt x="9" y="60"/>
                    <a:pt x="9" y="60"/>
                  </a:cubicBezTo>
                  <a:cubicBezTo>
                    <a:pt x="9" y="61"/>
                    <a:pt x="9" y="61"/>
                    <a:pt x="10" y="61"/>
                  </a:cubicBezTo>
                  <a:cubicBezTo>
                    <a:pt x="9" y="61"/>
                    <a:pt x="9" y="61"/>
                    <a:pt x="9" y="62"/>
                  </a:cubicBezTo>
                  <a:cubicBezTo>
                    <a:pt x="9" y="63"/>
                    <a:pt x="10" y="63"/>
                    <a:pt x="11" y="63"/>
                  </a:cubicBezTo>
                  <a:cubicBezTo>
                    <a:pt x="11" y="63"/>
                    <a:pt x="11" y="63"/>
                    <a:pt x="12" y="62"/>
                  </a:cubicBezTo>
                  <a:cubicBezTo>
                    <a:pt x="12" y="63"/>
                    <a:pt x="13" y="63"/>
                    <a:pt x="14" y="6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5"/>
                    <a:pt x="15" y="65"/>
                    <a:pt x="15" y="65"/>
                  </a:cubicBezTo>
                  <a:cubicBezTo>
                    <a:pt x="16" y="65"/>
                    <a:pt x="16" y="65"/>
                    <a:pt x="17" y="64"/>
                  </a:cubicBezTo>
                  <a:cubicBezTo>
                    <a:pt x="17" y="64"/>
                    <a:pt x="17" y="64"/>
                    <a:pt x="18" y="65"/>
                  </a:cubicBezTo>
                  <a:cubicBezTo>
                    <a:pt x="18" y="65"/>
                    <a:pt x="18" y="65"/>
                    <a:pt x="18" y="66"/>
                  </a:cubicBezTo>
                  <a:cubicBezTo>
                    <a:pt x="18" y="66"/>
                    <a:pt x="18" y="67"/>
                    <a:pt x="19" y="67"/>
                  </a:cubicBezTo>
                  <a:cubicBezTo>
                    <a:pt x="20" y="67"/>
                    <a:pt x="20" y="66"/>
                    <a:pt x="20" y="66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1" y="65"/>
                    <a:pt x="21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6"/>
                    <a:pt x="23" y="66"/>
                    <a:pt x="24" y="66"/>
                  </a:cubicBezTo>
                  <a:cubicBezTo>
                    <a:pt x="24" y="66"/>
                    <a:pt x="25" y="66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6" y="65"/>
                    <a:pt x="26" y="65"/>
                  </a:cubicBezTo>
                  <a:cubicBezTo>
                    <a:pt x="26" y="65"/>
                    <a:pt x="27" y="66"/>
                    <a:pt x="28" y="66"/>
                  </a:cubicBezTo>
                  <a:cubicBezTo>
                    <a:pt x="28" y="66"/>
                    <a:pt x="29" y="65"/>
                    <a:pt x="29" y="65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64"/>
                    <a:pt x="30" y="64"/>
                    <a:pt x="31" y="64"/>
                  </a:cubicBezTo>
                  <a:cubicBezTo>
                    <a:pt x="31" y="64"/>
                    <a:pt x="32" y="65"/>
                    <a:pt x="32" y="65"/>
                  </a:cubicBezTo>
                  <a:cubicBezTo>
                    <a:pt x="33" y="65"/>
                    <a:pt x="34" y="64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5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5" y="63"/>
                    <a:pt x="35" y="64"/>
                  </a:cubicBezTo>
                  <a:cubicBezTo>
                    <a:pt x="35" y="64"/>
                    <a:pt x="36" y="65"/>
                    <a:pt x="37" y="65"/>
                  </a:cubicBezTo>
                  <a:cubicBezTo>
                    <a:pt x="37" y="65"/>
                    <a:pt x="38" y="64"/>
                    <a:pt x="38" y="64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2"/>
                    <a:pt x="39" y="62"/>
                    <a:pt x="39" y="61"/>
                  </a:cubicBezTo>
                  <a:cubicBezTo>
                    <a:pt x="39" y="61"/>
                    <a:pt x="38" y="61"/>
                    <a:pt x="38" y="61"/>
                  </a:cubicBezTo>
                  <a:cubicBezTo>
                    <a:pt x="39" y="61"/>
                    <a:pt x="39" y="60"/>
                    <a:pt x="39" y="60"/>
                  </a:cubicBezTo>
                  <a:cubicBezTo>
                    <a:pt x="39" y="60"/>
                    <a:pt x="39" y="61"/>
                    <a:pt x="39" y="61"/>
                  </a:cubicBezTo>
                  <a:cubicBezTo>
                    <a:pt x="39" y="62"/>
                    <a:pt x="39" y="62"/>
                    <a:pt x="40" y="62"/>
                  </a:cubicBezTo>
                  <a:cubicBezTo>
                    <a:pt x="41" y="62"/>
                    <a:pt x="41" y="62"/>
                    <a:pt x="41" y="61"/>
                  </a:cubicBezTo>
                  <a:cubicBezTo>
                    <a:pt x="41" y="60"/>
                    <a:pt x="41" y="60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1" y="59"/>
                    <a:pt x="41" y="59"/>
                    <a:pt x="42" y="58"/>
                  </a:cubicBezTo>
                  <a:cubicBezTo>
                    <a:pt x="42" y="59"/>
                    <a:pt x="42" y="60"/>
                    <a:pt x="43" y="60"/>
                  </a:cubicBezTo>
                  <a:cubicBezTo>
                    <a:pt x="44" y="60"/>
                    <a:pt x="44" y="59"/>
                    <a:pt x="44" y="58"/>
                  </a:cubicBezTo>
                  <a:cubicBezTo>
                    <a:pt x="44" y="58"/>
                    <a:pt x="44" y="57"/>
                    <a:pt x="44" y="57"/>
                  </a:cubicBezTo>
                  <a:cubicBezTo>
                    <a:pt x="45" y="57"/>
                    <a:pt x="45" y="56"/>
                    <a:pt x="46" y="55"/>
                  </a:cubicBezTo>
                  <a:cubicBezTo>
                    <a:pt x="46" y="55"/>
                    <a:pt x="46" y="56"/>
                    <a:pt x="46" y="56"/>
                  </a:cubicBezTo>
                  <a:cubicBezTo>
                    <a:pt x="46" y="57"/>
                    <a:pt x="46" y="57"/>
                    <a:pt x="47" y="57"/>
                  </a:cubicBezTo>
                  <a:cubicBezTo>
                    <a:pt x="48" y="57"/>
                    <a:pt x="49" y="57"/>
                    <a:pt x="49" y="56"/>
                  </a:cubicBezTo>
                  <a:cubicBezTo>
                    <a:pt x="49" y="55"/>
                    <a:pt x="48" y="55"/>
                    <a:pt x="47" y="55"/>
                  </a:cubicBezTo>
                  <a:cubicBezTo>
                    <a:pt x="47" y="55"/>
                    <a:pt x="47" y="55"/>
                    <a:pt x="46" y="55"/>
                  </a:cubicBezTo>
                  <a:cubicBezTo>
                    <a:pt x="47" y="54"/>
                    <a:pt x="48" y="54"/>
                    <a:pt x="48" y="53"/>
                  </a:cubicBezTo>
                  <a:cubicBezTo>
                    <a:pt x="48" y="54"/>
                    <a:pt x="49" y="55"/>
                    <a:pt x="49" y="55"/>
                  </a:cubicBezTo>
                  <a:cubicBezTo>
                    <a:pt x="50" y="55"/>
                    <a:pt x="51" y="54"/>
                    <a:pt x="51" y="53"/>
                  </a:cubicBezTo>
                  <a:cubicBezTo>
                    <a:pt x="51" y="53"/>
                    <a:pt x="50" y="52"/>
                    <a:pt x="50" y="52"/>
                  </a:cubicBezTo>
                  <a:cubicBezTo>
                    <a:pt x="50" y="51"/>
                    <a:pt x="51" y="51"/>
                    <a:pt x="51" y="50"/>
                  </a:cubicBezTo>
                  <a:cubicBezTo>
                    <a:pt x="52" y="49"/>
                    <a:pt x="53" y="48"/>
                    <a:pt x="53" y="47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8"/>
                    <a:pt x="56" y="47"/>
                    <a:pt x="56" y="46"/>
                  </a:cubicBezTo>
                  <a:cubicBezTo>
                    <a:pt x="56" y="46"/>
                    <a:pt x="55" y="46"/>
                    <a:pt x="55" y="45"/>
                  </a:cubicBezTo>
                  <a:cubicBezTo>
                    <a:pt x="56" y="43"/>
                    <a:pt x="57" y="41"/>
                    <a:pt x="58" y="39"/>
                  </a:cubicBezTo>
                  <a:cubicBezTo>
                    <a:pt x="58" y="40"/>
                    <a:pt x="59" y="40"/>
                    <a:pt x="60" y="40"/>
                  </a:cubicBezTo>
                  <a:cubicBezTo>
                    <a:pt x="60" y="40"/>
                    <a:pt x="61" y="40"/>
                    <a:pt x="61" y="39"/>
                  </a:cubicBezTo>
                  <a:cubicBezTo>
                    <a:pt x="61" y="39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2" y="37"/>
                  </a:cubicBezTo>
                  <a:cubicBezTo>
                    <a:pt x="62" y="36"/>
                    <a:pt x="62" y="36"/>
                    <a:pt x="61" y="36"/>
                  </a:cubicBezTo>
                  <a:close/>
                  <a:moveTo>
                    <a:pt x="59" y="40"/>
                  </a:moveTo>
                  <a:cubicBezTo>
                    <a:pt x="58" y="40"/>
                    <a:pt x="57" y="41"/>
                    <a:pt x="57" y="42"/>
                  </a:cubicBezTo>
                  <a:cubicBezTo>
                    <a:pt x="57" y="42"/>
                    <a:pt x="58" y="43"/>
                    <a:pt x="59" y="43"/>
                  </a:cubicBezTo>
                  <a:cubicBezTo>
                    <a:pt x="60" y="43"/>
                    <a:pt x="60" y="42"/>
                    <a:pt x="60" y="42"/>
                  </a:cubicBezTo>
                  <a:cubicBezTo>
                    <a:pt x="60" y="41"/>
                    <a:pt x="60" y="40"/>
                    <a:pt x="59" y="40"/>
                  </a:cubicBezTo>
                  <a:close/>
                </a:path>
              </a:pathLst>
            </a:custGeom>
            <a:solidFill>
              <a:srgbClr val="8D8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Freeform 161">
              <a:extLst>
                <a:ext uri="{FF2B5EF4-FFF2-40B4-BE49-F238E27FC236}">
                  <a16:creationId xmlns:a16="http://schemas.microsoft.com/office/drawing/2014/main" id="{9893B94D-45BC-464B-865C-470ECCD00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" y="3307"/>
              <a:ext cx="124" cy="176"/>
            </a:xfrm>
            <a:custGeom>
              <a:avLst/>
              <a:gdLst>
                <a:gd name="T0" fmla="*/ 761 w 57"/>
                <a:gd name="T1" fmla="*/ 65 h 76"/>
                <a:gd name="T2" fmla="*/ 1140 w 57"/>
                <a:gd name="T3" fmla="*/ 396 h 76"/>
                <a:gd name="T4" fmla="*/ 1236 w 57"/>
                <a:gd name="T5" fmla="*/ 896 h 76"/>
                <a:gd name="T6" fmla="*/ 1164 w 57"/>
                <a:gd name="T7" fmla="*/ 607 h 76"/>
                <a:gd name="T8" fmla="*/ 113 w 57"/>
                <a:gd name="T9" fmla="*/ 697 h 76"/>
                <a:gd name="T10" fmla="*/ 1236 w 57"/>
                <a:gd name="T11" fmla="*/ 1007 h 76"/>
                <a:gd name="T12" fmla="*/ 1207 w 57"/>
                <a:gd name="T13" fmla="*/ 811 h 76"/>
                <a:gd name="T14" fmla="*/ 1207 w 57"/>
                <a:gd name="T15" fmla="*/ 718 h 76"/>
                <a:gd name="T16" fmla="*/ 1140 w 57"/>
                <a:gd name="T17" fmla="*/ 547 h 76"/>
                <a:gd name="T18" fmla="*/ 1051 w 57"/>
                <a:gd name="T19" fmla="*/ 350 h 76"/>
                <a:gd name="T20" fmla="*/ 1007 w 57"/>
                <a:gd name="T21" fmla="*/ 262 h 76"/>
                <a:gd name="T22" fmla="*/ 938 w 57"/>
                <a:gd name="T23" fmla="*/ 151 h 76"/>
                <a:gd name="T24" fmla="*/ 894 w 57"/>
                <a:gd name="T25" fmla="*/ 86 h 76"/>
                <a:gd name="T26" fmla="*/ 761 w 57"/>
                <a:gd name="T27" fmla="*/ 86 h 76"/>
                <a:gd name="T28" fmla="*/ 648 w 57"/>
                <a:gd name="T29" fmla="*/ 86 h 76"/>
                <a:gd name="T30" fmla="*/ 605 w 57"/>
                <a:gd name="T31" fmla="*/ 86 h 76"/>
                <a:gd name="T32" fmla="*/ 492 w 57"/>
                <a:gd name="T33" fmla="*/ 151 h 76"/>
                <a:gd name="T34" fmla="*/ 402 w 57"/>
                <a:gd name="T35" fmla="*/ 236 h 76"/>
                <a:gd name="T36" fmla="*/ 359 w 57"/>
                <a:gd name="T37" fmla="*/ 262 h 76"/>
                <a:gd name="T38" fmla="*/ 270 w 57"/>
                <a:gd name="T39" fmla="*/ 285 h 76"/>
                <a:gd name="T40" fmla="*/ 246 w 57"/>
                <a:gd name="T41" fmla="*/ 371 h 76"/>
                <a:gd name="T42" fmla="*/ 209 w 57"/>
                <a:gd name="T43" fmla="*/ 521 h 76"/>
                <a:gd name="T44" fmla="*/ 157 w 57"/>
                <a:gd name="T45" fmla="*/ 607 h 76"/>
                <a:gd name="T46" fmla="*/ 113 w 57"/>
                <a:gd name="T47" fmla="*/ 718 h 76"/>
                <a:gd name="T48" fmla="*/ 113 w 57"/>
                <a:gd name="T49" fmla="*/ 811 h 76"/>
                <a:gd name="T50" fmla="*/ 20 w 57"/>
                <a:gd name="T51" fmla="*/ 945 h 76"/>
                <a:gd name="T52" fmla="*/ 96 w 57"/>
                <a:gd name="T53" fmla="*/ 1007 h 76"/>
                <a:gd name="T54" fmla="*/ 72 w 57"/>
                <a:gd name="T55" fmla="*/ 1116 h 76"/>
                <a:gd name="T56" fmla="*/ 72 w 57"/>
                <a:gd name="T57" fmla="*/ 1244 h 76"/>
                <a:gd name="T58" fmla="*/ 44 w 57"/>
                <a:gd name="T59" fmla="*/ 1378 h 76"/>
                <a:gd name="T60" fmla="*/ 72 w 57"/>
                <a:gd name="T61" fmla="*/ 1464 h 76"/>
                <a:gd name="T62" fmla="*/ 113 w 57"/>
                <a:gd name="T63" fmla="*/ 1549 h 76"/>
                <a:gd name="T64" fmla="*/ 133 w 57"/>
                <a:gd name="T65" fmla="*/ 1663 h 76"/>
                <a:gd name="T66" fmla="*/ 174 w 57"/>
                <a:gd name="T67" fmla="*/ 1813 h 76"/>
                <a:gd name="T68" fmla="*/ 270 w 57"/>
                <a:gd name="T69" fmla="*/ 1924 h 76"/>
                <a:gd name="T70" fmla="*/ 359 w 57"/>
                <a:gd name="T71" fmla="*/ 2010 h 76"/>
                <a:gd name="T72" fmla="*/ 455 w 57"/>
                <a:gd name="T73" fmla="*/ 2075 h 76"/>
                <a:gd name="T74" fmla="*/ 535 w 57"/>
                <a:gd name="T75" fmla="*/ 2096 h 76"/>
                <a:gd name="T76" fmla="*/ 668 w 57"/>
                <a:gd name="T77" fmla="*/ 2075 h 76"/>
                <a:gd name="T78" fmla="*/ 781 w 57"/>
                <a:gd name="T79" fmla="*/ 2096 h 76"/>
                <a:gd name="T80" fmla="*/ 857 w 57"/>
                <a:gd name="T81" fmla="*/ 2010 h 76"/>
                <a:gd name="T82" fmla="*/ 918 w 57"/>
                <a:gd name="T83" fmla="*/ 1924 h 76"/>
                <a:gd name="T84" fmla="*/ 1031 w 57"/>
                <a:gd name="T85" fmla="*/ 1813 h 76"/>
                <a:gd name="T86" fmla="*/ 1070 w 57"/>
                <a:gd name="T87" fmla="*/ 1753 h 76"/>
                <a:gd name="T88" fmla="*/ 1103 w 57"/>
                <a:gd name="T89" fmla="*/ 1642 h 76"/>
                <a:gd name="T90" fmla="*/ 1123 w 57"/>
                <a:gd name="T91" fmla="*/ 1577 h 76"/>
                <a:gd name="T92" fmla="*/ 1140 w 57"/>
                <a:gd name="T93" fmla="*/ 1464 h 76"/>
                <a:gd name="T94" fmla="*/ 1183 w 57"/>
                <a:gd name="T95" fmla="*/ 1352 h 76"/>
                <a:gd name="T96" fmla="*/ 1183 w 57"/>
                <a:gd name="T97" fmla="*/ 1244 h 76"/>
                <a:gd name="T98" fmla="*/ 1253 w 57"/>
                <a:gd name="T99" fmla="*/ 1116 h 76"/>
                <a:gd name="T100" fmla="*/ 72 w 57"/>
                <a:gd name="T101" fmla="*/ 1179 h 76"/>
                <a:gd name="T102" fmla="*/ 966 w 57"/>
                <a:gd name="T103" fmla="*/ 236 h 76"/>
                <a:gd name="T104" fmla="*/ 1183 w 57"/>
                <a:gd name="T105" fmla="*/ 746 h 76"/>
                <a:gd name="T106" fmla="*/ 824 w 57"/>
                <a:gd name="T107" fmla="*/ 2075 h 76"/>
                <a:gd name="T108" fmla="*/ 648 w 57"/>
                <a:gd name="T109" fmla="*/ 2188 h 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7" h="76">
                  <a:moveTo>
                    <a:pt x="34" y="2"/>
                  </a:moveTo>
                  <a:cubicBezTo>
                    <a:pt x="34" y="2"/>
                    <a:pt x="34" y="1"/>
                    <a:pt x="34" y="0"/>
                  </a:cubicBezTo>
                  <a:cubicBezTo>
                    <a:pt x="34" y="0"/>
                    <a:pt x="33" y="0"/>
                    <a:pt x="32" y="0"/>
                  </a:cubicBezTo>
                  <a:cubicBezTo>
                    <a:pt x="31" y="1"/>
                    <a:pt x="31" y="1"/>
                    <a:pt x="32" y="2"/>
                  </a:cubicBezTo>
                  <a:cubicBezTo>
                    <a:pt x="32" y="3"/>
                    <a:pt x="33" y="3"/>
                    <a:pt x="34" y="2"/>
                  </a:cubicBezTo>
                  <a:close/>
                  <a:moveTo>
                    <a:pt x="51" y="14"/>
                  </a:moveTo>
                  <a:cubicBezTo>
                    <a:pt x="52" y="14"/>
                    <a:pt x="52" y="13"/>
                    <a:pt x="51" y="12"/>
                  </a:cubicBezTo>
                  <a:cubicBezTo>
                    <a:pt x="51" y="12"/>
                    <a:pt x="50" y="12"/>
                    <a:pt x="49" y="12"/>
                  </a:cubicBezTo>
                  <a:cubicBezTo>
                    <a:pt x="49" y="13"/>
                    <a:pt x="49" y="13"/>
                    <a:pt x="49" y="14"/>
                  </a:cubicBezTo>
                  <a:cubicBezTo>
                    <a:pt x="49" y="15"/>
                    <a:pt x="50" y="15"/>
                    <a:pt x="51" y="14"/>
                  </a:cubicBezTo>
                  <a:close/>
                  <a:moveTo>
                    <a:pt x="55" y="31"/>
                  </a:moveTo>
                  <a:cubicBezTo>
                    <a:pt x="54" y="32"/>
                    <a:pt x="54" y="33"/>
                    <a:pt x="54" y="33"/>
                  </a:cubicBezTo>
                  <a:cubicBezTo>
                    <a:pt x="55" y="34"/>
                    <a:pt x="56" y="34"/>
                    <a:pt x="56" y="34"/>
                  </a:cubicBezTo>
                  <a:cubicBezTo>
                    <a:pt x="57" y="33"/>
                    <a:pt x="57" y="32"/>
                    <a:pt x="56" y="32"/>
                  </a:cubicBezTo>
                  <a:cubicBezTo>
                    <a:pt x="56" y="31"/>
                    <a:pt x="55" y="31"/>
                    <a:pt x="55" y="31"/>
                  </a:cubicBezTo>
                  <a:close/>
                  <a:moveTo>
                    <a:pt x="52" y="21"/>
                  </a:moveTo>
                  <a:cubicBezTo>
                    <a:pt x="53" y="22"/>
                    <a:pt x="54" y="22"/>
                    <a:pt x="54" y="21"/>
                  </a:cubicBezTo>
                  <a:cubicBezTo>
                    <a:pt x="55" y="21"/>
                    <a:pt x="55" y="20"/>
                    <a:pt x="54" y="20"/>
                  </a:cubicBezTo>
                  <a:cubicBezTo>
                    <a:pt x="54" y="19"/>
                    <a:pt x="53" y="19"/>
                    <a:pt x="53" y="19"/>
                  </a:cubicBezTo>
                  <a:cubicBezTo>
                    <a:pt x="52" y="20"/>
                    <a:pt x="52" y="21"/>
                    <a:pt x="52" y="21"/>
                  </a:cubicBezTo>
                  <a:close/>
                  <a:moveTo>
                    <a:pt x="5" y="24"/>
                  </a:moveTo>
                  <a:cubicBezTo>
                    <a:pt x="6" y="24"/>
                    <a:pt x="6" y="23"/>
                    <a:pt x="5" y="23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3" y="23"/>
                    <a:pt x="3" y="24"/>
                    <a:pt x="3" y="24"/>
                  </a:cubicBezTo>
                  <a:cubicBezTo>
                    <a:pt x="4" y="25"/>
                    <a:pt x="5" y="25"/>
                    <a:pt x="5" y="24"/>
                  </a:cubicBezTo>
                  <a:close/>
                  <a:moveTo>
                    <a:pt x="54" y="39"/>
                  </a:moveTo>
                  <a:cubicBezTo>
                    <a:pt x="54" y="39"/>
                    <a:pt x="54" y="40"/>
                    <a:pt x="54" y="40"/>
                  </a:cubicBezTo>
                  <a:cubicBezTo>
                    <a:pt x="54" y="39"/>
                    <a:pt x="54" y="38"/>
                    <a:pt x="54" y="37"/>
                  </a:cubicBezTo>
                  <a:cubicBezTo>
                    <a:pt x="54" y="37"/>
                    <a:pt x="54" y="37"/>
                    <a:pt x="55" y="37"/>
                  </a:cubicBezTo>
                  <a:cubicBezTo>
                    <a:pt x="55" y="37"/>
                    <a:pt x="55" y="36"/>
                    <a:pt x="55" y="35"/>
                  </a:cubicBezTo>
                  <a:cubicBezTo>
                    <a:pt x="55" y="35"/>
                    <a:pt x="54" y="35"/>
                    <a:pt x="54" y="35"/>
                  </a:cubicBezTo>
                  <a:cubicBezTo>
                    <a:pt x="54" y="33"/>
                    <a:pt x="54" y="32"/>
                    <a:pt x="54" y="30"/>
                  </a:cubicBezTo>
                  <a:cubicBezTo>
                    <a:pt x="54" y="31"/>
                    <a:pt x="55" y="31"/>
                    <a:pt x="56" y="30"/>
                  </a:cubicBezTo>
                  <a:cubicBezTo>
                    <a:pt x="56" y="30"/>
                    <a:pt x="56" y="29"/>
                    <a:pt x="56" y="28"/>
                  </a:cubicBezTo>
                  <a:cubicBezTo>
                    <a:pt x="55" y="28"/>
                    <a:pt x="55" y="28"/>
                    <a:pt x="54" y="28"/>
                  </a:cubicBezTo>
                  <a:cubicBezTo>
                    <a:pt x="54" y="28"/>
                    <a:pt x="54" y="28"/>
                    <a:pt x="54" y="29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5" y="28"/>
                  </a:cubicBezTo>
                  <a:cubicBezTo>
                    <a:pt x="55" y="27"/>
                    <a:pt x="55" y="26"/>
                    <a:pt x="55" y="26"/>
                  </a:cubicBezTo>
                  <a:cubicBezTo>
                    <a:pt x="55" y="26"/>
                    <a:pt x="55" y="26"/>
                    <a:pt x="54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6" y="24"/>
                    <a:pt x="55" y="23"/>
                  </a:cubicBezTo>
                  <a:cubicBezTo>
                    <a:pt x="55" y="23"/>
                    <a:pt x="54" y="23"/>
                    <a:pt x="53" y="23"/>
                  </a:cubicBezTo>
                  <a:cubicBezTo>
                    <a:pt x="53" y="23"/>
                    <a:pt x="53" y="24"/>
                    <a:pt x="53" y="24"/>
                  </a:cubicBezTo>
                  <a:cubicBezTo>
                    <a:pt x="52" y="22"/>
                    <a:pt x="52" y="20"/>
                    <a:pt x="51" y="19"/>
                  </a:cubicBezTo>
                  <a:cubicBezTo>
                    <a:pt x="51" y="19"/>
                    <a:pt x="52" y="19"/>
                    <a:pt x="52" y="19"/>
                  </a:cubicBezTo>
                  <a:cubicBezTo>
                    <a:pt x="53" y="18"/>
                    <a:pt x="53" y="17"/>
                    <a:pt x="52" y="17"/>
                  </a:cubicBezTo>
                  <a:cubicBezTo>
                    <a:pt x="52" y="16"/>
                    <a:pt x="51" y="16"/>
                    <a:pt x="51" y="16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8" y="13"/>
                    <a:pt x="47" y="12"/>
                  </a:cubicBezTo>
                  <a:cubicBezTo>
                    <a:pt x="47" y="12"/>
                    <a:pt x="48" y="12"/>
                    <a:pt x="48" y="12"/>
                  </a:cubicBezTo>
                  <a:cubicBezTo>
                    <a:pt x="48" y="11"/>
                    <a:pt x="48" y="10"/>
                    <a:pt x="48" y="10"/>
                  </a:cubicBezTo>
                  <a:cubicBezTo>
                    <a:pt x="48" y="9"/>
                    <a:pt x="47" y="9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5" y="10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6" y="9"/>
                    <a:pt x="46" y="8"/>
                    <a:pt x="46" y="7"/>
                  </a:cubicBezTo>
                  <a:cubicBezTo>
                    <a:pt x="45" y="7"/>
                    <a:pt x="45" y="7"/>
                    <a:pt x="44" y="7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5"/>
                    <a:pt x="43" y="5"/>
                    <a:pt x="42" y="5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5"/>
                    <a:pt x="42" y="4"/>
                    <a:pt x="41" y="4"/>
                  </a:cubicBezTo>
                  <a:cubicBezTo>
                    <a:pt x="41" y="3"/>
                    <a:pt x="40" y="3"/>
                    <a:pt x="40" y="3"/>
                  </a:cubicBezTo>
                  <a:cubicBezTo>
                    <a:pt x="39" y="4"/>
                    <a:pt x="39" y="4"/>
                    <a:pt x="39" y="5"/>
                  </a:cubicBezTo>
                  <a:cubicBezTo>
                    <a:pt x="38" y="4"/>
                    <a:pt x="38" y="4"/>
                    <a:pt x="37" y="4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2"/>
                    <a:pt x="36" y="2"/>
                    <a:pt x="35" y="2"/>
                  </a:cubicBezTo>
                  <a:cubicBezTo>
                    <a:pt x="35" y="2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29" y="2"/>
                    <a:pt x="29" y="3"/>
                    <a:pt x="29" y="3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8" y="2"/>
                    <a:pt x="28" y="1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6" y="2"/>
                    <a:pt x="25" y="2"/>
                    <a:pt x="26" y="3"/>
                  </a:cubicBezTo>
                  <a:cubicBezTo>
                    <a:pt x="26" y="3"/>
                    <a:pt x="26" y="3"/>
                    <a:pt x="27" y="3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4" y="4"/>
                    <a:pt x="24" y="4"/>
                    <a:pt x="24" y="3"/>
                  </a:cubicBezTo>
                  <a:cubicBezTo>
                    <a:pt x="24" y="3"/>
                    <a:pt x="23" y="3"/>
                    <a:pt x="22" y="3"/>
                  </a:cubicBezTo>
                  <a:cubicBezTo>
                    <a:pt x="22" y="4"/>
                    <a:pt x="22" y="4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0" y="5"/>
                    <a:pt x="19" y="5"/>
                  </a:cubicBezTo>
                  <a:cubicBezTo>
                    <a:pt x="19" y="6"/>
                    <a:pt x="19" y="6"/>
                    <a:pt x="19" y="7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8" y="8"/>
                    <a:pt x="18" y="7"/>
                    <a:pt x="18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6" y="9"/>
                    <a:pt x="16" y="9"/>
                    <a:pt x="17" y="8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5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8"/>
                    <a:pt x="12" y="8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3" y="11"/>
                    <a:pt x="13" y="11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5" y="11"/>
                  </a:cubicBezTo>
                  <a:cubicBezTo>
                    <a:pt x="14" y="11"/>
                    <a:pt x="13" y="12"/>
                    <a:pt x="13" y="13"/>
                  </a:cubicBezTo>
                  <a:cubicBezTo>
                    <a:pt x="12" y="12"/>
                    <a:pt x="12" y="12"/>
                    <a:pt x="11" y="13"/>
                  </a:cubicBezTo>
                  <a:cubicBezTo>
                    <a:pt x="11" y="13"/>
                    <a:pt x="11" y="14"/>
                    <a:pt x="11" y="15"/>
                  </a:cubicBezTo>
                  <a:cubicBezTo>
                    <a:pt x="11" y="15"/>
                    <a:pt x="11" y="16"/>
                    <a:pt x="10" y="16"/>
                  </a:cubicBezTo>
                  <a:cubicBezTo>
                    <a:pt x="10" y="16"/>
                    <a:pt x="9" y="16"/>
                    <a:pt x="9" y="16"/>
                  </a:cubicBezTo>
                  <a:cubicBezTo>
                    <a:pt x="8" y="17"/>
                    <a:pt x="8" y="17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8" y="19"/>
                    <a:pt x="9" y="19"/>
                    <a:pt x="8" y="19"/>
                  </a:cubicBezTo>
                  <a:cubicBezTo>
                    <a:pt x="8" y="18"/>
                    <a:pt x="7" y="18"/>
                    <a:pt x="7" y="19"/>
                  </a:cubicBezTo>
                  <a:cubicBezTo>
                    <a:pt x="6" y="19"/>
                    <a:pt x="6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6" y="21"/>
                    <a:pt x="6" y="21"/>
                  </a:cubicBezTo>
                  <a:cubicBezTo>
                    <a:pt x="6" y="22"/>
                    <a:pt x="6" y="23"/>
                    <a:pt x="6" y="23"/>
                  </a:cubicBezTo>
                  <a:cubicBezTo>
                    <a:pt x="6" y="23"/>
                    <a:pt x="6" y="23"/>
                    <a:pt x="7" y="24"/>
                  </a:cubicBezTo>
                  <a:cubicBezTo>
                    <a:pt x="6" y="24"/>
                    <a:pt x="6" y="24"/>
                    <a:pt x="6" y="25"/>
                  </a:cubicBezTo>
                  <a:cubicBezTo>
                    <a:pt x="6" y="24"/>
                    <a:pt x="5" y="24"/>
                    <a:pt x="5" y="25"/>
                  </a:cubicBezTo>
                  <a:cubicBezTo>
                    <a:pt x="4" y="25"/>
                    <a:pt x="4" y="26"/>
                    <a:pt x="5" y="27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2" y="27"/>
                    <a:pt x="2" y="28"/>
                    <a:pt x="3" y="28"/>
                  </a:cubicBezTo>
                  <a:cubicBezTo>
                    <a:pt x="3" y="29"/>
                    <a:pt x="4" y="29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9"/>
                    <a:pt x="5" y="29"/>
                  </a:cubicBezTo>
                  <a:cubicBezTo>
                    <a:pt x="4" y="29"/>
                    <a:pt x="3" y="29"/>
                    <a:pt x="3" y="30"/>
                  </a:cubicBezTo>
                  <a:cubicBezTo>
                    <a:pt x="3" y="30"/>
                    <a:pt x="3" y="30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2"/>
                    <a:pt x="1" y="33"/>
                    <a:pt x="1" y="33"/>
                  </a:cubicBezTo>
                  <a:cubicBezTo>
                    <a:pt x="2" y="34"/>
                    <a:pt x="3" y="34"/>
                    <a:pt x="3" y="33"/>
                  </a:cubicBezTo>
                  <a:cubicBezTo>
                    <a:pt x="4" y="33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3"/>
                    <a:pt x="4" y="33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4"/>
                    <a:pt x="2" y="34"/>
                    <a:pt x="2" y="35"/>
                  </a:cubicBezTo>
                  <a:cubicBezTo>
                    <a:pt x="1" y="35"/>
                    <a:pt x="1" y="36"/>
                    <a:pt x="2" y="36"/>
                  </a:cubicBezTo>
                  <a:cubicBezTo>
                    <a:pt x="2" y="37"/>
                    <a:pt x="3" y="37"/>
                    <a:pt x="3" y="37"/>
                  </a:cubicBezTo>
                  <a:cubicBezTo>
                    <a:pt x="3" y="38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8"/>
                    <a:pt x="2" y="38"/>
                    <a:pt x="1" y="39"/>
                  </a:cubicBezTo>
                  <a:cubicBezTo>
                    <a:pt x="0" y="39"/>
                    <a:pt x="0" y="40"/>
                    <a:pt x="1" y="41"/>
                  </a:cubicBezTo>
                  <a:cubicBezTo>
                    <a:pt x="1" y="41"/>
                    <a:pt x="2" y="41"/>
                    <a:pt x="2" y="41"/>
                  </a:cubicBezTo>
                  <a:cubicBezTo>
                    <a:pt x="2" y="41"/>
                    <a:pt x="2" y="42"/>
                    <a:pt x="2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4"/>
                    <a:pt x="2" y="44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6"/>
                    <a:pt x="3" y="46"/>
                  </a:cubicBezTo>
                  <a:cubicBezTo>
                    <a:pt x="3" y="46"/>
                    <a:pt x="2" y="46"/>
                    <a:pt x="2" y="46"/>
                  </a:cubicBezTo>
                  <a:cubicBezTo>
                    <a:pt x="1" y="47"/>
                    <a:pt x="1" y="48"/>
                    <a:pt x="2" y="48"/>
                  </a:cubicBezTo>
                  <a:cubicBezTo>
                    <a:pt x="2" y="49"/>
                    <a:pt x="3" y="49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3" y="49"/>
                    <a:pt x="3" y="50"/>
                  </a:cubicBezTo>
                  <a:cubicBezTo>
                    <a:pt x="2" y="50"/>
                    <a:pt x="2" y="51"/>
                    <a:pt x="3" y="51"/>
                  </a:cubicBezTo>
                  <a:cubicBezTo>
                    <a:pt x="3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3"/>
                    <a:pt x="4" y="54"/>
                  </a:cubicBezTo>
                  <a:cubicBezTo>
                    <a:pt x="4" y="54"/>
                    <a:pt x="5" y="54"/>
                    <a:pt x="5" y="54"/>
                  </a:cubicBezTo>
                  <a:cubicBezTo>
                    <a:pt x="5" y="54"/>
                    <a:pt x="4" y="54"/>
                    <a:pt x="4" y="54"/>
                  </a:cubicBezTo>
                  <a:cubicBezTo>
                    <a:pt x="4" y="55"/>
                    <a:pt x="4" y="56"/>
                    <a:pt x="4" y="56"/>
                  </a:cubicBezTo>
                  <a:cubicBezTo>
                    <a:pt x="5" y="57"/>
                    <a:pt x="5" y="57"/>
                    <a:pt x="6" y="56"/>
                  </a:cubicBezTo>
                  <a:cubicBezTo>
                    <a:pt x="6" y="57"/>
                    <a:pt x="6" y="57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59"/>
                    <a:pt x="5" y="59"/>
                    <a:pt x="6" y="60"/>
                  </a:cubicBezTo>
                  <a:cubicBezTo>
                    <a:pt x="6" y="61"/>
                    <a:pt x="7" y="61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0"/>
                    <a:pt x="8" y="61"/>
                    <a:pt x="8" y="61"/>
                  </a:cubicBezTo>
                  <a:cubicBezTo>
                    <a:pt x="8" y="61"/>
                    <a:pt x="8" y="62"/>
                    <a:pt x="8" y="63"/>
                  </a:cubicBezTo>
                  <a:cubicBezTo>
                    <a:pt x="8" y="63"/>
                    <a:pt x="9" y="63"/>
                    <a:pt x="9" y="63"/>
                  </a:cubicBezTo>
                  <a:cubicBezTo>
                    <a:pt x="10" y="63"/>
                    <a:pt x="10" y="64"/>
                    <a:pt x="10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5"/>
                    <a:pt x="9" y="66"/>
                    <a:pt x="10" y="67"/>
                  </a:cubicBezTo>
                  <a:cubicBezTo>
                    <a:pt x="10" y="67"/>
                    <a:pt x="11" y="67"/>
                    <a:pt x="12" y="67"/>
                  </a:cubicBezTo>
                  <a:cubicBezTo>
                    <a:pt x="12" y="67"/>
                    <a:pt x="12" y="66"/>
                    <a:pt x="12" y="66"/>
                  </a:cubicBezTo>
                  <a:cubicBezTo>
                    <a:pt x="12" y="67"/>
                    <a:pt x="13" y="67"/>
                    <a:pt x="13" y="68"/>
                  </a:cubicBezTo>
                  <a:cubicBezTo>
                    <a:pt x="13" y="68"/>
                    <a:pt x="13" y="68"/>
                    <a:pt x="13" y="69"/>
                  </a:cubicBezTo>
                  <a:cubicBezTo>
                    <a:pt x="14" y="69"/>
                    <a:pt x="14" y="69"/>
                    <a:pt x="15" y="69"/>
                  </a:cubicBezTo>
                  <a:cubicBezTo>
                    <a:pt x="15" y="69"/>
                    <a:pt x="15" y="69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1"/>
                    <a:pt x="17" y="71"/>
                    <a:pt x="18" y="71"/>
                  </a:cubicBezTo>
                  <a:cubicBezTo>
                    <a:pt x="17" y="71"/>
                    <a:pt x="18" y="72"/>
                    <a:pt x="18" y="72"/>
                  </a:cubicBezTo>
                  <a:cubicBezTo>
                    <a:pt x="18" y="73"/>
                    <a:pt x="19" y="73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1" y="72"/>
                  </a:cubicBezTo>
                  <a:cubicBezTo>
                    <a:pt x="20" y="73"/>
                    <a:pt x="20" y="73"/>
                    <a:pt x="21" y="74"/>
                  </a:cubicBezTo>
                  <a:cubicBezTo>
                    <a:pt x="21" y="74"/>
                    <a:pt x="22" y="74"/>
                    <a:pt x="23" y="74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4" y="73"/>
                  </a:cubicBezTo>
                  <a:cubicBezTo>
                    <a:pt x="24" y="73"/>
                    <a:pt x="25" y="73"/>
                    <a:pt x="25" y="73"/>
                  </a:cubicBezTo>
                  <a:cubicBezTo>
                    <a:pt x="25" y="73"/>
                    <a:pt x="25" y="74"/>
                    <a:pt x="26" y="74"/>
                  </a:cubicBezTo>
                  <a:cubicBezTo>
                    <a:pt x="26" y="75"/>
                    <a:pt x="27" y="75"/>
                    <a:pt x="27" y="74"/>
                  </a:cubicBezTo>
                  <a:cubicBezTo>
                    <a:pt x="28" y="74"/>
                    <a:pt x="28" y="73"/>
                    <a:pt x="28" y="73"/>
                  </a:cubicBezTo>
                  <a:cubicBezTo>
                    <a:pt x="29" y="73"/>
                    <a:pt x="29" y="73"/>
                    <a:pt x="30" y="72"/>
                  </a:cubicBezTo>
                  <a:cubicBezTo>
                    <a:pt x="30" y="73"/>
                    <a:pt x="30" y="73"/>
                    <a:pt x="31" y="73"/>
                  </a:cubicBezTo>
                  <a:cubicBezTo>
                    <a:pt x="31" y="74"/>
                    <a:pt x="32" y="74"/>
                    <a:pt x="33" y="73"/>
                  </a:cubicBezTo>
                  <a:cubicBezTo>
                    <a:pt x="33" y="73"/>
                    <a:pt x="33" y="72"/>
                    <a:pt x="33" y="72"/>
                  </a:cubicBezTo>
                  <a:cubicBezTo>
                    <a:pt x="33" y="71"/>
                    <a:pt x="34" y="71"/>
                    <a:pt x="35" y="71"/>
                  </a:cubicBezTo>
                  <a:cubicBezTo>
                    <a:pt x="34" y="71"/>
                    <a:pt x="34" y="72"/>
                    <a:pt x="35" y="73"/>
                  </a:cubicBezTo>
                  <a:cubicBezTo>
                    <a:pt x="35" y="73"/>
                    <a:pt x="36" y="73"/>
                    <a:pt x="36" y="73"/>
                  </a:cubicBezTo>
                  <a:cubicBezTo>
                    <a:pt x="37" y="72"/>
                    <a:pt x="37" y="72"/>
                    <a:pt x="37" y="71"/>
                  </a:cubicBezTo>
                  <a:cubicBezTo>
                    <a:pt x="36" y="71"/>
                    <a:pt x="36" y="70"/>
                    <a:pt x="36" y="70"/>
                  </a:cubicBezTo>
                  <a:cubicBezTo>
                    <a:pt x="36" y="70"/>
                    <a:pt x="37" y="70"/>
                    <a:pt x="38" y="69"/>
                  </a:cubicBezTo>
                  <a:cubicBezTo>
                    <a:pt x="38" y="69"/>
                    <a:pt x="38" y="69"/>
                    <a:pt x="38" y="70"/>
                  </a:cubicBezTo>
                  <a:cubicBezTo>
                    <a:pt x="39" y="70"/>
                    <a:pt x="39" y="70"/>
                    <a:pt x="40" y="70"/>
                  </a:cubicBezTo>
                  <a:cubicBezTo>
                    <a:pt x="41" y="69"/>
                    <a:pt x="41" y="69"/>
                    <a:pt x="40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7"/>
                    <a:pt x="42" y="68"/>
                    <a:pt x="43" y="67"/>
                  </a:cubicBezTo>
                  <a:cubicBezTo>
                    <a:pt x="44" y="67"/>
                    <a:pt x="44" y="66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4"/>
                    <a:pt x="44" y="64"/>
                    <a:pt x="45" y="63"/>
                  </a:cubicBezTo>
                  <a:cubicBezTo>
                    <a:pt x="45" y="63"/>
                    <a:pt x="46" y="64"/>
                    <a:pt x="46" y="63"/>
                  </a:cubicBezTo>
                  <a:cubicBezTo>
                    <a:pt x="47" y="63"/>
                    <a:pt x="47" y="62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7" y="60"/>
                    <a:pt x="47" y="60"/>
                    <a:pt x="47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60"/>
                    <a:pt x="48" y="60"/>
                    <a:pt x="48" y="61"/>
                  </a:cubicBezTo>
                  <a:cubicBezTo>
                    <a:pt x="48" y="61"/>
                    <a:pt x="49" y="61"/>
                    <a:pt x="50" y="61"/>
                  </a:cubicBezTo>
                  <a:cubicBezTo>
                    <a:pt x="50" y="61"/>
                    <a:pt x="51" y="60"/>
                    <a:pt x="50" y="59"/>
                  </a:cubicBezTo>
                  <a:cubicBezTo>
                    <a:pt x="50" y="59"/>
                    <a:pt x="50" y="59"/>
                    <a:pt x="49" y="59"/>
                  </a:cubicBezTo>
                  <a:cubicBezTo>
                    <a:pt x="50" y="58"/>
                    <a:pt x="50" y="58"/>
                    <a:pt x="49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7"/>
                  </a:cubicBezTo>
                  <a:cubicBezTo>
                    <a:pt x="50" y="57"/>
                    <a:pt x="51" y="57"/>
                    <a:pt x="51" y="57"/>
                  </a:cubicBezTo>
                  <a:cubicBezTo>
                    <a:pt x="52" y="57"/>
                    <a:pt x="52" y="56"/>
                    <a:pt x="52" y="55"/>
                  </a:cubicBezTo>
                  <a:cubicBezTo>
                    <a:pt x="51" y="55"/>
                    <a:pt x="50" y="54"/>
                    <a:pt x="5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50" y="55"/>
                    <a:pt x="50" y="54"/>
                    <a:pt x="50" y="53"/>
                  </a:cubicBezTo>
                  <a:cubicBezTo>
                    <a:pt x="51" y="53"/>
                    <a:pt x="52" y="53"/>
                    <a:pt x="52" y="53"/>
                  </a:cubicBezTo>
                  <a:cubicBezTo>
                    <a:pt x="53" y="53"/>
                    <a:pt x="53" y="52"/>
                    <a:pt x="52" y="51"/>
                  </a:cubicBezTo>
                  <a:cubicBezTo>
                    <a:pt x="52" y="51"/>
                    <a:pt x="52" y="51"/>
                    <a:pt x="51" y="51"/>
                  </a:cubicBezTo>
                  <a:cubicBezTo>
                    <a:pt x="52" y="50"/>
                    <a:pt x="52" y="49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3" y="49"/>
                    <a:pt x="54" y="49"/>
                    <a:pt x="54" y="49"/>
                  </a:cubicBezTo>
                  <a:cubicBezTo>
                    <a:pt x="55" y="48"/>
                    <a:pt x="55" y="47"/>
                    <a:pt x="55" y="47"/>
                  </a:cubicBezTo>
                  <a:cubicBezTo>
                    <a:pt x="54" y="46"/>
                    <a:pt x="53" y="46"/>
                    <a:pt x="53" y="47"/>
                  </a:cubicBezTo>
                  <a:cubicBezTo>
                    <a:pt x="53" y="47"/>
                    <a:pt x="53" y="47"/>
                    <a:pt x="52" y="47"/>
                  </a:cubicBezTo>
                  <a:cubicBezTo>
                    <a:pt x="53" y="46"/>
                    <a:pt x="53" y="46"/>
                    <a:pt x="53" y="45"/>
                  </a:cubicBezTo>
                  <a:cubicBezTo>
                    <a:pt x="53" y="46"/>
                    <a:pt x="54" y="46"/>
                    <a:pt x="54" y="45"/>
                  </a:cubicBezTo>
                  <a:cubicBezTo>
                    <a:pt x="55" y="45"/>
                    <a:pt x="55" y="44"/>
                    <a:pt x="55" y="43"/>
                  </a:cubicBezTo>
                  <a:cubicBezTo>
                    <a:pt x="54" y="43"/>
                    <a:pt x="54" y="43"/>
                    <a:pt x="53" y="43"/>
                  </a:cubicBezTo>
                  <a:cubicBezTo>
                    <a:pt x="53" y="43"/>
                    <a:pt x="54" y="42"/>
                    <a:pt x="54" y="42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4" y="41"/>
                    <a:pt x="55" y="42"/>
                    <a:pt x="56" y="41"/>
                  </a:cubicBezTo>
                  <a:cubicBezTo>
                    <a:pt x="56" y="41"/>
                    <a:pt x="57" y="40"/>
                    <a:pt x="56" y="39"/>
                  </a:cubicBezTo>
                  <a:cubicBezTo>
                    <a:pt x="56" y="39"/>
                    <a:pt x="55" y="39"/>
                    <a:pt x="54" y="39"/>
                  </a:cubicBezTo>
                  <a:close/>
                  <a:moveTo>
                    <a:pt x="3" y="41"/>
                  </a:moveTo>
                  <a:cubicBezTo>
                    <a:pt x="3" y="41"/>
                    <a:pt x="3" y="40"/>
                    <a:pt x="3" y="40"/>
                  </a:cubicBezTo>
                  <a:cubicBezTo>
                    <a:pt x="3" y="40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lose/>
                  <a:moveTo>
                    <a:pt x="5" y="28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8"/>
                  </a:cubicBezTo>
                  <a:close/>
                  <a:moveTo>
                    <a:pt x="43" y="8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4" y="8"/>
                  </a:cubicBezTo>
                  <a:cubicBezTo>
                    <a:pt x="44" y="8"/>
                    <a:pt x="43" y="8"/>
                    <a:pt x="43" y="8"/>
                  </a:cubicBezTo>
                  <a:close/>
                  <a:moveTo>
                    <a:pt x="53" y="25"/>
                  </a:moveTo>
                  <a:cubicBezTo>
                    <a:pt x="53" y="25"/>
                    <a:pt x="53" y="26"/>
                    <a:pt x="53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5"/>
                    <a:pt x="53" y="25"/>
                    <a:pt x="54" y="25"/>
                  </a:cubicBezTo>
                  <a:cubicBezTo>
                    <a:pt x="53" y="25"/>
                    <a:pt x="53" y="25"/>
                    <a:pt x="53" y="25"/>
                  </a:cubicBezTo>
                  <a:close/>
                  <a:moveTo>
                    <a:pt x="37" y="70"/>
                  </a:moveTo>
                  <a:cubicBezTo>
                    <a:pt x="37" y="70"/>
                    <a:pt x="36" y="71"/>
                    <a:pt x="37" y="72"/>
                  </a:cubicBezTo>
                  <a:cubicBezTo>
                    <a:pt x="37" y="72"/>
                    <a:pt x="38" y="73"/>
                    <a:pt x="39" y="72"/>
                  </a:cubicBezTo>
                  <a:cubicBezTo>
                    <a:pt x="39" y="72"/>
                    <a:pt x="40" y="71"/>
                    <a:pt x="39" y="70"/>
                  </a:cubicBezTo>
                  <a:cubicBezTo>
                    <a:pt x="39" y="70"/>
                    <a:pt x="38" y="70"/>
                    <a:pt x="37" y="70"/>
                  </a:cubicBezTo>
                  <a:close/>
                  <a:moveTo>
                    <a:pt x="29" y="74"/>
                  </a:moveTo>
                  <a:cubicBezTo>
                    <a:pt x="28" y="74"/>
                    <a:pt x="28" y="75"/>
                    <a:pt x="29" y="76"/>
                  </a:cubicBezTo>
                  <a:cubicBezTo>
                    <a:pt x="29" y="76"/>
                    <a:pt x="30" y="76"/>
                    <a:pt x="31" y="76"/>
                  </a:cubicBezTo>
                  <a:cubicBezTo>
                    <a:pt x="31" y="75"/>
                    <a:pt x="31" y="75"/>
                    <a:pt x="31" y="74"/>
                  </a:cubicBezTo>
                  <a:cubicBezTo>
                    <a:pt x="30" y="73"/>
                    <a:pt x="29" y="73"/>
                    <a:pt x="29" y="74"/>
                  </a:cubicBezTo>
                  <a:close/>
                </a:path>
              </a:pathLst>
            </a:custGeom>
            <a:solidFill>
              <a:srgbClr val="8D8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Freeform 162">
              <a:extLst>
                <a:ext uri="{FF2B5EF4-FFF2-40B4-BE49-F238E27FC236}">
                  <a16:creationId xmlns:a16="http://schemas.microsoft.com/office/drawing/2014/main" id="{FCC6BF2D-2576-4E47-A78E-3F015CB753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0" y="3216"/>
              <a:ext cx="137" cy="161"/>
            </a:xfrm>
            <a:custGeom>
              <a:avLst/>
              <a:gdLst>
                <a:gd name="T0" fmla="*/ 689 w 63"/>
                <a:gd name="T1" fmla="*/ 114 h 69"/>
                <a:gd name="T2" fmla="*/ 1337 w 63"/>
                <a:gd name="T3" fmla="*/ 1066 h 69"/>
                <a:gd name="T4" fmla="*/ 1316 w 63"/>
                <a:gd name="T5" fmla="*/ 915 h 69"/>
                <a:gd name="T6" fmla="*/ 1276 w 63"/>
                <a:gd name="T7" fmla="*/ 735 h 69"/>
                <a:gd name="T8" fmla="*/ 1200 w 63"/>
                <a:gd name="T9" fmla="*/ 649 h 69"/>
                <a:gd name="T10" fmla="*/ 1120 w 63"/>
                <a:gd name="T11" fmla="*/ 534 h 69"/>
                <a:gd name="T12" fmla="*/ 1103 w 63"/>
                <a:gd name="T13" fmla="*/ 420 h 69"/>
                <a:gd name="T14" fmla="*/ 1050 w 63"/>
                <a:gd name="T15" fmla="*/ 355 h 69"/>
                <a:gd name="T16" fmla="*/ 987 w 63"/>
                <a:gd name="T17" fmla="*/ 294 h 69"/>
                <a:gd name="T18" fmla="*/ 894 w 63"/>
                <a:gd name="T19" fmla="*/ 240 h 69"/>
                <a:gd name="T20" fmla="*/ 761 w 63"/>
                <a:gd name="T21" fmla="*/ 114 h 69"/>
                <a:gd name="T22" fmla="*/ 587 w 63"/>
                <a:gd name="T23" fmla="*/ 65 h 69"/>
                <a:gd name="T24" fmla="*/ 515 w 63"/>
                <a:gd name="T25" fmla="*/ 28 h 69"/>
                <a:gd name="T26" fmla="*/ 444 w 63"/>
                <a:gd name="T27" fmla="*/ 86 h 69"/>
                <a:gd name="T28" fmla="*/ 341 w 63"/>
                <a:gd name="T29" fmla="*/ 86 h 69"/>
                <a:gd name="T30" fmla="*/ 246 w 63"/>
                <a:gd name="T31" fmla="*/ 201 h 69"/>
                <a:gd name="T32" fmla="*/ 133 w 63"/>
                <a:gd name="T33" fmla="*/ 266 h 69"/>
                <a:gd name="T34" fmla="*/ 94 w 63"/>
                <a:gd name="T35" fmla="*/ 380 h 69"/>
                <a:gd name="T36" fmla="*/ 72 w 63"/>
                <a:gd name="T37" fmla="*/ 506 h 69"/>
                <a:gd name="T38" fmla="*/ 43 w 63"/>
                <a:gd name="T39" fmla="*/ 621 h 69"/>
                <a:gd name="T40" fmla="*/ 20 w 63"/>
                <a:gd name="T41" fmla="*/ 649 h 69"/>
                <a:gd name="T42" fmla="*/ 72 w 63"/>
                <a:gd name="T43" fmla="*/ 714 h 69"/>
                <a:gd name="T44" fmla="*/ 94 w 63"/>
                <a:gd name="T45" fmla="*/ 887 h 69"/>
                <a:gd name="T46" fmla="*/ 94 w 63"/>
                <a:gd name="T47" fmla="*/ 1001 h 69"/>
                <a:gd name="T48" fmla="*/ 113 w 63"/>
                <a:gd name="T49" fmla="*/ 1155 h 69"/>
                <a:gd name="T50" fmla="*/ 43 w 63"/>
                <a:gd name="T51" fmla="*/ 1181 h 69"/>
                <a:gd name="T52" fmla="*/ 113 w 63"/>
                <a:gd name="T53" fmla="*/ 1269 h 69"/>
                <a:gd name="T54" fmla="*/ 174 w 63"/>
                <a:gd name="T55" fmla="*/ 1307 h 69"/>
                <a:gd name="T56" fmla="*/ 174 w 63"/>
                <a:gd name="T57" fmla="*/ 1449 h 69"/>
                <a:gd name="T58" fmla="*/ 246 w 63"/>
                <a:gd name="T59" fmla="*/ 1449 h 69"/>
                <a:gd name="T60" fmla="*/ 341 w 63"/>
                <a:gd name="T61" fmla="*/ 1601 h 69"/>
                <a:gd name="T62" fmla="*/ 307 w 63"/>
                <a:gd name="T63" fmla="*/ 1629 h 69"/>
                <a:gd name="T64" fmla="*/ 472 w 63"/>
                <a:gd name="T65" fmla="*/ 1780 h 69"/>
                <a:gd name="T66" fmla="*/ 515 w 63"/>
                <a:gd name="T67" fmla="*/ 1801 h 69"/>
                <a:gd name="T68" fmla="*/ 552 w 63"/>
                <a:gd name="T69" fmla="*/ 1932 h 69"/>
                <a:gd name="T70" fmla="*/ 648 w 63"/>
                <a:gd name="T71" fmla="*/ 1981 h 69"/>
                <a:gd name="T72" fmla="*/ 720 w 63"/>
                <a:gd name="T73" fmla="*/ 1981 h 69"/>
                <a:gd name="T74" fmla="*/ 850 w 63"/>
                <a:gd name="T75" fmla="*/ 2021 h 69"/>
                <a:gd name="T76" fmla="*/ 937 w 63"/>
                <a:gd name="T77" fmla="*/ 1981 h 69"/>
                <a:gd name="T78" fmla="*/ 1068 w 63"/>
                <a:gd name="T79" fmla="*/ 1981 h 69"/>
                <a:gd name="T80" fmla="*/ 1120 w 63"/>
                <a:gd name="T81" fmla="*/ 1932 h 69"/>
                <a:gd name="T82" fmla="*/ 1253 w 63"/>
                <a:gd name="T83" fmla="*/ 1780 h 69"/>
                <a:gd name="T84" fmla="*/ 1316 w 63"/>
                <a:gd name="T85" fmla="*/ 1687 h 69"/>
                <a:gd name="T86" fmla="*/ 1337 w 63"/>
                <a:gd name="T87" fmla="*/ 1573 h 69"/>
                <a:gd name="T88" fmla="*/ 1390 w 63"/>
                <a:gd name="T89" fmla="*/ 1421 h 69"/>
                <a:gd name="T90" fmla="*/ 1337 w 63"/>
                <a:gd name="T91" fmla="*/ 1155 h 69"/>
                <a:gd name="T92" fmla="*/ 113 w 63"/>
                <a:gd name="T93" fmla="*/ 1066 h 69"/>
                <a:gd name="T94" fmla="*/ 515 w 63"/>
                <a:gd name="T95" fmla="*/ 86 h 69"/>
                <a:gd name="T96" fmla="*/ 552 w 63"/>
                <a:gd name="T97" fmla="*/ 1841 h 69"/>
                <a:gd name="T98" fmla="*/ 1316 w 63"/>
                <a:gd name="T99" fmla="*/ 1629 h 69"/>
                <a:gd name="T100" fmla="*/ 270 w 63"/>
                <a:gd name="T101" fmla="*/ 152 h 69"/>
                <a:gd name="T102" fmla="*/ 894 w 63"/>
                <a:gd name="T103" fmla="*/ 180 h 69"/>
                <a:gd name="T104" fmla="*/ 378 w 63"/>
                <a:gd name="T105" fmla="*/ 1752 h 69"/>
                <a:gd name="T106" fmla="*/ 1235 w 63"/>
                <a:gd name="T107" fmla="*/ 1841 h 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3" h="69">
                  <a:moveTo>
                    <a:pt x="31" y="4"/>
                  </a:moveTo>
                  <a:cubicBezTo>
                    <a:pt x="32" y="4"/>
                    <a:pt x="33" y="3"/>
                    <a:pt x="33" y="3"/>
                  </a:cubicBezTo>
                  <a:cubicBezTo>
                    <a:pt x="33" y="2"/>
                    <a:pt x="33" y="1"/>
                    <a:pt x="32" y="1"/>
                  </a:cubicBezTo>
                  <a:cubicBezTo>
                    <a:pt x="31" y="1"/>
                    <a:pt x="30" y="1"/>
                    <a:pt x="30" y="2"/>
                  </a:cubicBezTo>
                  <a:cubicBezTo>
                    <a:pt x="30" y="3"/>
                    <a:pt x="31" y="3"/>
                    <a:pt x="31" y="4"/>
                  </a:cubicBezTo>
                  <a:close/>
                  <a:moveTo>
                    <a:pt x="62" y="37"/>
                  </a:move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1" y="35"/>
                    <a:pt x="61" y="35"/>
                  </a:cubicBezTo>
                  <a:cubicBezTo>
                    <a:pt x="61" y="34"/>
                    <a:pt x="61" y="33"/>
                    <a:pt x="60" y="33"/>
                  </a:cubicBezTo>
                  <a:cubicBezTo>
                    <a:pt x="60" y="33"/>
                    <a:pt x="59" y="33"/>
                    <a:pt x="59" y="33"/>
                  </a:cubicBezTo>
                  <a:cubicBezTo>
                    <a:pt x="59" y="33"/>
                    <a:pt x="59" y="32"/>
                    <a:pt x="58" y="32"/>
                  </a:cubicBezTo>
                  <a:cubicBezTo>
                    <a:pt x="59" y="32"/>
                    <a:pt x="59" y="31"/>
                    <a:pt x="59" y="31"/>
                  </a:cubicBezTo>
                  <a:cubicBezTo>
                    <a:pt x="59" y="30"/>
                    <a:pt x="59" y="30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29"/>
                    <a:pt x="57" y="28"/>
                    <a:pt x="57" y="27"/>
                  </a:cubicBezTo>
                  <a:cubicBezTo>
                    <a:pt x="57" y="27"/>
                    <a:pt x="58" y="27"/>
                    <a:pt x="58" y="26"/>
                  </a:cubicBezTo>
                  <a:cubicBezTo>
                    <a:pt x="58" y="26"/>
                    <a:pt x="58" y="25"/>
                    <a:pt x="57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3"/>
                    <a:pt x="56" y="22"/>
                    <a:pt x="55" y="22"/>
                  </a:cubicBezTo>
                  <a:cubicBezTo>
                    <a:pt x="55" y="22"/>
                    <a:pt x="54" y="22"/>
                    <a:pt x="54" y="22"/>
                  </a:cubicBezTo>
                  <a:cubicBezTo>
                    <a:pt x="54" y="22"/>
                    <a:pt x="53" y="21"/>
                    <a:pt x="53" y="21"/>
                  </a:cubicBezTo>
                  <a:cubicBezTo>
                    <a:pt x="53" y="21"/>
                    <a:pt x="54" y="20"/>
                    <a:pt x="54" y="20"/>
                  </a:cubicBezTo>
                  <a:cubicBezTo>
                    <a:pt x="54" y="19"/>
                    <a:pt x="54" y="18"/>
                    <a:pt x="53" y="18"/>
                  </a:cubicBezTo>
                  <a:cubicBezTo>
                    <a:pt x="53" y="18"/>
                    <a:pt x="52" y="18"/>
                    <a:pt x="52" y="19"/>
                  </a:cubicBezTo>
                  <a:cubicBezTo>
                    <a:pt x="51" y="19"/>
                    <a:pt x="51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1" y="17"/>
                    <a:pt x="50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5"/>
                    <a:pt x="48" y="15"/>
                    <a:pt x="48" y="15"/>
                  </a:cubicBezTo>
                  <a:cubicBezTo>
                    <a:pt x="49" y="15"/>
                    <a:pt x="49" y="14"/>
                    <a:pt x="49" y="14"/>
                  </a:cubicBezTo>
                  <a:cubicBezTo>
                    <a:pt x="50" y="13"/>
                    <a:pt x="49" y="12"/>
                    <a:pt x="48" y="12"/>
                  </a:cubicBezTo>
                  <a:cubicBezTo>
                    <a:pt x="48" y="12"/>
                    <a:pt x="47" y="12"/>
                    <a:pt x="47" y="13"/>
                  </a:cubicBezTo>
                  <a:cubicBezTo>
                    <a:pt x="47" y="13"/>
                    <a:pt x="47" y="13"/>
                    <a:pt x="47" y="14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6" y="13"/>
                    <a:pt x="47" y="12"/>
                    <a:pt x="47" y="12"/>
                  </a:cubicBezTo>
                  <a:cubicBezTo>
                    <a:pt x="47" y="11"/>
                    <a:pt x="47" y="10"/>
                    <a:pt x="46" y="10"/>
                  </a:cubicBezTo>
                  <a:cubicBezTo>
                    <a:pt x="45" y="10"/>
                    <a:pt x="44" y="10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0"/>
                  </a:cubicBezTo>
                  <a:cubicBezTo>
                    <a:pt x="45" y="10"/>
                    <a:pt x="44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8"/>
                    <a:pt x="43" y="8"/>
                  </a:cubicBezTo>
                  <a:cubicBezTo>
                    <a:pt x="43" y="8"/>
                    <a:pt x="43" y="7"/>
                    <a:pt x="42" y="7"/>
                  </a:cubicBezTo>
                  <a:cubicBezTo>
                    <a:pt x="41" y="7"/>
                    <a:pt x="41" y="7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7"/>
                    <a:pt x="38" y="7"/>
                    <a:pt x="36" y="6"/>
                  </a:cubicBezTo>
                  <a:cubicBezTo>
                    <a:pt x="36" y="6"/>
                    <a:pt x="36" y="5"/>
                    <a:pt x="37" y="5"/>
                  </a:cubicBezTo>
                  <a:cubicBezTo>
                    <a:pt x="37" y="4"/>
                    <a:pt x="36" y="4"/>
                    <a:pt x="36" y="3"/>
                  </a:cubicBezTo>
                  <a:cubicBezTo>
                    <a:pt x="35" y="3"/>
                    <a:pt x="34" y="4"/>
                    <a:pt x="34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2" y="4"/>
                    <a:pt x="30" y="4"/>
                    <a:pt x="28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8" y="1"/>
                    <a:pt x="28" y="1"/>
                  </a:cubicBezTo>
                  <a:cubicBezTo>
                    <a:pt x="27" y="1"/>
                    <a:pt x="26" y="1"/>
                    <a:pt x="26" y="2"/>
                  </a:cubicBezTo>
                  <a:cubicBezTo>
                    <a:pt x="26" y="2"/>
                    <a:pt x="26" y="3"/>
                    <a:pt x="26" y="3"/>
                  </a:cubicBezTo>
                  <a:cubicBezTo>
                    <a:pt x="26" y="3"/>
                    <a:pt x="25" y="3"/>
                    <a:pt x="25" y="3"/>
                  </a:cubicBezTo>
                  <a:cubicBezTo>
                    <a:pt x="25" y="3"/>
                    <a:pt x="25" y="3"/>
                    <a:pt x="25" y="2"/>
                  </a:cubicBezTo>
                  <a:cubicBezTo>
                    <a:pt x="26" y="2"/>
                    <a:pt x="25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2" y="1"/>
                    <a:pt x="22" y="1"/>
                  </a:cubicBezTo>
                  <a:cubicBezTo>
                    <a:pt x="21" y="0"/>
                    <a:pt x="21" y="1"/>
                    <a:pt x="20" y="2"/>
                  </a:cubicBezTo>
                  <a:cubicBezTo>
                    <a:pt x="20" y="2"/>
                    <a:pt x="20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1"/>
                    <a:pt x="19" y="1"/>
                  </a:cubicBezTo>
                  <a:cubicBezTo>
                    <a:pt x="18" y="1"/>
                    <a:pt x="17" y="1"/>
                    <a:pt x="17" y="2"/>
                  </a:cubicBezTo>
                  <a:cubicBezTo>
                    <a:pt x="17" y="2"/>
                    <a:pt x="17" y="3"/>
                    <a:pt x="18" y="3"/>
                  </a:cubicBezTo>
                  <a:cubicBezTo>
                    <a:pt x="17" y="4"/>
                    <a:pt x="16" y="4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4" y="3"/>
                    <a:pt x="13" y="3"/>
                    <a:pt x="13" y="4"/>
                  </a:cubicBezTo>
                  <a:cubicBezTo>
                    <a:pt x="13" y="4"/>
                    <a:pt x="13" y="5"/>
                    <a:pt x="13" y="5"/>
                  </a:cubicBezTo>
                  <a:cubicBezTo>
                    <a:pt x="13" y="5"/>
                    <a:pt x="12" y="6"/>
                    <a:pt x="12" y="6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9" y="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8" y="9"/>
                    <a:pt x="8" y="8"/>
                    <a:pt x="7" y="8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5" y="10"/>
                    <a:pt x="6" y="10"/>
                    <a:pt x="6" y="11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4" y="12"/>
                    <a:pt x="4" y="13"/>
                  </a:cubicBezTo>
                  <a:cubicBezTo>
                    <a:pt x="4" y="14"/>
                    <a:pt x="4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3" y="17"/>
                    <a:pt x="3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19"/>
                    <a:pt x="3" y="19"/>
                    <a:pt x="3" y="19"/>
                  </a:cubicBezTo>
                  <a:cubicBezTo>
                    <a:pt x="2" y="18"/>
                    <a:pt x="1" y="19"/>
                    <a:pt x="1" y="20"/>
                  </a:cubicBezTo>
                  <a:cubicBezTo>
                    <a:pt x="1" y="20"/>
                    <a:pt x="1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2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3"/>
                    <a:pt x="0" y="23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2" y="25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7"/>
                    <a:pt x="2" y="27"/>
                    <a:pt x="2" y="28"/>
                  </a:cubicBezTo>
                  <a:cubicBezTo>
                    <a:pt x="2" y="28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3" y="30"/>
                    <a:pt x="2" y="31"/>
                    <a:pt x="2" y="32"/>
                  </a:cubicBezTo>
                  <a:cubicBezTo>
                    <a:pt x="2" y="32"/>
                    <a:pt x="3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2" y="36"/>
                    <a:pt x="3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4" y="39"/>
                    <a:pt x="5" y="39"/>
                  </a:cubicBezTo>
                  <a:cubicBezTo>
                    <a:pt x="5" y="39"/>
                    <a:pt x="6" y="39"/>
                    <a:pt x="6" y="39"/>
                  </a:cubicBezTo>
                  <a:cubicBezTo>
                    <a:pt x="6" y="39"/>
                    <a:pt x="6" y="39"/>
                    <a:pt x="6" y="40"/>
                  </a:cubicBezTo>
                  <a:cubicBezTo>
                    <a:pt x="6" y="40"/>
                    <a:pt x="5" y="40"/>
                    <a:pt x="5" y="40"/>
                  </a:cubicBezTo>
                  <a:cubicBezTo>
                    <a:pt x="5" y="40"/>
                    <a:pt x="5" y="39"/>
                    <a:pt x="4" y="39"/>
                  </a:cubicBezTo>
                  <a:cubicBezTo>
                    <a:pt x="3" y="39"/>
                    <a:pt x="2" y="39"/>
                    <a:pt x="2" y="40"/>
                  </a:cubicBezTo>
                  <a:cubicBezTo>
                    <a:pt x="2" y="41"/>
                    <a:pt x="3" y="42"/>
                    <a:pt x="4" y="42"/>
                  </a:cubicBezTo>
                  <a:cubicBezTo>
                    <a:pt x="4" y="42"/>
                    <a:pt x="5" y="41"/>
                    <a:pt x="5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2"/>
                    <a:pt x="5" y="42"/>
                    <a:pt x="6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5" y="44"/>
                    <a:pt x="5" y="45"/>
                    <a:pt x="6" y="45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3"/>
                    <a:pt x="7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7" y="45"/>
                    <a:pt x="7" y="46"/>
                  </a:cubicBezTo>
                  <a:cubicBezTo>
                    <a:pt x="7" y="46"/>
                    <a:pt x="7" y="47"/>
                    <a:pt x="7" y="47"/>
                  </a:cubicBezTo>
                  <a:cubicBezTo>
                    <a:pt x="7" y="47"/>
                    <a:pt x="7" y="47"/>
                    <a:pt x="7" y="48"/>
                  </a:cubicBezTo>
                  <a:cubicBezTo>
                    <a:pt x="7" y="49"/>
                    <a:pt x="7" y="49"/>
                    <a:pt x="8" y="49"/>
                  </a:cubicBezTo>
                  <a:cubicBezTo>
                    <a:pt x="9" y="49"/>
                    <a:pt x="9" y="49"/>
                    <a:pt x="9" y="48"/>
                  </a:cubicBezTo>
                  <a:cubicBezTo>
                    <a:pt x="9" y="48"/>
                    <a:pt x="9" y="47"/>
                    <a:pt x="9" y="47"/>
                  </a:cubicBezTo>
                  <a:cubicBezTo>
                    <a:pt x="9" y="47"/>
                    <a:pt x="9" y="47"/>
                    <a:pt x="9" y="46"/>
                  </a:cubicBezTo>
                  <a:cubicBezTo>
                    <a:pt x="10" y="47"/>
                    <a:pt x="10" y="48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9"/>
                    <a:pt x="9" y="49"/>
                    <a:pt x="9" y="50"/>
                  </a:cubicBezTo>
                  <a:cubicBezTo>
                    <a:pt x="9" y="51"/>
                    <a:pt x="10" y="52"/>
                    <a:pt x="10" y="52"/>
                  </a:cubicBezTo>
                  <a:cubicBezTo>
                    <a:pt x="11" y="52"/>
                    <a:pt x="12" y="51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3" y="51"/>
                    <a:pt x="14" y="52"/>
                    <a:pt x="15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3" y="53"/>
                  </a:cubicBezTo>
                  <a:cubicBezTo>
                    <a:pt x="12" y="53"/>
                    <a:pt x="11" y="53"/>
                    <a:pt x="11" y="54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3" y="55"/>
                    <a:pt x="14" y="55"/>
                    <a:pt x="14" y="55"/>
                  </a:cubicBezTo>
                  <a:cubicBezTo>
                    <a:pt x="14" y="55"/>
                    <a:pt x="14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17" y="57"/>
                    <a:pt x="17" y="57"/>
                    <a:pt x="18" y="57"/>
                  </a:cubicBezTo>
                  <a:cubicBezTo>
                    <a:pt x="19" y="58"/>
                    <a:pt x="20" y="59"/>
                    <a:pt x="21" y="60"/>
                  </a:cubicBezTo>
                  <a:cubicBezTo>
                    <a:pt x="20" y="60"/>
                    <a:pt x="20" y="60"/>
                    <a:pt x="20" y="61"/>
                  </a:cubicBezTo>
                  <a:cubicBezTo>
                    <a:pt x="20" y="61"/>
                    <a:pt x="20" y="62"/>
                    <a:pt x="21" y="62"/>
                  </a:cubicBezTo>
                  <a:cubicBezTo>
                    <a:pt x="22" y="62"/>
                    <a:pt x="22" y="62"/>
                    <a:pt x="23" y="61"/>
                  </a:cubicBezTo>
                  <a:cubicBezTo>
                    <a:pt x="23" y="61"/>
                    <a:pt x="23" y="61"/>
                    <a:pt x="22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2" y="61"/>
                    <a:pt x="22" y="62"/>
                  </a:cubicBezTo>
                  <a:cubicBezTo>
                    <a:pt x="22" y="63"/>
                    <a:pt x="23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4"/>
                    <a:pt x="25" y="65"/>
                    <a:pt x="25" y="65"/>
                  </a:cubicBezTo>
                  <a:cubicBezTo>
                    <a:pt x="26" y="65"/>
                    <a:pt x="27" y="64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7" y="64"/>
                    <a:pt x="28" y="64"/>
                    <a:pt x="29" y="64"/>
                  </a:cubicBezTo>
                  <a:cubicBezTo>
                    <a:pt x="28" y="64"/>
                    <a:pt x="28" y="65"/>
                    <a:pt x="28" y="65"/>
                  </a:cubicBezTo>
                  <a:cubicBezTo>
                    <a:pt x="27" y="66"/>
                    <a:pt x="28" y="67"/>
                    <a:pt x="29" y="67"/>
                  </a:cubicBezTo>
                  <a:cubicBezTo>
                    <a:pt x="29" y="67"/>
                    <a:pt x="30" y="66"/>
                    <a:pt x="30" y="66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5"/>
                    <a:pt x="31" y="65"/>
                    <a:pt x="31" y="65"/>
                  </a:cubicBezTo>
                  <a:cubicBezTo>
                    <a:pt x="31" y="65"/>
                    <a:pt x="31" y="66"/>
                    <a:pt x="31" y="66"/>
                  </a:cubicBezTo>
                  <a:cubicBezTo>
                    <a:pt x="31" y="67"/>
                    <a:pt x="31" y="67"/>
                    <a:pt x="32" y="67"/>
                  </a:cubicBezTo>
                  <a:cubicBezTo>
                    <a:pt x="33" y="67"/>
                    <a:pt x="34" y="67"/>
                    <a:pt x="34" y="66"/>
                  </a:cubicBezTo>
                  <a:cubicBezTo>
                    <a:pt x="34" y="66"/>
                    <a:pt x="35" y="66"/>
                    <a:pt x="36" y="67"/>
                  </a:cubicBezTo>
                  <a:cubicBezTo>
                    <a:pt x="35" y="67"/>
                    <a:pt x="35" y="67"/>
                    <a:pt x="35" y="68"/>
                  </a:cubicBezTo>
                  <a:cubicBezTo>
                    <a:pt x="35" y="68"/>
                    <a:pt x="36" y="69"/>
                    <a:pt x="36" y="69"/>
                  </a:cubicBezTo>
                  <a:cubicBezTo>
                    <a:pt x="37" y="69"/>
                    <a:pt x="38" y="69"/>
                    <a:pt x="38" y="68"/>
                  </a:cubicBezTo>
                  <a:cubicBezTo>
                    <a:pt x="38" y="67"/>
                    <a:pt x="38" y="67"/>
                    <a:pt x="37" y="67"/>
                  </a:cubicBezTo>
                  <a:cubicBezTo>
                    <a:pt x="38" y="67"/>
                    <a:pt x="39" y="67"/>
                    <a:pt x="39" y="67"/>
                  </a:cubicBezTo>
                  <a:cubicBezTo>
                    <a:pt x="39" y="68"/>
                    <a:pt x="40" y="68"/>
                    <a:pt x="40" y="68"/>
                  </a:cubicBezTo>
                  <a:cubicBezTo>
                    <a:pt x="41" y="68"/>
                    <a:pt x="42" y="68"/>
                    <a:pt x="42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7"/>
                    <a:pt x="42" y="67"/>
                    <a:pt x="43" y="67"/>
                  </a:cubicBezTo>
                  <a:cubicBezTo>
                    <a:pt x="43" y="68"/>
                    <a:pt x="43" y="68"/>
                    <a:pt x="44" y="68"/>
                  </a:cubicBezTo>
                  <a:cubicBezTo>
                    <a:pt x="44" y="68"/>
                    <a:pt x="45" y="68"/>
                    <a:pt x="45" y="67"/>
                  </a:cubicBezTo>
                  <a:cubicBezTo>
                    <a:pt x="45" y="68"/>
                    <a:pt x="46" y="68"/>
                    <a:pt x="46" y="68"/>
                  </a:cubicBezTo>
                  <a:cubicBezTo>
                    <a:pt x="47" y="68"/>
                    <a:pt x="47" y="68"/>
                    <a:pt x="48" y="67"/>
                  </a:cubicBezTo>
                  <a:cubicBezTo>
                    <a:pt x="48" y="67"/>
                    <a:pt x="47" y="66"/>
                    <a:pt x="4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7"/>
                    <a:pt x="48" y="67"/>
                    <a:pt x="49" y="67"/>
                  </a:cubicBezTo>
                  <a:cubicBezTo>
                    <a:pt x="50" y="67"/>
                    <a:pt x="51" y="67"/>
                    <a:pt x="51" y="66"/>
                  </a:cubicBezTo>
                  <a:cubicBezTo>
                    <a:pt x="51" y="66"/>
                    <a:pt x="50" y="65"/>
                    <a:pt x="50" y="65"/>
                  </a:cubicBezTo>
                  <a:cubicBezTo>
                    <a:pt x="51" y="65"/>
                    <a:pt x="51" y="64"/>
                    <a:pt x="52" y="64"/>
                  </a:cubicBezTo>
                  <a:cubicBezTo>
                    <a:pt x="52" y="64"/>
                    <a:pt x="53" y="64"/>
                    <a:pt x="53" y="65"/>
                  </a:cubicBezTo>
                  <a:cubicBezTo>
                    <a:pt x="54" y="65"/>
                    <a:pt x="55" y="64"/>
                    <a:pt x="55" y="63"/>
                  </a:cubicBezTo>
                  <a:cubicBezTo>
                    <a:pt x="55" y="63"/>
                    <a:pt x="54" y="62"/>
                    <a:pt x="54" y="62"/>
                  </a:cubicBezTo>
                  <a:cubicBezTo>
                    <a:pt x="55" y="62"/>
                    <a:pt x="55" y="61"/>
                    <a:pt x="56" y="60"/>
                  </a:cubicBezTo>
                  <a:cubicBezTo>
                    <a:pt x="56" y="60"/>
                    <a:pt x="56" y="60"/>
                    <a:pt x="57" y="60"/>
                  </a:cubicBezTo>
                  <a:cubicBezTo>
                    <a:pt x="57" y="61"/>
                    <a:pt x="58" y="60"/>
                    <a:pt x="58" y="59"/>
                  </a:cubicBezTo>
                  <a:cubicBezTo>
                    <a:pt x="58" y="59"/>
                    <a:pt x="58" y="58"/>
                    <a:pt x="57" y="58"/>
                  </a:cubicBezTo>
                  <a:cubicBezTo>
                    <a:pt x="58" y="58"/>
                    <a:pt x="58" y="57"/>
                    <a:pt x="58" y="57"/>
                  </a:cubicBezTo>
                  <a:cubicBezTo>
                    <a:pt x="58" y="57"/>
                    <a:pt x="58" y="57"/>
                    <a:pt x="59" y="57"/>
                  </a:cubicBezTo>
                  <a:cubicBezTo>
                    <a:pt x="59" y="57"/>
                    <a:pt x="60" y="57"/>
                    <a:pt x="60" y="56"/>
                  </a:cubicBezTo>
                  <a:cubicBezTo>
                    <a:pt x="60" y="56"/>
                    <a:pt x="60" y="56"/>
                    <a:pt x="60" y="55"/>
                  </a:cubicBezTo>
                  <a:cubicBezTo>
                    <a:pt x="61" y="55"/>
                    <a:pt x="62" y="55"/>
                    <a:pt x="62" y="54"/>
                  </a:cubicBezTo>
                  <a:cubicBezTo>
                    <a:pt x="62" y="53"/>
                    <a:pt x="61" y="53"/>
                    <a:pt x="61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0" y="53"/>
                    <a:pt x="61" y="52"/>
                    <a:pt x="61" y="52"/>
                  </a:cubicBezTo>
                  <a:cubicBezTo>
                    <a:pt x="61" y="51"/>
                    <a:pt x="61" y="50"/>
                    <a:pt x="60" y="50"/>
                  </a:cubicBezTo>
                  <a:cubicBezTo>
                    <a:pt x="60" y="50"/>
                    <a:pt x="61" y="49"/>
                    <a:pt x="61" y="49"/>
                  </a:cubicBezTo>
                  <a:cubicBezTo>
                    <a:pt x="61" y="48"/>
                    <a:pt x="61" y="48"/>
                    <a:pt x="62" y="48"/>
                  </a:cubicBezTo>
                  <a:cubicBezTo>
                    <a:pt x="62" y="47"/>
                    <a:pt x="61" y="46"/>
                    <a:pt x="61" y="46"/>
                  </a:cubicBezTo>
                  <a:cubicBezTo>
                    <a:pt x="61" y="45"/>
                    <a:pt x="61" y="44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2"/>
                    <a:pt x="61" y="41"/>
                    <a:pt x="61" y="41"/>
                  </a:cubicBezTo>
                  <a:cubicBezTo>
                    <a:pt x="61" y="40"/>
                    <a:pt x="60" y="40"/>
                    <a:pt x="60" y="39"/>
                  </a:cubicBezTo>
                  <a:cubicBezTo>
                    <a:pt x="61" y="39"/>
                    <a:pt x="61" y="40"/>
                    <a:pt x="61" y="40"/>
                  </a:cubicBezTo>
                  <a:cubicBezTo>
                    <a:pt x="62" y="40"/>
                    <a:pt x="63" y="39"/>
                    <a:pt x="63" y="39"/>
                  </a:cubicBezTo>
                  <a:cubicBezTo>
                    <a:pt x="63" y="38"/>
                    <a:pt x="62" y="37"/>
                    <a:pt x="62" y="37"/>
                  </a:cubicBezTo>
                  <a:close/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lose/>
                  <a:moveTo>
                    <a:pt x="23" y="3"/>
                  </a:moveTo>
                  <a:cubicBezTo>
                    <a:pt x="23" y="3"/>
                    <a:pt x="23" y="3"/>
                    <a:pt x="23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lose/>
                  <a:moveTo>
                    <a:pt x="25" y="62"/>
                  </a:move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lose/>
                  <a:moveTo>
                    <a:pt x="42" y="10"/>
                  </a:move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10"/>
                  </a:cubicBezTo>
                  <a:close/>
                  <a:moveTo>
                    <a:pt x="59" y="55"/>
                  </a:moveTo>
                  <a:cubicBezTo>
                    <a:pt x="59" y="55"/>
                    <a:pt x="59" y="54"/>
                    <a:pt x="59" y="54"/>
                  </a:cubicBezTo>
                  <a:cubicBezTo>
                    <a:pt x="59" y="54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lose/>
                  <a:moveTo>
                    <a:pt x="10" y="6"/>
                  </a:moveTo>
                  <a:cubicBezTo>
                    <a:pt x="11" y="6"/>
                    <a:pt x="12" y="6"/>
                    <a:pt x="12" y="5"/>
                  </a:cubicBezTo>
                  <a:cubicBezTo>
                    <a:pt x="12" y="4"/>
                    <a:pt x="12" y="4"/>
                    <a:pt x="11" y="3"/>
                  </a:cubicBezTo>
                  <a:cubicBezTo>
                    <a:pt x="10" y="3"/>
                    <a:pt x="10" y="4"/>
                    <a:pt x="9" y="4"/>
                  </a:cubicBezTo>
                  <a:cubicBezTo>
                    <a:pt x="9" y="5"/>
                    <a:pt x="10" y="6"/>
                    <a:pt x="10" y="6"/>
                  </a:cubicBezTo>
                  <a:close/>
                  <a:moveTo>
                    <a:pt x="38" y="7"/>
                  </a:moveTo>
                  <a:cubicBezTo>
                    <a:pt x="39" y="7"/>
                    <a:pt x="40" y="7"/>
                    <a:pt x="40" y="6"/>
                  </a:cubicBezTo>
                  <a:cubicBezTo>
                    <a:pt x="40" y="5"/>
                    <a:pt x="40" y="4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7" y="6"/>
                    <a:pt x="38" y="7"/>
                    <a:pt x="38" y="7"/>
                  </a:cubicBezTo>
                  <a:close/>
                  <a:moveTo>
                    <a:pt x="18" y="58"/>
                  </a:moveTo>
                  <a:cubicBezTo>
                    <a:pt x="18" y="58"/>
                    <a:pt x="17" y="58"/>
                    <a:pt x="17" y="59"/>
                  </a:cubicBezTo>
                  <a:cubicBezTo>
                    <a:pt x="17" y="60"/>
                    <a:pt x="17" y="61"/>
                    <a:pt x="18" y="61"/>
                  </a:cubicBezTo>
                  <a:cubicBezTo>
                    <a:pt x="19" y="61"/>
                    <a:pt x="20" y="60"/>
                    <a:pt x="20" y="59"/>
                  </a:cubicBezTo>
                  <a:cubicBezTo>
                    <a:pt x="20" y="59"/>
                    <a:pt x="19" y="58"/>
                    <a:pt x="18" y="58"/>
                  </a:cubicBezTo>
                  <a:close/>
                  <a:moveTo>
                    <a:pt x="57" y="61"/>
                  </a:moveTo>
                  <a:cubicBezTo>
                    <a:pt x="56" y="61"/>
                    <a:pt x="55" y="61"/>
                    <a:pt x="55" y="62"/>
                  </a:cubicBezTo>
                  <a:cubicBezTo>
                    <a:pt x="55" y="63"/>
                    <a:pt x="56" y="64"/>
                    <a:pt x="57" y="64"/>
                  </a:cubicBezTo>
                  <a:cubicBezTo>
                    <a:pt x="57" y="64"/>
                    <a:pt x="58" y="63"/>
                    <a:pt x="58" y="62"/>
                  </a:cubicBezTo>
                  <a:cubicBezTo>
                    <a:pt x="58" y="62"/>
                    <a:pt x="58" y="61"/>
                    <a:pt x="57" y="61"/>
                  </a:cubicBezTo>
                  <a:close/>
                </a:path>
              </a:pathLst>
            </a:custGeom>
            <a:solidFill>
              <a:srgbClr val="8D8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Freeform 163">
              <a:extLst>
                <a:ext uri="{FF2B5EF4-FFF2-40B4-BE49-F238E27FC236}">
                  <a16:creationId xmlns:a16="http://schemas.microsoft.com/office/drawing/2014/main" id="{D9856081-B959-4A7B-AC3B-4C7450EF13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6" y="2768"/>
              <a:ext cx="133" cy="104"/>
            </a:xfrm>
            <a:custGeom>
              <a:avLst/>
              <a:gdLst>
                <a:gd name="T0" fmla="*/ 975 w 61"/>
                <a:gd name="T1" fmla="*/ 1137 h 45"/>
                <a:gd name="T2" fmla="*/ 499 w 61"/>
                <a:gd name="T3" fmla="*/ 1223 h 45"/>
                <a:gd name="T4" fmla="*/ 1108 w 61"/>
                <a:gd name="T5" fmla="*/ 1112 h 45"/>
                <a:gd name="T6" fmla="*/ 903 w 61"/>
                <a:gd name="T7" fmla="*/ 1174 h 45"/>
                <a:gd name="T8" fmla="*/ 903 w 61"/>
                <a:gd name="T9" fmla="*/ 1174 h 45"/>
                <a:gd name="T10" fmla="*/ 1378 w 61"/>
                <a:gd name="T11" fmla="*/ 545 h 45"/>
                <a:gd name="T12" fmla="*/ 1337 w 61"/>
                <a:gd name="T13" fmla="*/ 566 h 45"/>
                <a:gd name="T14" fmla="*/ 1337 w 61"/>
                <a:gd name="T15" fmla="*/ 460 h 45"/>
                <a:gd name="T16" fmla="*/ 1284 w 61"/>
                <a:gd name="T17" fmla="*/ 367 h 45"/>
                <a:gd name="T18" fmla="*/ 1265 w 61"/>
                <a:gd name="T19" fmla="*/ 310 h 45"/>
                <a:gd name="T20" fmla="*/ 1036 w 61"/>
                <a:gd name="T21" fmla="*/ 113 h 45"/>
                <a:gd name="T22" fmla="*/ 842 w 61"/>
                <a:gd name="T23" fmla="*/ 28 h 45"/>
                <a:gd name="T24" fmla="*/ 765 w 61"/>
                <a:gd name="T25" fmla="*/ 28 h 45"/>
                <a:gd name="T26" fmla="*/ 676 w 61"/>
                <a:gd name="T27" fmla="*/ 0 h 45"/>
                <a:gd name="T28" fmla="*/ 571 w 61"/>
                <a:gd name="T29" fmla="*/ 28 h 45"/>
                <a:gd name="T30" fmla="*/ 519 w 61"/>
                <a:gd name="T31" fmla="*/ 28 h 45"/>
                <a:gd name="T32" fmla="*/ 475 w 61"/>
                <a:gd name="T33" fmla="*/ 65 h 45"/>
                <a:gd name="T34" fmla="*/ 386 w 61"/>
                <a:gd name="T35" fmla="*/ 65 h 45"/>
                <a:gd name="T36" fmla="*/ 323 w 61"/>
                <a:gd name="T37" fmla="*/ 86 h 45"/>
                <a:gd name="T38" fmla="*/ 323 w 61"/>
                <a:gd name="T39" fmla="*/ 150 h 45"/>
                <a:gd name="T40" fmla="*/ 229 w 61"/>
                <a:gd name="T41" fmla="*/ 171 h 45"/>
                <a:gd name="T42" fmla="*/ 177 w 61"/>
                <a:gd name="T43" fmla="*/ 261 h 45"/>
                <a:gd name="T44" fmla="*/ 113 w 61"/>
                <a:gd name="T45" fmla="*/ 310 h 45"/>
                <a:gd name="T46" fmla="*/ 96 w 61"/>
                <a:gd name="T47" fmla="*/ 395 h 45"/>
                <a:gd name="T48" fmla="*/ 72 w 61"/>
                <a:gd name="T49" fmla="*/ 460 h 45"/>
                <a:gd name="T50" fmla="*/ 44 w 61"/>
                <a:gd name="T51" fmla="*/ 603 h 45"/>
                <a:gd name="T52" fmla="*/ 44 w 61"/>
                <a:gd name="T53" fmla="*/ 679 h 45"/>
                <a:gd name="T54" fmla="*/ 157 w 61"/>
                <a:gd name="T55" fmla="*/ 978 h 45"/>
                <a:gd name="T56" fmla="*/ 209 w 61"/>
                <a:gd name="T57" fmla="*/ 1026 h 45"/>
                <a:gd name="T58" fmla="*/ 229 w 61"/>
                <a:gd name="T59" fmla="*/ 1063 h 45"/>
                <a:gd name="T60" fmla="*/ 386 w 61"/>
                <a:gd name="T61" fmla="*/ 1137 h 45"/>
                <a:gd name="T62" fmla="*/ 423 w 61"/>
                <a:gd name="T63" fmla="*/ 1174 h 45"/>
                <a:gd name="T64" fmla="*/ 499 w 61"/>
                <a:gd name="T65" fmla="*/ 1197 h 45"/>
                <a:gd name="T66" fmla="*/ 571 w 61"/>
                <a:gd name="T67" fmla="*/ 1197 h 45"/>
                <a:gd name="T68" fmla="*/ 632 w 61"/>
                <a:gd name="T69" fmla="*/ 1260 h 45"/>
                <a:gd name="T70" fmla="*/ 632 w 61"/>
                <a:gd name="T71" fmla="*/ 1197 h 45"/>
                <a:gd name="T72" fmla="*/ 728 w 61"/>
                <a:gd name="T73" fmla="*/ 1260 h 45"/>
                <a:gd name="T74" fmla="*/ 765 w 61"/>
                <a:gd name="T75" fmla="*/ 1197 h 45"/>
                <a:gd name="T76" fmla="*/ 842 w 61"/>
                <a:gd name="T77" fmla="*/ 1223 h 45"/>
                <a:gd name="T78" fmla="*/ 994 w 61"/>
                <a:gd name="T79" fmla="*/ 1112 h 45"/>
                <a:gd name="T80" fmla="*/ 1036 w 61"/>
                <a:gd name="T81" fmla="*/ 1137 h 45"/>
                <a:gd name="T82" fmla="*/ 1036 w 61"/>
                <a:gd name="T83" fmla="*/ 1112 h 45"/>
                <a:gd name="T84" fmla="*/ 1132 w 61"/>
                <a:gd name="T85" fmla="*/ 1063 h 45"/>
                <a:gd name="T86" fmla="*/ 1245 w 61"/>
                <a:gd name="T87" fmla="*/ 887 h 45"/>
                <a:gd name="T88" fmla="*/ 1265 w 61"/>
                <a:gd name="T89" fmla="*/ 848 h 45"/>
                <a:gd name="T90" fmla="*/ 1308 w 61"/>
                <a:gd name="T91" fmla="*/ 802 h 45"/>
                <a:gd name="T92" fmla="*/ 1308 w 61"/>
                <a:gd name="T93" fmla="*/ 716 h 45"/>
                <a:gd name="T94" fmla="*/ 1337 w 61"/>
                <a:gd name="T95" fmla="*/ 679 h 45"/>
                <a:gd name="T96" fmla="*/ 536 w 61"/>
                <a:gd name="T97" fmla="*/ 1197 h 45"/>
                <a:gd name="T98" fmla="*/ 1284 w 61"/>
                <a:gd name="T99" fmla="*/ 802 h 45"/>
                <a:gd name="T100" fmla="*/ 1221 w 61"/>
                <a:gd name="T101" fmla="*/ 998 h 4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1" h="45">
                  <a:moveTo>
                    <a:pt x="42" y="40"/>
                  </a:moveTo>
                  <a:cubicBezTo>
                    <a:pt x="42" y="41"/>
                    <a:pt x="42" y="41"/>
                    <a:pt x="42" y="42"/>
                  </a:cubicBezTo>
                  <a:cubicBezTo>
                    <a:pt x="43" y="42"/>
                    <a:pt x="43" y="42"/>
                    <a:pt x="44" y="41"/>
                  </a:cubicBezTo>
                  <a:cubicBezTo>
                    <a:pt x="44" y="41"/>
                    <a:pt x="44" y="40"/>
                    <a:pt x="43" y="40"/>
                  </a:cubicBezTo>
                  <a:cubicBezTo>
                    <a:pt x="43" y="40"/>
                    <a:pt x="42" y="40"/>
                    <a:pt x="42" y="40"/>
                  </a:cubicBezTo>
                  <a:close/>
                  <a:moveTo>
                    <a:pt x="21" y="42"/>
                  </a:moveTo>
                  <a:cubicBezTo>
                    <a:pt x="20" y="42"/>
                    <a:pt x="20" y="43"/>
                    <a:pt x="21" y="44"/>
                  </a:cubicBezTo>
                  <a:cubicBezTo>
                    <a:pt x="21" y="44"/>
                    <a:pt x="22" y="44"/>
                    <a:pt x="22" y="43"/>
                  </a:cubicBezTo>
                  <a:cubicBezTo>
                    <a:pt x="23" y="43"/>
                    <a:pt x="23" y="42"/>
                    <a:pt x="22" y="42"/>
                  </a:cubicBezTo>
                  <a:cubicBezTo>
                    <a:pt x="22" y="42"/>
                    <a:pt x="21" y="42"/>
                    <a:pt x="21" y="42"/>
                  </a:cubicBezTo>
                  <a:close/>
                  <a:moveTo>
                    <a:pt x="49" y="37"/>
                  </a:moveTo>
                  <a:cubicBezTo>
                    <a:pt x="48" y="38"/>
                    <a:pt x="48" y="38"/>
                    <a:pt x="49" y="39"/>
                  </a:cubicBezTo>
                  <a:cubicBezTo>
                    <a:pt x="49" y="39"/>
                    <a:pt x="50" y="39"/>
                    <a:pt x="50" y="39"/>
                  </a:cubicBezTo>
                  <a:cubicBezTo>
                    <a:pt x="51" y="38"/>
                    <a:pt x="50" y="38"/>
                    <a:pt x="50" y="37"/>
                  </a:cubicBezTo>
                  <a:cubicBezTo>
                    <a:pt x="50" y="37"/>
                    <a:pt x="49" y="37"/>
                    <a:pt x="49" y="37"/>
                  </a:cubicBezTo>
                  <a:close/>
                  <a:moveTo>
                    <a:pt x="40" y="41"/>
                  </a:moveTo>
                  <a:cubicBezTo>
                    <a:pt x="39" y="42"/>
                    <a:pt x="39" y="42"/>
                    <a:pt x="40" y="43"/>
                  </a:cubicBezTo>
                  <a:cubicBezTo>
                    <a:pt x="40" y="43"/>
                    <a:pt x="41" y="43"/>
                    <a:pt x="41" y="43"/>
                  </a:cubicBezTo>
                  <a:cubicBezTo>
                    <a:pt x="42" y="42"/>
                    <a:pt x="42" y="41"/>
                    <a:pt x="41" y="41"/>
                  </a:cubicBezTo>
                  <a:cubicBezTo>
                    <a:pt x="41" y="41"/>
                    <a:pt x="40" y="41"/>
                    <a:pt x="40" y="41"/>
                  </a:cubicBezTo>
                  <a:close/>
                  <a:moveTo>
                    <a:pt x="61" y="18"/>
                  </a:moveTo>
                  <a:cubicBezTo>
                    <a:pt x="60" y="17"/>
                    <a:pt x="60" y="17"/>
                    <a:pt x="59" y="18"/>
                  </a:cubicBezTo>
                  <a:cubicBezTo>
                    <a:pt x="59" y="18"/>
                    <a:pt x="59" y="19"/>
                    <a:pt x="59" y="19"/>
                  </a:cubicBezTo>
                  <a:cubicBezTo>
                    <a:pt x="60" y="20"/>
                    <a:pt x="60" y="20"/>
                    <a:pt x="61" y="19"/>
                  </a:cubicBezTo>
                  <a:cubicBezTo>
                    <a:pt x="61" y="19"/>
                    <a:pt x="61" y="18"/>
                    <a:pt x="61" y="18"/>
                  </a:cubicBezTo>
                  <a:close/>
                  <a:moveTo>
                    <a:pt x="60" y="22"/>
                  </a:moveTo>
                  <a:cubicBezTo>
                    <a:pt x="60" y="21"/>
                    <a:pt x="60" y="21"/>
                    <a:pt x="60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9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7"/>
                    <a:pt x="59" y="17"/>
                    <a:pt x="59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5"/>
                    <a:pt x="58" y="15"/>
                  </a:cubicBezTo>
                  <a:cubicBezTo>
                    <a:pt x="58" y="14"/>
                    <a:pt x="58" y="14"/>
                    <a:pt x="58" y="13"/>
                  </a:cubicBezTo>
                  <a:cubicBezTo>
                    <a:pt x="58" y="13"/>
                    <a:pt x="57" y="13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2"/>
                    <a:pt x="57" y="12"/>
                    <a:pt x="57" y="11"/>
                  </a:cubicBezTo>
                  <a:cubicBezTo>
                    <a:pt x="57" y="11"/>
                    <a:pt x="56" y="11"/>
                    <a:pt x="56" y="11"/>
                  </a:cubicBezTo>
                  <a:cubicBezTo>
                    <a:pt x="54" y="9"/>
                    <a:pt x="51" y="6"/>
                    <a:pt x="48" y="5"/>
                  </a:cubicBezTo>
                  <a:cubicBezTo>
                    <a:pt x="48" y="4"/>
                    <a:pt x="48" y="4"/>
                    <a:pt x="47" y="4"/>
                  </a:cubicBezTo>
                  <a:cubicBezTo>
                    <a:pt x="47" y="3"/>
                    <a:pt x="46" y="3"/>
                    <a:pt x="46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5" y="4"/>
                    <a:pt x="45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3" y="2"/>
                    <a:pt x="43" y="3"/>
                  </a:cubicBezTo>
                  <a:cubicBezTo>
                    <a:pt x="41" y="2"/>
                    <a:pt x="3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4" y="1"/>
                  </a:cubicBezTo>
                  <a:cubicBezTo>
                    <a:pt x="34" y="1"/>
                    <a:pt x="34" y="1"/>
                    <a:pt x="33" y="1"/>
                  </a:cubicBezTo>
                  <a:cubicBezTo>
                    <a:pt x="33" y="1"/>
                    <a:pt x="32" y="1"/>
                    <a:pt x="31" y="1"/>
                  </a:cubicBezTo>
                  <a:cubicBezTo>
                    <a:pt x="31" y="1"/>
                    <a:pt x="31" y="1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29" y="0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1"/>
                    <a:pt x="26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4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1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9" y="2"/>
                    <a:pt x="19" y="3"/>
                    <a:pt x="19" y="3"/>
                  </a:cubicBezTo>
                  <a:cubicBezTo>
                    <a:pt x="19" y="3"/>
                    <a:pt x="19" y="3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7" y="3"/>
                    <a:pt x="17" y="3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8" y="7"/>
                    <a:pt x="8" y="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1"/>
                    <a:pt x="7" y="11"/>
                    <a:pt x="6" y="11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5" y="12"/>
                    <a:pt x="4" y="12"/>
                    <a:pt x="4" y="13"/>
                  </a:cubicBezTo>
                  <a:cubicBezTo>
                    <a:pt x="3" y="13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2" y="18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0"/>
                    <a:pt x="2" y="20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2"/>
                    <a:pt x="1" y="22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" y="23"/>
                    <a:pt x="2" y="23"/>
                    <a:pt x="2" y="24"/>
                  </a:cubicBezTo>
                  <a:cubicBezTo>
                    <a:pt x="2" y="24"/>
                    <a:pt x="2" y="25"/>
                    <a:pt x="2" y="26"/>
                  </a:cubicBezTo>
                  <a:cubicBezTo>
                    <a:pt x="2" y="26"/>
                    <a:pt x="1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30"/>
                    <a:pt x="5" y="32"/>
                    <a:pt x="7" y="34"/>
                  </a:cubicBezTo>
                  <a:cubicBezTo>
                    <a:pt x="6" y="34"/>
                    <a:pt x="6" y="35"/>
                    <a:pt x="7" y="35"/>
                  </a:cubicBezTo>
                  <a:cubicBezTo>
                    <a:pt x="7" y="35"/>
                    <a:pt x="7" y="35"/>
                    <a:pt x="8" y="35"/>
                  </a:cubicBezTo>
                  <a:cubicBezTo>
                    <a:pt x="8" y="35"/>
                    <a:pt x="8" y="35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8" y="36"/>
                    <a:pt x="8" y="36"/>
                  </a:cubicBezTo>
                  <a:cubicBezTo>
                    <a:pt x="8" y="36"/>
                    <a:pt x="8" y="37"/>
                    <a:pt x="9" y="37"/>
                  </a:cubicBezTo>
                  <a:cubicBezTo>
                    <a:pt x="9" y="38"/>
                    <a:pt x="10" y="38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38"/>
                    <a:pt x="13" y="39"/>
                    <a:pt x="15" y="39"/>
                  </a:cubicBezTo>
                  <a:cubicBezTo>
                    <a:pt x="15" y="39"/>
                    <a:pt x="15" y="40"/>
                    <a:pt x="15" y="40"/>
                  </a:cubicBezTo>
                  <a:cubicBezTo>
                    <a:pt x="15" y="40"/>
                    <a:pt x="16" y="40"/>
                    <a:pt x="16" y="40"/>
                  </a:cubicBezTo>
                  <a:cubicBezTo>
                    <a:pt x="16" y="40"/>
                    <a:pt x="17" y="40"/>
                    <a:pt x="17" y="40"/>
                  </a:cubicBezTo>
                  <a:cubicBezTo>
                    <a:pt x="17" y="41"/>
                    <a:pt x="17" y="41"/>
                    <a:pt x="18" y="41"/>
                  </a:cubicBezTo>
                  <a:cubicBezTo>
                    <a:pt x="18" y="42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20" y="41"/>
                  </a:cubicBezTo>
                  <a:cubicBezTo>
                    <a:pt x="20" y="42"/>
                    <a:pt x="21" y="42"/>
                    <a:pt x="21" y="41"/>
                  </a:cubicBezTo>
                  <a:cubicBezTo>
                    <a:pt x="21" y="41"/>
                    <a:pt x="22" y="41"/>
                    <a:pt x="22" y="41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3" y="43"/>
                    <a:pt x="23" y="42"/>
                    <a:pt x="24" y="42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4" y="44"/>
                    <a:pt x="25" y="44"/>
                    <a:pt x="25" y="43"/>
                  </a:cubicBezTo>
                  <a:cubicBezTo>
                    <a:pt x="26" y="43"/>
                    <a:pt x="26" y="42"/>
                    <a:pt x="25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3"/>
                    <a:pt x="2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4"/>
                    <a:pt x="27" y="44"/>
                    <a:pt x="28" y="44"/>
                  </a:cubicBezTo>
                  <a:cubicBezTo>
                    <a:pt x="28" y="45"/>
                    <a:pt x="29" y="44"/>
                    <a:pt x="29" y="44"/>
                  </a:cubicBezTo>
                  <a:cubicBezTo>
                    <a:pt x="30" y="44"/>
                    <a:pt x="29" y="43"/>
                    <a:pt x="29" y="43"/>
                  </a:cubicBezTo>
                  <a:cubicBezTo>
                    <a:pt x="29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0" y="44"/>
                  </a:cubicBezTo>
                  <a:cubicBezTo>
                    <a:pt x="31" y="44"/>
                    <a:pt x="31" y="44"/>
                    <a:pt x="32" y="44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3" y="42"/>
                    <a:pt x="34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4" y="42"/>
                    <a:pt x="34" y="42"/>
                  </a:cubicBezTo>
                  <a:cubicBezTo>
                    <a:pt x="33" y="43"/>
                    <a:pt x="33" y="44"/>
                    <a:pt x="34" y="44"/>
                  </a:cubicBezTo>
                  <a:cubicBezTo>
                    <a:pt x="34" y="44"/>
                    <a:pt x="35" y="44"/>
                    <a:pt x="35" y="44"/>
                  </a:cubicBezTo>
                  <a:cubicBezTo>
                    <a:pt x="36" y="43"/>
                    <a:pt x="36" y="43"/>
                    <a:pt x="35" y="43"/>
                  </a:cubicBezTo>
                  <a:cubicBezTo>
                    <a:pt x="36" y="43"/>
                    <a:pt x="36" y="43"/>
                    <a:pt x="37" y="43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8" y="42"/>
                    <a:pt x="38" y="42"/>
                  </a:cubicBezTo>
                  <a:cubicBezTo>
                    <a:pt x="38" y="42"/>
                    <a:pt x="38" y="41"/>
                    <a:pt x="38" y="41"/>
                  </a:cubicBezTo>
                  <a:cubicBezTo>
                    <a:pt x="40" y="41"/>
                    <a:pt x="42" y="40"/>
                    <a:pt x="44" y="39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1"/>
                    <a:pt x="45" y="41"/>
                    <a:pt x="45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7" y="40"/>
                    <a:pt x="47" y="40"/>
                  </a:cubicBezTo>
                  <a:cubicBezTo>
                    <a:pt x="48" y="39"/>
                    <a:pt x="48" y="39"/>
                    <a:pt x="47" y="38"/>
                  </a:cubicBezTo>
                  <a:cubicBezTo>
                    <a:pt x="47" y="38"/>
                    <a:pt x="46" y="38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7" y="38"/>
                    <a:pt x="49" y="37"/>
                    <a:pt x="50" y="36"/>
                  </a:cubicBezTo>
                  <a:cubicBezTo>
                    <a:pt x="50" y="36"/>
                    <a:pt x="50" y="36"/>
                    <a:pt x="50" y="37"/>
                  </a:cubicBezTo>
                  <a:cubicBezTo>
                    <a:pt x="51" y="37"/>
                    <a:pt x="52" y="37"/>
                    <a:pt x="52" y="37"/>
                  </a:cubicBezTo>
                  <a:cubicBezTo>
                    <a:pt x="52" y="36"/>
                    <a:pt x="52" y="35"/>
                    <a:pt x="52" y="35"/>
                  </a:cubicBezTo>
                  <a:cubicBezTo>
                    <a:pt x="52" y="35"/>
                    <a:pt x="51" y="35"/>
                    <a:pt x="51" y="35"/>
                  </a:cubicBezTo>
                  <a:cubicBezTo>
                    <a:pt x="53" y="34"/>
                    <a:pt x="54" y="33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6" y="32"/>
                    <a:pt x="56" y="32"/>
                  </a:cubicBezTo>
                  <a:cubicBezTo>
                    <a:pt x="57" y="31"/>
                    <a:pt x="57" y="31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29"/>
                  </a:cubicBezTo>
                  <a:cubicBezTo>
                    <a:pt x="56" y="29"/>
                    <a:pt x="56" y="30"/>
                    <a:pt x="56" y="30"/>
                  </a:cubicBezTo>
                  <a:cubicBezTo>
                    <a:pt x="57" y="30"/>
                    <a:pt x="58" y="30"/>
                    <a:pt x="58" y="29"/>
                  </a:cubicBezTo>
                  <a:cubicBezTo>
                    <a:pt x="58" y="29"/>
                    <a:pt x="58" y="29"/>
                    <a:pt x="58" y="28"/>
                  </a:cubicBezTo>
                  <a:cubicBezTo>
                    <a:pt x="58" y="28"/>
                    <a:pt x="59" y="28"/>
                    <a:pt x="59" y="28"/>
                  </a:cubicBezTo>
                  <a:cubicBezTo>
                    <a:pt x="59" y="27"/>
                    <a:pt x="59" y="27"/>
                    <a:pt x="59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8" y="25"/>
                    <a:pt x="58" y="26"/>
                    <a:pt x="58" y="26"/>
                  </a:cubicBezTo>
                  <a:cubicBezTo>
                    <a:pt x="59" y="26"/>
                    <a:pt x="59" y="26"/>
                    <a:pt x="60" y="25"/>
                  </a:cubicBezTo>
                  <a:cubicBezTo>
                    <a:pt x="60" y="25"/>
                    <a:pt x="60" y="24"/>
                    <a:pt x="60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3"/>
                    <a:pt x="59" y="23"/>
                    <a:pt x="59" y="22"/>
                  </a:cubicBezTo>
                  <a:cubicBezTo>
                    <a:pt x="59" y="22"/>
                    <a:pt x="60" y="22"/>
                    <a:pt x="60" y="22"/>
                  </a:cubicBezTo>
                  <a:close/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lose/>
                  <a:moveTo>
                    <a:pt x="57" y="28"/>
                  </a:move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53" y="33"/>
                  </a:moveTo>
                  <a:cubicBezTo>
                    <a:pt x="53" y="34"/>
                    <a:pt x="53" y="34"/>
                    <a:pt x="54" y="35"/>
                  </a:cubicBezTo>
                  <a:cubicBezTo>
                    <a:pt x="54" y="35"/>
                    <a:pt x="55" y="35"/>
                    <a:pt x="55" y="35"/>
                  </a:cubicBezTo>
                  <a:cubicBezTo>
                    <a:pt x="55" y="34"/>
                    <a:pt x="55" y="34"/>
                    <a:pt x="55" y="33"/>
                  </a:cubicBezTo>
                  <a:cubicBezTo>
                    <a:pt x="54" y="33"/>
                    <a:pt x="54" y="33"/>
                    <a:pt x="53" y="33"/>
                  </a:cubicBezTo>
                  <a:close/>
                </a:path>
              </a:pathLst>
            </a:custGeom>
            <a:solidFill>
              <a:srgbClr val="8D8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Freeform 164">
              <a:extLst>
                <a:ext uri="{FF2B5EF4-FFF2-40B4-BE49-F238E27FC236}">
                  <a16:creationId xmlns:a16="http://schemas.microsoft.com/office/drawing/2014/main" id="{D4A4A90F-97F4-409C-9180-8C87BFF67F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7" y="2642"/>
              <a:ext cx="111" cy="86"/>
            </a:xfrm>
            <a:custGeom>
              <a:avLst/>
              <a:gdLst>
                <a:gd name="T0" fmla="*/ 805 w 51"/>
                <a:gd name="T1" fmla="*/ 86 h 37"/>
                <a:gd name="T2" fmla="*/ 692 w 51"/>
                <a:gd name="T3" fmla="*/ 65 h 37"/>
                <a:gd name="T4" fmla="*/ 588 w 51"/>
                <a:gd name="T5" fmla="*/ 28 h 37"/>
                <a:gd name="T6" fmla="*/ 474 w 51"/>
                <a:gd name="T7" fmla="*/ 65 h 37"/>
                <a:gd name="T8" fmla="*/ 403 w 51"/>
                <a:gd name="T9" fmla="*/ 65 h 37"/>
                <a:gd name="T10" fmla="*/ 1051 w 51"/>
                <a:gd name="T11" fmla="*/ 323 h 37"/>
                <a:gd name="T12" fmla="*/ 1032 w 51"/>
                <a:gd name="T13" fmla="*/ 323 h 37"/>
                <a:gd name="T14" fmla="*/ 1123 w 51"/>
                <a:gd name="T15" fmla="*/ 437 h 37"/>
                <a:gd name="T16" fmla="*/ 990 w 51"/>
                <a:gd name="T17" fmla="*/ 816 h 37"/>
                <a:gd name="T18" fmla="*/ 289 w 51"/>
                <a:gd name="T19" fmla="*/ 114 h 37"/>
                <a:gd name="T20" fmla="*/ 1071 w 51"/>
                <a:gd name="T21" fmla="*/ 437 h 37"/>
                <a:gd name="T22" fmla="*/ 1010 w 51"/>
                <a:gd name="T23" fmla="*/ 286 h 37"/>
                <a:gd name="T24" fmla="*/ 971 w 51"/>
                <a:gd name="T25" fmla="*/ 237 h 37"/>
                <a:gd name="T26" fmla="*/ 918 w 51"/>
                <a:gd name="T27" fmla="*/ 179 h 37"/>
                <a:gd name="T28" fmla="*/ 858 w 51"/>
                <a:gd name="T29" fmla="*/ 151 h 37"/>
                <a:gd name="T30" fmla="*/ 858 w 51"/>
                <a:gd name="T31" fmla="*/ 86 h 37"/>
                <a:gd name="T32" fmla="*/ 762 w 51"/>
                <a:gd name="T33" fmla="*/ 65 h 37"/>
                <a:gd name="T34" fmla="*/ 607 w 51"/>
                <a:gd name="T35" fmla="*/ 28 h 37"/>
                <a:gd name="T36" fmla="*/ 492 w 51"/>
                <a:gd name="T37" fmla="*/ 28 h 37"/>
                <a:gd name="T38" fmla="*/ 342 w 51"/>
                <a:gd name="T39" fmla="*/ 65 h 37"/>
                <a:gd name="T40" fmla="*/ 342 w 51"/>
                <a:gd name="T41" fmla="*/ 86 h 37"/>
                <a:gd name="T42" fmla="*/ 226 w 51"/>
                <a:gd name="T43" fmla="*/ 114 h 37"/>
                <a:gd name="T44" fmla="*/ 113 w 51"/>
                <a:gd name="T45" fmla="*/ 237 h 37"/>
                <a:gd name="T46" fmla="*/ 96 w 51"/>
                <a:gd name="T47" fmla="*/ 265 h 37"/>
                <a:gd name="T48" fmla="*/ 72 w 51"/>
                <a:gd name="T49" fmla="*/ 351 h 37"/>
                <a:gd name="T50" fmla="*/ 44 w 51"/>
                <a:gd name="T51" fmla="*/ 437 h 37"/>
                <a:gd name="T52" fmla="*/ 20 w 51"/>
                <a:gd name="T53" fmla="*/ 530 h 37"/>
                <a:gd name="T54" fmla="*/ 44 w 51"/>
                <a:gd name="T55" fmla="*/ 616 h 37"/>
                <a:gd name="T56" fmla="*/ 72 w 51"/>
                <a:gd name="T57" fmla="*/ 730 h 37"/>
                <a:gd name="T58" fmla="*/ 113 w 51"/>
                <a:gd name="T59" fmla="*/ 816 h 37"/>
                <a:gd name="T60" fmla="*/ 157 w 51"/>
                <a:gd name="T61" fmla="*/ 881 h 37"/>
                <a:gd name="T62" fmla="*/ 226 w 51"/>
                <a:gd name="T63" fmla="*/ 930 h 37"/>
                <a:gd name="T64" fmla="*/ 289 w 51"/>
                <a:gd name="T65" fmla="*/ 967 h 37"/>
                <a:gd name="T66" fmla="*/ 359 w 51"/>
                <a:gd name="T67" fmla="*/ 995 h 37"/>
                <a:gd name="T68" fmla="*/ 422 w 51"/>
                <a:gd name="T69" fmla="*/ 1016 h 37"/>
                <a:gd name="T70" fmla="*/ 492 w 51"/>
                <a:gd name="T71" fmla="*/ 1053 h 37"/>
                <a:gd name="T72" fmla="*/ 535 w 51"/>
                <a:gd name="T73" fmla="*/ 1016 h 37"/>
                <a:gd name="T74" fmla="*/ 629 w 51"/>
                <a:gd name="T75" fmla="*/ 1016 h 37"/>
                <a:gd name="T76" fmla="*/ 668 w 51"/>
                <a:gd name="T77" fmla="*/ 1053 h 37"/>
                <a:gd name="T78" fmla="*/ 781 w 51"/>
                <a:gd name="T79" fmla="*/ 1016 h 37"/>
                <a:gd name="T80" fmla="*/ 805 w 51"/>
                <a:gd name="T81" fmla="*/ 995 h 37"/>
                <a:gd name="T82" fmla="*/ 877 w 51"/>
                <a:gd name="T83" fmla="*/ 930 h 37"/>
                <a:gd name="T84" fmla="*/ 971 w 51"/>
                <a:gd name="T85" fmla="*/ 844 h 37"/>
                <a:gd name="T86" fmla="*/ 1051 w 51"/>
                <a:gd name="T87" fmla="*/ 730 h 37"/>
                <a:gd name="T88" fmla="*/ 1071 w 51"/>
                <a:gd name="T89" fmla="*/ 702 h 37"/>
                <a:gd name="T90" fmla="*/ 1071 w 51"/>
                <a:gd name="T91" fmla="*/ 616 h 37"/>
                <a:gd name="T92" fmla="*/ 1071 w 51"/>
                <a:gd name="T93" fmla="*/ 530 h 37"/>
                <a:gd name="T94" fmla="*/ 96 w 51"/>
                <a:gd name="T95" fmla="*/ 323 h 37"/>
                <a:gd name="T96" fmla="*/ 455 w 51"/>
                <a:gd name="T97" fmla="*/ 1016 h 37"/>
                <a:gd name="T98" fmla="*/ 516 w 51"/>
                <a:gd name="T99" fmla="*/ 1016 h 37"/>
                <a:gd name="T100" fmla="*/ 858 w 51"/>
                <a:gd name="T101" fmla="*/ 967 h 37"/>
                <a:gd name="T102" fmla="*/ 1051 w 51"/>
                <a:gd name="T103" fmla="*/ 665 h 37"/>
                <a:gd name="T104" fmla="*/ 938 w 51"/>
                <a:gd name="T105" fmla="*/ 930 h 37"/>
                <a:gd name="T106" fmla="*/ 157 w 51"/>
                <a:gd name="T107" fmla="*/ 151 h 37"/>
                <a:gd name="T108" fmla="*/ 403 w 51"/>
                <a:gd name="T109" fmla="*/ 1053 h 37"/>
                <a:gd name="T110" fmla="*/ 762 w 51"/>
                <a:gd name="T111" fmla="*/ 1053 h 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" h="37">
                  <a:moveTo>
                    <a:pt x="36" y="3"/>
                  </a:moveTo>
                  <a:cubicBezTo>
                    <a:pt x="37" y="3"/>
                    <a:pt x="37" y="3"/>
                    <a:pt x="37" y="2"/>
                  </a:cubicBezTo>
                  <a:cubicBezTo>
                    <a:pt x="36" y="2"/>
                    <a:pt x="36" y="2"/>
                    <a:pt x="35" y="2"/>
                  </a:cubicBezTo>
                  <a:cubicBezTo>
                    <a:pt x="35" y="2"/>
                    <a:pt x="35" y="3"/>
                    <a:pt x="35" y="3"/>
                  </a:cubicBezTo>
                  <a:cubicBezTo>
                    <a:pt x="36" y="4"/>
                    <a:pt x="36" y="4"/>
                    <a:pt x="36" y="3"/>
                  </a:cubicBezTo>
                  <a:close/>
                  <a:moveTo>
                    <a:pt x="31" y="2"/>
                  </a:moveTo>
                  <a:cubicBezTo>
                    <a:pt x="31" y="2"/>
                    <a:pt x="31" y="1"/>
                    <a:pt x="31" y="1"/>
                  </a:cubicBezTo>
                  <a:cubicBezTo>
                    <a:pt x="31" y="0"/>
                    <a:pt x="30" y="0"/>
                    <a:pt x="30" y="1"/>
                  </a:cubicBezTo>
                  <a:cubicBezTo>
                    <a:pt x="29" y="1"/>
                    <a:pt x="29" y="2"/>
                    <a:pt x="30" y="2"/>
                  </a:cubicBezTo>
                  <a:cubicBezTo>
                    <a:pt x="30" y="2"/>
                    <a:pt x="30" y="2"/>
                    <a:pt x="31" y="2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4" y="0"/>
                    <a:pt x="24" y="1"/>
                    <a:pt x="24" y="1"/>
                  </a:cubicBezTo>
                  <a:cubicBezTo>
                    <a:pt x="25" y="2"/>
                    <a:pt x="25" y="2"/>
                    <a:pt x="26" y="1"/>
                  </a:cubicBezTo>
                  <a:close/>
                  <a:moveTo>
                    <a:pt x="21" y="2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20" y="2"/>
                    <a:pt x="20" y="2"/>
                    <a:pt x="21" y="2"/>
                  </a:cubicBezTo>
                  <a:close/>
                  <a:moveTo>
                    <a:pt x="18" y="2"/>
                  </a:moveTo>
                  <a:cubicBezTo>
                    <a:pt x="19" y="2"/>
                    <a:pt x="19" y="2"/>
                    <a:pt x="19" y="1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7" y="2"/>
                    <a:pt x="17" y="2"/>
                  </a:cubicBezTo>
                  <a:cubicBezTo>
                    <a:pt x="18" y="3"/>
                    <a:pt x="18" y="3"/>
                    <a:pt x="18" y="2"/>
                  </a:cubicBezTo>
                  <a:close/>
                  <a:moveTo>
                    <a:pt x="47" y="11"/>
                  </a:moveTo>
                  <a:cubicBezTo>
                    <a:pt x="46" y="11"/>
                    <a:pt x="46" y="12"/>
                    <a:pt x="47" y="12"/>
                  </a:cubicBezTo>
                  <a:cubicBezTo>
                    <a:pt x="47" y="13"/>
                    <a:pt x="48" y="13"/>
                    <a:pt x="48" y="12"/>
                  </a:cubicBezTo>
                  <a:cubicBezTo>
                    <a:pt x="48" y="12"/>
                    <a:pt x="48" y="11"/>
                    <a:pt x="48" y="11"/>
                  </a:cubicBezTo>
                  <a:cubicBezTo>
                    <a:pt x="48" y="11"/>
                    <a:pt x="47" y="11"/>
                    <a:pt x="47" y="11"/>
                  </a:cubicBezTo>
                  <a:close/>
                  <a:moveTo>
                    <a:pt x="46" y="11"/>
                  </a:moveTo>
                  <a:cubicBezTo>
                    <a:pt x="46" y="11"/>
                    <a:pt x="47" y="11"/>
                    <a:pt x="47" y="11"/>
                  </a:cubicBezTo>
                  <a:cubicBezTo>
                    <a:pt x="48" y="10"/>
                    <a:pt x="48" y="10"/>
                    <a:pt x="47" y="9"/>
                  </a:cubicBezTo>
                  <a:cubicBezTo>
                    <a:pt x="47" y="9"/>
                    <a:pt x="47" y="9"/>
                    <a:pt x="46" y="9"/>
                  </a:cubicBezTo>
                  <a:cubicBezTo>
                    <a:pt x="46" y="10"/>
                    <a:pt x="46" y="10"/>
                    <a:pt x="46" y="11"/>
                  </a:cubicBezTo>
                  <a:close/>
                  <a:moveTo>
                    <a:pt x="50" y="15"/>
                  </a:moveTo>
                  <a:cubicBezTo>
                    <a:pt x="50" y="14"/>
                    <a:pt x="50" y="14"/>
                    <a:pt x="49" y="15"/>
                  </a:cubicBezTo>
                  <a:cubicBezTo>
                    <a:pt x="49" y="15"/>
                    <a:pt x="49" y="16"/>
                    <a:pt x="49" y="16"/>
                  </a:cubicBezTo>
                  <a:cubicBezTo>
                    <a:pt x="50" y="16"/>
                    <a:pt x="50" y="16"/>
                    <a:pt x="51" y="16"/>
                  </a:cubicBezTo>
                  <a:cubicBezTo>
                    <a:pt x="51" y="16"/>
                    <a:pt x="51" y="15"/>
                    <a:pt x="50" y="15"/>
                  </a:cubicBezTo>
                  <a:close/>
                  <a:moveTo>
                    <a:pt x="44" y="28"/>
                  </a:moveTo>
                  <a:cubicBezTo>
                    <a:pt x="44" y="28"/>
                    <a:pt x="44" y="29"/>
                    <a:pt x="44" y="29"/>
                  </a:cubicBezTo>
                  <a:cubicBezTo>
                    <a:pt x="45" y="29"/>
                    <a:pt x="45" y="29"/>
                    <a:pt x="46" y="29"/>
                  </a:cubicBezTo>
                  <a:cubicBezTo>
                    <a:pt x="46" y="29"/>
                    <a:pt x="46" y="28"/>
                    <a:pt x="46" y="28"/>
                  </a:cubicBezTo>
                  <a:cubicBezTo>
                    <a:pt x="45" y="27"/>
                    <a:pt x="45" y="28"/>
                    <a:pt x="44" y="28"/>
                  </a:cubicBezTo>
                  <a:close/>
                  <a:moveTo>
                    <a:pt x="13" y="4"/>
                  </a:moveTo>
                  <a:cubicBezTo>
                    <a:pt x="13" y="4"/>
                    <a:pt x="13" y="3"/>
                    <a:pt x="13" y="3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2" y="4"/>
                    <a:pt x="12" y="4"/>
                    <a:pt x="13" y="4"/>
                  </a:cubicBezTo>
                  <a:close/>
                  <a:moveTo>
                    <a:pt x="50" y="18"/>
                  </a:moveTo>
                  <a:cubicBezTo>
                    <a:pt x="50" y="18"/>
                    <a:pt x="50" y="17"/>
                    <a:pt x="50" y="17"/>
                  </a:cubicBezTo>
                  <a:cubicBezTo>
                    <a:pt x="49" y="17"/>
                    <a:pt x="49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6"/>
                    <a:pt x="48" y="16"/>
                    <a:pt x="48" y="15"/>
                  </a:cubicBezTo>
                  <a:cubicBezTo>
                    <a:pt x="48" y="15"/>
                    <a:pt x="49" y="15"/>
                    <a:pt x="49" y="15"/>
                  </a:cubicBezTo>
                  <a:cubicBezTo>
                    <a:pt x="49" y="14"/>
                    <a:pt x="49" y="14"/>
                    <a:pt x="49" y="13"/>
                  </a:cubicBezTo>
                  <a:cubicBezTo>
                    <a:pt x="48" y="13"/>
                    <a:pt x="48" y="13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3"/>
                    <a:pt x="46" y="11"/>
                    <a:pt x="45" y="10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6" y="10"/>
                    <a:pt x="46" y="9"/>
                    <a:pt x="46" y="9"/>
                  </a:cubicBezTo>
                  <a:cubicBezTo>
                    <a:pt x="45" y="8"/>
                    <a:pt x="45" y="8"/>
                    <a:pt x="45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7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1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5"/>
                  </a:cubicBezTo>
                  <a:cubicBezTo>
                    <a:pt x="41" y="5"/>
                    <a:pt x="40" y="5"/>
                    <a:pt x="40" y="5"/>
                  </a:cubicBezTo>
                  <a:cubicBezTo>
                    <a:pt x="40" y="5"/>
                    <a:pt x="40" y="5"/>
                    <a:pt x="39" y="6"/>
                  </a:cubicBezTo>
                  <a:cubicBezTo>
                    <a:pt x="39" y="5"/>
                    <a:pt x="38" y="5"/>
                    <a:pt x="38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8" y="4"/>
                    <a:pt x="39" y="4"/>
                    <a:pt x="39" y="4"/>
                  </a:cubicBezTo>
                  <a:cubicBezTo>
                    <a:pt x="40" y="4"/>
                    <a:pt x="40" y="3"/>
                    <a:pt x="39" y="3"/>
                  </a:cubicBezTo>
                  <a:cubicBezTo>
                    <a:pt x="39" y="3"/>
                    <a:pt x="38" y="2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4"/>
                    <a:pt x="35" y="3"/>
                    <a:pt x="34" y="3"/>
                  </a:cubicBezTo>
                  <a:cubicBezTo>
                    <a:pt x="34" y="3"/>
                    <a:pt x="34" y="2"/>
                    <a:pt x="34" y="2"/>
                  </a:cubicBezTo>
                  <a:cubicBezTo>
                    <a:pt x="34" y="2"/>
                    <a:pt x="33" y="1"/>
                    <a:pt x="33" y="2"/>
                  </a:cubicBezTo>
                  <a:cubicBezTo>
                    <a:pt x="32" y="2"/>
                    <a:pt x="32" y="2"/>
                    <a:pt x="32" y="3"/>
                  </a:cubicBezTo>
                  <a:cubicBezTo>
                    <a:pt x="31" y="2"/>
                    <a:pt x="30" y="2"/>
                    <a:pt x="29" y="2"/>
                  </a:cubicBezTo>
                  <a:cubicBezTo>
                    <a:pt x="29" y="2"/>
                    <a:pt x="29" y="1"/>
                    <a:pt x="29" y="1"/>
                  </a:cubicBezTo>
                  <a:cubicBezTo>
                    <a:pt x="28" y="1"/>
                    <a:pt x="28" y="0"/>
                    <a:pt x="27" y="1"/>
                  </a:cubicBezTo>
                  <a:cubicBezTo>
                    <a:pt x="27" y="1"/>
                    <a:pt x="27" y="2"/>
                    <a:pt x="27" y="2"/>
                  </a:cubicBezTo>
                  <a:cubicBezTo>
                    <a:pt x="26" y="2"/>
                    <a:pt x="25" y="2"/>
                    <a:pt x="25" y="2"/>
                  </a:cubicBezTo>
                  <a:cubicBezTo>
                    <a:pt x="24" y="2"/>
                    <a:pt x="24" y="2"/>
                    <a:pt x="23" y="2"/>
                  </a:cubicBezTo>
                  <a:cubicBezTo>
                    <a:pt x="23" y="2"/>
                    <a:pt x="23" y="2"/>
                    <a:pt x="23" y="1"/>
                  </a:cubicBezTo>
                  <a:cubicBezTo>
                    <a:pt x="23" y="1"/>
                    <a:pt x="22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2"/>
                    <a:pt x="18" y="3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4" y="4"/>
                    <a:pt x="15" y="4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4"/>
                    <a:pt x="13" y="5"/>
                    <a:pt x="11" y="5"/>
                  </a:cubicBezTo>
                  <a:cubicBezTo>
                    <a:pt x="11" y="5"/>
                    <a:pt x="11" y="5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9" y="4"/>
                    <a:pt x="9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7"/>
                    <a:pt x="5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10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2" y="14"/>
                    <a:pt x="2" y="15"/>
                    <a:pt x="2" y="15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2" y="23"/>
                    <a:pt x="2" y="24"/>
                    <a:pt x="3" y="24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4" y="26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7"/>
                    <a:pt x="5" y="28"/>
                    <a:pt x="5" y="28"/>
                  </a:cubicBezTo>
                  <a:cubicBezTo>
                    <a:pt x="5" y="28"/>
                    <a:pt x="5" y="29"/>
                    <a:pt x="5" y="29"/>
                  </a:cubicBezTo>
                  <a:cubicBezTo>
                    <a:pt x="6" y="30"/>
                    <a:pt x="6" y="30"/>
                    <a:pt x="6" y="29"/>
                  </a:cubicBezTo>
                  <a:cubicBezTo>
                    <a:pt x="6" y="29"/>
                    <a:pt x="6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1"/>
                    <a:pt x="7" y="31"/>
                  </a:cubicBezTo>
                  <a:cubicBezTo>
                    <a:pt x="7" y="32"/>
                    <a:pt x="8" y="32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31"/>
                    <a:pt x="9" y="31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2"/>
                    <a:pt x="11" y="32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4" y="33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5" y="35"/>
                    <a:pt x="15" y="35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5"/>
                    <a:pt x="17" y="35"/>
                    <a:pt x="17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9" y="36"/>
                    <a:pt x="19" y="36"/>
                    <a:pt x="19" y="35"/>
                  </a:cubicBezTo>
                  <a:cubicBezTo>
                    <a:pt x="19" y="36"/>
                    <a:pt x="19" y="36"/>
                    <a:pt x="20" y="36"/>
                  </a:cubicBezTo>
                  <a:cubicBezTo>
                    <a:pt x="20" y="37"/>
                    <a:pt x="21" y="37"/>
                    <a:pt x="21" y="36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2" y="36"/>
                  </a:cubicBezTo>
                  <a:cubicBezTo>
                    <a:pt x="22" y="36"/>
                    <a:pt x="22" y="36"/>
                    <a:pt x="23" y="36"/>
                  </a:cubicBezTo>
                  <a:cubicBezTo>
                    <a:pt x="22" y="36"/>
                    <a:pt x="23" y="37"/>
                    <a:pt x="23" y="37"/>
                  </a:cubicBezTo>
                  <a:cubicBezTo>
                    <a:pt x="23" y="37"/>
                    <a:pt x="24" y="37"/>
                    <a:pt x="24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6"/>
                    <a:pt x="25" y="36"/>
                  </a:cubicBezTo>
                  <a:cubicBezTo>
                    <a:pt x="25" y="36"/>
                    <a:pt x="25" y="36"/>
                    <a:pt x="25" y="37"/>
                  </a:cubicBezTo>
                  <a:cubicBezTo>
                    <a:pt x="25" y="37"/>
                    <a:pt x="26" y="37"/>
                    <a:pt x="26" y="36"/>
                  </a:cubicBezTo>
                  <a:cubicBezTo>
                    <a:pt x="27" y="36"/>
                    <a:pt x="26" y="36"/>
                    <a:pt x="26" y="35"/>
                  </a:cubicBezTo>
                  <a:cubicBezTo>
                    <a:pt x="27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6"/>
                    <a:pt x="28" y="36"/>
                    <a:pt x="28" y="37"/>
                  </a:cubicBezTo>
                  <a:cubicBezTo>
                    <a:pt x="28" y="37"/>
                    <a:pt x="29" y="37"/>
                    <a:pt x="29" y="37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5"/>
                    <a:pt x="30" y="35"/>
                    <a:pt x="31" y="35"/>
                  </a:cubicBezTo>
                  <a:cubicBezTo>
                    <a:pt x="31" y="35"/>
                    <a:pt x="31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4"/>
                    <a:pt x="34" y="34"/>
                    <a:pt x="35" y="34"/>
                  </a:cubicBezTo>
                  <a:cubicBezTo>
                    <a:pt x="35" y="34"/>
                    <a:pt x="35" y="35"/>
                    <a:pt x="35" y="35"/>
                  </a:cubicBezTo>
                  <a:cubicBezTo>
                    <a:pt x="35" y="35"/>
                    <a:pt x="36" y="35"/>
                    <a:pt x="36" y="35"/>
                  </a:cubicBezTo>
                  <a:cubicBezTo>
                    <a:pt x="36" y="34"/>
                    <a:pt x="36" y="34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4"/>
                    <a:pt x="36" y="34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38" y="34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4"/>
                    <a:pt x="39" y="34"/>
                    <a:pt x="39" y="33"/>
                  </a:cubicBezTo>
                  <a:cubicBezTo>
                    <a:pt x="40" y="33"/>
                    <a:pt x="40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1"/>
                    <a:pt x="41" y="31"/>
                    <a:pt x="42" y="30"/>
                  </a:cubicBezTo>
                  <a:cubicBezTo>
                    <a:pt x="42" y="30"/>
                    <a:pt x="42" y="30"/>
                    <a:pt x="42" y="31"/>
                  </a:cubicBezTo>
                  <a:cubicBezTo>
                    <a:pt x="42" y="31"/>
                    <a:pt x="43" y="31"/>
                    <a:pt x="43" y="31"/>
                  </a:cubicBezTo>
                  <a:cubicBezTo>
                    <a:pt x="43" y="30"/>
                    <a:pt x="43" y="30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8"/>
                    <a:pt x="45" y="27"/>
                    <a:pt x="45" y="26"/>
                  </a:cubicBezTo>
                  <a:cubicBezTo>
                    <a:pt x="46" y="26"/>
                    <a:pt x="46" y="27"/>
                    <a:pt x="46" y="27"/>
                  </a:cubicBezTo>
                  <a:cubicBezTo>
                    <a:pt x="46" y="27"/>
                    <a:pt x="47" y="27"/>
                    <a:pt x="47" y="26"/>
                  </a:cubicBezTo>
                  <a:cubicBezTo>
                    <a:pt x="47" y="26"/>
                    <a:pt x="47" y="26"/>
                    <a:pt x="47" y="25"/>
                  </a:cubicBezTo>
                  <a:cubicBezTo>
                    <a:pt x="47" y="25"/>
                    <a:pt x="46" y="25"/>
                    <a:pt x="46" y="25"/>
                  </a:cubicBezTo>
                  <a:cubicBezTo>
                    <a:pt x="46" y="25"/>
                    <a:pt x="47" y="25"/>
                    <a:pt x="47" y="24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8" y="25"/>
                    <a:pt x="48" y="25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4"/>
                    <a:pt x="49" y="24"/>
                    <a:pt x="49" y="23"/>
                  </a:cubicBezTo>
                  <a:cubicBezTo>
                    <a:pt x="49" y="23"/>
                    <a:pt x="49" y="22"/>
                    <a:pt x="49" y="22"/>
                  </a:cubicBezTo>
                  <a:cubicBezTo>
                    <a:pt x="49" y="22"/>
                    <a:pt x="48" y="22"/>
                    <a:pt x="48" y="22"/>
                  </a:cubicBezTo>
                  <a:cubicBezTo>
                    <a:pt x="48" y="22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9" y="22"/>
                    <a:pt x="49" y="22"/>
                    <a:pt x="50" y="21"/>
                  </a:cubicBezTo>
                  <a:cubicBezTo>
                    <a:pt x="50" y="21"/>
                    <a:pt x="50" y="20"/>
                    <a:pt x="50" y="20"/>
                  </a:cubicBezTo>
                  <a:cubicBezTo>
                    <a:pt x="49" y="20"/>
                    <a:pt x="49" y="20"/>
                    <a:pt x="48" y="20"/>
                  </a:cubicBezTo>
                  <a:cubicBezTo>
                    <a:pt x="48" y="20"/>
                    <a:pt x="48" y="21"/>
                    <a:pt x="48" y="21"/>
                  </a:cubicBezTo>
                  <a:cubicBezTo>
                    <a:pt x="48" y="20"/>
                    <a:pt x="48" y="19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9"/>
                    <a:pt x="49" y="18"/>
                    <a:pt x="50" y="18"/>
                  </a:cubicBezTo>
                  <a:close/>
                  <a:moveTo>
                    <a:pt x="4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5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lose/>
                  <a:moveTo>
                    <a:pt x="23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lose/>
                  <a:moveTo>
                    <a:pt x="29" y="35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lose/>
                  <a:moveTo>
                    <a:pt x="38" y="33"/>
                  </a:moveTo>
                  <a:cubicBezTo>
                    <a:pt x="38" y="33"/>
                    <a:pt x="38" y="33"/>
                    <a:pt x="38" y="33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7" y="23"/>
                  </a:move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8" y="23"/>
                    <a:pt x="48" y="23"/>
                  </a:cubicBezTo>
                  <a:cubicBezTo>
                    <a:pt x="48" y="23"/>
                    <a:pt x="47" y="23"/>
                    <a:pt x="47" y="23"/>
                  </a:cubicBezTo>
                  <a:close/>
                  <a:moveTo>
                    <a:pt x="40" y="31"/>
                  </a:moveTo>
                  <a:cubicBezTo>
                    <a:pt x="40" y="32"/>
                    <a:pt x="40" y="32"/>
                    <a:pt x="40" y="32"/>
                  </a:cubicBezTo>
                  <a:cubicBezTo>
                    <a:pt x="41" y="33"/>
                    <a:pt x="41" y="33"/>
                    <a:pt x="42" y="32"/>
                  </a:cubicBezTo>
                  <a:cubicBezTo>
                    <a:pt x="42" y="32"/>
                    <a:pt x="42" y="31"/>
                    <a:pt x="42" y="31"/>
                  </a:cubicBezTo>
                  <a:cubicBezTo>
                    <a:pt x="41" y="31"/>
                    <a:pt x="41" y="31"/>
                    <a:pt x="40" y="31"/>
                  </a:cubicBezTo>
                  <a:close/>
                  <a:moveTo>
                    <a:pt x="8" y="7"/>
                  </a:moveTo>
                  <a:cubicBezTo>
                    <a:pt x="9" y="6"/>
                    <a:pt x="9" y="6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8" y="7"/>
                    <a:pt x="8" y="7"/>
                  </a:cubicBezTo>
                  <a:close/>
                  <a:moveTo>
                    <a:pt x="17" y="35"/>
                  </a:moveTo>
                  <a:cubicBezTo>
                    <a:pt x="17" y="36"/>
                    <a:pt x="17" y="36"/>
                    <a:pt x="17" y="36"/>
                  </a:cubicBezTo>
                  <a:cubicBezTo>
                    <a:pt x="17" y="37"/>
                    <a:pt x="18" y="37"/>
                    <a:pt x="18" y="36"/>
                  </a:cubicBezTo>
                  <a:cubicBezTo>
                    <a:pt x="19" y="36"/>
                    <a:pt x="18" y="35"/>
                    <a:pt x="18" y="35"/>
                  </a:cubicBezTo>
                  <a:cubicBezTo>
                    <a:pt x="18" y="35"/>
                    <a:pt x="17" y="35"/>
                    <a:pt x="17" y="35"/>
                  </a:cubicBezTo>
                  <a:close/>
                  <a:moveTo>
                    <a:pt x="33" y="34"/>
                  </a:moveTo>
                  <a:cubicBezTo>
                    <a:pt x="32" y="35"/>
                    <a:pt x="33" y="35"/>
                    <a:pt x="33" y="36"/>
                  </a:cubicBezTo>
                  <a:cubicBezTo>
                    <a:pt x="33" y="36"/>
                    <a:pt x="34" y="36"/>
                    <a:pt x="34" y="36"/>
                  </a:cubicBezTo>
                  <a:cubicBezTo>
                    <a:pt x="34" y="35"/>
                    <a:pt x="34" y="35"/>
                    <a:pt x="34" y="34"/>
                  </a:cubicBezTo>
                  <a:cubicBezTo>
                    <a:pt x="34" y="34"/>
                    <a:pt x="33" y="34"/>
                    <a:pt x="33" y="34"/>
                  </a:cubicBezTo>
                  <a:close/>
                </a:path>
              </a:pathLst>
            </a:custGeom>
            <a:solidFill>
              <a:srgbClr val="8D8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Freeform 165">
              <a:extLst>
                <a:ext uri="{FF2B5EF4-FFF2-40B4-BE49-F238E27FC236}">
                  <a16:creationId xmlns:a16="http://schemas.microsoft.com/office/drawing/2014/main" id="{6773758E-651E-48F8-9CBA-96F713089C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6" y="2205"/>
              <a:ext cx="89" cy="126"/>
            </a:xfrm>
            <a:custGeom>
              <a:avLst/>
              <a:gdLst>
                <a:gd name="T0" fmla="*/ 708 w 41"/>
                <a:gd name="T1" fmla="*/ 1449 h 54"/>
                <a:gd name="T2" fmla="*/ 645 w 41"/>
                <a:gd name="T3" fmla="*/ 1601 h 54"/>
                <a:gd name="T4" fmla="*/ 873 w 41"/>
                <a:gd name="T5" fmla="*/ 866 h 54"/>
                <a:gd name="T6" fmla="*/ 873 w 41"/>
                <a:gd name="T7" fmla="*/ 772 h 54"/>
                <a:gd name="T8" fmla="*/ 890 w 41"/>
                <a:gd name="T9" fmla="*/ 735 h 54"/>
                <a:gd name="T10" fmla="*/ 873 w 41"/>
                <a:gd name="T11" fmla="*/ 649 h 54"/>
                <a:gd name="T12" fmla="*/ 838 w 41"/>
                <a:gd name="T13" fmla="*/ 600 h 54"/>
                <a:gd name="T14" fmla="*/ 838 w 41"/>
                <a:gd name="T15" fmla="*/ 534 h 54"/>
                <a:gd name="T16" fmla="*/ 821 w 41"/>
                <a:gd name="T17" fmla="*/ 469 h 54"/>
                <a:gd name="T18" fmla="*/ 821 w 41"/>
                <a:gd name="T19" fmla="*/ 420 h 54"/>
                <a:gd name="T20" fmla="*/ 777 w 41"/>
                <a:gd name="T21" fmla="*/ 380 h 54"/>
                <a:gd name="T22" fmla="*/ 758 w 41"/>
                <a:gd name="T23" fmla="*/ 294 h 54"/>
                <a:gd name="T24" fmla="*/ 758 w 41"/>
                <a:gd name="T25" fmla="*/ 240 h 54"/>
                <a:gd name="T26" fmla="*/ 708 w 41"/>
                <a:gd name="T27" fmla="*/ 180 h 54"/>
                <a:gd name="T28" fmla="*/ 645 w 41"/>
                <a:gd name="T29" fmla="*/ 114 h 54"/>
                <a:gd name="T30" fmla="*/ 575 w 41"/>
                <a:gd name="T31" fmla="*/ 86 h 54"/>
                <a:gd name="T32" fmla="*/ 551 w 41"/>
                <a:gd name="T33" fmla="*/ 65 h 54"/>
                <a:gd name="T34" fmla="*/ 491 w 41"/>
                <a:gd name="T35" fmla="*/ 65 h 54"/>
                <a:gd name="T36" fmla="*/ 419 w 41"/>
                <a:gd name="T37" fmla="*/ 28 h 54"/>
                <a:gd name="T38" fmla="*/ 378 w 41"/>
                <a:gd name="T39" fmla="*/ 65 h 54"/>
                <a:gd name="T40" fmla="*/ 287 w 41"/>
                <a:gd name="T41" fmla="*/ 114 h 54"/>
                <a:gd name="T42" fmla="*/ 226 w 41"/>
                <a:gd name="T43" fmla="*/ 114 h 54"/>
                <a:gd name="T44" fmla="*/ 174 w 41"/>
                <a:gd name="T45" fmla="*/ 201 h 54"/>
                <a:gd name="T46" fmla="*/ 132 w 41"/>
                <a:gd name="T47" fmla="*/ 266 h 54"/>
                <a:gd name="T48" fmla="*/ 132 w 41"/>
                <a:gd name="T49" fmla="*/ 266 h 54"/>
                <a:gd name="T50" fmla="*/ 132 w 41"/>
                <a:gd name="T51" fmla="*/ 331 h 54"/>
                <a:gd name="T52" fmla="*/ 113 w 41"/>
                <a:gd name="T53" fmla="*/ 420 h 54"/>
                <a:gd name="T54" fmla="*/ 93 w 41"/>
                <a:gd name="T55" fmla="*/ 506 h 54"/>
                <a:gd name="T56" fmla="*/ 72 w 41"/>
                <a:gd name="T57" fmla="*/ 600 h 54"/>
                <a:gd name="T58" fmla="*/ 72 w 41"/>
                <a:gd name="T59" fmla="*/ 649 h 54"/>
                <a:gd name="T60" fmla="*/ 20 w 41"/>
                <a:gd name="T61" fmla="*/ 735 h 54"/>
                <a:gd name="T62" fmla="*/ 43 w 41"/>
                <a:gd name="T63" fmla="*/ 800 h 54"/>
                <a:gd name="T64" fmla="*/ 72 w 41"/>
                <a:gd name="T65" fmla="*/ 887 h 54"/>
                <a:gd name="T66" fmla="*/ 72 w 41"/>
                <a:gd name="T67" fmla="*/ 980 h 54"/>
                <a:gd name="T68" fmla="*/ 93 w 41"/>
                <a:gd name="T69" fmla="*/ 1066 h 54"/>
                <a:gd name="T70" fmla="*/ 113 w 41"/>
                <a:gd name="T71" fmla="*/ 1132 h 54"/>
                <a:gd name="T72" fmla="*/ 113 w 41"/>
                <a:gd name="T73" fmla="*/ 1181 h 54"/>
                <a:gd name="T74" fmla="*/ 132 w 41"/>
                <a:gd name="T75" fmla="*/ 1246 h 54"/>
                <a:gd name="T76" fmla="*/ 156 w 41"/>
                <a:gd name="T77" fmla="*/ 1269 h 54"/>
                <a:gd name="T78" fmla="*/ 202 w 41"/>
                <a:gd name="T79" fmla="*/ 1360 h 54"/>
                <a:gd name="T80" fmla="*/ 245 w 41"/>
                <a:gd name="T81" fmla="*/ 1421 h 54"/>
                <a:gd name="T82" fmla="*/ 287 w 41"/>
                <a:gd name="T83" fmla="*/ 1514 h 54"/>
                <a:gd name="T84" fmla="*/ 358 w 41"/>
                <a:gd name="T85" fmla="*/ 1535 h 54"/>
                <a:gd name="T86" fmla="*/ 419 w 41"/>
                <a:gd name="T87" fmla="*/ 1573 h 54"/>
                <a:gd name="T88" fmla="*/ 491 w 41"/>
                <a:gd name="T89" fmla="*/ 1573 h 54"/>
                <a:gd name="T90" fmla="*/ 551 w 41"/>
                <a:gd name="T91" fmla="*/ 1535 h 54"/>
                <a:gd name="T92" fmla="*/ 623 w 41"/>
                <a:gd name="T93" fmla="*/ 1514 h 54"/>
                <a:gd name="T94" fmla="*/ 664 w 41"/>
                <a:gd name="T95" fmla="*/ 1486 h 54"/>
                <a:gd name="T96" fmla="*/ 758 w 41"/>
                <a:gd name="T97" fmla="*/ 1360 h 54"/>
                <a:gd name="T98" fmla="*/ 797 w 41"/>
                <a:gd name="T99" fmla="*/ 1335 h 54"/>
                <a:gd name="T100" fmla="*/ 797 w 41"/>
                <a:gd name="T101" fmla="*/ 1246 h 54"/>
                <a:gd name="T102" fmla="*/ 838 w 41"/>
                <a:gd name="T103" fmla="*/ 1132 h 54"/>
                <a:gd name="T104" fmla="*/ 890 w 41"/>
                <a:gd name="T105" fmla="*/ 1181 h 54"/>
                <a:gd name="T106" fmla="*/ 838 w 41"/>
                <a:gd name="T107" fmla="*/ 1094 h 54"/>
                <a:gd name="T108" fmla="*/ 890 w 41"/>
                <a:gd name="T109" fmla="*/ 952 h 54"/>
                <a:gd name="T110" fmla="*/ 910 w 41"/>
                <a:gd name="T111" fmla="*/ 887 h 54"/>
                <a:gd name="T112" fmla="*/ 43 w 41"/>
                <a:gd name="T113" fmla="*/ 714 h 54"/>
                <a:gd name="T114" fmla="*/ 0 w 41"/>
                <a:gd name="T115" fmla="*/ 621 h 54"/>
                <a:gd name="T116" fmla="*/ 873 w 41"/>
                <a:gd name="T117" fmla="*/ 1094 h 54"/>
                <a:gd name="T118" fmla="*/ 736 w 41"/>
                <a:gd name="T119" fmla="*/ 1421 h 54"/>
                <a:gd name="T120" fmla="*/ 736 w 41"/>
                <a:gd name="T121" fmla="*/ 1421 h 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" h="54">
                  <a:moveTo>
                    <a:pt x="31" y="49"/>
                  </a:moveTo>
                  <a:cubicBezTo>
                    <a:pt x="31" y="50"/>
                    <a:pt x="31" y="50"/>
                    <a:pt x="31" y="50"/>
                  </a:cubicBezTo>
                  <a:cubicBezTo>
                    <a:pt x="32" y="51"/>
                    <a:pt x="32" y="51"/>
                    <a:pt x="33" y="50"/>
                  </a:cubicBezTo>
                  <a:cubicBezTo>
                    <a:pt x="33" y="50"/>
                    <a:pt x="33" y="49"/>
                    <a:pt x="32" y="49"/>
                  </a:cubicBezTo>
                  <a:cubicBezTo>
                    <a:pt x="32" y="49"/>
                    <a:pt x="31" y="49"/>
                    <a:pt x="31" y="49"/>
                  </a:cubicBezTo>
                  <a:close/>
                  <a:moveTo>
                    <a:pt x="27" y="53"/>
                  </a:moveTo>
                  <a:cubicBezTo>
                    <a:pt x="27" y="53"/>
                    <a:pt x="27" y="54"/>
                    <a:pt x="28" y="54"/>
                  </a:cubicBezTo>
                  <a:cubicBezTo>
                    <a:pt x="28" y="54"/>
                    <a:pt x="29" y="54"/>
                    <a:pt x="29" y="54"/>
                  </a:cubicBezTo>
                  <a:cubicBezTo>
                    <a:pt x="29" y="53"/>
                    <a:pt x="29" y="52"/>
                    <a:pt x="29" y="52"/>
                  </a:cubicBezTo>
                  <a:cubicBezTo>
                    <a:pt x="28" y="52"/>
                    <a:pt x="28" y="52"/>
                    <a:pt x="27" y="53"/>
                  </a:cubicBezTo>
                  <a:close/>
                  <a:moveTo>
                    <a:pt x="41" y="29"/>
                  </a:moveTo>
                  <a:cubicBezTo>
                    <a:pt x="40" y="29"/>
                    <a:pt x="40" y="29"/>
                    <a:pt x="39" y="29"/>
                  </a:cubicBezTo>
                  <a:cubicBezTo>
                    <a:pt x="39" y="29"/>
                    <a:pt x="39" y="28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0" y="27"/>
                    <a:pt x="40" y="27"/>
                  </a:cubicBezTo>
                  <a:cubicBezTo>
                    <a:pt x="40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40" y="25"/>
                    <a:pt x="40" y="25"/>
                  </a:cubicBezTo>
                  <a:cubicBezTo>
                    <a:pt x="41" y="24"/>
                    <a:pt x="41" y="24"/>
                    <a:pt x="40" y="23"/>
                  </a:cubicBezTo>
                  <a:cubicBezTo>
                    <a:pt x="40" y="23"/>
                    <a:pt x="39" y="23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3"/>
                    <a:pt x="39" y="23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1"/>
                    <a:pt x="39" y="21"/>
                  </a:cubicBezTo>
                  <a:cubicBezTo>
                    <a:pt x="39" y="21"/>
                    <a:pt x="38" y="21"/>
                    <a:pt x="38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9" y="20"/>
                    <a:pt x="39" y="19"/>
                  </a:cubicBezTo>
                  <a:cubicBezTo>
                    <a:pt x="40" y="19"/>
                    <a:pt x="40" y="18"/>
                    <a:pt x="39" y="18"/>
                  </a:cubicBezTo>
                  <a:cubicBezTo>
                    <a:pt x="39" y="18"/>
                    <a:pt x="38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8"/>
                    <a:pt x="37" y="18"/>
                  </a:cubicBezTo>
                  <a:cubicBezTo>
                    <a:pt x="38" y="18"/>
                    <a:pt x="38" y="18"/>
                    <a:pt x="38" y="17"/>
                  </a:cubicBezTo>
                  <a:cubicBezTo>
                    <a:pt x="39" y="17"/>
                    <a:pt x="39" y="16"/>
                    <a:pt x="38" y="16"/>
                  </a:cubicBezTo>
                  <a:cubicBezTo>
                    <a:pt x="38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5"/>
                    <a:pt x="37" y="15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3"/>
                    <a:pt x="37" y="13"/>
                  </a:cubicBezTo>
                  <a:cubicBezTo>
                    <a:pt x="36" y="12"/>
                    <a:pt x="36" y="12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6" y="11"/>
                  </a:cubicBezTo>
                  <a:cubicBezTo>
                    <a:pt x="36" y="11"/>
                    <a:pt x="36" y="10"/>
                    <a:pt x="36" y="10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4" y="10"/>
                    <a:pt x="34" y="10"/>
                    <a:pt x="34" y="11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4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7"/>
                    <a:pt x="32" y="6"/>
                    <a:pt x="32" y="6"/>
                  </a:cubicBezTo>
                  <a:cubicBezTo>
                    <a:pt x="32" y="5"/>
                    <a:pt x="31" y="5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30" y="5"/>
                  </a:cubicBezTo>
                  <a:cubicBezTo>
                    <a:pt x="30" y="5"/>
                    <a:pt x="30" y="5"/>
                    <a:pt x="29" y="4"/>
                  </a:cubicBezTo>
                  <a:cubicBezTo>
                    <a:pt x="29" y="4"/>
                    <a:pt x="29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3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1"/>
                  </a:cubicBezTo>
                  <a:cubicBezTo>
                    <a:pt x="23" y="1"/>
                    <a:pt x="23" y="1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1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1"/>
                    <a:pt x="18" y="1"/>
                    <a:pt x="18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6" y="1"/>
                    <a:pt x="16" y="2"/>
                    <a:pt x="17" y="2"/>
                  </a:cubicBezTo>
                  <a:cubicBezTo>
                    <a:pt x="16" y="2"/>
                    <a:pt x="15" y="2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2" y="3"/>
                    <a:pt x="12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7" y="7"/>
                    <a:pt x="6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4" y="10"/>
                    <a:pt x="4" y="11"/>
                    <a:pt x="5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5" y="13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4"/>
                    <a:pt x="4" y="14"/>
                    <a:pt x="5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3" y="15"/>
                    <a:pt x="3" y="16"/>
                  </a:cubicBezTo>
                  <a:cubicBezTo>
                    <a:pt x="3" y="16"/>
                    <a:pt x="3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2" y="20"/>
                    <a:pt x="2" y="20"/>
                  </a:cubicBezTo>
                  <a:cubicBezTo>
                    <a:pt x="2" y="20"/>
                    <a:pt x="2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2" y="23"/>
                    <a:pt x="2" y="24"/>
                    <a:pt x="2" y="24"/>
                  </a:cubicBezTo>
                  <a:cubicBezTo>
                    <a:pt x="2" y="24"/>
                    <a:pt x="1" y="24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2" y="25"/>
                  </a:cubicBezTo>
                  <a:cubicBezTo>
                    <a:pt x="2" y="25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7"/>
                    <a:pt x="1" y="27"/>
                    <a:pt x="2" y="27"/>
                  </a:cubicBezTo>
                  <a:cubicBezTo>
                    <a:pt x="1" y="27"/>
                    <a:pt x="1" y="27"/>
                    <a:pt x="1" y="28"/>
                  </a:cubicBezTo>
                  <a:cubicBezTo>
                    <a:pt x="1" y="28"/>
                    <a:pt x="1" y="29"/>
                    <a:pt x="1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2" y="31"/>
                    <a:pt x="2" y="31"/>
                  </a:cubicBezTo>
                  <a:cubicBezTo>
                    <a:pt x="2" y="31"/>
                    <a:pt x="2" y="31"/>
                    <a:pt x="3" y="31"/>
                  </a:cubicBezTo>
                  <a:cubicBezTo>
                    <a:pt x="3" y="32"/>
                    <a:pt x="3" y="32"/>
                    <a:pt x="3" y="33"/>
                  </a:cubicBezTo>
                  <a:cubicBezTo>
                    <a:pt x="3" y="33"/>
                    <a:pt x="2" y="33"/>
                    <a:pt x="2" y="33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5"/>
                    <a:pt x="3" y="34"/>
                    <a:pt x="3" y="34"/>
                  </a:cubicBezTo>
                  <a:cubicBezTo>
                    <a:pt x="3" y="35"/>
                    <a:pt x="3" y="35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7"/>
                  </a:cubicBezTo>
                  <a:cubicBezTo>
                    <a:pt x="4" y="37"/>
                    <a:pt x="4" y="37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4" y="39"/>
                    <a:pt x="4" y="40"/>
                  </a:cubicBezTo>
                  <a:cubicBezTo>
                    <a:pt x="4" y="40"/>
                    <a:pt x="5" y="40"/>
                    <a:pt x="5" y="3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7" y="44"/>
                    <a:pt x="7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8" y="47"/>
                    <a:pt x="9" y="47"/>
                  </a:cubicBezTo>
                  <a:cubicBezTo>
                    <a:pt x="9" y="47"/>
                    <a:pt x="10" y="47"/>
                    <a:pt x="10" y="47"/>
                  </a:cubicBezTo>
                  <a:cubicBezTo>
                    <a:pt x="10" y="47"/>
                    <a:pt x="10" y="47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50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5" y="51"/>
                    <a:pt x="15" y="51"/>
                    <a:pt x="16" y="51"/>
                  </a:cubicBezTo>
                  <a:cubicBezTo>
                    <a:pt x="16" y="51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2"/>
                    <a:pt x="17" y="52"/>
                    <a:pt x="18" y="52"/>
                  </a:cubicBezTo>
                  <a:cubicBezTo>
                    <a:pt x="18" y="52"/>
                    <a:pt x="18" y="53"/>
                    <a:pt x="18" y="53"/>
                  </a:cubicBezTo>
                  <a:cubicBezTo>
                    <a:pt x="18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20" y="53"/>
                  </a:cubicBezTo>
                  <a:cubicBezTo>
                    <a:pt x="20" y="54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2" y="53"/>
                  </a:cubicBezTo>
                  <a:cubicBezTo>
                    <a:pt x="21" y="53"/>
                    <a:pt x="22" y="54"/>
                    <a:pt x="22" y="54"/>
                  </a:cubicBezTo>
                  <a:cubicBezTo>
                    <a:pt x="22" y="54"/>
                    <a:pt x="23" y="54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4" y="53"/>
                    <a:pt x="24" y="52"/>
                    <a:pt x="25" y="52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6" y="54"/>
                    <a:pt x="26" y="53"/>
                    <a:pt x="27" y="53"/>
                  </a:cubicBezTo>
                  <a:cubicBezTo>
                    <a:pt x="27" y="53"/>
                    <a:pt x="27" y="52"/>
                    <a:pt x="26" y="52"/>
                  </a:cubicBezTo>
                  <a:cubicBezTo>
                    <a:pt x="27" y="52"/>
                    <a:pt x="28" y="51"/>
                    <a:pt x="28" y="51"/>
                  </a:cubicBezTo>
                  <a:cubicBezTo>
                    <a:pt x="28" y="51"/>
                    <a:pt x="28" y="52"/>
                    <a:pt x="29" y="52"/>
                  </a:cubicBezTo>
                  <a:cubicBezTo>
                    <a:pt x="29" y="52"/>
                    <a:pt x="30" y="52"/>
                    <a:pt x="30" y="51"/>
                  </a:cubicBezTo>
                  <a:cubicBezTo>
                    <a:pt x="30" y="51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49"/>
                    <a:pt x="32" y="48"/>
                    <a:pt x="33" y="47"/>
                  </a:cubicBezTo>
                  <a:cubicBezTo>
                    <a:pt x="33" y="47"/>
                    <a:pt x="33" y="48"/>
                    <a:pt x="33" y="48"/>
                  </a:cubicBezTo>
                  <a:cubicBezTo>
                    <a:pt x="34" y="48"/>
                    <a:pt x="34" y="48"/>
                    <a:pt x="35" y="48"/>
                  </a:cubicBezTo>
                  <a:cubicBezTo>
                    <a:pt x="35" y="47"/>
                    <a:pt x="35" y="47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6"/>
                    <a:pt x="36" y="46"/>
                    <a:pt x="36" y="45"/>
                  </a:cubicBezTo>
                  <a:cubicBezTo>
                    <a:pt x="37" y="45"/>
                    <a:pt x="36" y="44"/>
                    <a:pt x="36" y="44"/>
                  </a:cubicBezTo>
                  <a:cubicBezTo>
                    <a:pt x="36" y="44"/>
                    <a:pt x="36" y="44"/>
                    <a:pt x="35" y="44"/>
                  </a:cubicBezTo>
                  <a:cubicBezTo>
                    <a:pt x="36" y="43"/>
                    <a:pt x="36" y="42"/>
                    <a:pt x="36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8" y="4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40"/>
                    <a:pt x="37" y="39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40"/>
                    <a:pt x="38" y="40"/>
                  </a:cubicBezTo>
                  <a:cubicBezTo>
                    <a:pt x="39" y="40"/>
                    <a:pt x="39" y="40"/>
                    <a:pt x="40" y="40"/>
                  </a:cubicBezTo>
                  <a:cubicBezTo>
                    <a:pt x="40" y="39"/>
                    <a:pt x="40" y="39"/>
                    <a:pt x="40" y="38"/>
                  </a:cubicBezTo>
                  <a:cubicBezTo>
                    <a:pt x="40" y="38"/>
                    <a:pt x="39" y="38"/>
                    <a:pt x="39" y="38"/>
                  </a:cubicBezTo>
                  <a:cubicBezTo>
                    <a:pt x="39" y="38"/>
                    <a:pt x="39" y="37"/>
                    <a:pt x="39" y="37"/>
                  </a:cubicBezTo>
                  <a:cubicBezTo>
                    <a:pt x="39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6"/>
                    <a:pt x="39" y="35"/>
                    <a:pt x="39" y="34"/>
                  </a:cubicBezTo>
                  <a:cubicBezTo>
                    <a:pt x="39" y="34"/>
                    <a:pt x="40" y="34"/>
                    <a:pt x="40" y="34"/>
                  </a:cubicBezTo>
                  <a:cubicBezTo>
                    <a:pt x="40" y="33"/>
                    <a:pt x="40" y="33"/>
                    <a:pt x="40" y="32"/>
                  </a:cubicBezTo>
                  <a:cubicBezTo>
                    <a:pt x="40" y="32"/>
                    <a:pt x="39" y="32"/>
                    <a:pt x="39" y="32"/>
                  </a:cubicBezTo>
                  <a:cubicBezTo>
                    <a:pt x="39" y="32"/>
                    <a:pt x="39" y="31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0" y="31"/>
                    <a:pt x="40" y="31"/>
                    <a:pt x="41" y="30"/>
                  </a:cubicBezTo>
                  <a:cubicBezTo>
                    <a:pt x="41" y="30"/>
                    <a:pt x="41" y="29"/>
                    <a:pt x="41" y="29"/>
                  </a:cubicBezTo>
                  <a:close/>
                  <a:moveTo>
                    <a:pt x="2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lose/>
                  <a:moveTo>
                    <a:pt x="2" y="22"/>
                  </a:moveTo>
                  <a:cubicBezTo>
                    <a:pt x="2" y="22"/>
                    <a:pt x="2" y="21"/>
                    <a:pt x="2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2"/>
                    <a:pt x="0" y="22"/>
                    <a:pt x="1" y="23"/>
                  </a:cubicBezTo>
                  <a:cubicBezTo>
                    <a:pt x="1" y="23"/>
                    <a:pt x="2" y="23"/>
                    <a:pt x="2" y="22"/>
                  </a:cubicBezTo>
                  <a:close/>
                  <a:moveTo>
                    <a:pt x="39" y="35"/>
                  </a:moveTo>
                  <a:cubicBezTo>
                    <a:pt x="38" y="36"/>
                    <a:pt x="38" y="36"/>
                    <a:pt x="39" y="37"/>
                  </a:cubicBezTo>
                  <a:cubicBezTo>
                    <a:pt x="39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0" y="35"/>
                    <a:pt x="39" y="35"/>
                    <a:pt x="39" y="35"/>
                  </a:cubicBezTo>
                  <a:close/>
                  <a:moveTo>
                    <a:pt x="33" y="48"/>
                  </a:moveTo>
                  <a:cubicBezTo>
                    <a:pt x="32" y="49"/>
                    <a:pt x="32" y="49"/>
                    <a:pt x="33" y="50"/>
                  </a:cubicBezTo>
                  <a:cubicBezTo>
                    <a:pt x="33" y="50"/>
                    <a:pt x="34" y="50"/>
                    <a:pt x="34" y="49"/>
                  </a:cubicBezTo>
                  <a:cubicBezTo>
                    <a:pt x="34" y="49"/>
                    <a:pt x="34" y="48"/>
                    <a:pt x="34" y="48"/>
                  </a:cubicBezTo>
                  <a:cubicBezTo>
                    <a:pt x="34" y="48"/>
                    <a:pt x="33" y="48"/>
                    <a:pt x="33" y="48"/>
                  </a:cubicBezTo>
                  <a:close/>
                </a:path>
              </a:pathLst>
            </a:custGeom>
            <a:solidFill>
              <a:srgbClr val="8D8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Freeform 166">
              <a:extLst>
                <a:ext uri="{FF2B5EF4-FFF2-40B4-BE49-F238E27FC236}">
                  <a16:creationId xmlns:a16="http://schemas.microsoft.com/office/drawing/2014/main" id="{7D5381A6-93CE-459F-BEC6-D5375FB799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0" y="2956"/>
              <a:ext cx="98" cy="77"/>
            </a:xfrm>
            <a:custGeom>
              <a:avLst/>
              <a:gdLst>
                <a:gd name="T0" fmla="*/ 455 w 45"/>
                <a:gd name="T1" fmla="*/ 28 h 33"/>
                <a:gd name="T2" fmla="*/ 270 w 45"/>
                <a:gd name="T3" fmla="*/ 887 h 33"/>
                <a:gd name="T4" fmla="*/ 209 w 45"/>
                <a:gd name="T5" fmla="*/ 86 h 33"/>
                <a:gd name="T6" fmla="*/ 588 w 45"/>
                <a:gd name="T7" fmla="*/ 952 h 33"/>
                <a:gd name="T8" fmla="*/ 290 w 45"/>
                <a:gd name="T9" fmla="*/ 65 h 33"/>
                <a:gd name="T10" fmla="*/ 991 w 45"/>
                <a:gd name="T11" fmla="*/ 506 h 33"/>
                <a:gd name="T12" fmla="*/ 939 w 45"/>
                <a:gd name="T13" fmla="*/ 469 h 33"/>
                <a:gd name="T14" fmla="*/ 919 w 45"/>
                <a:gd name="T15" fmla="*/ 420 h 33"/>
                <a:gd name="T16" fmla="*/ 919 w 45"/>
                <a:gd name="T17" fmla="*/ 380 h 33"/>
                <a:gd name="T18" fmla="*/ 897 w 45"/>
                <a:gd name="T19" fmla="*/ 331 h 33"/>
                <a:gd name="T20" fmla="*/ 858 w 45"/>
                <a:gd name="T21" fmla="*/ 240 h 33"/>
                <a:gd name="T22" fmla="*/ 788 w 45"/>
                <a:gd name="T23" fmla="*/ 180 h 33"/>
                <a:gd name="T24" fmla="*/ 764 w 45"/>
                <a:gd name="T25" fmla="*/ 152 h 33"/>
                <a:gd name="T26" fmla="*/ 745 w 45"/>
                <a:gd name="T27" fmla="*/ 114 h 33"/>
                <a:gd name="T28" fmla="*/ 673 w 45"/>
                <a:gd name="T29" fmla="*/ 114 h 33"/>
                <a:gd name="T30" fmla="*/ 632 w 45"/>
                <a:gd name="T31" fmla="*/ 86 h 33"/>
                <a:gd name="T32" fmla="*/ 560 w 45"/>
                <a:gd name="T33" fmla="*/ 65 h 33"/>
                <a:gd name="T34" fmla="*/ 536 w 45"/>
                <a:gd name="T35" fmla="*/ 65 h 33"/>
                <a:gd name="T36" fmla="*/ 422 w 45"/>
                <a:gd name="T37" fmla="*/ 28 h 33"/>
                <a:gd name="T38" fmla="*/ 383 w 45"/>
                <a:gd name="T39" fmla="*/ 28 h 33"/>
                <a:gd name="T40" fmla="*/ 342 w 45"/>
                <a:gd name="T41" fmla="*/ 0 h 33"/>
                <a:gd name="T42" fmla="*/ 246 w 45"/>
                <a:gd name="T43" fmla="*/ 65 h 33"/>
                <a:gd name="T44" fmla="*/ 133 w 45"/>
                <a:gd name="T45" fmla="*/ 114 h 33"/>
                <a:gd name="T46" fmla="*/ 113 w 45"/>
                <a:gd name="T47" fmla="*/ 152 h 33"/>
                <a:gd name="T48" fmla="*/ 72 w 45"/>
                <a:gd name="T49" fmla="*/ 240 h 33"/>
                <a:gd name="T50" fmla="*/ 44 w 45"/>
                <a:gd name="T51" fmla="*/ 294 h 33"/>
                <a:gd name="T52" fmla="*/ 0 w 45"/>
                <a:gd name="T53" fmla="*/ 380 h 33"/>
                <a:gd name="T54" fmla="*/ 0 w 45"/>
                <a:gd name="T55" fmla="*/ 469 h 33"/>
                <a:gd name="T56" fmla="*/ 72 w 45"/>
                <a:gd name="T57" fmla="*/ 649 h 33"/>
                <a:gd name="T58" fmla="*/ 96 w 45"/>
                <a:gd name="T59" fmla="*/ 714 h 33"/>
                <a:gd name="T60" fmla="*/ 133 w 45"/>
                <a:gd name="T61" fmla="*/ 772 h 33"/>
                <a:gd name="T62" fmla="*/ 229 w 45"/>
                <a:gd name="T63" fmla="*/ 828 h 33"/>
                <a:gd name="T64" fmla="*/ 246 w 45"/>
                <a:gd name="T65" fmla="*/ 866 h 33"/>
                <a:gd name="T66" fmla="*/ 309 w 45"/>
                <a:gd name="T67" fmla="*/ 915 h 33"/>
                <a:gd name="T68" fmla="*/ 383 w 45"/>
                <a:gd name="T69" fmla="*/ 915 h 33"/>
                <a:gd name="T70" fmla="*/ 422 w 45"/>
                <a:gd name="T71" fmla="*/ 915 h 33"/>
                <a:gd name="T72" fmla="*/ 499 w 45"/>
                <a:gd name="T73" fmla="*/ 952 h 33"/>
                <a:gd name="T74" fmla="*/ 536 w 45"/>
                <a:gd name="T75" fmla="*/ 952 h 33"/>
                <a:gd name="T76" fmla="*/ 632 w 45"/>
                <a:gd name="T77" fmla="*/ 952 h 33"/>
                <a:gd name="T78" fmla="*/ 649 w 45"/>
                <a:gd name="T79" fmla="*/ 952 h 33"/>
                <a:gd name="T80" fmla="*/ 721 w 45"/>
                <a:gd name="T81" fmla="*/ 915 h 33"/>
                <a:gd name="T82" fmla="*/ 806 w 45"/>
                <a:gd name="T83" fmla="*/ 866 h 33"/>
                <a:gd name="T84" fmla="*/ 878 w 45"/>
                <a:gd name="T85" fmla="*/ 772 h 33"/>
                <a:gd name="T86" fmla="*/ 919 w 45"/>
                <a:gd name="T87" fmla="*/ 714 h 33"/>
                <a:gd name="T88" fmla="*/ 919 w 45"/>
                <a:gd name="T89" fmla="*/ 686 h 33"/>
                <a:gd name="T90" fmla="*/ 971 w 45"/>
                <a:gd name="T91" fmla="*/ 600 h 33"/>
                <a:gd name="T92" fmla="*/ 309 w 45"/>
                <a:gd name="T93" fmla="*/ 887 h 33"/>
                <a:gd name="T94" fmla="*/ 362 w 45"/>
                <a:gd name="T95" fmla="*/ 65 h 33"/>
                <a:gd name="T96" fmla="*/ 383 w 45"/>
                <a:gd name="T97" fmla="*/ 915 h 33"/>
                <a:gd name="T98" fmla="*/ 897 w 45"/>
                <a:gd name="T99" fmla="*/ 714 h 33"/>
                <a:gd name="T100" fmla="*/ 834 w 45"/>
                <a:gd name="T101" fmla="*/ 866 h 33"/>
                <a:gd name="T102" fmla="*/ 745 w 45"/>
                <a:gd name="T103" fmla="*/ 915 h 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5" h="33">
                  <a:moveTo>
                    <a:pt x="20" y="1"/>
                  </a:moveTo>
                  <a:cubicBezTo>
                    <a:pt x="21" y="1"/>
                    <a:pt x="21" y="1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lose/>
                  <a:moveTo>
                    <a:pt x="12" y="30"/>
                  </a:moveTo>
                  <a:cubicBezTo>
                    <a:pt x="12" y="30"/>
                    <a:pt x="11" y="30"/>
                    <a:pt x="12" y="31"/>
                  </a:cubicBezTo>
                  <a:cubicBezTo>
                    <a:pt x="12" y="31"/>
                    <a:pt x="13" y="31"/>
                    <a:pt x="13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3" y="29"/>
                    <a:pt x="12" y="29"/>
                    <a:pt x="12" y="30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4"/>
                    <a:pt x="8" y="4"/>
                    <a:pt x="9" y="3"/>
                  </a:cubicBezTo>
                  <a:close/>
                  <a:moveTo>
                    <a:pt x="26" y="32"/>
                  </a:moveTo>
                  <a:cubicBezTo>
                    <a:pt x="25" y="32"/>
                    <a:pt x="25" y="32"/>
                    <a:pt x="26" y="33"/>
                  </a:cubicBezTo>
                  <a:cubicBezTo>
                    <a:pt x="26" y="33"/>
                    <a:pt x="26" y="33"/>
                    <a:pt x="27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6" y="31"/>
                    <a:pt x="26" y="32"/>
                  </a:cubicBezTo>
                  <a:close/>
                  <a:moveTo>
                    <a:pt x="13" y="2"/>
                  </a:moveTo>
                  <a:cubicBezTo>
                    <a:pt x="14" y="2"/>
                    <a:pt x="14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close/>
                  <a:moveTo>
                    <a:pt x="44" y="17"/>
                  </a:moveTo>
                  <a:cubicBezTo>
                    <a:pt x="44" y="17"/>
                    <a:pt x="44" y="17"/>
                    <a:pt x="43" y="17"/>
                  </a:cubicBezTo>
                  <a:cubicBezTo>
                    <a:pt x="43" y="17"/>
                    <a:pt x="43" y="18"/>
                    <a:pt x="43" y="18"/>
                  </a:cubicBezTo>
                  <a:cubicBezTo>
                    <a:pt x="43" y="18"/>
                    <a:pt x="44" y="19"/>
                    <a:pt x="44" y="18"/>
                  </a:cubicBezTo>
                  <a:cubicBezTo>
                    <a:pt x="45" y="18"/>
                    <a:pt x="45" y="17"/>
                    <a:pt x="44" y="17"/>
                  </a:cubicBezTo>
                  <a:close/>
                  <a:moveTo>
                    <a:pt x="42" y="19"/>
                  </a:moveTo>
                  <a:cubicBezTo>
                    <a:pt x="42" y="18"/>
                    <a:pt x="42" y="18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6"/>
                    <a:pt x="43" y="16"/>
                  </a:cubicBezTo>
                  <a:cubicBezTo>
                    <a:pt x="43" y="16"/>
                    <a:pt x="42" y="15"/>
                    <a:pt x="42" y="1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3" y="15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3"/>
                    <a:pt x="42" y="13"/>
                    <a:pt x="42" y="13"/>
                  </a:cubicBezTo>
                  <a:cubicBezTo>
                    <a:pt x="42" y="13"/>
                    <a:pt x="42" y="13"/>
                    <a:pt x="41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2" y="13"/>
                    <a:pt x="42" y="13"/>
                  </a:cubicBezTo>
                  <a:cubicBezTo>
                    <a:pt x="43" y="13"/>
                    <a:pt x="43" y="12"/>
                    <a:pt x="43" y="12"/>
                  </a:cubicBezTo>
                  <a:cubicBezTo>
                    <a:pt x="42" y="12"/>
                    <a:pt x="42" y="12"/>
                    <a:pt x="41" y="12"/>
                  </a:cubicBezTo>
                  <a:cubicBezTo>
                    <a:pt x="41" y="12"/>
                    <a:pt x="41" y="12"/>
                    <a:pt x="41" y="13"/>
                  </a:cubicBezTo>
                  <a:cubicBezTo>
                    <a:pt x="41" y="13"/>
                    <a:pt x="41" y="13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1"/>
                  </a:cubicBezTo>
                  <a:cubicBezTo>
                    <a:pt x="41" y="11"/>
                    <a:pt x="41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0"/>
                  </a:cubicBezTo>
                  <a:cubicBezTo>
                    <a:pt x="40" y="10"/>
                    <a:pt x="40" y="10"/>
                    <a:pt x="40" y="9"/>
                  </a:cubicBezTo>
                  <a:cubicBezTo>
                    <a:pt x="40" y="9"/>
                    <a:pt x="39" y="9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9"/>
                    <a:pt x="38" y="8"/>
                    <a:pt x="38" y="8"/>
                  </a:cubicBezTo>
                  <a:cubicBezTo>
                    <a:pt x="38" y="8"/>
                    <a:pt x="38" y="8"/>
                    <a:pt x="38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7"/>
                    <a:pt x="36" y="7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7" y="6"/>
                    <a:pt x="37" y="5"/>
                  </a:cubicBezTo>
                  <a:cubicBezTo>
                    <a:pt x="36" y="5"/>
                    <a:pt x="36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4"/>
                    <a:pt x="34" y="4"/>
                  </a:cubicBezTo>
                  <a:cubicBezTo>
                    <a:pt x="34" y="4"/>
                    <a:pt x="33" y="4"/>
                    <a:pt x="33" y="4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2" y="4"/>
                    <a:pt x="32" y="4"/>
                    <a:pt x="32" y="3"/>
                  </a:cubicBezTo>
                  <a:cubicBezTo>
                    <a:pt x="32" y="3"/>
                    <a:pt x="31" y="3"/>
                    <a:pt x="31" y="3"/>
                  </a:cubicBezTo>
                  <a:cubicBezTo>
                    <a:pt x="31" y="3"/>
                    <a:pt x="31" y="3"/>
                    <a:pt x="30" y="4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8" y="2"/>
                    <a:pt x="28" y="3"/>
                  </a:cubicBezTo>
                  <a:cubicBezTo>
                    <a:pt x="28" y="3"/>
                    <a:pt x="28" y="3"/>
                    <a:pt x="27" y="2"/>
                  </a:cubicBezTo>
                  <a:cubicBezTo>
                    <a:pt x="28" y="2"/>
                    <a:pt x="28" y="2"/>
                    <a:pt x="27" y="2"/>
                  </a:cubicBezTo>
                  <a:cubicBezTo>
                    <a:pt x="27" y="1"/>
                    <a:pt x="27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2"/>
                    <a:pt x="25" y="2"/>
                  </a:cubicBezTo>
                  <a:cubicBezTo>
                    <a:pt x="25" y="2"/>
                    <a:pt x="25" y="1"/>
                    <a:pt x="25" y="1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7" y="0"/>
                    <a:pt x="17" y="1"/>
                    <a:pt x="17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9" y="3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2"/>
                    <a:pt x="1" y="11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1" y="17"/>
                    <a:pt x="1" y="17"/>
                  </a:cubicBezTo>
                  <a:cubicBezTo>
                    <a:pt x="1" y="17"/>
                    <a:pt x="1" y="17"/>
                    <a:pt x="1" y="18"/>
                  </a:cubicBezTo>
                  <a:cubicBezTo>
                    <a:pt x="1" y="18"/>
                    <a:pt x="1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3" y="22"/>
                    <a:pt x="3" y="22"/>
                    <a:pt x="3" y="23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3" y="24"/>
                    <a:pt x="4" y="25"/>
                  </a:cubicBezTo>
                  <a:cubicBezTo>
                    <a:pt x="4" y="25"/>
                    <a:pt x="5" y="25"/>
                    <a:pt x="5" y="25"/>
                  </a:cubicBezTo>
                  <a:cubicBezTo>
                    <a:pt x="5" y="25"/>
                    <a:pt x="5" y="24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6"/>
                    <a:pt x="6" y="26"/>
                  </a:cubicBezTo>
                  <a:cubicBezTo>
                    <a:pt x="6" y="26"/>
                    <a:pt x="7" y="26"/>
                    <a:pt x="7" y="26"/>
                  </a:cubicBezTo>
                  <a:cubicBezTo>
                    <a:pt x="7" y="26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7"/>
                    <a:pt x="9" y="27"/>
                  </a:cubicBezTo>
                  <a:cubicBezTo>
                    <a:pt x="9" y="28"/>
                    <a:pt x="9" y="28"/>
                    <a:pt x="10" y="28"/>
                  </a:cubicBezTo>
                  <a:cubicBezTo>
                    <a:pt x="10" y="28"/>
                    <a:pt x="10" y="28"/>
                    <a:pt x="10" y="29"/>
                  </a:cubicBezTo>
                  <a:cubicBezTo>
                    <a:pt x="10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2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4" y="30"/>
                    <a:pt x="14" y="30"/>
                  </a:cubicBezTo>
                  <a:cubicBezTo>
                    <a:pt x="14" y="30"/>
                    <a:pt x="14" y="31"/>
                    <a:pt x="14" y="31"/>
                  </a:cubicBezTo>
                  <a:cubicBezTo>
                    <a:pt x="14" y="31"/>
                    <a:pt x="15" y="31"/>
                    <a:pt x="15" y="31"/>
                  </a:cubicBezTo>
                  <a:cubicBezTo>
                    <a:pt x="15" y="31"/>
                    <a:pt x="16" y="31"/>
                    <a:pt x="15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7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8" y="33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9" y="31"/>
                  </a:cubicBezTo>
                  <a:cubicBezTo>
                    <a:pt x="19" y="31"/>
                    <a:pt x="19" y="32"/>
                    <a:pt x="19" y="32"/>
                  </a:cubicBezTo>
                  <a:cubicBezTo>
                    <a:pt x="19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1"/>
                  </a:cubicBezTo>
                  <a:cubicBezTo>
                    <a:pt x="21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2" y="31"/>
                    <a:pt x="21" y="32"/>
                  </a:cubicBezTo>
                  <a:cubicBezTo>
                    <a:pt x="21" y="32"/>
                    <a:pt x="21" y="32"/>
                    <a:pt x="2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5" y="32"/>
                  </a:cubicBezTo>
                  <a:cubicBezTo>
                    <a:pt x="25" y="32"/>
                    <a:pt x="25" y="32"/>
                    <a:pt x="25" y="31"/>
                  </a:cubicBezTo>
                  <a:cubicBezTo>
                    <a:pt x="26" y="31"/>
                    <a:pt x="27" y="31"/>
                    <a:pt x="28" y="31"/>
                  </a:cubicBezTo>
                  <a:cubicBezTo>
                    <a:pt x="27" y="31"/>
                    <a:pt x="27" y="32"/>
                    <a:pt x="28" y="32"/>
                  </a:cubicBezTo>
                  <a:cubicBezTo>
                    <a:pt x="28" y="32"/>
                    <a:pt x="28" y="33"/>
                    <a:pt x="29" y="32"/>
                  </a:cubicBezTo>
                  <a:cubicBezTo>
                    <a:pt x="29" y="32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2"/>
                  </a:cubicBezTo>
                  <a:cubicBezTo>
                    <a:pt x="29" y="32"/>
                    <a:pt x="30" y="32"/>
                    <a:pt x="30" y="32"/>
                  </a:cubicBezTo>
                  <a:cubicBezTo>
                    <a:pt x="30" y="32"/>
                    <a:pt x="30" y="31"/>
                    <a:pt x="30" y="31"/>
                  </a:cubicBezTo>
                  <a:cubicBezTo>
                    <a:pt x="30" y="31"/>
                    <a:pt x="30" y="31"/>
                    <a:pt x="31" y="32"/>
                  </a:cubicBezTo>
                  <a:cubicBezTo>
                    <a:pt x="31" y="32"/>
                    <a:pt x="31" y="32"/>
                    <a:pt x="32" y="32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1" y="30"/>
                  </a:cubicBezTo>
                  <a:cubicBezTo>
                    <a:pt x="32" y="30"/>
                    <a:pt x="33" y="30"/>
                    <a:pt x="34" y="29"/>
                  </a:cubicBezTo>
                  <a:cubicBezTo>
                    <a:pt x="34" y="29"/>
                    <a:pt x="34" y="30"/>
                    <a:pt x="34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5" y="29"/>
                  </a:cubicBezTo>
                  <a:cubicBezTo>
                    <a:pt x="36" y="28"/>
                    <a:pt x="37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9" y="27"/>
                    <a:pt x="39" y="27"/>
                  </a:cubicBezTo>
                  <a:cubicBezTo>
                    <a:pt x="40" y="27"/>
                    <a:pt x="40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5"/>
                    <a:pt x="39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6"/>
                    <a:pt x="40" y="26"/>
                    <a:pt x="41" y="25"/>
                  </a:cubicBezTo>
                  <a:cubicBezTo>
                    <a:pt x="41" y="25"/>
                    <a:pt x="41" y="25"/>
                    <a:pt x="41" y="24"/>
                  </a:cubicBezTo>
                  <a:cubicBezTo>
                    <a:pt x="41" y="25"/>
                    <a:pt x="41" y="25"/>
                    <a:pt x="42" y="24"/>
                  </a:cubicBezTo>
                  <a:cubicBezTo>
                    <a:pt x="42" y="24"/>
                    <a:pt x="42" y="24"/>
                    <a:pt x="42" y="23"/>
                  </a:cubicBezTo>
                  <a:cubicBezTo>
                    <a:pt x="42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2"/>
                  </a:cubicBezTo>
                  <a:cubicBezTo>
                    <a:pt x="41" y="22"/>
                    <a:pt x="41" y="23"/>
                    <a:pt x="41" y="23"/>
                  </a:cubicBezTo>
                  <a:cubicBezTo>
                    <a:pt x="42" y="23"/>
                    <a:pt x="42" y="23"/>
                    <a:pt x="43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0"/>
                    <a:pt x="42" y="20"/>
                  </a:cubicBezTo>
                  <a:cubicBezTo>
                    <a:pt x="42" y="20"/>
                    <a:pt x="43" y="20"/>
                    <a:pt x="43" y="20"/>
                  </a:cubicBezTo>
                  <a:cubicBezTo>
                    <a:pt x="43" y="20"/>
                    <a:pt x="44" y="19"/>
                    <a:pt x="43" y="19"/>
                  </a:cubicBezTo>
                  <a:cubicBezTo>
                    <a:pt x="43" y="19"/>
                    <a:pt x="43" y="19"/>
                    <a:pt x="42" y="19"/>
                  </a:cubicBezTo>
                  <a:close/>
                  <a:moveTo>
                    <a:pt x="14" y="30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lose/>
                  <a:moveTo>
                    <a:pt x="15" y="2"/>
                  </a:moveTo>
                  <a:cubicBezTo>
                    <a:pt x="16" y="2"/>
                    <a:pt x="16" y="1"/>
                    <a:pt x="16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5" y="2"/>
                  </a:cubicBezTo>
                  <a:close/>
                  <a:moveTo>
                    <a:pt x="17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lose/>
                  <a:moveTo>
                    <a:pt x="30" y="31"/>
                  </a:move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1"/>
                    <a:pt x="31" y="31"/>
                  </a:cubicBezTo>
                  <a:cubicBezTo>
                    <a:pt x="30" y="31"/>
                    <a:pt x="30" y="31"/>
                    <a:pt x="30" y="31"/>
                  </a:cubicBezTo>
                  <a:close/>
                  <a:moveTo>
                    <a:pt x="40" y="24"/>
                  </a:move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1" y="24"/>
                  </a:cubicBezTo>
                  <a:cubicBezTo>
                    <a:pt x="40" y="24"/>
                    <a:pt x="40" y="24"/>
                    <a:pt x="40" y="24"/>
                  </a:cubicBezTo>
                  <a:close/>
                  <a:moveTo>
                    <a:pt x="37" y="28"/>
                  </a:moveTo>
                  <a:cubicBezTo>
                    <a:pt x="37" y="28"/>
                    <a:pt x="37" y="28"/>
                    <a:pt x="37" y="29"/>
                  </a:cubicBezTo>
                  <a:cubicBezTo>
                    <a:pt x="37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8"/>
                  </a:cubicBezTo>
                  <a:cubicBezTo>
                    <a:pt x="38" y="27"/>
                    <a:pt x="37" y="27"/>
                    <a:pt x="37" y="28"/>
                  </a:cubicBezTo>
                  <a:close/>
                  <a:moveTo>
                    <a:pt x="33" y="30"/>
                  </a:moveTo>
                  <a:cubicBezTo>
                    <a:pt x="33" y="30"/>
                    <a:pt x="32" y="31"/>
                    <a:pt x="33" y="31"/>
                  </a:cubicBezTo>
                  <a:cubicBezTo>
                    <a:pt x="33" y="31"/>
                    <a:pt x="34" y="31"/>
                    <a:pt x="34" y="31"/>
                  </a:cubicBezTo>
                  <a:cubicBezTo>
                    <a:pt x="34" y="31"/>
                    <a:pt x="34" y="30"/>
                    <a:pt x="34" y="30"/>
                  </a:cubicBezTo>
                  <a:cubicBezTo>
                    <a:pt x="34" y="30"/>
                    <a:pt x="33" y="30"/>
                    <a:pt x="33" y="30"/>
                  </a:cubicBezTo>
                  <a:close/>
                </a:path>
              </a:pathLst>
            </a:custGeom>
            <a:solidFill>
              <a:srgbClr val="8D8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Freeform 167">
              <a:extLst>
                <a:ext uri="{FF2B5EF4-FFF2-40B4-BE49-F238E27FC236}">
                  <a16:creationId xmlns:a16="http://schemas.microsoft.com/office/drawing/2014/main" id="{F6FE6C09-3BAE-4C3A-9EDA-B57014086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2784"/>
              <a:ext cx="107" cy="25"/>
            </a:xfrm>
            <a:custGeom>
              <a:avLst/>
              <a:gdLst>
                <a:gd name="T0" fmla="*/ 0 w 49"/>
                <a:gd name="T1" fmla="*/ 0 h 11"/>
                <a:gd name="T2" fmla="*/ 1116 w 49"/>
                <a:gd name="T3" fmla="*/ 166 h 11"/>
                <a:gd name="T4" fmla="*/ 0 w 49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1">
                  <a:moveTo>
                    <a:pt x="0" y="0"/>
                  </a:moveTo>
                  <a:cubicBezTo>
                    <a:pt x="16" y="11"/>
                    <a:pt x="35" y="11"/>
                    <a:pt x="49" y="6"/>
                  </a:cubicBezTo>
                  <a:cubicBezTo>
                    <a:pt x="37" y="7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Freeform 168">
              <a:extLst>
                <a:ext uri="{FF2B5EF4-FFF2-40B4-BE49-F238E27FC236}">
                  <a16:creationId xmlns:a16="http://schemas.microsoft.com/office/drawing/2014/main" id="{702F3FAF-F457-44D6-B1D7-AB6821CC6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737"/>
              <a:ext cx="100" cy="44"/>
            </a:xfrm>
            <a:custGeom>
              <a:avLst/>
              <a:gdLst>
                <a:gd name="T0" fmla="*/ 0 w 46"/>
                <a:gd name="T1" fmla="*/ 171 h 19"/>
                <a:gd name="T2" fmla="*/ 1026 w 46"/>
                <a:gd name="T3" fmla="*/ 0 h 19"/>
                <a:gd name="T4" fmla="*/ 0 w 46"/>
                <a:gd name="T5" fmla="*/ 171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19">
                  <a:moveTo>
                    <a:pt x="0" y="6"/>
                  </a:moveTo>
                  <a:cubicBezTo>
                    <a:pt x="9" y="9"/>
                    <a:pt x="25" y="12"/>
                    <a:pt x="46" y="0"/>
                  </a:cubicBezTo>
                  <a:cubicBezTo>
                    <a:pt x="40" y="7"/>
                    <a:pt x="17" y="19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Freeform 169">
              <a:extLst>
                <a:ext uri="{FF2B5EF4-FFF2-40B4-BE49-F238E27FC236}">
                  <a16:creationId xmlns:a16="http://schemas.microsoft.com/office/drawing/2014/main" id="{06403B60-0564-487F-8CC5-8E646405F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2775"/>
              <a:ext cx="96" cy="55"/>
            </a:xfrm>
            <a:custGeom>
              <a:avLst/>
              <a:gdLst>
                <a:gd name="T0" fmla="*/ 177 w 44"/>
                <a:gd name="T1" fmla="*/ 0 h 24"/>
                <a:gd name="T2" fmla="*/ 995 w 44"/>
                <a:gd name="T3" fmla="*/ 529 h 24"/>
                <a:gd name="T4" fmla="*/ 177 w 44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24">
                  <a:moveTo>
                    <a:pt x="8" y="0"/>
                  </a:moveTo>
                  <a:cubicBezTo>
                    <a:pt x="9" y="6"/>
                    <a:pt x="15" y="21"/>
                    <a:pt x="44" y="19"/>
                  </a:cubicBezTo>
                  <a:cubicBezTo>
                    <a:pt x="32" y="24"/>
                    <a:pt x="0" y="21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Freeform 170">
              <a:extLst>
                <a:ext uri="{FF2B5EF4-FFF2-40B4-BE49-F238E27FC236}">
                  <a16:creationId xmlns:a16="http://schemas.microsoft.com/office/drawing/2014/main" id="{656CAEC2-BCFE-4083-9353-138276E61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2437"/>
              <a:ext cx="74" cy="52"/>
            </a:xfrm>
            <a:custGeom>
              <a:avLst/>
              <a:gdLst>
                <a:gd name="T0" fmla="*/ 0 w 34"/>
                <a:gd name="T1" fmla="*/ 251 h 22"/>
                <a:gd name="T2" fmla="*/ 762 w 34"/>
                <a:gd name="T3" fmla="*/ 0 h 22"/>
                <a:gd name="T4" fmla="*/ 0 w 34"/>
                <a:gd name="T5" fmla="*/ 251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22">
                  <a:moveTo>
                    <a:pt x="0" y="8"/>
                  </a:moveTo>
                  <a:cubicBezTo>
                    <a:pt x="13" y="14"/>
                    <a:pt x="26" y="14"/>
                    <a:pt x="34" y="0"/>
                  </a:cubicBezTo>
                  <a:cubicBezTo>
                    <a:pt x="32" y="18"/>
                    <a:pt x="9" y="22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Freeform 171">
              <a:extLst>
                <a:ext uri="{FF2B5EF4-FFF2-40B4-BE49-F238E27FC236}">
                  <a16:creationId xmlns:a16="http://schemas.microsoft.com/office/drawing/2014/main" id="{3BA02B00-092E-4D58-AC32-39C22B746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2544"/>
              <a:ext cx="44" cy="140"/>
            </a:xfrm>
            <a:custGeom>
              <a:avLst/>
              <a:gdLst>
                <a:gd name="T0" fmla="*/ 161 w 20"/>
                <a:gd name="T1" fmla="*/ 686 h 60"/>
                <a:gd name="T2" fmla="*/ 0 w 20"/>
                <a:gd name="T3" fmla="*/ 1780 h 60"/>
                <a:gd name="T4" fmla="*/ 469 w 20"/>
                <a:gd name="T5" fmla="*/ 1449 h 60"/>
                <a:gd name="T6" fmla="*/ 427 w 20"/>
                <a:gd name="T7" fmla="*/ 980 h 60"/>
                <a:gd name="T8" fmla="*/ 330 w 20"/>
                <a:gd name="T9" fmla="*/ 0 h 60"/>
                <a:gd name="T10" fmla="*/ 161 w 20"/>
                <a:gd name="T11" fmla="*/ 686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60">
                  <a:moveTo>
                    <a:pt x="7" y="23"/>
                  </a:moveTo>
                  <a:cubicBezTo>
                    <a:pt x="10" y="32"/>
                    <a:pt x="3" y="51"/>
                    <a:pt x="0" y="60"/>
                  </a:cubicBezTo>
                  <a:cubicBezTo>
                    <a:pt x="3" y="52"/>
                    <a:pt x="11" y="49"/>
                    <a:pt x="20" y="49"/>
                  </a:cubicBezTo>
                  <a:cubicBezTo>
                    <a:pt x="14" y="44"/>
                    <a:pt x="14" y="35"/>
                    <a:pt x="18" y="33"/>
                  </a:cubicBezTo>
                  <a:cubicBezTo>
                    <a:pt x="15" y="30"/>
                    <a:pt x="10" y="11"/>
                    <a:pt x="14" y="0"/>
                  </a:cubicBezTo>
                  <a:cubicBezTo>
                    <a:pt x="12" y="8"/>
                    <a:pt x="10" y="24"/>
                    <a:pt x="7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Freeform 172">
              <a:extLst>
                <a:ext uri="{FF2B5EF4-FFF2-40B4-BE49-F238E27FC236}">
                  <a16:creationId xmlns:a16="http://schemas.microsoft.com/office/drawing/2014/main" id="{72FFAD53-E451-4E33-85E6-B6674AF18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0" y="2788"/>
              <a:ext cx="118" cy="73"/>
            </a:xfrm>
            <a:custGeom>
              <a:avLst/>
              <a:gdLst>
                <a:gd name="T0" fmla="*/ 1189 w 54"/>
                <a:gd name="T1" fmla="*/ 0 h 31"/>
                <a:gd name="T2" fmla="*/ 826 w 54"/>
                <a:gd name="T3" fmla="*/ 704 h 31"/>
                <a:gd name="T4" fmla="*/ 0 w 54"/>
                <a:gd name="T5" fmla="*/ 589 h 31"/>
                <a:gd name="T6" fmla="*/ 907 w 54"/>
                <a:gd name="T7" fmla="*/ 838 h 31"/>
                <a:gd name="T8" fmla="*/ 1189 w 5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31">
                  <a:moveTo>
                    <a:pt x="52" y="0"/>
                  </a:moveTo>
                  <a:cubicBezTo>
                    <a:pt x="52" y="10"/>
                    <a:pt x="42" y="24"/>
                    <a:pt x="36" y="23"/>
                  </a:cubicBezTo>
                  <a:cubicBezTo>
                    <a:pt x="29" y="23"/>
                    <a:pt x="7" y="19"/>
                    <a:pt x="0" y="19"/>
                  </a:cubicBezTo>
                  <a:cubicBezTo>
                    <a:pt x="12" y="25"/>
                    <a:pt x="29" y="31"/>
                    <a:pt x="40" y="27"/>
                  </a:cubicBezTo>
                  <a:cubicBezTo>
                    <a:pt x="50" y="24"/>
                    <a:pt x="54" y="12"/>
                    <a:pt x="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Freeform 173">
              <a:extLst>
                <a:ext uri="{FF2B5EF4-FFF2-40B4-BE49-F238E27FC236}">
                  <a16:creationId xmlns:a16="http://schemas.microsoft.com/office/drawing/2014/main" id="{BF2444A4-694B-4A3C-B1A5-0B2AEB5AE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3091"/>
              <a:ext cx="53" cy="62"/>
            </a:xfrm>
            <a:custGeom>
              <a:avLst/>
              <a:gdLst>
                <a:gd name="T0" fmla="*/ 0 w 24"/>
                <a:gd name="T1" fmla="*/ 338 h 27"/>
                <a:gd name="T2" fmla="*/ 497 w 24"/>
                <a:gd name="T3" fmla="*/ 0 h 27"/>
                <a:gd name="T4" fmla="*/ 0 w 24"/>
                <a:gd name="T5" fmla="*/ 338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27">
                  <a:moveTo>
                    <a:pt x="0" y="12"/>
                  </a:moveTo>
                  <a:cubicBezTo>
                    <a:pt x="8" y="19"/>
                    <a:pt x="22" y="11"/>
                    <a:pt x="21" y="0"/>
                  </a:cubicBezTo>
                  <a:cubicBezTo>
                    <a:pt x="24" y="11"/>
                    <a:pt x="19" y="27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Freeform 174">
              <a:extLst>
                <a:ext uri="{FF2B5EF4-FFF2-40B4-BE49-F238E27FC236}">
                  <a16:creationId xmlns:a16="http://schemas.microsoft.com/office/drawing/2014/main" id="{63843123-4F33-4AF5-BB48-E0C1A04C3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3070"/>
              <a:ext cx="48" cy="11"/>
            </a:xfrm>
            <a:custGeom>
              <a:avLst/>
              <a:gdLst>
                <a:gd name="T0" fmla="*/ 0 w 22"/>
                <a:gd name="T1" fmla="*/ 44 h 5"/>
                <a:gd name="T2" fmla="*/ 500 w 22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5">
                  <a:moveTo>
                    <a:pt x="0" y="2"/>
                  </a:moveTo>
                  <a:cubicBezTo>
                    <a:pt x="7" y="5"/>
                    <a:pt x="17" y="4"/>
                    <a:pt x="22" y="0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Freeform 175">
              <a:extLst>
                <a:ext uri="{FF2B5EF4-FFF2-40B4-BE49-F238E27FC236}">
                  <a16:creationId xmlns:a16="http://schemas.microsoft.com/office/drawing/2014/main" id="{5F2C0FB1-330E-4E62-9FFF-E5150272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3028"/>
              <a:ext cx="76" cy="44"/>
            </a:xfrm>
            <a:custGeom>
              <a:avLst/>
              <a:gdLst>
                <a:gd name="T0" fmla="*/ 0 w 35"/>
                <a:gd name="T1" fmla="*/ 521 h 19"/>
                <a:gd name="T2" fmla="*/ 439 w 35"/>
                <a:gd name="T3" fmla="*/ 461 h 19"/>
                <a:gd name="T4" fmla="*/ 604 w 35"/>
                <a:gd name="T5" fmla="*/ 396 h 19"/>
                <a:gd name="T6" fmla="*/ 708 w 35"/>
                <a:gd name="T7" fmla="*/ 0 h 19"/>
                <a:gd name="T8" fmla="*/ 575 w 35"/>
                <a:gd name="T9" fmla="*/ 262 h 19"/>
                <a:gd name="T10" fmla="*/ 265 w 35"/>
                <a:gd name="T11" fmla="*/ 435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9">
                  <a:moveTo>
                    <a:pt x="0" y="18"/>
                  </a:moveTo>
                  <a:cubicBezTo>
                    <a:pt x="6" y="19"/>
                    <a:pt x="14" y="19"/>
                    <a:pt x="20" y="16"/>
                  </a:cubicBezTo>
                  <a:cubicBezTo>
                    <a:pt x="23" y="14"/>
                    <a:pt x="24" y="14"/>
                    <a:pt x="27" y="14"/>
                  </a:cubicBezTo>
                  <a:cubicBezTo>
                    <a:pt x="35" y="13"/>
                    <a:pt x="33" y="6"/>
                    <a:pt x="32" y="0"/>
                  </a:cubicBezTo>
                  <a:cubicBezTo>
                    <a:pt x="31" y="3"/>
                    <a:pt x="29" y="7"/>
                    <a:pt x="26" y="9"/>
                  </a:cubicBezTo>
                  <a:cubicBezTo>
                    <a:pt x="22" y="13"/>
                    <a:pt x="16" y="12"/>
                    <a:pt x="12" y="15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Freeform 176">
              <a:extLst>
                <a:ext uri="{FF2B5EF4-FFF2-40B4-BE49-F238E27FC236}">
                  <a16:creationId xmlns:a16="http://schemas.microsoft.com/office/drawing/2014/main" id="{F61CF7B2-EEF4-4BD2-982F-D4CF52D31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2644"/>
              <a:ext cx="99" cy="51"/>
            </a:xfrm>
            <a:custGeom>
              <a:avLst/>
              <a:gdLst>
                <a:gd name="T0" fmla="*/ 0 w 45"/>
                <a:gd name="T1" fmla="*/ 522 h 22"/>
                <a:gd name="T2" fmla="*/ 541 w 45"/>
                <a:gd name="T3" fmla="*/ 575 h 22"/>
                <a:gd name="T4" fmla="*/ 779 w 45"/>
                <a:gd name="T5" fmla="*/ 461 h 22"/>
                <a:gd name="T6" fmla="*/ 977 w 45"/>
                <a:gd name="T7" fmla="*/ 399 h 22"/>
                <a:gd name="T8" fmla="*/ 1032 w 45"/>
                <a:gd name="T9" fmla="*/ 0 h 22"/>
                <a:gd name="T10" fmla="*/ 862 w 45"/>
                <a:gd name="T11" fmla="*/ 236 h 22"/>
                <a:gd name="T12" fmla="*/ 629 w 45"/>
                <a:gd name="T13" fmla="*/ 264 h 22"/>
                <a:gd name="T14" fmla="*/ 469 w 45"/>
                <a:gd name="T15" fmla="*/ 399 h 22"/>
                <a:gd name="T16" fmla="*/ 0 w 45"/>
                <a:gd name="T17" fmla="*/ 5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22">
                  <a:moveTo>
                    <a:pt x="0" y="18"/>
                  </a:moveTo>
                  <a:cubicBezTo>
                    <a:pt x="8" y="19"/>
                    <a:pt x="15" y="22"/>
                    <a:pt x="23" y="20"/>
                  </a:cubicBezTo>
                  <a:cubicBezTo>
                    <a:pt x="26" y="19"/>
                    <a:pt x="29" y="17"/>
                    <a:pt x="33" y="16"/>
                  </a:cubicBezTo>
                  <a:cubicBezTo>
                    <a:pt x="35" y="15"/>
                    <a:pt x="41" y="15"/>
                    <a:pt x="42" y="14"/>
                  </a:cubicBezTo>
                  <a:cubicBezTo>
                    <a:pt x="45" y="11"/>
                    <a:pt x="44" y="4"/>
                    <a:pt x="44" y="0"/>
                  </a:cubicBezTo>
                  <a:cubicBezTo>
                    <a:pt x="42" y="3"/>
                    <a:pt x="41" y="6"/>
                    <a:pt x="37" y="8"/>
                  </a:cubicBezTo>
                  <a:cubicBezTo>
                    <a:pt x="34" y="9"/>
                    <a:pt x="30" y="8"/>
                    <a:pt x="27" y="9"/>
                  </a:cubicBezTo>
                  <a:cubicBezTo>
                    <a:pt x="24" y="10"/>
                    <a:pt x="23" y="12"/>
                    <a:pt x="20" y="14"/>
                  </a:cubicBezTo>
                  <a:cubicBezTo>
                    <a:pt x="16" y="16"/>
                    <a:pt x="5" y="19"/>
                    <a:pt x="0" y="18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Freeform 177">
              <a:extLst>
                <a:ext uri="{FF2B5EF4-FFF2-40B4-BE49-F238E27FC236}">
                  <a16:creationId xmlns:a16="http://schemas.microsoft.com/office/drawing/2014/main" id="{1CA66286-CE96-432B-9CC8-96A66C2AF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2672"/>
              <a:ext cx="57" cy="21"/>
            </a:xfrm>
            <a:custGeom>
              <a:avLst/>
              <a:gdLst>
                <a:gd name="T0" fmla="*/ 0 w 26"/>
                <a:gd name="T1" fmla="*/ 0 h 9"/>
                <a:gd name="T2" fmla="*/ 601 w 26"/>
                <a:gd name="T3" fmla="*/ 18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8" y="4"/>
                    <a:pt x="18" y="9"/>
                    <a:pt x="26" y="6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Freeform 178">
              <a:extLst>
                <a:ext uri="{FF2B5EF4-FFF2-40B4-BE49-F238E27FC236}">
                  <a16:creationId xmlns:a16="http://schemas.microsoft.com/office/drawing/2014/main" id="{DB3F0803-F8CF-48E6-B95D-77C46120A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" y="2665"/>
              <a:ext cx="50" cy="7"/>
            </a:xfrm>
            <a:custGeom>
              <a:avLst/>
              <a:gdLst>
                <a:gd name="T0" fmla="*/ 0 w 23"/>
                <a:gd name="T1" fmla="*/ 28 h 3"/>
                <a:gd name="T2" fmla="*/ 289 w 23"/>
                <a:gd name="T3" fmla="*/ 86 h 3"/>
                <a:gd name="T4" fmla="*/ 515 w 23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3">
                  <a:moveTo>
                    <a:pt x="0" y="1"/>
                  </a:moveTo>
                  <a:cubicBezTo>
                    <a:pt x="4" y="1"/>
                    <a:pt x="8" y="3"/>
                    <a:pt x="13" y="3"/>
                  </a:cubicBezTo>
                  <a:cubicBezTo>
                    <a:pt x="17" y="3"/>
                    <a:pt x="19" y="2"/>
                    <a:pt x="23" y="0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Freeform 179">
              <a:extLst>
                <a:ext uri="{FF2B5EF4-FFF2-40B4-BE49-F238E27FC236}">
                  <a16:creationId xmlns:a16="http://schemas.microsoft.com/office/drawing/2014/main" id="{E32C7CB6-B28F-4DFA-9392-1BA57C740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3672"/>
              <a:ext cx="76" cy="21"/>
            </a:xfrm>
            <a:custGeom>
              <a:avLst/>
              <a:gdLst>
                <a:gd name="T0" fmla="*/ 0 w 35"/>
                <a:gd name="T1" fmla="*/ 180 h 9"/>
                <a:gd name="T2" fmla="*/ 471 w 35"/>
                <a:gd name="T3" fmla="*/ 201 h 9"/>
                <a:gd name="T4" fmla="*/ 777 w 35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9">
                  <a:moveTo>
                    <a:pt x="0" y="6"/>
                  </a:moveTo>
                  <a:cubicBezTo>
                    <a:pt x="6" y="9"/>
                    <a:pt x="14" y="8"/>
                    <a:pt x="21" y="7"/>
                  </a:cubicBezTo>
                  <a:cubicBezTo>
                    <a:pt x="27" y="7"/>
                    <a:pt x="31" y="5"/>
                    <a:pt x="35" y="0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Freeform 180">
              <a:extLst>
                <a:ext uri="{FF2B5EF4-FFF2-40B4-BE49-F238E27FC236}">
                  <a16:creationId xmlns:a16="http://schemas.microsoft.com/office/drawing/2014/main" id="{02F7D14B-4852-48BF-8099-6D97FB568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3611"/>
              <a:ext cx="63" cy="33"/>
            </a:xfrm>
            <a:custGeom>
              <a:avLst/>
              <a:gdLst>
                <a:gd name="T0" fmla="*/ 0 w 29"/>
                <a:gd name="T1" fmla="*/ 434 h 14"/>
                <a:gd name="T2" fmla="*/ 647 w 29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14">
                  <a:moveTo>
                    <a:pt x="0" y="14"/>
                  </a:moveTo>
                  <a:cubicBezTo>
                    <a:pt x="8" y="12"/>
                    <a:pt x="27" y="11"/>
                    <a:pt x="29" y="0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Freeform 181">
              <a:extLst>
                <a:ext uri="{FF2B5EF4-FFF2-40B4-BE49-F238E27FC236}">
                  <a16:creationId xmlns:a16="http://schemas.microsoft.com/office/drawing/2014/main" id="{B21C1995-2152-4AF4-BDF0-16FCCBC5E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3525"/>
              <a:ext cx="54" cy="65"/>
            </a:xfrm>
            <a:custGeom>
              <a:avLst/>
              <a:gdLst>
                <a:gd name="T0" fmla="*/ 0 w 25"/>
                <a:gd name="T1" fmla="*/ 815 h 28"/>
                <a:gd name="T2" fmla="*/ 374 w 25"/>
                <a:gd name="T3" fmla="*/ 636 h 28"/>
                <a:gd name="T4" fmla="*/ 546 w 25"/>
                <a:gd name="T5" fmla="*/ 550 h 28"/>
                <a:gd name="T6" fmla="*/ 281 w 25"/>
                <a:gd name="T7" fmla="*/ 0 h 28"/>
                <a:gd name="T8" fmla="*/ 322 w 25"/>
                <a:gd name="T9" fmla="*/ 416 h 28"/>
                <a:gd name="T10" fmla="*/ 41 w 25"/>
                <a:gd name="T11" fmla="*/ 78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8">
                  <a:moveTo>
                    <a:pt x="0" y="28"/>
                  </a:moveTo>
                  <a:cubicBezTo>
                    <a:pt x="5" y="28"/>
                    <a:pt x="12" y="24"/>
                    <a:pt x="17" y="22"/>
                  </a:cubicBezTo>
                  <a:cubicBezTo>
                    <a:pt x="19" y="21"/>
                    <a:pt x="23" y="20"/>
                    <a:pt x="25" y="19"/>
                  </a:cubicBezTo>
                  <a:cubicBezTo>
                    <a:pt x="23" y="12"/>
                    <a:pt x="16" y="6"/>
                    <a:pt x="13" y="0"/>
                  </a:cubicBezTo>
                  <a:cubicBezTo>
                    <a:pt x="14" y="5"/>
                    <a:pt x="16" y="9"/>
                    <a:pt x="15" y="14"/>
                  </a:cubicBezTo>
                  <a:cubicBezTo>
                    <a:pt x="13" y="18"/>
                    <a:pt x="6" y="26"/>
                    <a:pt x="2" y="27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Freeform 182">
              <a:extLst>
                <a:ext uri="{FF2B5EF4-FFF2-40B4-BE49-F238E27FC236}">
                  <a16:creationId xmlns:a16="http://schemas.microsoft.com/office/drawing/2014/main" id="{FEBAC46E-FFCF-490D-BABF-62F28788B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3700"/>
              <a:ext cx="56" cy="23"/>
            </a:xfrm>
            <a:custGeom>
              <a:avLst/>
              <a:gdLst>
                <a:gd name="T0" fmla="*/ 0 w 26"/>
                <a:gd name="T1" fmla="*/ 195 h 10"/>
                <a:gd name="T2" fmla="*/ 562 w 26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10">
                  <a:moveTo>
                    <a:pt x="0" y="7"/>
                  </a:moveTo>
                  <a:cubicBezTo>
                    <a:pt x="8" y="10"/>
                    <a:pt x="22" y="9"/>
                    <a:pt x="26" y="0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Freeform 183">
              <a:extLst>
                <a:ext uri="{FF2B5EF4-FFF2-40B4-BE49-F238E27FC236}">
                  <a16:creationId xmlns:a16="http://schemas.microsoft.com/office/drawing/2014/main" id="{05E0A65C-D48C-4D2D-A181-8D83C2A52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" y="2107"/>
              <a:ext cx="56" cy="24"/>
            </a:xfrm>
            <a:custGeom>
              <a:avLst/>
              <a:gdLst>
                <a:gd name="T0" fmla="*/ 0 w 26"/>
                <a:gd name="T1" fmla="*/ 0 h 10"/>
                <a:gd name="T2" fmla="*/ 261 w 26"/>
                <a:gd name="T3" fmla="*/ 264 h 10"/>
                <a:gd name="T4" fmla="*/ 562 w 26"/>
                <a:gd name="T5" fmla="*/ 334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10">
                  <a:moveTo>
                    <a:pt x="0" y="0"/>
                  </a:moveTo>
                  <a:cubicBezTo>
                    <a:pt x="3" y="3"/>
                    <a:pt x="7" y="6"/>
                    <a:pt x="12" y="8"/>
                  </a:cubicBezTo>
                  <a:cubicBezTo>
                    <a:pt x="16" y="9"/>
                    <a:pt x="21" y="9"/>
                    <a:pt x="26" y="10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Freeform 184">
              <a:extLst>
                <a:ext uri="{FF2B5EF4-FFF2-40B4-BE49-F238E27FC236}">
                  <a16:creationId xmlns:a16="http://schemas.microsoft.com/office/drawing/2014/main" id="{E934443B-7172-494D-9D6E-F65E1148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47"/>
              <a:ext cx="67" cy="37"/>
            </a:xfrm>
            <a:custGeom>
              <a:avLst/>
              <a:gdLst>
                <a:gd name="T0" fmla="*/ 0 w 31"/>
                <a:gd name="T1" fmla="*/ 0 h 16"/>
                <a:gd name="T2" fmla="*/ 374 w 31"/>
                <a:gd name="T3" fmla="*/ 395 h 16"/>
                <a:gd name="T4" fmla="*/ 486 w 31"/>
                <a:gd name="T5" fmla="*/ 395 h 16"/>
                <a:gd name="T6" fmla="*/ 584 w 31"/>
                <a:gd name="T7" fmla="*/ 236 h 16"/>
                <a:gd name="T8" fmla="*/ 676 w 31"/>
                <a:gd name="T9" fmla="*/ 65 h 16"/>
                <a:gd name="T10" fmla="*/ 303 w 31"/>
                <a:gd name="T11" fmla="*/ 11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16">
                  <a:moveTo>
                    <a:pt x="0" y="0"/>
                  </a:moveTo>
                  <a:cubicBezTo>
                    <a:pt x="6" y="4"/>
                    <a:pt x="11" y="9"/>
                    <a:pt x="17" y="14"/>
                  </a:cubicBezTo>
                  <a:cubicBezTo>
                    <a:pt x="19" y="16"/>
                    <a:pt x="20" y="16"/>
                    <a:pt x="22" y="14"/>
                  </a:cubicBezTo>
                  <a:cubicBezTo>
                    <a:pt x="24" y="13"/>
                    <a:pt x="26" y="9"/>
                    <a:pt x="27" y="8"/>
                  </a:cubicBezTo>
                  <a:cubicBezTo>
                    <a:pt x="28" y="6"/>
                    <a:pt x="30" y="4"/>
                    <a:pt x="31" y="2"/>
                  </a:cubicBezTo>
                  <a:cubicBezTo>
                    <a:pt x="28" y="5"/>
                    <a:pt x="17" y="8"/>
                    <a:pt x="14" y="4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Freeform 185">
              <a:extLst>
                <a:ext uri="{FF2B5EF4-FFF2-40B4-BE49-F238E27FC236}">
                  <a16:creationId xmlns:a16="http://schemas.microsoft.com/office/drawing/2014/main" id="{210030FF-5911-4B85-B9FF-78BD447BC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2061"/>
              <a:ext cx="76" cy="32"/>
            </a:xfrm>
            <a:custGeom>
              <a:avLst/>
              <a:gdLst>
                <a:gd name="T0" fmla="*/ 0 w 35"/>
                <a:gd name="T1" fmla="*/ 0 h 14"/>
                <a:gd name="T2" fmla="*/ 402 w 35"/>
                <a:gd name="T3" fmla="*/ 277 h 14"/>
                <a:gd name="T4" fmla="*/ 777 w 35"/>
                <a:gd name="T5" fmla="*/ 297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14">
                  <a:moveTo>
                    <a:pt x="0" y="0"/>
                  </a:moveTo>
                  <a:cubicBezTo>
                    <a:pt x="5" y="4"/>
                    <a:pt x="11" y="7"/>
                    <a:pt x="18" y="10"/>
                  </a:cubicBezTo>
                  <a:cubicBezTo>
                    <a:pt x="22" y="12"/>
                    <a:pt x="31" y="14"/>
                    <a:pt x="35" y="11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Freeform 186">
              <a:extLst>
                <a:ext uri="{FF2B5EF4-FFF2-40B4-BE49-F238E27FC236}">
                  <a16:creationId xmlns:a16="http://schemas.microsoft.com/office/drawing/2014/main" id="{3894BFF0-B6F8-4F87-A50A-3BDD021C8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" y="2031"/>
              <a:ext cx="57" cy="14"/>
            </a:xfrm>
            <a:custGeom>
              <a:avLst/>
              <a:gdLst>
                <a:gd name="T0" fmla="*/ 0 w 26"/>
                <a:gd name="T1" fmla="*/ 0 h 6"/>
                <a:gd name="T2" fmla="*/ 254 w 26"/>
                <a:gd name="T3" fmla="*/ 152 h 6"/>
                <a:gd name="T4" fmla="*/ 601 w 26"/>
                <a:gd name="T5" fmla="*/ 8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6">
                  <a:moveTo>
                    <a:pt x="0" y="0"/>
                  </a:moveTo>
                  <a:cubicBezTo>
                    <a:pt x="4" y="1"/>
                    <a:pt x="7" y="4"/>
                    <a:pt x="11" y="5"/>
                  </a:cubicBezTo>
                  <a:cubicBezTo>
                    <a:pt x="16" y="6"/>
                    <a:pt x="22" y="5"/>
                    <a:pt x="26" y="3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Freeform 187">
              <a:extLst>
                <a:ext uri="{FF2B5EF4-FFF2-40B4-BE49-F238E27FC236}">
                  <a16:creationId xmlns:a16="http://schemas.microsoft.com/office/drawing/2014/main" id="{90816D37-4150-4F29-AA15-269D0416C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2905"/>
              <a:ext cx="1087" cy="890"/>
            </a:xfrm>
            <a:custGeom>
              <a:avLst/>
              <a:gdLst>
                <a:gd name="T0" fmla="*/ 10221 w 499"/>
                <a:gd name="T1" fmla="*/ 351 h 383"/>
                <a:gd name="T2" fmla="*/ 9323 w 499"/>
                <a:gd name="T3" fmla="*/ 286 h 383"/>
                <a:gd name="T4" fmla="*/ 9480 w 499"/>
                <a:gd name="T5" fmla="*/ 902 h 383"/>
                <a:gd name="T6" fmla="*/ 9596 w 499"/>
                <a:gd name="T7" fmla="*/ 1139 h 383"/>
                <a:gd name="T8" fmla="*/ 10358 w 499"/>
                <a:gd name="T9" fmla="*/ 4255 h 383"/>
                <a:gd name="T10" fmla="*/ 5086 w 499"/>
                <a:gd name="T11" fmla="*/ 9423 h 383"/>
                <a:gd name="T12" fmla="*/ 0 w 499"/>
                <a:gd name="T13" fmla="*/ 2133 h 383"/>
                <a:gd name="T14" fmla="*/ 5964 w 499"/>
                <a:gd name="T15" fmla="*/ 11080 h 383"/>
                <a:gd name="T16" fmla="*/ 11166 w 499"/>
                <a:gd name="T17" fmla="*/ 4315 h 383"/>
                <a:gd name="T18" fmla="*/ 10397 w 499"/>
                <a:gd name="T19" fmla="*/ 502 h 383"/>
                <a:gd name="T20" fmla="*/ 10221 w 499"/>
                <a:gd name="T21" fmla="*/ 351 h 3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9" h="383">
                  <a:moveTo>
                    <a:pt x="454" y="12"/>
                  </a:moveTo>
                  <a:cubicBezTo>
                    <a:pt x="448" y="8"/>
                    <a:pt x="425" y="0"/>
                    <a:pt x="414" y="10"/>
                  </a:cubicBezTo>
                  <a:cubicBezTo>
                    <a:pt x="409" y="15"/>
                    <a:pt x="418" y="25"/>
                    <a:pt x="421" y="31"/>
                  </a:cubicBezTo>
                  <a:cubicBezTo>
                    <a:pt x="426" y="39"/>
                    <a:pt x="426" y="39"/>
                    <a:pt x="426" y="39"/>
                  </a:cubicBezTo>
                  <a:cubicBezTo>
                    <a:pt x="441" y="60"/>
                    <a:pt x="458" y="93"/>
                    <a:pt x="460" y="146"/>
                  </a:cubicBezTo>
                  <a:cubicBezTo>
                    <a:pt x="465" y="298"/>
                    <a:pt x="329" y="325"/>
                    <a:pt x="226" y="323"/>
                  </a:cubicBezTo>
                  <a:cubicBezTo>
                    <a:pt x="135" y="320"/>
                    <a:pt x="26" y="254"/>
                    <a:pt x="0" y="73"/>
                  </a:cubicBezTo>
                  <a:cubicBezTo>
                    <a:pt x="27" y="296"/>
                    <a:pt x="158" y="377"/>
                    <a:pt x="265" y="380"/>
                  </a:cubicBezTo>
                  <a:cubicBezTo>
                    <a:pt x="385" y="383"/>
                    <a:pt x="499" y="288"/>
                    <a:pt x="496" y="148"/>
                  </a:cubicBezTo>
                  <a:cubicBezTo>
                    <a:pt x="494" y="72"/>
                    <a:pt x="477" y="41"/>
                    <a:pt x="462" y="17"/>
                  </a:cubicBezTo>
                  <a:cubicBezTo>
                    <a:pt x="459" y="16"/>
                    <a:pt x="457" y="14"/>
                    <a:pt x="454" y="12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Freeform 188">
              <a:extLst>
                <a:ext uri="{FF2B5EF4-FFF2-40B4-BE49-F238E27FC236}">
                  <a16:creationId xmlns:a16="http://schemas.microsoft.com/office/drawing/2014/main" id="{DA3B3EF1-636B-4396-B4ED-B8696196C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854"/>
              <a:ext cx="1055" cy="911"/>
            </a:xfrm>
            <a:custGeom>
              <a:avLst/>
              <a:gdLst>
                <a:gd name="T0" fmla="*/ 3346 w 484"/>
                <a:gd name="T1" fmla="*/ 3214 h 392"/>
                <a:gd name="T2" fmla="*/ 9569 w 484"/>
                <a:gd name="T3" fmla="*/ 5222 h 392"/>
                <a:gd name="T4" fmla="*/ 9393 w 484"/>
                <a:gd name="T5" fmla="*/ 10295 h 392"/>
                <a:gd name="T6" fmla="*/ 9340 w 484"/>
                <a:gd name="T7" fmla="*/ 10418 h 392"/>
                <a:gd name="T8" fmla="*/ 9340 w 484"/>
                <a:gd name="T9" fmla="*/ 10418 h 392"/>
                <a:gd name="T10" fmla="*/ 9340 w 484"/>
                <a:gd name="T11" fmla="*/ 10446 h 392"/>
                <a:gd name="T12" fmla="*/ 9526 w 484"/>
                <a:gd name="T13" fmla="*/ 11374 h 392"/>
                <a:gd name="T14" fmla="*/ 9955 w 484"/>
                <a:gd name="T15" fmla="*/ 11283 h 392"/>
                <a:gd name="T16" fmla="*/ 10927 w 484"/>
                <a:gd name="T17" fmla="*/ 6918 h 392"/>
                <a:gd name="T18" fmla="*/ 7407 w 484"/>
                <a:gd name="T19" fmla="*/ 1404 h 392"/>
                <a:gd name="T20" fmla="*/ 0 w 484"/>
                <a:gd name="T21" fmla="*/ 10067 h 392"/>
                <a:gd name="T22" fmla="*/ 3346 w 484"/>
                <a:gd name="T23" fmla="*/ 3214 h 3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4" h="392">
                  <a:moveTo>
                    <a:pt x="148" y="110"/>
                  </a:moveTo>
                  <a:cubicBezTo>
                    <a:pt x="214" y="78"/>
                    <a:pt x="356" y="49"/>
                    <a:pt x="424" y="179"/>
                  </a:cubicBezTo>
                  <a:cubicBezTo>
                    <a:pt x="460" y="253"/>
                    <a:pt x="433" y="309"/>
                    <a:pt x="416" y="353"/>
                  </a:cubicBezTo>
                  <a:cubicBezTo>
                    <a:pt x="415" y="354"/>
                    <a:pt x="415" y="356"/>
                    <a:pt x="414" y="357"/>
                  </a:cubicBezTo>
                  <a:cubicBezTo>
                    <a:pt x="414" y="357"/>
                    <a:pt x="414" y="357"/>
                    <a:pt x="414" y="357"/>
                  </a:cubicBezTo>
                  <a:cubicBezTo>
                    <a:pt x="414" y="357"/>
                    <a:pt x="414" y="357"/>
                    <a:pt x="414" y="358"/>
                  </a:cubicBezTo>
                  <a:cubicBezTo>
                    <a:pt x="407" y="376"/>
                    <a:pt x="412" y="388"/>
                    <a:pt x="422" y="390"/>
                  </a:cubicBezTo>
                  <a:cubicBezTo>
                    <a:pt x="430" y="392"/>
                    <a:pt x="435" y="391"/>
                    <a:pt x="441" y="387"/>
                  </a:cubicBezTo>
                  <a:cubicBezTo>
                    <a:pt x="451" y="346"/>
                    <a:pt x="484" y="287"/>
                    <a:pt x="484" y="237"/>
                  </a:cubicBezTo>
                  <a:cubicBezTo>
                    <a:pt x="484" y="159"/>
                    <a:pt x="433" y="80"/>
                    <a:pt x="328" y="48"/>
                  </a:cubicBezTo>
                  <a:cubicBezTo>
                    <a:pt x="168" y="0"/>
                    <a:pt x="30" y="120"/>
                    <a:pt x="0" y="345"/>
                  </a:cubicBezTo>
                  <a:cubicBezTo>
                    <a:pt x="19" y="225"/>
                    <a:pt x="75" y="142"/>
                    <a:pt x="148" y="110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Freeform 189">
              <a:extLst>
                <a:ext uri="{FF2B5EF4-FFF2-40B4-BE49-F238E27FC236}">
                  <a16:creationId xmlns:a16="http://schemas.microsoft.com/office/drawing/2014/main" id="{E52EA054-856B-4383-80E3-1DEE6B45B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3632"/>
              <a:ext cx="586" cy="398"/>
            </a:xfrm>
            <a:custGeom>
              <a:avLst/>
              <a:gdLst>
                <a:gd name="T0" fmla="*/ 2730 w 269"/>
                <a:gd name="T1" fmla="*/ 3517 h 171"/>
                <a:gd name="T2" fmla="*/ 3555 w 269"/>
                <a:gd name="T3" fmla="*/ 3049 h 171"/>
                <a:gd name="T4" fmla="*/ 3806 w 269"/>
                <a:gd name="T5" fmla="*/ 2611 h 171"/>
                <a:gd name="T6" fmla="*/ 3806 w 269"/>
                <a:gd name="T7" fmla="*/ 2611 h 171"/>
                <a:gd name="T8" fmla="*/ 4660 w 269"/>
                <a:gd name="T9" fmla="*/ 1967 h 171"/>
                <a:gd name="T10" fmla="*/ 4869 w 269"/>
                <a:gd name="T11" fmla="*/ 1550 h 171"/>
                <a:gd name="T12" fmla="*/ 4869 w 269"/>
                <a:gd name="T13" fmla="*/ 1550 h 171"/>
                <a:gd name="T14" fmla="*/ 5771 w 269"/>
                <a:gd name="T15" fmla="*/ 996 h 171"/>
                <a:gd name="T16" fmla="*/ 6060 w 269"/>
                <a:gd name="T17" fmla="*/ 591 h 171"/>
                <a:gd name="T18" fmla="*/ 5694 w 269"/>
                <a:gd name="T19" fmla="*/ 0 h 171"/>
                <a:gd name="T20" fmla="*/ 5291 w 269"/>
                <a:gd name="T21" fmla="*/ 237 h 171"/>
                <a:gd name="T22" fmla="*/ 4660 w 269"/>
                <a:gd name="T23" fmla="*/ 1061 h 171"/>
                <a:gd name="T24" fmla="*/ 4660 w 269"/>
                <a:gd name="T25" fmla="*/ 1061 h 171"/>
                <a:gd name="T26" fmla="*/ 4209 w 269"/>
                <a:gd name="T27" fmla="*/ 1236 h 171"/>
                <a:gd name="T28" fmla="*/ 3536 w 269"/>
                <a:gd name="T29" fmla="*/ 2032 h 171"/>
                <a:gd name="T30" fmla="*/ 3536 w 269"/>
                <a:gd name="T31" fmla="*/ 2032 h 171"/>
                <a:gd name="T32" fmla="*/ 3150 w 269"/>
                <a:gd name="T33" fmla="*/ 2167 h 171"/>
                <a:gd name="T34" fmla="*/ 2481 w 269"/>
                <a:gd name="T35" fmla="*/ 3028 h 171"/>
                <a:gd name="T36" fmla="*/ 1893 w 269"/>
                <a:gd name="T37" fmla="*/ 3142 h 171"/>
                <a:gd name="T38" fmla="*/ 1240 w 269"/>
                <a:gd name="T39" fmla="*/ 3819 h 171"/>
                <a:gd name="T40" fmla="*/ 1220 w 269"/>
                <a:gd name="T41" fmla="*/ 3819 h 171"/>
                <a:gd name="T42" fmla="*/ 858 w 269"/>
                <a:gd name="T43" fmla="*/ 3847 h 171"/>
                <a:gd name="T44" fmla="*/ 96 w 269"/>
                <a:gd name="T45" fmla="*/ 4427 h 171"/>
                <a:gd name="T46" fmla="*/ 72 w 269"/>
                <a:gd name="T47" fmla="*/ 4427 h 171"/>
                <a:gd name="T48" fmla="*/ 0 w 269"/>
                <a:gd name="T49" fmla="*/ 4378 h 171"/>
                <a:gd name="T50" fmla="*/ 290 w 269"/>
                <a:gd name="T51" fmla="*/ 5016 h 171"/>
                <a:gd name="T52" fmla="*/ 1107 w 269"/>
                <a:gd name="T53" fmla="*/ 4778 h 171"/>
                <a:gd name="T54" fmla="*/ 1438 w 269"/>
                <a:gd name="T55" fmla="*/ 4399 h 171"/>
                <a:gd name="T56" fmla="*/ 1438 w 269"/>
                <a:gd name="T57" fmla="*/ 4378 h 171"/>
                <a:gd name="T58" fmla="*/ 2348 w 269"/>
                <a:gd name="T59" fmla="*/ 4047 h 171"/>
                <a:gd name="T60" fmla="*/ 2730 w 269"/>
                <a:gd name="T61" fmla="*/ 3517 h 1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69" h="171">
                  <a:moveTo>
                    <a:pt x="121" y="120"/>
                  </a:moveTo>
                  <a:cubicBezTo>
                    <a:pt x="122" y="114"/>
                    <a:pt x="150" y="109"/>
                    <a:pt x="158" y="104"/>
                  </a:cubicBezTo>
                  <a:cubicBezTo>
                    <a:pt x="167" y="99"/>
                    <a:pt x="167" y="92"/>
                    <a:pt x="169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85" y="80"/>
                    <a:pt x="198" y="72"/>
                    <a:pt x="207" y="67"/>
                  </a:cubicBezTo>
                  <a:cubicBezTo>
                    <a:pt x="216" y="63"/>
                    <a:pt x="215" y="57"/>
                    <a:pt x="216" y="53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222" y="46"/>
                    <a:pt x="246" y="38"/>
                    <a:pt x="256" y="34"/>
                  </a:cubicBezTo>
                  <a:cubicBezTo>
                    <a:pt x="265" y="30"/>
                    <a:pt x="268" y="24"/>
                    <a:pt x="269" y="2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49" y="0"/>
                    <a:pt x="242" y="0"/>
                    <a:pt x="235" y="8"/>
                  </a:cubicBezTo>
                  <a:cubicBezTo>
                    <a:pt x="229" y="15"/>
                    <a:pt x="215" y="33"/>
                    <a:pt x="207" y="36"/>
                  </a:cubicBezTo>
                  <a:cubicBezTo>
                    <a:pt x="207" y="36"/>
                    <a:pt x="207" y="36"/>
                    <a:pt x="207" y="36"/>
                  </a:cubicBezTo>
                  <a:cubicBezTo>
                    <a:pt x="203" y="36"/>
                    <a:pt x="195" y="35"/>
                    <a:pt x="187" y="42"/>
                  </a:cubicBezTo>
                  <a:cubicBezTo>
                    <a:pt x="180" y="49"/>
                    <a:pt x="167" y="63"/>
                    <a:pt x="157" y="69"/>
                  </a:cubicBezTo>
                  <a:cubicBezTo>
                    <a:pt x="157" y="69"/>
                    <a:pt x="157" y="69"/>
                    <a:pt x="157" y="69"/>
                  </a:cubicBezTo>
                  <a:cubicBezTo>
                    <a:pt x="153" y="68"/>
                    <a:pt x="147" y="67"/>
                    <a:pt x="140" y="74"/>
                  </a:cubicBezTo>
                  <a:cubicBezTo>
                    <a:pt x="132" y="81"/>
                    <a:pt x="118" y="100"/>
                    <a:pt x="110" y="103"/>
                  </a:cubicBezTo>
                  <a:cubicBezTo>
                    <a:pt x="106" y="103"/>
                    <a:pt x="92" y="100"/>
                    <a:pt x="84" y="107"/>
                  </a:cubicBezTo>
                  <a:cubicBezTo>
                    <a:pt x="76" y="113"/>
                    <a:pt x="63" y="126"/>
                    <a:pt x="55" y="130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0" y="130"/>
                    <a:pt x="47" y="128"/>
                    <a:pt x="38" y="131"/>
                  </a:cubicBezTo>
                  <a:cubicBezTo>
                    <a:pt x="28" y="133"/>
                    <a:pt x="12" y="153"/>
                    <a:pt x="4" y="151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2" y="150"/>
                    <a:pt x="1" y="149"/>
                    <a:pt x="0" y="149"/>
                  </a:cubicBezTo>
                  <a:cubicBezTo>
                    <a:pt x="4" y="156"/>
                    <a:pt x="9" y="164"/>
                    <a:pt x="13" y="171"/>
                  </a:cubicBezTo>
                  <a:cubicBezTo>
                    <a:pt x="22" y="167"/>
                    <a:pt x="41" y="166"/>
                    <a:pt x="49" y="163"/>
                  </a:cubicBezTo>
                  <a:cubicBezTo>
                    <a:pt x="59" y="160"/>
                    <a:pt x="63" y="154"/>
                    <a:pt x="64" y="150"/>
                  </a:cubicBezTo>
                  <a:cubicBezTo>
                    <a:pt x="64" y="149"/>
                    <a:pt x="64" y="149"/>
                    <a:pt x="64" y="149"/>
                  </a:cubicBezTo>
                  <a:cubicBezTo>
                    <a:pt x="69" y="142"/>
                    <a:pt x="95" y="141"/>
                    <a:pt x="104" y="138"/>
                  </a:cubicBezTo>
                  <a:cubicBezTo>
                    <a:pt x="114" y="134"/>
                    <a:pt x="121" y="124"/>
                    <a:pt x="121" y="120"/>
                  </a:cubicBez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Freeform 190">
              <a:extLst>
                <a:ext uri="{FF2B5EF4-FFF2-40B4-BE49-F238E27FC236}">
                  <a16:creationId xmlns:a16="http://schemas.microsoft.com/office/drawing/2014/main" id="{A96404DD-EF1C-461C-907D-4878C17D4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1956"/>
              <a:ext cx="532" cy="247"/>
            </a:xfrm>
            <a:custGeom>
              <a:avLst/>
              <a:gdLst>
                <a:gd name="T0" fmla="*/ 0 w 244"/>
                <a:gd name="T1" fmla="*/ 799 h 106"/>
                <a:gd name="T2" fmla="*/ 113 w 244"/>
                <a:gd name="T3" fmla="*/ 734 h 106"/>
                <a:gd name="T4" fmla="*/ 113 w 244"/>
                <a:gd name="T5" fmla="*/ 734 h 106"/>
                <a:gd name="T6" fmla="*/ 1132 w 244"/>
                <a:gd name="T7" fmla="*/ 1179 h 106"/>
                <a:gd name="T8" fmla="*/ 1607 w 244"/>
                <a:gd name="T9" fmla="*/ 1151 h 106"/>
                <a:gd name="T10" fmla="*/ 1627 w 244"/>
                <a:gd name="T11" fmla="*/ 1151 h 106"/>
                <a:gd name="T12" fmla="*/ 2601 w 244"/>
                <a:gd name="T13" fmla="*/ 1731 h 106"/>
                <a:gd name="T14" fmla="*/ 3048 w 244"/>
                <a:gd name="T15" fmla="*/ 1731 h 106"/>
                <a:gd name="T16" fmla="*/ 3048 w 244"/>
                <a:gd name="T17" fmla="*/ 1731 h 106"/>
                <a:gd name="T18" fmla="*/ 3907 w 244"/>
                <a:gd name="T19" fmla="*/ 2330 h 106"/>
                <a:gd name="T20" fmla="*/ 4313 w 244"/>
                <a:gd name="T21" fmla="*/ 2351 h 106"/>
                <a:gd name="T22" fmla="*/ 4313 w 244"/>
                <a:gd name="T23" fmla="*/ 2351 h 106"/>
                <a:gd name="T24" fmla="*/ 5015 w 244"/>
                <a:gd name="T25" fmla="*/ 3127 h 106"/>
                <a:gd name="T26" fmla="*/ 5514 w 244"/>
                <a:gd name="T27" fmla="*/ 2265 h 106"/>
                <a:gd name="T28" fmla="*/ 5494 w 244"/>
                <a:gd name="T29" fmla="*/ 2237 h 106"/>
                <a:gd name="T30" fmla="*/ 4498 w 244"/>
                <a:gd name="T31" fmla="*/ 1682 h 106"/>
                <a:gd name="T32" fmla="*/ 4498 w 244"/>
                <a:gd name="T33" fmla="*/ 1682 h 106"/>
                <a:gd name="T34" fmla="*/ 4156 w 244"/>
                <a:gd name="T35" fmla="*/ 1265 h 106"/>
                <a:gd name="T36" fmla="*/ 3118 w 244"/>
                <a:gd name="T37" fmla="*/ 885 h 106"/>
                <a:gd name="T38" fmla="*/ 3142 w 244"/>
                <a:gd name="T39" fmla="*/ 858 h 106"/>
                <a:gd name="T40" fmla="*/ 2738 w 244"/>
                <a:gd name="T41" fmla="*/ 597 h 106"/>
                <a:gd name="T42" fmla="*/ 1651 w 244"/>
                <a:gd name="T43" fmla="*/ 531 h 106"/>
                <a:gd name="T44" fmla="*/ 1651 w 244"/>
                <a:gd name="T45" fmla="*/ 531 h 106"/>
                <a:gd name="T46" fmla="*/ 1284 w 244"/>
                <a:gd name="T47" fmla="*/ 179 h 106"/>
                <a:gd name="T48" fmla="*/ 229 w 244"/>
                <a:gd name="T49" fmla="*/ 0 h 1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4" h="106">
                  <a:moveTo>
                    <a:pt x="0" y="27"/>
                  </a:moveTo>
                  <a:cubicBezTo>
                    <a:pt x="2" y="26"/>
                    <a:pt x="4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5" y="29"/>
                    <a:pt x="40" y="37"/>
                    <a:pt x="50" y="40"/>
                  </a:cubicBezTo>
                  <a:cubicBezTo>
                    <a:pt x="61" y="44"/>
                    <a:pt x="67" y="40"/>
                    <a:pt x="71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81" y="39"/>
                    <a:pt x="105" y="54"/>
                    <a:pt x="115" y="59"/>
                  </a:cubicBezTo>
                  <a:cubicBezTo>
                    <a:pt x="124" y="64"/>
                    <a:pt x="131" y="61"/>
                    <a:pt x="135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44" y="57"/>
                    <a:pt x="162" y="77"/>
                    <a:pt x="173" y="79"/>
                  </a:cubicBezTo>
                  <a:cubicBezTo>
                    <a:pt x="183" y="81"/>
                    <a:pt x="186" y="80"/>
                    <a:pt x="191" y="80"/>
                  </a:cubicBezTo>
                  <a:cubicBezTo>
                    <a:pt x="191" y="80"/>
                    <a:pt x="191" y="80"/>
                    <a:pt x="191" y="80"/>
                  </a:cubicBezTo>
                  <a:cubicBezTo>
                    <a:pt x="200" y="83"/>
                    <a:pt x="214" y="98"/>
                    <a:pt x="222" y="106"/>
                  </a:cubicBezTo>
                  <a:cubicBezTo>
                    <a:pt x="229" y="95"/>
                    <a:pt x="236" y="86"/>
                    <a:pt x="244" y="77"/>
                  </a:cubicBezTo>
                  <a:cubicBezTo>
                    <a:pt x="243" y="77"/>
                    <a:pt x="243" y="76"/>
                    <a:pt x="243" y="76"/>
                  </a:cubicBezTo>
                  <a:cubicBezTo>
                    <a:pt x="233" y="72"/>
                    <a:pt x="206" y="64"/>
                    <a:pt x="199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197" y="53"/>
                    <a:pt x="195" y="47"/>
                    <a:pt x="184" y="43"/>
                  </a:cubicBezTo>
                  <a:cubicBezTo>
                    <a:pt x="174" y="40"/>
                    <a:pt x="146" y="36"/>
                    <a:pt x="138" y="30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6" y="26"/>
                    <a:pt x="132" y="20"/>
                    <a:pt x="121" y="20"/>
                  </a:cubicBezTo>
                  <a:cubicBezTo>
                    <a:pt x="110" y="19"/>
                    <a:pt x="82" y="22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1" y="14"/>
                    <a:pt x="68" y="8"/>
                    <a:pt x="57" y="6"/>
                  </a:cubicBezTo>
                  <a:cubicBezTo>
                    <a:pt x="46" y="5"/>
                    <a:pt x="29" y="5"/>
                    <a:pt x="10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Freeform 191">
              <a:extLst>
                <a:ext uri="{FF2B5EF4-FFF2-40B4-BE49-F238E27FC236}">
                  <a16:creationId xmlns:a16="http://schemas.microsoft.com/office/drawing/2014/main" id="{BF3237FE-B67E-4768-8AC7-F1C86E0EF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2993"/>
              <a:ext cx="456" cy="107"/>
            </a:xfrm>
            <a:custGeom>
              <a:avLst/>
              <a:gdLst>
                <a:gd name="T0" fmla="*/ 44 w 209"/>
                <a:gd name="T1" fmla="*/ 1282 h 46"/>
                <a:gd name="T2" fmla="*/ 133 w 209"/>
                <a:gd name="T3" fmla="*/ 1196 h 46"/>
                <a:gd name="T4" fmla="*/ 133 w 209"/>
                <a:gd name="T5" fmla="*/ 1196 h 46"/>
                <a:gd name="T6" fmla="*/ 1204 w 209"/>
                <a:gd name="T7" fmla="*/ 1321 h 46"/>
                <a:gd name="T8" fmla="*/ 1632 w 209"/>
                <a:gd name="T9" fmla="*/ 1110 h 46"/>
                <a:gd name="T10" fmla="*/ 1632 w 209"/>
                <a:gd name="T11" fmla="*/ 1110 h 46"/>
                <a:gd name="T12" fmla="*/ 2699 w 209"/>
                <a:gd name="T13" fmla="*/ 1196 h 46"/>
                <a:gd name="T14" fmla="*/ 3127 w 209"/>
                <a:gd name="T15" fmla="*/ 996 h 46"/>
                <a:gd name="T16" fmla="*/ 3127 w 209"/>
                <a:gd name="T17" fmla="*/ 968 h 46"/>
                <a:gd name="T18" fmla="*/ 4104 w 209"/>
                <a:gd name="T19" fmla="*/ 1147 h 46"/>
                <a:gd name="T20" fmla="*/ 4488 w 209"/>
                <a:gd name="T21" fmla="*/ 930 h 46"/>
                <a:gd name="T22" fmla="*/ 4488 w 209"/>
                <a:gd name="T23" fmla="*/ 930 h 46"/>
                <a:gd name="T24" fmla="*/ 4737 w 209"/>
                <a:gd name="T25" fmla="*/ 968 h 46"/>
                <a:gd name="T26" fmla="*/ 4693 w 209"/>
                <a:gd name="T27" fmla="*/ 293 h 46"/>
                <a:gd name="T28" fmla="*/ 4466 w 209"/>
                <a:gd name="T29" fmla="*/ 265 h 46"/>
                <a:gd name="T30" fmla="*/ 4466 w 209"/>
                <a:gd name="T31" fmla="*/ 237 h 46"/>
                <a:gd name="T32" fmla="*/ 4032 w 209"/>
                <a:gd name="T33" fmla="*/ 28 h 46"/>
                <a:gd name="T34" fmla="*/ 3033 w 209"/>
                <a:gd name="T35" fmla="*/ 237 h 46"/>
                <a:gd name="T36" fmla="*/ 3033 w 209"/>
                <a:gd name="T37" fmla="*/ 237 h 46"/>
                <a:gd name="T38" fmla="*/ 2585 w 209"/>
                <a:gd name="T39" fmla="*/ 151 h 46"/>
                <a:gd name="T40" fmla="*/ 1632 w 209"/>
                <a:gd name="T41" fmla="*/ 502 h 46"/>
                <a:gd name="T42" fmla="*/ 1632 w 209"/>
                <a:gd name="T43" fmla="*/ 502 h 46"/>
                <a:gd name="T44" fmla="*/ 1152 w 209"/>
                <a:gd name="T45" fmla="*/ 293 h 46"/>
                <a:gd name="T46" fmla="*/ 157 w 209"/>
                <a:gd name="T47" fmla="*/ 502 h 46"/>
                <a:gd name="T48" fmla="*/ 157 w 209"/>
                <a:gd name="T49" fmla="*/ 502 h 46"/>
                <a:gd name="T50" fmla="*/ 0 w 209"/>
                <a:gd name="T51" fmla="*/ 351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9" h="46">
                  <a:moveTo>
                    <a:pt x="2" y="44"/>
                  </a:moveTo>
                  <a:cubicBezTo>
                    <a:pt x="3" y="43"/>
                    <a:pt x="4" y="42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26" y="43"/>
                    <a:pt x="42" y="44"/>
                    <a:pt x="53" y="45"/>
                  </a:cubicBezTo>
                  <a:cubicBezTo>
                    <a:pt x="64" y="46"/>
                    <a:pt x="69" y="41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81" y="35"/>
                    <a:pt x="108" y="40"/>
                    <a:pt x="119" y="41"/>
                  </a:cubicBezTo>
                  <a:cubicBezTo>
                    <a:pt x="130" y="42"/>
                    <a:pt x="135" y="37"/>
                    <a:pt x="138" y="34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46" y="28"/>
                    <a:pt x="170" y="41"/>
                    <a:pt x="181" y="39"/>
                  </a:cubicBezTo>
                  <a:cubicBezTo>
                    <a:pt x="192" y="37"/>
                    <a:pt x="194" y="34"/>
                    <a:pt x="19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1" y="32"/>
                    <a:pt x="205" y="32"/>
                    <a:pt x="209" y="33"/>
                  </a:cubicBezTo>
                  <a:cubicBezTo>
                    <a:pt x="208" y="26"/>
                    <a:pt x="207" y="18"/>
                    <a:pt x="207" y="10"/>
                  </a:cubicBezTo>
                  <a:cubicBezTo>
                    <a:pt x="203" y="10"/>
                    <a:pt x="200" y="10"/>
                    <a:pt x="197" y="9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4" y="5"/>
                    <a:pt x="189" y="0"/>
                    <a:pt x="178" y="1"/>
                  </a:cubicBezTo>
                  <a:cubicBezTo>
                    <a:pt x="167" y="2"/>
                    <a:pt x="144" y="11"/>
                    <a:pt x="134" y="8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1" y="5"/>
                    <a:pt x="125" y="2"/>
                    <a:pt x="114" y="5"/>
                  </a:cubicBezTo>
                  <a:cubicBezTo>
                    <a:pt x="104" y="9"/>
                    <a:pt x="81" y="18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68" y="15"/>
                    <a:pt x="62" y="9"/>
                    <a:pt x="51" y="10"/>
                  </a:cubicBezTo>
                  <a:cubicBezTo>
                    <a:pt x="40" y="12"/>
                    <a:pt x="20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5"/>
                    <a:pt x="4" y="13"/>
                    <a:pt x="0" y="12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Freeform 192">
              <a:extLst>
                <a:ext uri="{FF2B5EF4-FFF2-40B4-BE49-F238E27FC236}">
                  <a16:creationId xmlns:a16="http://schemas.microsoft.com/office/drawing/2014/main" id="{4F568EBE-8B30-427C-B847-5EE80A9E7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3514"/>
              <a:ext cx="541" cy="234"/>
            </a:xfrm>
            <a:custGeom>
              <a:avLst/>
              <a:gdLst>
                <a:gd name="T0" fmla="*/ 290 w 248"/>
                <a:gd name="T1" fmla="*/ 2910 h 101"/>
                <a:gd name="T2" fmla="*/ 476 w 248"/>
                <a:gd name="T3" fmla="*/ 2674 h 101"/>
                <a:gd name="T4" fmla="*/ 476 w 248"/>
                <a:gd name="T5" fmla="*/ 2674 h 101"/>
                <a:gd name="T6" fmla="*/ 1566 w 248"/>
                <a:gd name="T7" fmla="*/ 2625 h 101"/>
                <a:gd name="T8" fmla="*/ 1950 w 248"/>
                <a:gd name="T9" fmla="*/ 2361 h 101"/>
                <a:gd name="T10" fmla="*/ 1950 w 248"/>
                <a:gd name="T11" fmla="*/ 2361 h 101"/>
                <a:gd name="T12" fmla="*/ 3032 w 248"/>
                <a:gd name="T13" fmla="*/ 2303 h 101"/>
                <a:gd name="T14" fmla="*/ 3445 w 248"/>
                <a:gd name="T15" fmla="*/ 2013 h 101"/>
                <a:gd name="T16" fmla="*/ 3416 w 248"/>
                <a:gd name="T17" fmla="*/ 2013 h 101"/>
                <a:gd name="T18" fmla="*/ 4463 w 248"/>
                <a:gd name="T19" fmla="*/ 1615 h 101"/>
                <a:gd name="T20" fmla="*/ 4797 w 248"/>
                <a:gd name="T21" fmla="*/ 1207 h 101"/>
                <a:gd name="T22" fmla="*/ 4797 w 248"/>
                <a:gd name="T23" fmla="*/ 1207 h 101"/>
                <a:gd name="T24" fmla="*/ 5615 w 248"/>
                <a:gd name="T25" fmla="*/ 746 h 101"/>
                <a:gd name="T26" fmla="*/ 5192 w 248"/>
                <a:gd name="T27" fmla="*/ 0 h 101"/>
                <a:gd name="T28" fmla="*/ 4620 w 248"/>
                <a:gd name="T29" fmla="*/ 575 h 101"/>
                <a:gd name="T30" fmla="*/ 4620 w 248"/>
                <a:gd name="T31" fmla="*/ 575 h 101"/>
                <a:gd name="T32" fmla="*/ 4217 w 248"/>
                <a:gd name="T33" fmla="*/ 575 h 101"/>
                <a:gd name="T34" fmla="*/ 3355 w 248"/>
                <a:gd name="T35" fmla="*/ 1182 h 101"/>
                <a:gd name="T36" fmla="*/ 3355 w 248"/>
                <a:gd name="T37" fmla="*/ 1154 h 101"/>
                <a:gd name="T38" fmla="*/ 2899 w 248"/>
                <a:gd name="T39" fmla="*/ 1154 h 101"/>
                <a:gd name="T40" fmla="*/ 1922 w 248"/>
                <a:gd name="T41" fmla="*/ 1756 h 101"/>
                <a:gd name="T42" fmla="*/ 1898 w 248"/>
                <a:gd name="T43" fmla="*/ 1756 h 101"/>
                <a:gd name="T44" fmla="*/ 1475 w 248"/>
                <a:gd name="T45" fmla="*/ 1643 h 101"/>
                <a:gd name="T46" fmla="*/ 423 w 248"/>
                <a:gd name="T47" fmla="*/ 1992 h 101"/>
                <a:gd name="T48" fmla="*/ 423 w 248"/>
                <a:gd name="T49" fmla="*/ 1992 h 101"/>
                <a:gd name="T50" fmla="*/ 0 w 248"/>
                <a:gd name="T51" fmla="*/ 1842 h 1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8" h="101">
                  <a:moveTo>
                    <a:pt x="13" y="101"/>
                  </a:moveTo>
                  <a:cubicBezTo>
                    <a:pt x="17" y="99"/>
                    <a:pt x="19" y="95"/>
                    <a:pt x="21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41" y="90"/>
                    <a:pt x="58" y="92"/>
                    <a:pt x="69" y="91"/>
                  </a:cubicBezTo>
                  <a:cubicBezTo>
                    <a:pt x="80" y="91"/>
                    <a:pt x="84" y="85"/>
                    <a:pt x="86" y="82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95" y="77"/>
                    <a:pt x="123" y="80"/>
                    <a:pt x="134" y="80"/>
                  </a:cubicBezTo>
                  <a:cubicBezTo>
                    <a:pt x="145" y="79"/>
                    <a:pt x="149" y="74"/>
                    <a:pt x="152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9" y="63"/>
                    <a:pt x="187" y="59"/>
                    <a:pt x="197" y="56"/>
                  </a:cubicBezTo>
                  <a:cubicBezTo>
                    <a:pt x="208" y="53"/>
                    <a:pt x="210" y="46"/>
                    <a:pt x="212" y="42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217" y="36"/>
                    <a:pt x="236" y="30"/>
                    <a:pt x="248" y="26"/>
                  </a:cubicBezTo>
                  <a:cubicBezTo>
                    <a:pt x="241" y="18"/>
                    <a:pt x="235" y="9"/>
                    <a:pt x="229" y="0"/>
                  </a:cubicBezTo>
                  <a:cubicBezTo>
                    <a:pt x="221" y="7"/>
                    <a:pt x="211" y="17"/>
                    <a:pt x="204" y="20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199" y="19"/>
                    <a:pt x="196" y="18"/>
                    <a:pt x="186" y="20"/>
                  </a:cubicBezTo>
                  <a:cubicBezTo>
                    <a:pt x="175" y="22"/>
                    <a:pt x="157" y="43"/>
                    <a:pt x="148" y="41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44" y="38"/>
                    <a:pt x="137" y="35"/>
                    <a:pt x="128" y="40"/>
                  </a:cubicBezTo>
                  <a:cubicBezTo>
                    <a:pt x="118" y="45"/>
                    <a:pt x="94" y="60"/>
                    <a:pt x="85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0" y="59"/>
                    <a:pt x="75" y="54"/>
                    <a:pt x="65" y="57"/>
                  </a:cubicBezTo>
                  <a:cubicBezTo>
                    <a:pt x="54" y="60"/>
                    <a:pt x="39" y="66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5" y="67"/>
                    <a:pt x="10" y="63"/>
                    <a:pt x="0" y="64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Freeform 193">
              <a:extLst>
                <a:ext uri="{FF2B5EF4-FFF2-40B4-BE49-F238E27FC236}">
                  <a16:creationId xmlns:a16="http://schemas.microsoft.com/office/drawing/2014/main" id="{B0113695-4A4F-4390-9CFA-073D9B81F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3679"/>
              <a:ext cx="558" cy="351"/>
            </a:xfrm>
            <a:custGeom>
              <a:avLst/>
              <a:gdLst>
                <a:gd name="T0" fmla="*/ 0 w 256"/>
                <a:gd name="T1" fmla="*/ 4410 h 151"/>
                <a:gd name="T2" fmla="*/ 809 w 256"/>
                <a:gd name="T3" fmla="*/ 4172 h 151"/>
                <a:gd name="T4" fmla="*/ 1149 w 256"/>
                <a:gd name="T5" fmla="*/ 3794 h 151"/>
                <a:gd name="T6" fmla="*/ 1149 w 256"/>
                <a:gd name="T7" fmla="*/ 3766 h 151"/>
                <a:gd name="T8" fmla="*/ 2053 w 256"/>
                <a:gd name="T9" fmla="*/ 3443 h 151"/>
                <a:gd name="T10" fmla="*/ 2433 w 256"/>
                <a:gd name="T11" fmla="*/ 2913 h 151"/>
                <a:gd name="T12" fmla="*/ 3274 w 256"/>
                <a:gd name="T13" fmla="*/ 2448 h 151"/>
                <a:gd name="T14" fmla="*/ 3520 w 256"/>
                <a:gd name="T15" fmla="*/ 2011 h 151"/>
                <a:gd name="T16" fmla="*/ 3520 w 256"/>
                <a:gd name="T17" fmla="*/ 2011 h 151"/>
                <a:gd name="T18" fmla="*/ 4381 w 256"/>
                <a:gd name="T19" fmla="*/ 1367 h 151"/>
                <a:gd name="T20" fmla="*/ 4575 w 256"/>
                <a:gd name="T21" fmla="*/ 967 h 151"/>
                <a:gd name="T22" fmla="*/ 4575 w 256"/>
                <a:gd name="T23" fmla="*/ 967 h 151"/>
                <a:gd name="T24" fmla="*/ 5488 w 256"/>
                <a:gd name="T25" fmla="*/ 416 h 151"/>
                <a:gd name="T26" fmla="*/ 5778 w 256"/>
                <a:gd name="T27" fmla="*/ 0 h 1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6" h="151">
                  <a:moveTo>
                    <a:pt x="0" y="151"/>
                  </a:moveTo>
                  <a:cubicBezTo>
                    <a:pt x="10" y="147"/>
                    <a:pt x="28" y="146"/>
                    <a:pt x="36" y="143"/>
                  </a:cubicBezTo>
                  <a:cubicBezTo>
                    <a:pt x="46" y="140"/>
                    <a:pt x="50" y="134"/>
                    <a:pt x="51" y="130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6" y="122"/>
                    <a:pt x="82" y="121"/>
                    <a:pt x="91" y="118"/>
                  </a:cubicBezTo>
                  <a:cubicBezTo>
                    <a:pt x="101" y="114"/>
                    <a:pt x="108" y="104"/>
                    <a:pt x="108" y="100"/>
                  </a:cubicBezTo>
                  <a:cubicBezTo>
                    <a:pt x="109" y="94"/>
                    <a:pt x="137" y="89"/>
                    <a:pt x="145" y="84"/>
                  </a:cubicBezTo>
                  <a:cubicBezTo>
                    <a:pt x="154" y="79"/>
                    <a:pt x="154" y="72"/>
                    <a:pt x="156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72" y="60"/>
                    <a:pt x="185" y="52"/>
                    <a:pt x="194" y="47"/>
                  </a:cubicBezTo>
                  <a:cubicBezTo>
                    <a:pt x="203" y="43"/>
                    <a:pt x="202" y="37"/>
                    <a:pt x="203" y="33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9" y="26"/>
                    <a:pt x="233" y="18"/>
                    <a:pt x="243" y="14"/>
                  </a:cubicBezTo>
                  <a:cubicBezTo>
                    <a:pt x="252" y="10"/>
                    <a:pt x="255" y="4"/>
                    <a:pt x="256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Freeform 194">
              <a:extLst>
                <a:ext uri="{FF2B5EF4-FFF2-40B4-BE49-F238E27FC236}">
                  <a16:creationId xmlns:a16="http://schemas.microsoft.com/office/drawing/2014/main" id="{94A38803-0D5E-4D39-989E-8FF90E5F1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3632"/>
              <a:ext cx="549" cy="356"/>
            </a:xfrm>
            <a:custGeom>
              <a:avLst/>
              <a:gdLst>
                <a:gd name="T0" fmla="*/ 5677 w 252"/>
                <a:gd name="T1" fmla="*/ 0 h 153"/>
                <a:gd name="T2" fmla="*/ 5272 w 252"/>
                <a:gd name="T3" fmla="*/ 237 h 153"/>
                <a:gd name="T4" fmla="*/ 4643 w 252"/>
                <a:gd name="T5" fmla="*/ 1056 h 153"/>
                <a:gd name="T6" fmla="*/ 4643 w 252"/>
                <a:gd name="T7" fmla="*/ 1056 h 153"/>
                <a:gd name="T8" fmla="*/ 4185 w 252"/>
                <a:gd name="T9" fmla="*/ 1236 h 153"/>
                <a:gd name="T10" fmla="*/ 3516 w 252"/>
                <a:gd name="T11" fmla="*/ 2031 h 153"/>
                <a:gd name="T12" fmla="*/ 3516 w 252"/>
                <a:gd name="T13" fmla="*/ 2031 h 153"/>
                <a:gd name="T14" fmla="*/ 3133 w 252"/>
                <a:gd name="T15" fmla="*/ 2166 h 153"/>
                <a:gd name="T16" fmla="*/ 2449 w 252"/>
                <a:gd name="T17" fmla="*/ 3020 h 153"/>
                <a:gd name="T18" fmla="*/ 1869 w 252"/>
                <a:gd name="T19" fmla="*/ 3134 h 153"/>
                <a:gd name="T20" fmla="*/ 1220 w 252"/>
                <a:gd name="T21" fmla="*/ 3807 h 153"/>
                <a:gd name="T22" fmla="*/ 1192 w 252"/>
                <a:gd name="T23" fmla="*/ 3807 h 153"/>
                <a:gd name="T24" fmla="*/ 834 w 252"/>
                <a:gd name="T25" fmla="*/ 3844 h 153"/>
                <a:gd name="T26" fmla="*/ 72 w 252"/>
                <a:gd name="T27" fmla="*/ 4423 h 153"/>
                <a:gd name="T28" fmla="*/ 44 w 252"/>
                <a:gd name="T29" fmla="*/ 4423 h 153"/>
                <a:gd name="T30" fmla="*/ 0 w 252"/>
                <a:gd name="T31" fmla="*/ 4370 h 1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2" h="153">
                  <a:moveTo>
                    <a:pt x="252" y="0"/>
                  </a:moveTo>
                  <a:cubicBezTo>
                    <a:pt x="248" y="0"/>
                    <a:pt x="241" y="0"/>
                    <a:pt x="234" y="8"/>
                  </a:cubicBezTo>
                  <a:cubicBezTo>
                    <a:pt x="228" y="15"/>
                    <a:pt x="214" y="33"/>
                    <a:pt x="206" y="36"/>
                  </a:cubicBezTo>
                  <a:cubicBezTo>
                    <a:pt x="206" y="36"/>
                    <a:pt x="206" y="36"/>
                    <a:pt x="206" y="36"/>
                  </a:cubicBezTo>
                  <a:cubicBezTo>
                    <a:pt x="202" y="36"/>
                    <a:pt x="194" y="35"/>
                    <a:pt x="186" y="42"/>
                  </a:cubicBezTo>
                  <a:cubicBezTo>
                    <a:pt x="179" y="49"/>
                    <a:pt x="166" y="63"/>
                    <a:pt x="156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2" y="68"/>
                    <a:pt x="146" y="67"/>
                    <a:pt x="139" y="74"/>
                  </a:cubicBezTo>
                  <a:cubicBezTo>
                    <a:pt x="131" y="81"/>
                    <a:pt x="117" y="100"/>
                    <a:pt x="109" y="103"/>
                  </a:cubicBezTo>
                  <a:cubicBezTo>
                    <a:pt x="105" y="103"/>
                    <a:pt x="91" y="100"/>
                    <a:pt x="83" y="107"/>
                  </a:cubicBezTo>
                  <a:cubicBezTo>
                    <a:pt x="75" y="113"/>
                    <a:pt x="62" y="126"/>
                    <a:pt x="54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49" y="130"/>
                    <a:pt x="46" y="128"/>
                    <a:pt x="37" y="131"/>
                  </a:cubicBezTo>
                  <a:cubicBezTo>
                    <a:pt x="27" y="133"/>
                    <a:pt x="11" y="153"/>
                    <a:pt x="3" y="151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2" y="150"/>
                    <a:pt x="1" y="150"/>
                    <a:pt x="0" y="149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8" name="Freeform 195">
              <a:extLst>
                <a:ext uri="{FF2B5EF4-FFF2-40B4-BE49-F238E27FC236}">
                  <a16:creationId xmlns:a16="http://schemas.microsoft.com/office/drawing/2014/main" id="{82C8B70E-3CF7-40DF-90A3-BC58341A8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3683"/>
              <a:ext cx="446" cy="289"/>
            </a:xfrm>
            <a:custGeom>
              <a:avLst/>
              <a:gdLst>
                <a:gd name="T0" fmla="*/ 1925 w 205"/>
                <a:gd name="T1" fmla="*/ 2711 h 124"/>
                <a:gd name="T2" fmla="*/ 1997 w 205"/>
                <a:gd name="T3" fmla="*/ 2711 h 124"/>
                <a:gd name="T4" fmla="*/ 2017 w 205"/>
                <a:gd name="T5" fmla="*/ 2711 h 124"/>
                <a:gd name="T6" fmla="*/ 2513 w 205"/>
                <a:gd name="T7" fmla="*/ 2130 h 124"/>
                <a:gd name="T8" fmla="*/ 2706 w 205"/>
                <a:gd name="T9" fmla="*/ 1837 h 124"/>
                <a:gd name="T10" fmla="*/ 3048 w 205"/>
                <a:gd name="T11" fmla="*/ 1711 h 124"/>
                <a:gd name="T12" fmla="*/ 3092 w 205"/>
                <a:gd name="T13" fmla="*/ 1711 h 124"/>
                <a:gd name="T14" fmla="*/ 3583 w 205"/>
                <a:gd name="T15" fmla="*/ 1151 h 124"/>
                <a:gd name="T16" fmla="*/ 3792 w 205"/>
                <a:gd name="T17" fmla="*/ 886 h 124"/>
                <a:gd name="T18" fmla="*/ 4142 w 205"/>
                <a:gd name="T19" fmla="*/ 685 h 124"/>
                <a:gd name="T20" fmla="*/ 4188 w 205"/>
                <a:gd name="T21" fmla="*/ 685 h 124"/>
                <a:gd name="T22" fmla="*/ 4591 w 205"/>
                <a:gd name="T23" fmla="*/ 0 h 124"/>
                <a:gd name="T24" fmla="*/ 4142 w 205"/>
                <a:gd name="T25" fmla="*/ 559 h 124"/>
                <a:gd name="T26" fmla="*/ 3696 w 205"/>
                <a:gd name="T27" fmla="*/ 771 h 124"/>
                <a:gd name="T28" fmla="*/ 3494 w 205"/>
                <a:gd name="T29" fmla="*/ 1000 h 124"/>
                <a:gd name="T30" fmla="*/ 3048 w 205"/>
                <a:gd name="T31" fmla="*/ 1531 h 124"/>
                <a:gd name="T32" fmla="*/ 2626 w 205"/>
                <a:gd name="T33" fmla="*/ 1711 h 124"/>
                <a:gd name="T34" fmla="*/ 2400 w 205"/>
                <a:gd name="T35" fmla="*/ 2000 h 124"/>
                <a:gd name="T36" fmla="*/ 1969 w 205"/>
                <a:gd name="T37" fmla="*/ 2531 h 124"/>
                <a:gd name="T38" fmla="*/ 1945 w 205"/>
                <a:gd name="T39" fmla="*/ 2531 h 124"/>
                <a:gd name="T40" fmla="*/ 1392 w 205"/>
                <a:gd name="T41" fmla="*/ 2657 h 124"/>
                <a:gd name="T42" fmla="*/ 1207 w 205"/>
                <a:gd name="T43" fmla="*/ 2862 h 124"/>
                <a:gd name="T44" fmla="*/ 744 w 205"/>
                <a:gd name="T45" fmla="*/ 3330 h 124"/>
                <a:gd name="T46" fmla="*/ 692 w 205"/>
                <a:gd name="T47" fmla="*/ 3330 h 124"/>
                <a:gd name="T48" fmla="*/ 359 w 205"/>
                <a:gd name="T49" fmla="*/ 3368 h 124"/>
                <a:gd name="T50" fmla="*/ 0 w 205"/>
                <a:gd name="T51" fmla="*/ 3661 h 124"/>
                <a:gd name="T52" fmla="*/ 402 w 205"/>
                <a:gd name="T53" fmla="*/ 3454 h 124"/>
                <a:gd name="T54" fmla="*/ 668 w 205"/>
                <a:gd name="T55" fmla="*/ 3510 h 124"/>
                <a:gd name="T56" fmla="*/ 744 w 205"/>
                <a:gd name="T57" fmla="*/ 3510 h 124"/>
                <a:gd name="T58" fmla="*/ 781 w 205"/>
                <a:gd name="T59" fmla="*/ 3482 h 124"/>
                <a:gd name="T60" fmla="*/ 1297 w 205"/>
                <a:gd name="T61" fmla="*/ 2976 h 124"/>
                <a:gd name="T62" fmla="*/ 1453 w 205"/>
                <a:gd name="T63" fmla="*/ 2797 h 124"/>
                <a:gd name="T64" fmla="*/ 1925 w 205"/>
                <a:gd name="T65" fmla="*/ 2711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5" h="124">
                  <a:moveTo>
                    <a:pt x="86" y="92"/>
                  </a:moveTo>
                  <a:cubicBezTo>
                    <a:pt x="89" y="92"/>
                    <a:pt x="89" y="92"/>
                    <a:pt x="89" y="92"/>
                  </a:cubicBezTo>
                  <a:cubicBezTo>
                    <a:pt x="89" y="92"/>
                    <a:pt x="90" y="92"/>
                    <a:pt x="90" y="92"/>
                  </a:cubicBezTo>
                  <a:cubicBezTo>
                    <a:pt x="96" y="90"/>
                    <a:pt x="104" y="81"/>
                    <a:pt x="112" y="7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7" y="57"/>
                    <a:pt x="132" y="57"/>
                    <a:pt x="136" y="58"/>
                  </a:cubicBezTo>
                  <a:cubicBezTo>
                    <a:pt x="137" y="58"/>
                    <a:pt x="138" y="58"/>
                    <a:pt x="138" y="58"/>
                  </a:cubicBezTo>
                  <a:cubicBezTo>
                    <a:pt x="145" y="53"/>
                    <a:pt x="153" y="45"/>
                    <a:pt x="160" y="39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5" y="25"/>
                    <a:pt x="181" y="23"/>
                    <a:pt x="185" y="23"/>
                  </a:cubicBezTo>
                  <a:cubicBezTo>
                    <a:pt x="185" y="23"/>
                    <a:pt x="186" y="23"/>
                    <a:pt x="187" y="23"/>
                  </a:cubicBezTo>
                  <a:cubicBezTo>
                    <a:pt x="193" y="20"/>
                    <a:pt x="197" y="9"/>
                    <a:pt x="205" y="0"/>
                  </a:cubicBezTo>
                  <a:cubicBezTo>
                    <a:pt x="201" y="5"/>
                    <a:pt x="191" y="16"/>
                    <a:pt x="185" y="19"/>
                  </a:cubicBezTo>
                  <a:cubicBezTo>
                    <a:pt x="181" y="19"/>
                    <a:pt x="173" y="19"/>
                    <a:pt x="165" y="26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49" y="41"/>
                    <a:pt x="142" y="48"/>
                    <a:pt x="136" y="52"/>
                  </a:cubicBezTo>
                  <a:cubicBezTo>
                    <a:pt x="132" y="51"/>
                    <a:pt x="125" y="51"/>
                    <a:pt x="117" y="5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1" y="75"/>
                    <a:pt x="93" y="84"/>
                    <a:pt x="88" y="86"/>
                  </a:cubicBezTo>
                  <a:cubicBezTo>
                    <a:pt x="88" y="86"/>
                    <a:pt x="87" y="86"/>
                    <a:pt x="87" y="86"/>
                  </a:cubicBezTo>
                  <a:cubicBezTo>
                    <a:pt x="81" y="85"/>
                    <a:pt x="69" y="84"/>
                    <a:pt x="62" y="90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47" y="103"/>
                    <a:pt x="38" y="110"/>
                    <a:pt x="33" y="113"/>
                  </a:cubicBezTo>
                  <a:cubicBezTo>
                    <a:pt x="32" y="113"/>
                    <a:pt x="31" y="113"/>
                    <a:pt x="31" y="113"/>
                  </a:cubicBezTo>
                  <a:cubicBezTo>
                    <a:pt x="28" y="112"/>
                    <a:pt x="24" y="112"/>
                    <a:pt x="16" y="114"/>
                  </a:cubicBezTo>
                  <a:cubicBezTo>
                    <a:pt x="11" y="115"/>
                    <a:pt x="6" y="120"/>
                    <a:pt x="0" y="124"/>
                  </a:cubicBezTo>
                  <a:cubicBezTo>
                    <a:pt x="3" y="122"/>
                    <a:pt x="14" y="118"/>
                    <a:pt x="18" y="117"/>
                  </a:cubicBezTo>
                  <a:cubicBezTo>
                    <a:pt x="24" y="115"/>
                    <a:pt x="27" y="118"/>
                    <a:pt x="30" y="119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4" y="119"/>
                    <a:pt x="35" y="119"/>
                    <a:pt x="35" y="118"/>
                  </a:cubicBezTo>
                  <a:cubicBezTo>
                    <a:pt x="41" y="116"/>
                    <a:pt x="50" y="108"/>
                    <a:pt x="58" y="101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71" y="90"/>
                    <a:pt x="81" y="91"/>
                    <a:pt x="86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Freeform 196">
              <a:extLst>
                <a:ext uri="{FF2B5EF4-FFF2-40B4-BE49-F238E27FC236}">
                  <a16:creationId xmlns:a16="http://schemas.microsoft.com/office/drawing/2014/main" id="{CACC6A2E-23D0-4569-94F9-2D75D2632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2600"/>
              <a:ext cx="459" cy="107"/>
            </a:xfrm>
            <a:custGeom>
              <a:avLst/>
              <a:gdLst>
                <a:gd name="T0" fmla="*/ 0 w 211"/>
                <a:gd name="T1" fmla="*/ 996 h 46"/>
                <a:gd name="T2" fmla="*/ 113 w 211"/>
                <a:gd name="T3" fmla="*/ 882 h 46"/>
                <a:gd name="T4" fmla="*/ 113 w 211"/>
                <a:gd name="T5" fmla="*/ 882 h 46"/>
                <a:gd name="T6" fmla="*/ 1103 w 211"/>
                <a:gd name="T7" fmla="*/ 1056 h 46"/>
                <a:gd name="T8" fmla="*/ 1566 w 211"/>
                <a:gd name="T9" fmla="*/ 844 h 46"/>
                <a:gd name="T10" fmla="*/ 1566 w 211"/>
                <a:gd name="T11" fmla="*/ 844 h 46"/>
                <a:gd name="T12" fmla="*/ 2513 w 211"/>
                <a:gd name="T13" fmla="*/ 1196 h 46"/>
                <a:gd name="T14" fmla="*/ 2952 w 211"/>
                <a:gd name="T15" fmla="*/ 1147 h 46"/>
                <a:gd name="T16" fmla="*/ 2952 w 211"/>
                <a:gd name="T17" fmla="*/ 1110 h 46"/>
                <a:gd name="T18" fmla="*/ 3942 w 211"/>
                <a:gd name="T19" fmla="*/ 1321 h 46"/>
                <a:gd name="T20" fmla="*/ 4364 w 211"/>
                <a:gd name="T21" fmla="*/ 1110 h 46"/>
                <a:gd name="T22" fmla="*/ 4364 w 211"/>
                <a:gd name="T23" fmla="*/ 1110 h 46"/>
                <a:gd name="T24" fmla="*/ 4634 w 211"/>
                <a:gd name="T25" fmla="*/ 1082 h 46"/>
                <a:gd name="T26" fmla="*/ 4723 w 211"/>
                <a:gd name="T27" fmla="*/ 379 h 46"/>
                <a:gd name="T28" fmla="*/ 4388 w 211"/>
                <a:gd name="T29" fmla="*/ 416 h 46"/>
                <a:gd name="T30" fmla="*/ 4388 w 211"/>
                <a:gd name="T31" fmla="*/ 416 h 46"/>
                <a:gd name="T32" fmla="*/ 4003 w 211"/>
                <a:gd name="T33" fmla="*/ 237 h 46"/>
                <a:gd name="T34" fmla="*/ 3048 w 211"/>
                <a:gd name="T35" fmla="*/ 379 h 46"/>
                <a:gd name="T36" fmla="*/ 3048 w 211"/>
                <a:gd name="T37" fmla="*/ 379 h 46"/>
                <a:gd name="T38" fmla="*/ 2626 w 211"/>
                <a:gd name="T39" fmla="*/ 151 h 46"/>
                <a:gd name="T40" fmla="*/ 1566 w 211"/>
                <a:gd name="T41" fmla="*/ 265 h 46"/>
                <a:gd name="T42" fmla="*/ 1566 w 211"/>
                <a:gd name="T43" fmla="*/ 265 h 46"/>
                <a:gd name="T44" fmla="*/ 1140 w 211"/>
                <a:gd name="T45" fmla="*/ 28 h 46"/>
                <a:gd name="T46" fmla="*/ 96 w 211"/>
                <a:gd name="T47" fmla="*/ 151 h 46"/>
                <a:gd name="T48" fmla="*/ 96 w 211"/>
                <a:gd name="T49" fmla="*/ 151 h 46"/>
                <a:gd name="T50" fmla="*/ 44 w 211"/>
                <a:gd name="T51" fmla="*/ 114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1" h="46">
                  <a:moveTo>
                    <a:pt x="0" y="34"/>
                  </a:moveTo>
                  <a:cubicBezTo>
                    <a:pt x="2" y="33"/>
                    <a:pt x="4" y="31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8" y="30"/>
                    <a:pt x="38" y="35"/>
                    <a:pt x="49" y="36"/>
                  </a:cubicBezTo>
                  <a:cubicBezTo>
                    <a:pt x="60" y="37"/>
                    <a:pt x="66" y="32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9" y="28"/>
                    <a:pt x="102" y="38"/>
                    <a:pt x="112" y="41"/>
                  </a:cubicBezTo>
                  <a:cubicBezTo>
                    <a:pt x="123" y="45"/>
                    <a:pt x="129" y="41"/>
                    <a:pt x="132" y="39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42" y="35"/>
                    <a:pt x="165" y="44"/>
                    <a:pt x="176" y="45"/>
                  </a:cubicBezTo>
                  <a:cubicBezTo>
                    <a:pt x="187" y="46"/>
                    <a:pt x="192" y="41"/>
                    <a:pt x="195" y="38"/>
                  </a:cubicBezTo>
                  <a:cubicBezTo>
                    <a:pt x="195" y="38"/>
                    <a:pt x="195" y="38"/>
                    <a:pt x="195" y="38"/>
                  </a:cubicBezTo>
                  <a:cubicBezTo>
                    <a:pt x="198" y="37"/>
                    <a:pt x="202" y="36"/>
                    <a:pt x="207" y="37"/>
                  </a:cubicBezTo>
                  <a:cubicBezTo>
                    <a:pt x="208" y="29"/>
                    <a:pt x="209" y="21"/>
                    <a:pt x="211" y="13"/>
                  </a:cubicBezTo>
                  <a:cubicBezTo>
                    <a:pt x="205" y="14"/>
                    <a:pt x="200" y="14"/>
                    <a:pt x="196" y="14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2" y="12"/>
                    <a:pt x="190" y="10"/>
                    <a:pt x="179" y="8"/>
                  </a:cubicBezTo>
                  <a:cubicBezTo>
                    <a:pt x="168" y="6"/>
                    <a:pt x="144" y="19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3" y="9"/>
                    <a:pt x="128" y="4"/>
                    <a:pt x="117" y="5"/>
                  </a:cubicBezTo>
                  <a:cubicBezTo>
                    <a:pt x="106" y="6"/>
                    <a:pt x="79" y="11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67" y="5"/>
                    <a:pt x="62" y="0"/>
                    <a:pt x="51" y="1"/>
                  </a:cubicBezTo>
                  <a:cubicBezTo>
                    <a:pt x="40" y="2"/>
                    <a:pt x="2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2" y="4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0" name="Freeform 197">
              <a:extLst>
                <a:ext uri="{FF2B5EF4-FFF2-40B4-BE49-F238E27FC236}">
                  <a16:creationId xmlns:a16="http://schemas.microsoft.com/office/drawing/2014/main" id="{8FA933E1-B32F-4916-BD67-AB1607F8C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3030"/>
              <a:ext cx="92" cy="16"/>
            </a:xfrm>
            <a:custGeom>
              <a:avLst/>
              <a:gdLst>
                <a:gd name="T0" fmla="*/ 0 w 42"/>
                <a:gd name="T1" fmla="*/ 167 h 7"/>
                <a:gd name="T2" fmla="*/ 968 w 42"/>
                <a:gd name="T3" fmla="*/ 194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7">
                  <a:moveTo>
                    <a:pt x="0" y="6"/>
                  </a:moveTo>
                  <a:cubicBezTo>
                    <a:pt x="22" y="1"/>
                    <a:pt x="31" y="0"/>
                    <a:pt x="42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Freeform 198">
              <a:extLst>
                <a:ext uri="{FF2B5EF4-FFF2-40B4-BE49-F238E27FC236}">
                  <a16:creationId xmlns:a16="http://schemas.microsoft.com/office/drawing/2014/main" id="{4CA2D911-970C-4CC0-A0FC-DCF668727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3005"/>
              <a:ext cx="78" cy="21"/>
            </a:xfrm>
            <a:custGeom>
              <a:avLst/>
              <a:gdLst>
                <a:gd name="T0" fmla="*/ 0 w 36"/>
                <a:gd name="T1" fmla="*/ 266 h 9"/>
                <a:gd name="T2" fmla="*/ 793 w 36"/>
                <a:gd name="T3" fmla="*/ 18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9">
                  <a:moveTo>
                    <a:pt x="0" y="9"/>
                  </a:moveTo>
                  <a:cubicBezTo>
                    <a:pt x="19" y="4"/>
                    <a:pt x="24" y="0"/>
                    <a:pt x="3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" name="Freeform 199">
              <a:extLst>
                <a:ext uri="{FF2B5EF4-FFF2-40B4-BE49-F238E27FC236}">
                  <a16:creationId xmlns:a16="http://schemas.microsoft.com/office/drawing/2014/main" id="{B2901777-01FD-4B27-A83E-293B1C4CB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607"/>
              <a:ext cx="105" cy="21"/>
            </a:xfrm>
            <a:custGeom>
              <a:avLst/>
              <a:gdLst>
                <a:gd name="T0" fmla="*/ 0 w 48"/>
                <a:gd name="T1" fmla="*/ 266 h 9"/>
                <a:gd name="T2" fmla="*/ 1100 w 48"/>
                <a:gd name="T3" fmla="*/ 24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9">
                  <a:moveTo>
                    <a:pt x="0" y="9"/>
                  </a:moveTo>
                  <a:cubicBezTo>
                    <a:pt x="18" y="5"/>
                    <a:pt x="38" y="0"/>
                    <a:pt x="48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Freeform 200">
              <a:extLst>
                <a:ext uri="{FF2B5EF4-FFF2-40B4-BE49-F238E27FC236}">
                  <a16:creationId xmlns:a16="http://schemas.microsoft.com/office/drawing/2014/main" id="{E7388CD3-9547-4A60-82DF-B93D8652E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2619"/>
              <a:ext cx="75" cy="16"/>
            </a:xfrm>
            <a:custGeom>
              <a:avLst/>
              <a:gdLst>
                <a:gd name="T0" fmla="*/ 0 w 34"/>
                <a:gd name="T1" fmla="*/ 130 h 7"/>
                <a:gd name="T2" fmla="*/ 803 w 34"/>
                <a:gd name="T3" fmla="*/ 194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7">
                  <a:moveTo>
                    <a:pt x="0" y="5"/>
                  </a:moveTo>
                  <a:cubicBezTo>
                    <a:pt x="18" y="4"/>
                    <a:pt x="23" y="0"/>
                    <a:pt x="34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Freeform 201">
              <a:extLst>
                <a:ext uri="{FF2B5EF4-FFF2-40B4-BE49-F238E27FC236}">
                  <a16:creationId xmlns:a16="http://schemas.microsoft.com/office/drawing/2014/main" id="{24EE31D5-649F-4D31-BF6A-E6072AE12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2623"/>
              <a:ext cx="68" cy="19"/>
            </a:xfrm>
            <a:custGeom>
              <a:avLst/>
              <a:gdLst>
                <a:gd name="T0" fmla="*/ 0 w 31"/>
                <a:gd name="T1" fmla="*/ 254 h 8"/>
                <a:gd name="T2" fmla="*/ 717 w 31"/>
                <a:gd name="T3" fmla="*/ 254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8">
                  <a:moveTo>
                    <a:pt x="0" y="8"/>
                  </a:moveTo>
                  <a:cubicBezTo>
                    <a:pt x="18" y="0"/>
                    <a:pt x="25" y="4"/>
                    <a:pt x="3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Freeform 202">
              <a:extLst>
                <a:ext uri="{FF2B5EF4-FFF2-40B4-BE49-F238E27FC236}">
                  <a16:creationId xmlns:a16="http://schemas.microsoft.com/office/drawing/2014/main" id="{F98A506D-73D1-4878-8C84-F5F21C88E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3662"/>
              <a:ext cx="74" cy="26"/>
            </a:xfrm>
            <a:custGeom>
              <a:avLst/>
              <a:gdLst>
                <a:gd name="T0" fmla="*/ 0 w 34"/>
                <a:gd name="T1" fmla="*/ 251 h 11"/>
                <a:gd name="T2" fmla="*/ 762 w 34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11">
                  <a:moveTo>
                    <a:pt x="0" y="8"/>
                  </a:moveTo>
                  <a:cubicBezTo>
                    <a:pt x="14" y="11"/>
                    <a:pt x="31" y="2"/>
                    <a:pt x="3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Freeform 203">
              <a:extLst>
                <a:ext uri="{FF2B5EF4-FFF2-40B4-BE49-F238E27FC236}">
                  <a16:creationId xmlns:a16="http://schemas.microsoft.com/office/drawing/2014/main" id="{DE3BA8BC-0825-4E68-8E47-A867C569D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3621"/>
              <a:ext cx="72" cy="32"/>
            </a:xfrm>
            <a:custGeom>
              <a:avLst/>
              <a:gdLst>
                <a:gd name="T0" fmla="*/ 0 w 33"/>
                <a:gd name="T1" fmla="*/ 382 h 14"/>
                <a:gd name="T2" fmla="*/ 748 w 33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14">
                  <a:moveTo>
                    <a:pt x="0" y="14"/>
                  </a:moveTo>
                  <a:cubicBezTo>
                    <a:pt x="15" y="13"/>
                    <a:pt x="30" y="5"/>
                    <a:pt x="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Freeform 204">
              <a:extLst>
                <a:ext uri="{FF2B5EF4-FFF2-40B4-BE49-F238E27FC236}">
                  <a16:creationId xmlns:a16="http://schemas.microsoft.com/office/drawing/2014/main" id="{962A79B4-73FD-4E71-BE20-70B2B48D3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3572"/>
              <a:ext cx="39" cy="28"/>
            </a:xfrm>
            <a:custGeom>
              <a:avLst/>
              <a:gdLst>
                <a:gd name="T0" fmla="*/ 0 w 18"/>
                <a:gd name="T1" fmla="*/ 355 h 12"/>
                <a:gd name="T2" fmla="*/ 399 w 18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cubicBezTo>
                    <a:pt x="12" y="9"/>
                    <a:pt x="15" y="8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Freeform 205">
              <a:extLst>
                <a:ext uri="{FF2B5EF4-FFF2-40B4-BE49-F238E27FC236}">
                  <a16:creationId xmlns:a16="http://schemas.microsoft.com/office/drawing/2014/main" id="{D09FE7DE-19B5-470D-916A-96C3211DD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" y="3019"/>
              <a:ext cx="55" cy="21"/>
            </a:xfrm>
            <a:custGeom>
              <a:avLst/>
              <a:gdLst>
                <a:gd name="T0" fmla="*/ 0 w 25"/>
                <a:gd name="T1" fmla="*/ 240 h 9"/>
                <a:gd name="T2" fmla="*/ 585 w 25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9">
                  <a:moveTo>
                    <a:pt x="0" y="8"/>
                  </a:moveTo>
                  <a:cubicBezTo>
                    <a:pt x="13" y="9"/>
                    <a:pt x="22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Freeform 206">
              <a:extLst>
                <a:ext uri="{FF2B5EF4-FFF2-40B4-BE49-F238E27FC236}">
                  <a16:creationId xmlns:a16="http://schemas.microsoft.com/office/drawing/2014/main" id="{679BCC87-BB50-4E75-9E2D-D807AFFFD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982"/>
              <a:ext cx="79" cy="18"/>
            </a:xfrm>
            <a:custGeom>
              <a:avLst/>
              <a:gdLst>
                <a:gd name="T0" fmla="*/ 0 w 36"/>
                <a:gd name="T1" fmla="*/ 0 h 8"/>
                <a:gd name="T2" fmla="*/ 834 w 36"/>
                <a:gd name="T3" fmla="*/ 126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8">
                  <a:moveTo>
                    <a:pt x="0" y="0"/>
                  </a:moveTo>
                  <a:cubicBezTo>
                    <a:pt x="14" y="7"/>
                    <a:pt x="30" y="8"/>
                    <a:pt x="3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Freeform 207">
              <a:extLst>
                <a:ext uri="{FF2B5EF4-FFF2-40B4-BE49-F238E27FC236}">
                  <a16:creationId xmlns:a16="http://schemas.microsoft.com/office/drawing/2014/main" id="{170EF88C-A76E-4ECF-9790-1746F32F3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2024"/>
              <a:ext cx="68" cy="11"/>
            </a:xfrm>
            <a:custGeom>
              <a:avLst/>
              <a:gdLst>
                <a:gd name="T0" fmla="*/ 0 w 31"/>
                <a:gd name="T1" fmla="*/ 20 h 5"/>
                <a:gd name="T2" fmla="*/ 717 w 31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5">
                  <a:moveTo>
                    <a:pt x="0" y="1"/>
                  </a:moveTo>
                  <a:cubicBezTo>
                    <a:pt x="13" y="5"/>
                    <a:pt x="27" y="5"/>
                    <a:pt x="3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Freeform 208">
              <a:extLst>
                <a:ext uri="{FF2B5EF4-FFF2-40B4-BE49-F238E27FC236}">
                  <a16:creationId xmlns:a16="http://schemas.microsoft.com/office/drawing/2014/main" id="{4ED962D3-16AE-41EF-8617-08ABE4E9C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" y="2063"/>
              <a:ext cx="72" cy="35"/>
            </a:xfrm>
            <a:custGeom>
              <a:avLst/>
              <a:gdLst>
                <a:gd name="T0" fmla="*/ 0 w 33"/>
                <a:gd name="T1" fmla="*/ 0 h 15"/>
                <a:gd name="T2" fmla="*/ 748 w 33"/>
                <a:gd name="T3" fmla="*/ 294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15">
                  <a:moveTo>
                    <a:pt x="0" y="0"/>
                  </a:moveTo>
                  <a:cubicBezTo>
                    <a:pt x="15" y="9"/>
                    <a:pt x="24" y="15"/>
                    <a:pt x="33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Freeform 209">
              <a:extLst>
                <a:ext uri="{FF2B5EF4-FFF2-40B4-BE49-F238E27FC236}">
                  <a16:creationId xmlns:a16="http://schemas.microsoft.com/office/drawing/2014/main" id="{63D903EE-2589-4E73-860D-8197CDC8B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3618"/>
              <a:ext cx="46" cy="51"/>
            </a:xfrm>
            <a:custGeom>
              <a:avLst/>
              <a:gdLst>
                <a:gd name="T0" fmla="*/ 484 w 21"/>
                <a:gd name="T1" fmla="*/ 322 h 22"/>
                <a:gd name="T2" fmla="*/ 294 w 21"/>
                <a:gd name="T3" fmla="*/ 28 h 22"/>
                <a:gd name="T4" fmla="*/ 484 w 21"/>
                <a:gd name="T5" fmla="*/ 635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22">
                  <a:moveTo>
                    <a:pt x="21" y="11"/>
                  </a:moveTo>
                  <a:cubicBezTo>
                    <a:pt x="21" y="6"/>
                    <a:pt x="18" y="0"/>
                    <a:pt x="13" y="1"/>
                  </a:cubicBezTo>
                  <a:cubicBezTo>
                    <a:pt x="0" y="2"/>
                    <a:pt x="12" y="21"/>
                    <a:pt x="21" y="22"/>
                  </a:cubicBezTo>
                </a:path>
              </a:pathLst>
            </a:custGeom>
            <a:noFill/>
            <a:ln w="12700" cap="flat">
              <a:solidFill>
                <a:srgbClr val="CDD9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Freeform 210">
              <a:extLst>
                <a:ext uri="{FF2B5EF4-FFF2-40B4-BE49-F238E27FC236}">
                  <a16:creationId xmlns:a16="http://schemas.microsoft.com/office/drawing/2014/main" id="{F1C0EF31-F3DC-4DE8-B05C-098FCDB67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676"/>
              <a:ext cx="37" cy="17"/>
            </a:xfrm>
            <a:custGeom>
              <a:avLst/>
              <a:gdLst>
                <a:gd name="T0" fmla="*/ 0 w 17"/>
                <a:gd name="T1" fmla="*/ 0 h 7"/>
                <a:gd name="T2" fmla="*/ 383 w 17"/>
                <a:gd name="T3" fmla="*/ 17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7">
                  <a:moveTo>
                    <a:pt x="0" y="0"/>
                  </a:moveTo>
                  <a:cubicBezTo>
                    <a:pt x="5" y="3"/>
                    <a:pt x="10" y="7"/>
                    <a:pt x="17" y="5"/>
                  </a:cubicBezTo>
                </a:path>
              </a:pathLst>
            </a:custGeom>
            <a:noFill/>
            <a:ln w="12700" cap="flat">
              <a:solidFill>
                <a:srgbClr val="CDD96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Freeform 211">
              <a:extLst>
                <a:ext uri="{FF2B5EF4-FFF2-40B4-BE49-F238E27FC236}">
                  <a16:creationId xmlns:a16="http://schemas.microsoft.com/office/drawing/2014/main" id="{70024358-2F99-4512-B9F0-DD11730AD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2066"/>
              <a:ext cx="1833" cy="1562"/>
            </a:xfrm>
            <a:custGeom>
              <a:avLst/>
              <a:gdLst>
                <a:gd name="T0" fmla="*/ 17177 w 841"/>
                <a:gd name="T1" fmla="*/ 6769 h 672"/>
                <a:gd name="T2" fmla="*/ 16878 w 841"/>
                <a:gd name="T3" fmla="*/ 7710 h 672"/>
                <a:gd name="T4" fmla="*/ 16412 w 841"/>
                <a:gd name="T5" fmla="*/ 8024 h 672"/>
                <a:gd name="T6" fmla="*/ 14941 w 841"/>
                <a:gd name="T7" fmla="*/ 8261 h 672"/>
                <a:gd name="T8" fmla="*/ 13720 w 841"/>
                <a:gd name="T9" fmla="*/ 9105 h 672"/>
                <a:gd name="T10" fmla="*/ 13245 w 841"/>
                <a:gd name="T11" fmla="*/ 8930 h 672"/>
                <a:gd name="T12" fmla="*/ 11648 w 841"/>
                <a:gd name="T13" fmla="*/ 8665 h 672"/>
                <a:gd name="T14" fmla="*/ 9952 w 841"/>
                <a:gd name="T15" fmla="*/ 9305 h 672"/>
                <a:gd name="T16" fmla="*/ 10333 w 841"/>
                <a:gd name="T17" fmla="*/ 9872 h 672"/>
                <a:gd name="T18" fmla="*/ 8893 w 841"/>
                <a:gd name="T19" fmla="*/ 9170 h 672"/>
                <a:gd name="T20" fmla="*/ 9259 w 841"/>
                <a:gd name="T21" fmla="*/ 5690 h 672"/>
                <a:gd name="T22" fmla="*/ 6907 w 841"/>
                <a:gd name="T23" fmla="*/ 6769 h 672"/>
                <a:gd name="T24" fmla="*/ 6835 w 841"/>
                <a:gd name="T25" fmla="*/ 6506 h 672"/>
                <a:gd name="T26" fmla="*/ 9206 w 841"/>
                <a:gd name="T27" fmla="*/ 5139 h 672"/>
                <a:gd name="T28" fmla="*/ 7672 w 841"/>
                <a:gd name="T29" fmla="*/ 644 h 672"/>
                <a:gd name="T30" fmla="*/ 6203 w 841"/>
                <a:gd name="T31" fmla="*/ 3091 h 672"/>
                <a:gd name="T32" fmla="*/ 5734 w 841"/>
                <a:gd name="T33" fmla="*/ 4382 h 672"/>
                <a:gd name="T34" fmla="*/ 6319 w 841"/>
                <a:gd name="T35" fmla="*/ 151 h 672"/>
                <a:gd name="T36" fmla="*/ 3616 w 841"/>
                <a:gd name="T37" fmla="*/ 2448 h 672"/>
                <a:gd name="T38" fmla="*/ 4224 w 841"/>
                <a:gd name="T39" fmla="*/ 4495 h 672"/>
                <a:gd name="T40" fmla="*/ 3448 w 841"/>
                <a:gd name="T41" fmla="*/ 2892 h 672"/>
                <a:gd name="T42" fmla="*/ 2642 w 841"/>
                <a:gd name="T43" fmla="*/ 1367 h 672"/>
                <a:gd name="T44" fmla="*/ 955 w 841"/>
                <a:gd name="T45" fmla="*/ 7073 h 672"/>
                <a:gd name="T46" fmla="*/ 2642 w 841"/>
                <a:gd name="T47" fmla="*/ 7408 h 672"/>
                <a:gd name="T48" fmla="*/ 2546 w 841"/>
                <a:gd name="T49" fmla="*/ 7650 h 672"/>
                <a:gd name="T50" fmla="*/ 809 w 841"/>
                <a:gd name="T51" fmla="*/ 7385 h 672"/>
                <a:gd name="T52" fmla="*/ 0 w 841"/>
                <a:gd name="T53" fmla="*/ 10223 h 672"/>
                <a:gd name="T54" fmla="*/ 1648 w 841"/>
                <a:gd name="T55" fmla="*/ 11945 h 672"/>
                <a:gd name="T56" fmla="*/ 4172 w 841"/>
                <a:gd name="T57" fmla="*/ 10562 h 672"/>
                <a:gd name="T58" fmla="*/ 1016 w 841"/>
                <a:gd name="T59" fmla="*/ 13047 h 672"/>
                <a:gd name="T60" fmla="*/ 2908 w 841"/>
                <a:gd name="T61" fmla="*/ 17077 h 672"/>
                <a:gd name="T62" fmla="*/ 4651 w 841"/>
                <a:gd name="T63" fmla="*/ 12935 h 672"/>
                <a:gd name="T64" fmla="*/ 3343 w 841"/>
                <a:gd name="T65" fmla="*/ 16954 h 672"/>
                <a:gd name="T66" fmla="*/ 2846 w 841"/>
                <a:gd name="T67" fmla="*/ 18823 h 672"/>
                <a:gd name="T68" fmla="*/ 6275 w 841"/>
                <a:gd name="T69" fmla="*/ 18953 h 672"/>
                <a:gd name="T70" fmla="*/ 6366 w 841"/>
                <a:gd name="T71" fmla="*/ 14593 h 672"/>
                <a:gd name="T72" fmla="*/ 7216 w 841"/>
                <a:gd name="T73" fmla="*/ 19325 h 672"/>
                <a:gd name="T74" fmla="*/ 9701 w 841"/>
                <a:gd name="T75" fmla="*/ 14479 h 672"/>
                <a:gd name="T76" fmla="*/ 8034 w 841"/>
                <a:gd name="T77" fmla="*/ 13200 h 672"/>
                <a:gd name="T78" fmla="*/ 6883 w 841"/>
                <a:gd name="T79" fmla="*/ 12496 h 672"/>
                <a:gd name="T80" fmla="*/ 8760 w 841"/>
                <a:gd name="T81" fmla="*/ 13426 h 672"/>
                <a:gd name="T82" fmla="*/ 9771 w 841"/>
                <a:gd name="T83" fmla="*/ 13340 h 672"/>
                <a:gd name="T84" fmla="*/ 8978 w 841"/>
                <a:gd name="T85" fmla="*/ 10599 h 672"/>
                <a:gd name="T86" fmla="*/ 10447 w 841"/>
                <a:gd name="T87" fmla="*/ 10186 h 672"/>
                <a:gd name="T88" fmla="*/ 10157 w 841"/>
                <a:gd name="T89" fmla="*/ 10562 h 672"/>
                <a:gd name="T90" fmla="*/ 12569 w 841"/>
                <a:gd name="T91" fmla="*/ 10158 h 672"/>
                <a:gd name="T92" fmla="*/ 13358 w 841"/>
                <a:gd name="T93" fmla="*/ 10011 h 672"/>
                <a:gd name="T94" fmla="*/ 13790 w 841"/>
                <a:gd name="T95" fmla="*/ 9693 h 672"/>
                <a:gd name="T96" fmla="*/ 13814 w 841"/>
                <a:gd name="T97" fmla="*/ 10337 h 672"/>
                <a:gd name="T98" fmla="*/ 16048 w 841"/>
                <a:gd name="T99" fmla="*/ 9081 h 672"/>
                <a:gd name="T100" fmla="*/ 17044 w 841"/>
                <a:gd name="T101" fmla="*/ 8089 h 672"/>
                <a:gd name="T102" fmla="*/ 16878 w 841"/>
                <a:gd name="T103" fmla="*/ 8665 h 672"/>
                <a:gd name="T104" fmla="*/ 18461 w 841"/>
                <a:gd name="T105" fmla="*/ 8061 h 6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41" h="672">
                  <a:moveTo>
                    <a:pt x="831" y="233"/>
                  </a:moveTo>
                  <a:cubicBezTo>
                    <a:pt x="819" y="238"/>
                    <a:pt x="809" y="235"/>
                    <a:pt x="799" y="232"/>
                  </a:cubicBezTo>
                  <a:cubicBezTo>
                    <a:pt x="788" y="228"/>
                    <a:pt x="777" y="225"/>
                    <a:pt x="761" y="232"/>
                  </a:cubicBezTo>
                  <a:cubicBezTo>
                    <a:pt x="743" y="240"/>
                    <a:pt x="736" y="251"/>
                    <a:pt x="730" y="262"/>
                  </a:cubicBezTo>
                  <a:cubicBezTo>
                    <a:pt x="729" y="264"/>
                    <a:pt x="728" y="267"/>
                    <a:pt x="731" y="268"/>
                  </a:cubicBezTo>
                  <a:cubicBezTo>
                    <a:pt x="736" y="268"/>
                    <a:pt x="742" y="267"/>
                    <a:pt x="748" y="264"/>
                  </a:cubicBezTo>
                  <a:cubicBezTo>
                    <a:pt x="750" y="263"/>
                    <a:pt x="752" y="264"/>
                    <a:pt x="754" y="266"/>
                  </a:cubicBezTo>
                  <a:cubicBezTo>
                    <a:pt x="755" y="268"/>
                    <a:pt x="754" y="270"/>
                    <a:pt x="752" y="271"/>
                  </a:cubicBezTo>
                  <a:cubicBezTo>
                    <a:pt x="744" y="275"/>
                    <a:pt x="734" y="277"/>
                    <a:pt x="727" y="275"/>
                  </a:cubicBezTo>
                  <a:cubicBezTo>
                    <a:pt x="726" y="275"/>
                    <a:pt x="722" y="276"/>
                    <a:pt x="721" y="277"/>
                  </a:cubicBezTo>
                  <a:cubicBezTo>
                    <a:pt x="717" y="281"/>
                    <a:pt x="712" y="285"/>
                    <a:pt x="706" y="287"/>
                  </a:cubicBezTo>
                  <a:cubicBezTo>
                    <a:pt x="686" y="294"/>
                    <a:pt x="673" y="289"/>
                    <a:pt x="662" y="283"/>
                  </a:cubicBezTo>
                  <a:cubicBezTo>
                    <a:pt x="646" y="276"/>
                    <a:pt x="631" y="270"/>
                    <a:pt x="595" y="298"/>
                  </a:cubicBezTo>
                  <a:cubicBezTo>
                    <a:pt x="594" y="299"/>
                    <a:pt x="594" y="301"/>
                    <a:pt x="594" y="302"/>
                  </a:cubicBezTo>
                  <a:cubicBezTo>
                    <a:pt x="595" y="308"/>
                    <a:pt x="602" y="312"/>
                    <a:pt x="608" y="312"/>
                  </a:cubicBezTo>
                  <a:cubicBezTo>
                    <a:pt x="610" y="312"/>
                    <a:pt x="612" y="314"/>
                    <a:pt x="612" y="316"/>
                  </a:cubicBezTo>
                  <a:cubicBezTo>
                    <a:pt x="612" y="319"/>
                    <a:pt x="610" y="320"/>
                    <a:pt x="608" y="320"/>
                  </a:cubicBezTo>
                  <a:cubicBezTo>
                    <a:pt x="598" y="320"/>
                    <a:pt x="590" y="314"/>
                    <a:pt x="587" y="306"/>
                  </a:cubicBezTo>
                  <a:cubicBezTo>
                    <a:pt x="586" y="304"/>
                    <a:pt x="583" y="305"/>
                    <a:pt x="581" y="305"/>
                  </a:cubicBezTo>
                  <a:cubicBezTo>
                    <a:pt x="576" y="307"/>
                    <a:pt x="568" y="308"/>
                    <a:pt x="557" y="308"/>
                  </a:cubicBezTo>
                  <a:cubicBezTo>
                    <a:pt x="540" y="308"/>
                    <a:pt x="528" y="302"/>
                    <a:pt x="516" y="297"/>
                  </a:cubicBezTo>
                  <a:cubicBezTo>
                    <a:pt x="498" y="288"/>
                    <a:pt x="483" y="280"/>
                    <a:pt x="453" y="307"/>
                  </a:cubicBezTo>
                  <a:cubicBezTo>
                    <a:pt x="450" y="310"/>
                    <a:pt x="447" y="312"/>
                    <a:pt x="443" y="314"/>
                  </a:cubicBezTo>
                  <a:cubicBezTo>
                    <a:pt x="442" y="314"/>
                    <a:pt x="439" y="316"/>
                    <a:pt x="441" y="319"/>
                  </a:cubicBezTo>
                  <a:cubicBezTo>
                    <a:pt x="445" y="324"/>
                    <a:pt x="450" y="329"/>
                    <a:pt x="460" y="330"/>
                  </a:cubicBezTo>
                  <a:cubicBezTo>
                    <a:pt x="462" y="331"/>
                    <a:pt x="463" y="333"/>
                    <a:pt x="463" y="335"/>
                  </a:cubicBezTo>
                  <a:cubicBezTo>
                    <a:pt x="463" y="337"/>
                    <a:pt x="460" y="339"/>
                    <a:pt x="458" y="338"/>
                  </a:cubicBezTo>
                  <a:cubicBezTo>
                    <a:pt x="444" y="336"/>
                    <a:pt x="436" y="327"/>
                    <a:pt x="433" y="321"/>
                  </a:cubicBezTo>
                  <a:cubicBezTo>
                    <a:pt x="432" y="320"/>
                    <a:pt x="428" y="318"/>
                    <a:pt x="426" y="319"/>
                  </a:cubicBezTo>
                  <a:cubicBezTo>
                    <a:pt x="416" y="320"/>
                    <a:pt x="405" y="321"/>
                    <a:pt x="394" y="314"/>
                  </a:cubicBezTo>
                  <a:cubicBezTo>
                    <a:pt x="384" y="308"/>
                    <a:pt x="387" y="292"/>
                    <a:pt x="390" y="281"/>
                  </a:cubicBezTo>
                  <a:cubicBezTo>
                    <a:pt x="393" y="272"/>
                    <a:pt x="414" y="222"/>
                    <a:pt x="418" y="207"/>
                  </a:cubicBezTo>
                  <a:cubicBezTo>
                    <a:pt x="420" y="199"/>
                    <a:pt x="416" y="197"/>
                    <a:pt x="410" y="195"/>
                  </a:cubicBezTo>
                  <a:cubicBezTo>
                    <a:pt x="396" y="192"/>
                    <a:pt x="378" y="199"/>
                    <a:pt x="362" y="203"/>
                  </a:cubicBezTo>
                  <a:cubicBezTo>
                    <a:pt x="341" y="208"/>
                    <a:pt x="325" y="218"/>
                    <a:pt x="311" y="229"/>
                  </a:cubicBezTo>
                  <a:cubicBezTo>
                    <a:pt x="306" y="232"/>
                    <a:pt x="306" y="232"/>
                    <a:pt x="306" y="232"/>
                  </a:cubicBezTo>
                  <a:cubicBezTo>
                    <a:pt x="295" y="240"/>
                    <a:pt x="284" y="248"/>
                    <a:pt x="268" y="247"/>
                  </a:cubicBezTo>
                  <a:cubicBezTo>
                    <a:pt x="258" y="246"/>
                    <a:pt x="260" y="241"/>
                    <a:pt x="267" y="243"/>
                  </a:cubicBezTo>
                  <a:cubicBezTo>
                    <a:pt x="279" y="243"/>
                    <a:pt x="293" y="231"/>
                    <a:pt x="303" y="223"/>
                  </a:cubicBezTo>
                  <a:cubicBezTo>
                    <a:pt x="307" y="220"/>
                    <a:pt x="307" y="220"/>
                    <a:pt x="307" y="220"/>
                  </a:cubicBezTo>
                  <a:cubicBezTo>
                    <a:pt x="323" y="209"/>
                    <a:pt x="336" y="196"/>
                    <a:pt x="359" y="191"/>
                  </a:cubicBezTo>
                  <a:cubicBezTo>
                    <a:pt x="377" y="187"/>
                    <a:pt x="392" y="183"/>
                    <a:pt x="408" y="176"/>
                  </a:cubicBezTo>
                  <a:cubicBezTo>
                    <a:pt x="416" y="170"/>
                    <a:pt x="426" y="164"/>
                    <a:pt x="425" y="153"/>
                  </a:cubicBezTo>
                  <a:cubicBezTo>
                    <a:pt x="424" y="135"/>
                    <a:pt x="419" y="115"/>
                    <a:pt x="409" y="93"/>
                  </a:cubicBezTo>
                  <a:cubicBezTo>
                    <a:pt x="390" y="59"/>
                    <a:pt x="366" y="36"/>
                    <a:pt x="340" y="22"/>
                  </a:cubicBezTo>
                  <a:cubicBezTo>
                    <a:pt x="338" y="21"/>
                    <a:pt x="333" y="19"/>
                    <a:pt x="329" y="18"/>
                  </a:cubicBezTo>
                  <a:cubicBezTo>
                    <a:pt x="307" y="10"/>
                    <a:pt x="302" y="34"/>
                    <a:pt x="293" y="58"/>
                  </a:cubicBezTo>
                  <a:cubicBezTo>
                    <a:pt x="288" y="74"/>
                    <a:pt x="281" y="87"/>
                    <a:pt x="275" y="106"/>
                  </a:cubicBezTo>
                  <a:cubicBezTo>
                    <a:pt x="272" y="116"/>
                    <a:pt x="269" y="131"/>
                    <a:pt x="265" y="143"/>
                  </a:cubicBezTo>
                  <a:cubicBezTo>
                    <a:pt x="257" y="163"/>
                    <a:pt x="251" y="180"/>
                    <a:pt x="248" y="178"/>
                  </a:cubicBezTo>
                  <a:cubicBezTo>
                    <a:pt x="246" y="177"/>
                    <a:pt x="249" y="164"/>
                    <a:pt x="254" y="150"/>
                  </a:cubicBezTo>
                  <a:cubicBezTo>
                    <a:pt x="259" y="135"/>
                    <a:pt x="263" y="115"/>
                    <a:pt x="266" y="106"/>
                  </a:cubicBezTo>
                  <a:cubicBezTo>
                    <a:pt x="271" y="87"/>
                    <a:pt x="282" y="41"/>
                    <a:pt x="287" y="29"/>
                  </a:cubicBezTo>
                  <a:cubicBezTo>
                    <a:pt x="295" y="8"/>
                    <a:pt x="292" y="6"/>
                    <a:pt x="280" y="5"/>
                  </a:cubicBezTo>
                  <a:cubicBezTo>
                    <a:pt x="233" y="0"/>
                    <a:pt x="184" y="13"/>
                    <a:pt x="151" y="28"/>
                  </a:cubicBezTo>
                  <a:cubicBezTo>
                    <a:pt x="140" y="32"/>
                    <a:pt x="139" y="38"/>
                    <a:pt x="142" y="43"/>
                  </a:cubicBezTo>
                  <a:cubicBezTo>
                    <a:pt x="150" y="55"/>
                    <a:pt x="156" y="70"/>
                    <a:pt x="160" y="84"/>
                  </a:cubicBezTo>
                  <a:cubicBezTo>
                    <a:pt x="160" y="84"/>
                    <a:pt x="164" y="95"/>
                    <a:pt x="164" y="95"/>
                  </a:cubicBezTo>
                  <a:cubicBezTo>
                    <a:pt x="167" y="102"/>
                    <a:pt x="169" y="109"/>
                    <a:pt x="170" y="116"/>
                  </a:cubicBezTo>
                  <a:cubicBezTo>
                    <a:pt x="174" y="131"/>
                    <a:pt x="175" y="144"/>
                    <a:pt x="187" y="154"/>
                  </a:cubicBezTo>
                  <a:cubicBezTo>
                    <a:pt x="191" y="156"/>
                    <a:pt x="189" y="162"/>
                    <a:pt x="184" y="158"/>
                  </a:cubicBezTo>
                  <a:cubicBezTo>
                    <a:pt x="168" y="146"/>
                    <a:pt x="162" y="135"/>
                    <a:pt x="159" y="119"/>
                  </a:cubicBezTo>
                  <a:cubicBezTo>
                    <a:pt x="157" y="112"/>
                    <a:pt x="156" y="105"/>
                    <a:pt x="153" y="99"/>
                  </a:cubicBezTo>
                  <a:cubicBezTo>
                    <a:pt x="149" y="88"/>
                    <a:pt x="149" y="88"/>
                    <a:pt x="149" y="88"/>
                  </a:cubicBezTo>
                  <a:cubicBezTo>
                    <a:pt x="145" y="75"/>
                    <a:pt x="139" y="67"/>
                    <a:pt x="132" y="56"/>
                  </a:cubicBezTo>
                  <a:cubicBezTo>
                    <a:pt x="129" y="50"/>
                    <a:pt x="124" y="42"/>
                    <a:pt x="117" y="47"/>
                  </a:cubicBezTo>
                  <a:cubicBezTo>
                    <a:pt x="74" y="78"/>
                    <a:pt x="41" y="128"/>
                    <a:pt x="21" y="192"/>
                  </a:cubicBezTo>
                  <a:cubicBezTo>
                    <a:pt x="18" y="200"/>
                    <a:pt x="15" y="223"/>
                    <a:pt x="33" y="236"/>
                  </a:cubicBezTo>
                  <a:cubicBezTo>
                    <a:pt x="36" y="238"/>
                    <a:pt x="39" y="241"/>
                    <a:pt x="42" y="242"/>
                  </a:cubicBezTo>
                  <a:cubicBezTo>
                    <a:pt x="50" y="246"/>
                    <a:pt x="58" y="246"/>
                    <a:pt x="67" y="246"/>
                  </a:cubicBezTo>
                  <a:cubicBezTo>
                    <a:pt x="72" y="246"/>
                    <a:pt x="72" y="246"/>
                    <a:pt x="72" y="246"/>
                  </a:cubicBezTo>
                  <a:cubicBezTo>
                    <a:pt x="88" y="246"/>
                    <a:pt x="103" y="250"/>
                    <a:pt x="117" y="254"/>
                  </a:cubicBezTo>
                  <a:cubicBezTo>
                    <a:pt x="128" y="257"/>
                    <a:pt x="139" y="260"/>
                    <a:pt x="150" y="260"/>
                  </a:cubicBezTo>
                  <a:cubicBezTo>
                    <a:pt x="156" y="262"/>
                    <a:pt x="157" y="267"/>
                    <a:pt x="150" y="266"/>
                  </a:cubicBezTo>
                  <a:cubicBezTo>
                    <a:pt x="137" y="265"/>
                    <a:pt x="125" y="265"/>
                    <a:pt x="113" y="262"/>
                  </a:cubicBezTo>
                  <a:cubicBezTo>
                    <a:pt x="99" y="258"/>
                    <a:pt x="86" y="258"/>
                    <a:pt x="72" y="258"/>
                  </a:cubicBezTo>
                  <a:cubicBezTo>
                    <a:pt x="67" y="258"/>
                    <a:pt x="67" y="258"/>
                    <a:pt x="67" y="258"/>
                  </a:cubicBezTo>
                  <a:cubicBezTo>
                    <a:pt x="57" y="258"/>
                    <a:pt x="47" y="258"/>
                    <a:pt x="36" y="253"/>
                  </a:cubicBezTo>
                  <a:cubicBezTo>
                    <a:pt x="32" y="251"/>
                    <a:pt x="29" y="248"/>
                    <a:pt x="25" y="245"/>
                  </a:cubicBezTo>
                  <a:cubicBezTo>
                    <a:pt x="18" y="239"/>
                    <a:pt x="10" y="237"/>
                    <a:pt x="7" y="254"/>
                  </a:cubicBezTo>
                  <a:cubicBezTo>
                    <a:pt x="2" y="284"/>
                    <a:pt x="0" y="316"/>
                    <a:pt x="0" y="350"/>
                  </a:cubicBezTo>
                  <a:cubicBezTo>
                    <a:pt x="0" y="381"/>
                    <a:pt x="2" y="409"/>
                    <a:pt x="6" y="435"/>
                  </a:cubicBezTo>
                  <a:cubicBezTo>
                    <a:pt x="8" y="446"/>
                    <a:pt x="23" y="448"/>
                    <a:pt x="42" y="435"/>
                  </a:cubicBezTo>
                  <a:cubicBezTo>
                    <a:pt x="53" y="427"/>
                    <a:pt x="64" y="418"/>
                    <a:pt x="73" y="409"/>
                  </a:cubicBezTo>
                  <a:cubicBezTo>
                    <a:pt x="88" y="396"/>
                    <a:pt x="88" y="396"/>
                    <a:pt x="88" y="396"/>
                  </a:cubicBezTo>
                  <a:cubicBezTo>
                    <a:pt x="109" y="380"/>
                    <a:pt x="157" y="364"/>
                    <a:pt x="184" y="357"/>
                  </a:cubicBezTo>
                  <a:cubicBezTo>
                    <a:pt x="191" y="356"/>
                    <a:pt x="191" y="361"/>
                    <a:pt x="185" y="362"/>
                  </a:cubicBezTo>
                  <a:cubicBezTo>
                    <a:pt x="159" y="369"/>
                    <a:pt x="115" y="390"/>
                    <a:pt x="96" y="406"/>
                  </a:cubicBezTo>
                  <a:cubicBezTo>
                    <a:pt x="81" y="418"/>
                    <a:pt x="81" y="418"/>
                    <a:pt x="81" y="418"/>
                  </a:cubicBezTo>
                  <a:cubicBezTo>
                    <a:pt x="70" y="428"/>
                    <a:pt x="58" y="439"/>
                    <a:pt x="45" y="447"/>
                  </a:cubicBezTo>
                  <a:cubicBezTo>
                    <a:pt x="36" y="452"/>
                    <a:pt x="12" y="464"/>
                    <a:pt x="17" y="488"/>
                  </a:cubicBezTo>
                  <a:cubicBezTo>
                    <a:pt x="33" y="545"/>
                    <a:pt x="58" y="586"/>
                    <a:pt x="88" y="615"/>
                  </a:cubicBezTo>
                  <a:cubicBezTo>
                    <a:pt x="101" y="627"/>
                    <a:pt x="120" y="595"/>
                    <a:pt x="129" y="585"/>
                  </a:cubicBezTo>
                  <a:cubicBezTo>
                    <a:pt x="139" y="573"/>
                    <a:pt x="139" y="573"/>
                    <a:pt x="139" y="573"/>
                  </a:cubicBezTo>
                  <a:cubicBezTo>
                    <a:pt x="147" y="564"/>
                    <a:pt x="158" y="549"/>
                    <a:pt x="163" y="537"/>
                  </a:cubicBezTo>
                  <a:cubicBezTo>
                    <a:pt x="176" y="503"/>
                    <a:pt x="191" y="478"/>
                    <a:pt x="206" y="443"/>
                  </a:cubicBezTo>
                  <a:cubicBezTo>
                    <a:pt x="209" y="437"/>
                    <a:pt x="214" y="441"/>
                    <a:pt x="211" y="446"/>
                  </a:cubicBezTo>
                  <a:cubicBezTo>
                    <a:pt x="196" y="480"/>
                    <a:pt x="182" y="514"/>
                    <a:pt x="169" y="549"/>
                  </a:cubicBezTo>
                  <a:cubicBezTo>
                    <a:pt x="164" y="562"/>
                    <a:pt x="156" y="572"/>
                    <a:pt x="148" y="581"/>
                  </a:cubicBezTo>
                  <a:cubicBezTo>
                    <a:pt x="138" y="593"/>
                    <a:pt x="138" y="593"/>
                    <a:pt x="138" y="593"/>
                  </a:cubicBezTo>
                  <a:cubicBezTo>
                    <a:pt x="131" y="602"/>
                    <a:pt x="129" y="606"/>
                    <a:pt x="123" y="617"/>
                  </a:cubicBezTo>
                  <a:cubicBezTo>
                    <a:pt x="119" y="626"/>
                    <a:pt x="115" y="636"/>
                    <a:pt x="126" y="645"/>
                  </a:cubicBezTo>
                  <a:cubicBezTo>
                    <a:pt x="156" y="662"/>
                    <a:pt x="188" y="671"/>
                    <a:pt x="219" y="672"/>
                  </a:cubicBezTo>
                  <a:cubicBezTo>
                    <a:pt x="230" y="672"/>
                    <a:pt x="242" y="672"/>
                    <a:pt x="254" y="671"/>
                  </a:cubicBezTo>
                  <a:cubicBezTo>
                    <a:pt x="266" y="670"/>
                    <a:pt x="279" y="662"/>
                    <a:pt x="278" y="649"/>
                  </a:cubicBezTo>
                  <a:cubicBezTo>
                    <a:pt x="277" y="637"/>
                    <a:pt x="276" y="614"/>
                    <a:pt x="276" y="614"/>
                  </a:cubicBezTo>
                  <a:cubicBezTo>
                    <a:pt x="270" y="575"/>
                    <a:pt x="275" y="540"/>
                    <a:pt x="275" y="502"/>
                  </a:cubicBezTo>
                  <a:cubicBezTo>
                    <a:pt x="275" y="491"/>
                    <a:pt x="281" y="489"/>
                    <a:pt x="282" y="500"/>
                  </a:cubicBezTo>
                  <a:cubicBezTo>
                    <a:pt x="282" y="538"/>
                    <a:pt x="282" y="574"/>
                    <a:pt x="288" y="612"/>
                  </a:cubicBezTo>
                  <a:cubicBezTo>
                    <a:pt x="289" y="624"/>
                    <a:pt x="289" y="624"/>
                    <a:pt x="289" y="624"/>
                  </a:cubicBezTo>
                  <a:cubicBezTo>
                    <a:pt x="291" y="636"/>
                    <a:pt x="293" y="668"/>
                    <a:pt x="320" y="662"/>
                  </a:cubicBezTo>
                  <a:cubicBezTo>
                    <a:pt x="351" y="654"/>
                    <a:pt x="381" y="641"/>
                    <a:pt x="403" y="619"/>
                  </a:cubicBezTo>
                  <a:cubicBezTo>
                    <a:pt x="428" y="593"/>
                    <a:pt x="441" y="559"/>
                    <a:pt x="442" y="515"/>
                  </a:cubicBezTo>
                  <a:cubicBezTo>
                    <a:pt x="442" y="504"/>
                    <a:pt x="436" y="497"/>
                    <a:pt x="430" y="496"/>
                  </a:cubicBezTo>
                  <a:cubicBezTo>
                    <a:pt x="418" y="492"/>
                    <a:pt x="405" y="489"/>
                    <a:pt x="397" y="483"/>
                  </a:cubicBezTo>
                  <a:cubicBezTo>
                    <a:pt x="391" y="479"/>
                    <a:pt x="385" y="474"/>
                    <a:pt x="380" y="469"/>
                  </a:cubicBezTo>
                  <a:cubicBezTo>
                    <a:pt x="372" y="463"/>
                    <a:pt x="365" y="457"/>
                    <a:pt x="356" y="452"/>
                  </a:cubicBezTo>
                  <a:cubicBezTo>
                    <a:pt x="346" y="446"/>
                    <a:pt x="336" y="444"/>
                    <a:pt x="325" y="441"/>
                  </a:cubicBezTo>
                  <a:cubicBezTo>
                    <a:pt x="317" y="440"/>
                    <a:pt x="310" y="437"/>
                    <a:pt x="302" y="434"/>
                  </a:cubicBezTo>
                  <a:cubicBezTo>
                    <a:pt x="296" y="431"/>
                    <a:pt x="297" y="427"/>
                    <a:pt x="305" y="428"/>
                  </a:cubicBezTo>
                  <a:cubicBezTo>
                    <a:pt x="312" y="431"/>
                    <a:pt x="319" y="432"/>
                    <a:pt x="326" y="433"/>
                  </a:cubicBezTo>
                  <a:cubicBezTo>
                    <a:pt x="337" y="436"/>
                    <a:pt x="351" y="436"/>
                    <a:pt x="363" y="443"/>
                  </a:cubicBezTo>
                  <a:cubicBezTo>
                    <a:pt x="373" y="449"/>
                    <a:pt x="380" y="454"/>
                    <a:pt x="388" y="460"/>
                  </a:cubicBezTo>
                  <a:cubicBezTo>
                    <a:pt x="393" y="465"/>
                    <a:pt x="398" y="469"/>
                    <a:pt x="404" y="473"/>
                  </a:cubicBezTo>
                  <a:cubicBezTo>
                    <a:pt x="412" y="478"/>
                    <a:pt x="424" y="480"/>
                    <a:pt x="430" y="476"/>
                  </a:cubicBezTo>
                  <a:cubicBezTo>
                    <a:pt x="435" y="470"/>
                    <a:pt x="435" y="462"/>
                    <a:pt x="433" y="457"/>
                  </a:cubicBezTo>
                  <a:cubicBezTo>
                    <a:pt x="427" y="434"/>
                    <a:pt x="417" y="418"/>
                    <a:pt x="409" y="406"/>
                  </a:cubicBezTo>
                  <a:cubicBezTo>
                    <a:pt x="407" y="403"/>
                    <a:pt x="404" y="399"/>
                    <a:pt x="404" y="399"/>
                  </a:cubicBezTo>
                  <a:cubicBezTo>
                    <a:pt x="398" y="389"/>
                    <a:pt x="389" y="372"/>
                    <a:pt x="398" y="363"/>
                  </a:cubicBezTo>
                  <a:cubicBezTo>
                    <a:pt x="407" y="354"/>
                    <a:pt x="422" y="354"/>
                    <a:pt x="437" y="360"/>
                  </a:cubicBezTo>
                  <a:cubicBezTo>
                    <a:pt x="438" y="360"/>
                    <a:pt x="442" y="359"/>
                    <a:pt x="442" y="358"/>
                  </a:cubicBezTo>
                  <a:cubicBezTo>
                    <a:pt x="448" y="350"/>
                    <a:pt x="458" y="348"/>
                    <a:pt x="463" y="349"/>
                  </a:cubicBezTo>
                  <a:cubicBezTo>
                    <a:pt x="466" y="349"/>
                    <a:pt x="467" y="351"/>
                    <a:pt x="467" y="353"/>
                  </a:cubicBezTo>
                  <a:cubicBezTo>
                    <a:pt x="467" y="355"/>
                    <a:pt x="465" y="357"/>
                    <a:pt x="462" y="357"/>
                  </a:cubicBezTo>
                  <a:cubicBezTo>
                    <a:pt x="462" y="357"/>
                    <a:pt x="455" y="356"/>
                    <a:pt x="450" y="362"/>
                  </a:cubicBezTo>
                  <a:cubicBezTo>
                    <a:pt x="449" y="363"/>
                    <a:pt x="448" y="365"/>
                    <a:pt x="451" y="367"/>
                  </a:cubicBezTo>
                  <a:cubicBezTo>
                    <a:pt x="495" y="392"/>
                    <a:pt x="507" y="381"/>
                    <a:pt x="521" y="367"/>
                  </a:cubicBezTo>
                  <a:cubicBezTo>
                    <a:pt x="530" y="359"/>
                    <a:pt x="539" y="349"/>
                    <a:pt x="557" y="348"/>
                  </a:cubicBezTo>
                  <a:cubicBezTo>
                    <a:pt x="557" y="348"/>
                    <a:pt x="578" y="346"/>
                    <a:pt x="578" y="346"/>
                  </a:cubicBezTo>
                  <a:cubicBezTo>
                    <a:pt x="581" y="346"/>
                    <a:pt x="584" y="346"/>
                    <a:pt x="587" y="347"/>
                  </a:cubicBezTo>
                  <a:cubicBezTo>
                    <a:pt x="591" y="346"/>
                    <a:pt x="592" y="344"/>
                    <a:pt x="592" y="343"/>
                  </a:cubicBezTo>
                  <a:cubicBezTo>
                    <a:pt x="595" y="333"/>
                    <a:pt x="602" y="325"/>
                    <a:pt x="610" y="324"/>
                  </a:cubicBezTo>
                  <a:cubicBezTo>
                    <a:pt x="613" y="324"/>
                    <a:pt x="615" y="326"/>
                    <a:pt x="615" y="328"/>
                  </a:cubicBezTo>
                  <a:cubicBezTo>
                    <a:pt x="615" y="330"/>
                    <a:pt x="614" y="332"/>
                    <a:pt x="611" y="332"/>
                  </a:cubicBezTo>
                  <a:cubicBezTo>
                    <a:pt x="606" y="333"/>
                    <a:pt x="601" y="339"/>
                    <a:pt x="600" y="346"/>
                  </a:cubicBezTo>
                  <a:cubicBezTo>
                    <a:pt x="599" y="349"/>
                    <a:pt x="601" y="350"/>
                    <a:pt x="601" y="350"/>
                  </a:cubicBezTo>
                  <a:cubicBezTo>
                    <a:pt x="605" y="351"/>
                    <a:pt x="609" y="353"/>
                    <a:pt x="612" y="354"/>
                  </a:cubicBezTo>
                  <a:cubicBezTo>
                    <a:pt x="623" y="359"/>
                    <a:pt x="633" y="363"/>
                    <a:pt x="649" y="361"/>
                  </a:cubicBezTo>
                  <a:cubicBezTo>
                    <a:pt x="671" y="356"/>
                    <a:pt x="681" y="343"/>
                    <a:pt x="691" y="331"/>
                  </a:cubicBezTo>
                  <a:cubicBezTo>
                    <a:pt x="697" y="323"/>
                    <a:pt x="703" y="315"/>
                    <a:pt x="711" y="311"/>
                  </a:cubicBezTo>
                  <a:cubicBezTo>
                    <a:pt x="716" y="309"/>
                    <a:pt x="724" y="306"/>
                    <a:pt x="734" y="303"/>
                  </a:cubicBezTo>
                  <a:cubicBezTo>
                    <a:pt x="740" y="301"/>
                    <a:pt x="737" y="303"/>
                    <a:pt x="739" y="298"/>
                  </a:cubicBezTo>
                  <a:cubicBezTo>
                    <a:pt x="742" y="290"/>
                    <a:pt x="748" y="279"/>
                    <a:pt x="755" y="277"/>
                  </a:cubicBezTo>
                  <a:cubicBezTo>
                    <a:pt x="757" y="276"/>
                    <a:pt x="759" y="278"/>
                    <a:pt x="760" y="280"/>
                  </a:cubicBezTo>
                  <a:cubicBezTo>
                    <a:pt x="760" y="282"/>
                    <a:pt x="759" y="284"/>
                    <a:pt x="757" y="285"/>
                  </a:cubicBezTo>
                  <a:cubicBezTo>
                    <a:pt x="755" y="285"/>
                    <a:pt x="751" y="291"/>
                    <a:pt x="748" y="297"/>
                  </a:cubicBezTo>
                  <a:cubicBezTo>
                    <a:pt x="747" y="300"/>
                    <a:pt x="750" y="301"/>
                    <a:pt x="752" y="301"/>
                  </a:cubicBezTo>
                  <a:cubicBezTo>
                    <a:pt x="754" y="300"/>
                    <a:pt x="757" y="300"/>
                    <a:pt x="759" y="300"/>
                  </a:cubicBezTo>
                  <a:cubicBezTo>
                    <a:pt x="804" y="302"/>
                    <a:pt x="810" y="290"/>
                    <a:pt x="818" y="276"/>
                  </a:cubicBezTo>
                  <a:cubicBezTo>
                    <a:pt x="822" y="268"/>
                    <a:pt x="827" y="258"/>
                    <a:pt x="841" y="252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5" name="Freeform 212">
              <a:extLst>
                <a:ext uri="{FF2B5EF4-FFF2-40B4-BE49-F238E27FC236}">
                  <a16:creationId xmlns:a16="http://schemas.microsoft.com/office/drawing/2014/main" id="{B0C48350-3862-4B12-9D25-93521FD41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1968"/>
              <a:ext cx="1868" cy="1692"/>
            </a:xfrm>
            <a:custGeom>
              <a:avLst/>
              <a:gdLst>
                <a:gd name="T0" fmla="*/ 18942 w 857"/>
                <a:gd name="T1" fmla="*/ 7821 h 728"/>
                <a:gd name="T2" fmla="*/ 18373 w 857"/>
                <a:gd name="T3" fmla="*/ 7758 h 728"/>
                <a:gd name="T4" fmla="*/ 17379 w 857"/>
                <a:gd name="T5" fmla="*/ 7795 h 728"/>
                <a:gd name="T6" fmla="*/ 16592 w 857"/>
                <a:gd name="T7" fmla="*/ 8788 h 728"/>
                <a:gd name="T8" fmla="*/ 16134 w 857"/>
                <a:gd name="T9" fmla="*/ 9387 h 728"/>
                <a:gd name="T10" fmla="*/ 15284 w 857"/>
                <a:gd name="T11" fmla="*/ 9280 h 728"/>
                <a:gd name="T12" fmla="*/ 13588 w 857"/>
                <a:gd name="T13" fmla="*/ 9717 h 728"/>
                <a:gd name="T14" fmla="*/ 13564 w 857"/>
                <a:gd name="T15" fmla="*/ 9745 h 728"/>
                <a:gd name="T16" fmla="*/ 12843 w 857"/>
                <a:gd name="T17" fmla="*/ 9982 h 728"/>
                <a:gd name="T18" fmla="*/ 12010 w 857"/>
                <a:gd name="T19" fmla="*/ 9692 h 728"/>
                <a:gd name="T20" fmla="*/ 10386 w 857"/>
                <a:gd name="T21" fmla="*/ 10003 h 728"/>
                <a:gd name="T22" fmla="*/ 9323 w 857"/>
                <a:gd name="T23" fmla="*/ 10117 h 728"/>
                <a:gd name="T24" fmla="*/ 9392 w 857"/>
                <a:gd name="T25" fmla="*/ 9341 h 728"/>
                <a:gd name="T26" fmla="*/ 9549 w 857"/>
                <a:gd name="T27" fmla="*/ 8876 h 728"/>
                <a:gd name="T28" fmla="*/ 9726 w 857"/>
                <a:gd name="T29" fmla="*/ 3793 h 728"/>
                <a:gd name="T30" fmla="*/ 3501 w 857"/>
                <a:gd name="T31" fmla="*/ 1783 h 728"/>
                <a:gd name="T32" fmla="*/ 0 w 857"/>
                <a:gd name="T33" fmla="*/ 11435 h 728"/>
                <a:gd name="T34" fmla="*/ 5220 w 857"/>
                <a:gd name="T35" fmla="*/ 21180 h 728"/>
                <a:gd name="T36" fmla="*/ 10500 w 857"/>
                <a:gd name="T37" fmla="*/ 16023 h 728"/>
                <a:gd name="T38" fmla="*/ 9726 w 857"/>
                <a:gd name="T39" fmla="*/ 12895 h 728"/>
                <a:gd name="T40" fmla="*/ 9621 w 857"/>
                <a:gd name="T41" fmla="*/ 12667 h 728"/>
                <a:gd name="T42" fmla="*/ 9456 w 857"/>
                <a:gd name="T43" fmla="*/ 12051 h 728"/>
                <a:gd name="T44" fmla="*/ 10358 w 857"/>
                <a:gd name="T45" fmla="*/ 12116 h 728"/>
                <a:gd name="T46" fmla="*/ 12167 w 857"/>
                <a:gd name="T47" fmla="*/ 12116 h 728"/>
                <a:gd name="T48" fmla="*/ 12860 w 857"/>
                <a:gd name="T49" fmla="*/ 11614 h 728"/>
                <a:gd name="T50" fmla="*/ 13335 w 857"/>
                <a:gd name="T51" fmla="*/ 11549 h 728"/>
                <a:gd name="T52" fmla="*/ 14020 w 857"/>
                <a:gd name="T53" fmla="*/ 11765 h 728"/>
                <a:gd name="T54" fmla="*/ 14942 w 857"/>
                <a:gd name="T55" fmla="*/ 11993 h 728"/>
                <a:gd name="T56" fmla="*/ 16001 w 857"/>
                <a:gd name="T57" fmla="*/ 11035 h 728"/>
                <a:gd name="T58" fmla="*/ 16415 w 857"/>
                <a:gd name="T59" fmla="*/ 10533 h 728"/>
                <a:gd name="T60" fmla="*/ 17407 w 857"/>
                <a:gd name="T61" fmla="*/ 10210 h 728"/>
                <a:gd name="T62" fmla="*/ 18889 w 857"/>
                <a:gd name="T63" fmla="*/ 9387 h 728"/>
                <a:gd name="T64" fmla="*/ 19347 w 857"/>
                <a:gd name="T65" fmla="*/ 8788 h 7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7" h="728">
                  <a:moveTo>
                    <a:pt x="839" y="268"/>
                  </a:moveTo>
                  <a:cubicBezTo>
                    <a:pt x="830" y="271"/>
                    <a:pt x="823" y="269"/>
                    <a:pt x="814" y="266"/>
                  </a:cubicBezTo>
                  <a:cubicBezTo>
                    <a:pt x="802" y="262"/>
                    <a:pt x="789" y="258"/>
                    <a:pt x="770" y="267"/>
                  </a:cubicBezTo>
                  <a:cubicBezTo>
                    <a:pt x="749" y="275"/>
                    <a:pt x="742" y="289"/>
                    <a:pt x="735" y="301"/>
                  </a:cubicBezTo>
                  <a:cubicBezTo>
                    <a:pt x="730" y="310"/>
                    <a:pt x="725" y="318"/>
                    <a:pt x="715" y="322"/>
                  </a:cubicBezTo>
                  <a:cubicBezTo>
                    <a:pt x="698" y="328"/>
                    <a:pt x="688" y="323"/>
                    <a:pt x="677" y="318"/>
                  </a:cubicBezTo>
                  <a:cubicBezTo>
                    <a:pt x="660" y="310"/>
                    <a:pt x="642" y="302"/>
                    <a:pt x="602" y="333"/>
                  </a:cubicBezTo>
                  <a:cubicBezTo>
                    <a:pt x="602" y="333"/>
                    <a:pt x="601" y="334"/>
                    <a:pt x="601" y="334"/>
                  </a:cubicBezTo>
                  <a:cubicBezTo>
                    <a:pt x="596" y="339"/>
                    <a:pt x="585" y="342"/>
                    <a:pt x="569" y="342"/>
                  </a:cubicBezTo>
                  <a:cubicBezTo>
                    <a:pt x="554" y="342"/>
                    <a:pt x="543" y="337"/>
                    <a:pt x="532" y="332"/>
                  </a:cubicBezTo>
                  <a:cubicBezTo>
                    <a:pt x="512" y="322"/>
                    <a:pt x="494" y="313"/>
                    <a:pt x="460" y="343"/>
                  </a:cubicBezTo>
                  <a:cubicBezTo>
                    <a:pt x="448" y="354"/>
                    <a:pt x="423" y="353"/>
                    <a:pt x="413" y="347"/>
                  </a:cubicBezTo>
                  <a:cubicBezTo>
                    <a:pt x="408" y="344"/>
                    <a:pt x="412" y="329"/>
                    <a:pt x="416" y="320"/>
                  </a:cubicBezTo>
                  <a:cubicBezTo>
                    <a:pt x="416" y="320"/>
                    <a:pt x="420" y="310"/>
                    <a:pt x="423" y="304"/>
                  </a:cubicBezTo>
                  <a:cubicBezTo>
                    <a:pt x="440" y="260"/>
                    <a:pt x="467" y="204"/>
                    <a:pt x="431" y="130"/>
                  </a:cubicBezTo>
                  <a:cubicBezTo>
                    <a:pt x="363" y="0"/>
                    <a:pt x="221" y="29"/>
                    <a:pt x="155" y="61"/>
                  </a:cubicBezTo>
                  <a:cubicBezTo>
                    <a:pt x="63" y="101"/>
                    <a:pt x="0" y="221"/>
                    <a:pt x="0" y="392"/>
                  </a:cubicBezTo>
                  <a:cubicBezTo>
                    <a:pt x="0" y="637"/>
                    <a:pt x="128" y="723"/>
                    <a:pt x="231" y="726"/>
                  </a:cubicBezTo>
                  <a:cubicBezTo>
                    <a:pt x="334" y="728"/>
                    <a:pt x="470" y="701"/>
                    <a:pt x="465" y="549"/>
                  </a:cubicBezTo>
                  <a:cubicBezTo>
                    <a:pt x="463" y="496"/>
                    <a:pt x="446" y="463"/>
                    <a:pt x="431" y="442"/>
                  </a:cubicBezTo>
                  <a:cubicBezTo>
                    <a:pt x="426" y="434"/>
                    <a:pt x="426" y="434"/>
                    <a:pt x="426" y="434"/>
                  </a:cubicBezTo>
                  <a:cubicBezTo>
                    <a:pt x="423" y="428"/>
                    <a:pt x="414" y="418"/>
                    <a:pt x="419" y="413"/>
                  </a:cubicBezTo>
                  <a:cubicBezTo>
                    <a:pt x="430" y="403"/>
                    <a:pt x="453" y="411"/>
                    <a:pt x="459" y="415"/>
                  </a:cubicBezTo>
                  <a:cubicBezTo>
                    <a:pt x="509" y="444"/>
                    <a:pt x="524" y="429"/>
                    <a:pt x="539" y="415"/>
                  </a:cubicBezTo>
                  <a:cubicBezTo>
                    <a:pt x="547" y="407"/>
                    <a:pt x="555" y="399"/>
                    <a:pt x="570" y="398"/>
                  </a:cubicBezTo>
                  <a:cubicBezTo>
                    <a:pt x="591" y="396"/>
                    <a:pt x="591" y="396"/>
                    <a:pt x="591" y="396"/>
                  </a:cubicBezTo>
                  <a:cubicBezTo>
                    <a:pt x="603" y="396"/>
                    <a:pt x="612" y="399"/>
                    <a:pt x="621" y="403"/>
                  </a:cubicBezTo>
                  <a:cubicBezTo>
                    <a:pt x="632" y="408"/>
                    <a:pt x="644" y="413"/>
                    <a:pt x="662" y="411"/>
                  </a:cubicBezTo>
                  <a:cubicBezTo>
                    <a:pt x="687" y="405"/>
                    <a:pt x="699" y="390"/>
                    <a:pt x="709" y="378"/>
                  </a:cubicBezTo>
                  <a:cubicBezTo>
                    <a:pt x="715" y="370"/>
                    <a:pt x="720" y="364"/>
                    <a:pt x="727" y="361"/>
                  </a:cubicBezTo>
                  <a:cubicBezTo>
                    <a:pt x="735" y="357"/>
                    <a:pt x="751" y="350"/>
                    <a:pt x="771" y="350"/>
                  </a:cubicBezTo>
                  <a:cubicBezTo>
                    <a:pt x="820" y="353"/>
                    <a:pt x="829" y="337"/>
                    <a:pt x="837" y="322"/>
                  </a:cubicBezTo>
                  <a:cubicBezTo>
                    <a:pt x="841" y="314"/>
                    <a:pt x="845" y="306"/>
                    <a:pt x="857" y="301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6" name="Freeform 213">
              <a:extLst>
                <a:ext uri="{FF2B5EF4-FFF2-40B4-BE49-F238E27FC236}">
                  <a16:creationId xmlns:a16="http://schemas.microsoft.com/office/drawing/2014/main" id="{97F2C112-BD7B-4F63-910E-ADECB9791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2540"/>
              <a:ext cx="940" cy="251"/>
            </a:xfrm>
            <a:custGeom>
              <a:avLst/>
              <a:gdLst>
                <a:gd name="T0" fmla="*/ 9655 w 431"/>
                <a:gd name="T1" fmla="*/ 437 h 108"/>
                <a:gd name="T2" fmla="*/ 9215 w 431"/>
                <a:gd name="T3" fmla="*/ 286 h 108"/>
                <a:gd name="T4" fmla="*/ 8048 w 431"/>
                <a:gd name="T5" fmla="*/ 265 h 108"/>
                <a:gd name="T6" fmla="*/ 7354 w 431"/>
                <a:gd name="T7" fmla="*/ 1195 h 108"/>
                <a:gd name="T8" fmla="*/ 6879 w 431"/>
                <a:gd name="T9" fmla="*/ 1962 h 108"/>
                <a:gd name="T10" fmla="*/ 6037 w 431"/>
                <a:gd name="T11" fmla="*/ 1717 h 108"/>
                <a:gd name="T12" fmla="*/ 4680 w 431"/>
                <a:gd name="T13" fmla="*/ 1810 h 108"/>
                <a:gd name="T14" fmla="*/ 3714 w 431"/>
                <a:gd name="T15" fmla="*/ 2512 h 108"/>
                <a:gd name="T16" fmla="*/ 2759 w 431"/>
                <a:gd name="T17" fmla="*/ 2096 h 108"/>
                <a:gd name="T18" fmla="*/ 1132 w 431"/>
                <a:gd name="T19" fmla="*/ 2426 h 108"/>
                <a:gd name="T20" fmla="*/ 475 w 431"/>
                <a:gd name="T21" fmla="*/ 2777 h 108"/>
                <a:gd name="T22" fmla="*/ 290 w 431"/>
                <a:gd name="T23" fmla="*/ 1831 h 108"/>
                <a:gd name="T24" fmla="*/ 290 w 431"/>
                <a:gd name="T25" fmla="*/ 1810 h 108"/>
                <a:gd name="T26" fmla="*/ 177 w 431"/>
                <a:gd name="T27" fmla="*/ 2161 h 108"/>
                <a:gd name="T28" fmla="*/ 113 w 431"/>
                <a:gd name="T29" fmla="*/ 2949 h 108"/>
                <a:gd name="T30" fmla="*/ 1171 w 431"/>
                <a:gd name="T31" fmla="*/ 2824 h 108"/>
                <a:gd name="T32" fmla="*/ 2803 w 431"/>
                <a:gd name="T33" fmla="*/ 2512 h 108"/>
                <a:gd name="T34" fmla="*/ 3644 w 431"/>
                <a:gd name="T35" fmla="*/ 2798 h 108"/>
                <a:gd name="T36" fmla="*/ 4366 w 431"/>
                <a:gd name="T37" fmla="*/ 2570 h 108"/>
                <a:gd name="T38" fmla="*/ 4390 w 431"/>
                <a:gd name="T39" fmla="*/ 2533 h 108"/>
                <a:gd name="T40" fmla="*/ 6089 w 431"/>
                <a:gd name="T41" fmla="*/ 2096 h 108"/>
                <a:gd name="T42" fmla="*/ 6949 w 431"/>
                <a:gd name="T43" fmla="*/ 2219 h 108"/>
                <a:gd name="T44" fmla="*/ 7396 w 431"/>
                <a:gd name="T45" fmla="*/ 1604 h 108"/>
                <a:gd name="T46" fmla="*/ 8196 w 431"/>
                <a:gd name="T47" fmla="*/ 616 h 108"/>
                <a:gd name="T48" fmla="*/ 9180 w 431"/>
                <a:gd name="T49" fmla="*/ 579 h 108"/>
                <a:gd name="T50" fmla="*/ 9751 w 431"/>
                <a:gd name="T51" fmla="*/ 644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31" h="108">
                  <a:moveTo>
                    <a:pt x="427" y="15"/>
                  </a:moveTo>
                  <a:cubicBezTo>
                    <a:pt x="420" y="15"/>
                    <a:pt x="414" y="12"/>
                    <a:pt x="407" y="10"/>
                  </a:cubicBezTo>
                  <a:cubicBezTo>
                    <a:pt x="395" y="7"/>
                    <a:pt x="376" y="0"/>
                    <a:pt x="356" y="9"/>
                  </a:cubicBezTo>
                  <a:cubicBezTo>
                    <a:pt x="336" y="17"/>
                    <a:pt x="332" y="29"/>
                    <a:pt x="325" y="41"/>
                  </a:cubicBezTo>
                  <a:cubicBezTo>
                    <a:pt x="320" y="50"/>
                    <a:pt x="315" y="63"/>
                    <a:pt x="304" y="67"/>
                  </a:cubicBezTo>
                  <a:cubicBezTo>
                    <a:pt x="288" y="73"/>
                    <a:pt x="278" y="64"/>
                    <a:pt x="267" y="59"/>
                  </a:cubicBezTo>
                  <a:cubicBezTo>
                    <a:pt x="254" y="52"/>
                    <a:pt x="236" y="45"/>
                    <a:pt x="207" y="62"/>
                  </a:cubicBezTo>
                  <a:cubicBezTo>
                    <a:pt x="200" y="66"/>
                    <a:pt x="180" y="86"/>
                    <a:pt x="164" y="86"/>
                  </a:cubicBezTo>
                  <a:cubicBezTo>
                    <a:pt x="148" y="86"/>
                    <a:pt x="133" y="77"/>
                    <a:pt x="122" y="72"/>
                  </a:cubicBezTo>
                  <a:cubicBezTo>
                    <a:pt x="103" y="62"/>
                    <a:pt x="84" y="53"/>
                    <a:pt x="50" y="83"/>
                  </a:cubicBezTo>
                  <a:cubicBezTo>
                    <a:pt x="38" y="95"/>
                    <a:pt x="32" y="98"/>
                    <a:pt x="21" y="95"/>
                  </a:cubicBezTo>
                  <a:cubicBezTo>
                    <a:pt x="11" y="93"/>
                    <a:pt x="6" y="81"/>
                    <a:pt x="13" y="63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1" y="68"/>
                    <a:pt x="8" y="74"/>
                    <a:pt x="8" y="74"/>
                  </a:cubicBezTo>
                  <a:cubicBezTo>
                    <a:pt x="4" y="83"/>
                    <a:pt x="0" y="98"/>
                    <a:pt x="5" y="101"/>
                  </a:cubicBezTo>
                  <a:cubicBezTo>
                    <a:pt x="15" y="107"/>
                    <a:pt x="40" y="108"/>
                    <a:pt x="52" y="97"/>
                  </a:cubicBezTo>
                  <a:cubicBezTo>
                    <a:pt x="86" y="67"/>
                    <a:pt x="104" y="76"/>
                    <a:pt x="124" y="86"/>
                  </a:cubicBezTo>
                  <a:cubicBezTo>
                    <a:pt x="135" y="91"/>
                    <a:pt x="146" y="96"/>
                    <a:pt x="161" y="96"/>
                  </a:cubicBezTo>
                  <a:cubicBezTo>
                    <a:pt x="177" y="96"/>
                    <a:pt x="188" y="93"/>
                    <a:pt x="193" y="88"/>
                  </a:cubicBezTo>
                  <a:cubicBezTo>
                    <a:pt x="193" y="88"/>
                    <a:pt x="194" y="87"/>
                    <a:pt x="194" y="87"/>
                  </a:cubicBezTo>
                  <a:cubicBezTo>
                    <a:pt x="234" y="56"/>
                    <a:pt x="252" y="64"/>
                    <a:pt x="269" y="72"/>
                  </a:cubicBezTo>
                  <a:cubicBezTo>
                    <a:pt x="280" y="77"/>
                    <a:pt x="290" y="82"/>
                    <a:pt x="307" y="76"/>
                  </a:cubicBezTo>
                  <a:cubicBezTo>
                    <a:pt x="317" y="72"/>
                    <a:pt x="322" y="64"/>
                    <a:pt x="327" y="55"/>
                  </a:cubicBezTo>
                  <a:cubicBezTo>
                    <a:pt x="334" y="43"/>
                    <a:pt x="341" y="29"/>
                    <a:pt x="362" y="21"/>
                  </a:cubicBezTo>
                  <a:cubicBezTo>
                    <a:pt x="381" y="12"/>
                    <a:pt x="394" y="16"/>
                    <a:pt x="406" y="20"/>
                  </a:cubicBezTo>
                  <a:cubicBezTo>
                    <a:pt x="415" y="23"/>
                    <a:pt x="422" y="25"/>
                    <a:pt x="431" y="22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7" name="Freeform 214">
              <a:extLst>
                <a:ext uri="{FF2B5EF4-FFF2-40B4-BE49-F238E27FC236}">
                  <a16:creationId xmlns:a16="http://schemas.microsoft.com/office/drawing/2014/main" id="{8A61BF52-5D99-489E-BEC2-6DBF5E913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2228"/>
              <a:ext cx="556" cy="177"/>
            </a:xfrm>
            <a:custGeom>
              <a:avLst/>
              <a:gdLst>
                <a:gd name="T0" fmla="*/ 342 w 255"/>
                <a:gd name="T1" fmla="*/ 179 h 76"/>
                <a:gd name="T2" fmla="*/ 613 w 255"/>
                <a:gd name="T3" fmla="*/ 592 h 76"/>
                <a:gd name="T4" fmla="*/ 728 w 255"/>
                <a:gd name="T5" fmla="*/ 531 h 76"/>
                <a:gd name="T6" fmla="*/ 1169 w 255"/>
                <a:gd name="T7" fmla="*/ 352 h 76"/>
                <a:gd name="T8" fmla="*/ 1897 w 255"/>
                <a:gd name="T9" fmla="*/ 466 h 76"/>
                <a:gd name="T10" fmla="*/ 2143 w 255"/>
                <a:gd name="T11" fmla="*/ 885 h 76"/>
                <a:gd name="T12" fmla="*/ 2283 w 255"/>
                <a:gd name="T13" fmla="*/ 820 h 76"/>
                <a:gd name="T14" fmla="*/ 2625 w 255"/>
                <a:gd name="T15" fmla="*/ 620 h 76"/>
                <a:gd name="T16" fmla="*/ 3162 w 255"/>
                <a:gd name="T17" fmla="*/ 682 h 76"/>
                <a:gd name="T18" fmla="*/ 3460 w 255"/>
                <a:gd name="T19" fmla="*/ 1199 h 76"/>
                <a:gd name="T20" fmla="*/ 3600 w 255"/>
                <a:gd name="T21" fmla="*/ 1176 h 76"/>
                <a:gd name="T22" fmla="*/ 4208 w 255"/>
                <a:gd name="T23" fmla="*/ 999 h 76"/>
                <a:gd name="T24" fmla="*/ 4559 w 255"/>
                <a:gd name="T25" fmla="*/ 1062 h 76"/>
                <a:gd name="T26" fmla="*/ 4840 w 255"/>
                <a:gd name="T27" fmla="*/ 1530 h 76"/>
                <a:gd name="T28" fmla="*/ 4978 w 255"/>
                <a:gd name="T29" fmla="*/ 1530 h 76"/>
                <a:gd name="T30" fmla="*/ 5268 w 255"/>
                <a:gd name="T31" fmla="*/ 1416 h 76"/>
                <a:gd name="T32" fmla="*/ 5763 w 255"/>
                <a:gd name="T33" fmla="*/ 1444 h 76"/>
                <a:gd name="T34" fmla="*/ 5357 w 255"/>
                <a:gd name="T35" fmla="*/ 2236 h 76"/>
                <a:gd name="T36" fmla="*/ 4882 w 255"/>
                <a:gd name="T37" fmla="*/ 1968 h 76"/>
                <a:gd name="T38" fmla="*/ 4926 w 255"/>
                <a:gd name="T39" fmla="*/ 1730 h 76"/>
                <a:gd name="T40" fmla="*/ 4636 w 255"/>
                <a:gd name="T41" fmla="*/ 2033 h 76"/>
                <a:gd name="T42" fmla="*/ 4040 w 255"/>
                <a:gd name="T43" fmla="*/ 1947 h 76"/>
                <a:gd name="T44" fmla="*/ 3576 w 255"/>
                <a:gd name="T45" fmla="*/ 1502 h 76"/>
                <a:gd name="T46" fmla="*/ 3460 w 255"/>
                <a:gd name="T47" fmla="*/ 1444 h 76"/>
                <a:gd name="T48" fmla="*/ 3258 w 255"/>
                <a:gd name="T49" fmla="*/ 1682 h 76"/>
                <a:gd name="T50" fmla="*/ 3181 w 255"/>
                <a:gd name="T51" fmla="*/ 1730 h 76"/>
                <a:gd name="T52" fmla="*/ 2933 w 255"/>
                <a:gd name="T53" fmla="*/ 1768 h 76"/>
                <a:gd name="T54" fmla="*/ 2126 w 255"/>
                <a:gd name="T55" fmla="*/ 1330 h 76"/>
                <a:gd name="T56" fmla="*/ 2220 w 255"/>
                <a:gd name="T57" fmla="*/ 1085 h 76"/>
                <a:gd name="T58" fmla="*/ 1897 w 255"/>
                <a:gd name="T59" fmla="*/ 1290 h 76"/>
                <a:gd name="T60" fmla="*/ 1836 w 255"/>
                <a:gd name="T61" fmla="*/ 1330 h 76"/>
                <a:gd name="T62" fmla="*/ 1836 w 255"/>
                <a:gd name="T63" fmla="*/ 1330 h 76"/>
                <a:gd name="T64" fmla="*/ 1088 w 255"/>
                <a:gd name="T65" fmla="*/ 1330 h 76"/>
                <a:gd name="T66" fmla="*/ 746 w 255"/>
                <a:gd name="T67" fmla="*/ 885 h 76"/>
                <a:gd name="T68" fmla="*/ 632 w 255"/>
                <a:gd name="T69" fmla="*/ 797 h 76"/>
                <a:gd name="T70" fmla="*/ 342 w 255"/>
                <a:gd name="T71" fmla="*/ 999 h 76"/>
                <a:gd name="T72" fmla="*/ 270 w 255"/>
                <a:gd name="T73" fmla="*/ 1036 h 76"/>
                <a:gd name="T74" fmla="*/ 0 w 255"/>
                <a:gd name="T75" fmla="*/ 1123 h 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5" h="76">
                  <a:moveTo>
                    <a:pt x="7" y="0"/>
                  </a:moveTo>
                  <a:cubicBezTo>
                    <a:pt x="11" y="1"/>
                    <a:pt x="13" y="4"/>
                    <a:pt x="15" y="6"/>
                  </a:cubicBezTo>
                  <a:cubicBezTo>
                    <a:pt x="15" y="7"/>
                    <a:pt x="18" y="9"/>
                    <a:pt x="21" y="11"/>
                  </a:cubicBezTo>
                  <a:cubicBezTo>
                    <a:pt x="25" y="14"/>
                    <a:pt x="27" y="19"/>
                    <a:pt x="27" y="20"/>
                  </a:cubicBezTo>
                  <a:cubicBezTo>
                    <a:pt x="27" y="21"/>
                    <a:pt x="29" y="22"/>
                    <a:pt x="30" y="22"/>
                  </a:cubicBezTo>
                  <a:cubicBezTo>
                    <a:pt x="32" y="21"/>
                    <a:pt x="33" y="20"/>
                    <a:pt x="32" y="18"/>
                  </a:cubicBezTo>
                  <a:cubicBezTo>
                    <a:pt x="32" y="18"/>
                    <a:pt x="32" y="15"/>
                    <a:pt x="30" y="12"/>
                  </a:cubicBezTo>
                  <a:cubicBezTo>
                    <a:pt x="36" y="13"/>
                    <a:pt x="44" y="13"/>
                    <a:pt x="52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76" y="13"/>
                    <a:pt x="84" y="16"/>
                    <a:pt x="84" y="16"/>
                  </a:cubicBezTo>
                  <a:cubicBezTo>
                    <a:pt x="88" y="17"/>
                    <a:pt x="89" y="18"/>
                    <a:pt x="90" y="20"/>
                  </a:cubicBezTo>
                  <a:cubicBezTo>
                    <a:pt x="94" y="24"/>
                    <a:pt x="95" y="30"/>
                    <a:pt x="95" y="30"/>
                  </a:cubicBezTo>
                  <a:cubicBezTo>
                    <a:pt x="95" y="31"/>
                    <a:pt x="97" y="32"/>
                    <a:pt x="99" y="32"/>
                  </a:cubicBezTo>
                  <a:cubicBezTo>
                    <a:pt x="100" y="32"/>
                    <a:pt x="101" y="30"/>
                    <a:pt x="101" y="28"/>
                  </a:cubicBezTo>
                  <a:cubicBezTo>
                    <a:pt x="101" y="28"/>
                    <a:pt x="100" y="25"/>
                    <a:pt x="98" y="21"/>
                  </a:cubicBezTo>
                  <a:cubicBezTo>
                    <a:pt x="103" y="22"/>
                    <a:pt x="109" y="21"/>
                    <a:pt x="116" y="21"/>
                  </a:cubicBezTo>
                  <a:cubicBezTo>
                    <a:pt x="123" y="20"/>
                    <a:pt x="129" y="20"/>
                    <a:pt x="132" y="20"/>
                  </a:cubicBezTo>
                  <a:cubicBezTo>
                    <a:pt x="136" y="20"/>
                    <a:pt x="138" y="21"/>
                    <a:pt x="140" y="23"/>
                  </a:cubicBezTo>
                  <a:cubicBezTo>
                    <a:pt x="141" y="24"/>
                    <a:pt x="147" y="29"/>
                    <a:pt x="150" y="32"/>
                  </a:cubicBezTo>
                  <a:cubicBezTo>
                    <a:pt x="153" y="36"/>
                    <a:pt x="153" y="41"/>
                    <a:pt x="153" y="41"/>
                  </a:cubicBezTo>
                  <a:cubicBezTo>
                    <a:pt x="154" y="43"/>
                    <a:pt x="155" y="44"/>
                    <a:pt x="157" y="44"/>
                  </a:cubicBezTo>
                  <a:cubicBezTo>
                    <a:pt x="158" y="43"/>
                    <a:pt x="160" y="42"/>
                    <a:pt x="159" y="40"/>
                  </a:cubicBezTo>
                  <a:cubicBezTo>
                    <a:pt x="159" y="40"/>
                    <a:pt x="159" y="35"/>
                    <a:pt x="156" y="31"/>
                  </a:cubicBezTo>
                  <a:cubicBezTo>
                    <a:pt x="186" y="34"/>
                    <a:pt x="186" y="34"/>
                    <a:pt x="186" y="34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199" y="35"/>
                    <a:pt x="201" y="35"/>
                    <a:pt x="202" y="36"/>
                  </a:cubicBezTo>
                  <a:cubicBezTo>
                    <a:pt x="204" y="36"/>
                    <a:pt x="207" y="39"/>
                    <a:pt x="209" y="41"/>
                  </a:cubicBezTo>
                  <a:cubicBezTo>
                    <a:pt x="213" y="45"/>
                    <a:pt x="214" y="52"/>
                    <a:pt x="214" y="52"/>
                  </a:cubicBezTo>
                  <a:cubicBezTo>
                    <a:pt x="214" y="54"/>
                    <a:pt x="216" y="55"/>
                    <a:pt x="217" y="55"/>
                  </a:cubicBezTo>
                  <a:cubicBezTo>
                    <a:pt x="219" y="55"/>
                    <a:pt x="220" y="53"/>
                    <a:pt x="220" y="52"/>
                  </a:cubicBezTo>
                  <a:cubicBezTo>
                    <a:pt x="220" y="51"/>
                    <a:pt x="220" y="49"/>
                    <a:pt x="219" y="46"/>
                  </a:cubicBezTo>
                  <a:cubicBezTo>
                    <a:pt x="222" y="47"/>
                    <a:pt x="226" y="48"/>
                    <a:pt x="233" y="48"/>
                  </a:cubicBezTo>
                  <a:cubicBezTo>
                    <a:pt x="237" y="48"/>
                    <a:pt x="249" y="46"/>
                    <a:pt x="249" y="46"/>
                  </a:cubicBezTo>
                  <a:cubicBezTo>
                    <a:pt x="255" y="49"/>
                    <a:pt x="255" y="49"/>
                    <a:pt x="255" y="49"/>
                  </a:cubicBezTo>
                  <a:cubicBezTo>
                    <a:pt x="243" y="73"/>
                    <a:pt x="243" y="73"/>
                    <a:pt x="243" y="73"/>
                  </a:cubicBezTo>
                  <a:cubicBezTo>
                    <a:pt x="237" y="76"/>
                    <a:pt x="237" y="76"/>
                    <a:pt x="237" y="76"/>
                  </a:cubicBezTo>
                  <a:cubicBezTo>
                    <a:pt x="234" y="75"/>
                    <a:pt x="234" y="75"/>
                    <a:pt x="234" y="75"/>
                  </a:cubicBezTo>
                  <a:cubicBezTo>
                    <a:pt x="234" y="73"/>
                    <a:pt x="222" y="68"/>
                    <a:pt x="216" y="67"/>
                  </a:cubicBezTo>
                  <a:cubicBezTo>
                    <a:pt x="219" y="65"/>
                    <a:pt x="219" y="63"/>
                    <a:pt x="219" y="62"/>
                  </a:cubicBezTo>
                  <a:cubicBezTo>
                    <a:pt x="220" y="61"/>
                    <a:pt x="219" y="59"/>
                    <a:pt x="218" y="59"/>
                  </a:cubicBezTo>
                  <a:cubicBezTo>
                    <a:pt x="216" y="58"/>
                    <a:pt x="214" y="59"/>
                    <a:pt x="214" y="60"/>
                  </a:cubicBezTo>
                  <a:cubicBezTo>
                    <a:pt x="214" y="61"/>
                    <a:pt x="212" y="65"/>
                    <a:pt x="205" y="69"/>
                  </a:cubicBezTo>
                  <a:cubicBezTo>
                    <a:pt x="201" y="71"/>
                    <a:pt x="197" y="72"/>
                    <a:pt x="191" y="70"/>
                  </a:cubicBezTo>
                  <a:cubicBezTo>
                    <a:pt x="179" y="66"/>
                    <a:pt x="179" y="66"/>
                    <a:pt x="179" y="66"/>
                  </a:cubicBezTo>
                  <a:cubicBezTo>
                    <a:pt x="171" y="63"/>
                    <a:pt x="162" y="60"/>
                    <a:pt x="154" y="58"/>
                  </a:cubicBezTo>
                  <a:cubicBezTo>
                    <a:pt x="157" y="54"/>
                    <a:pt x="158" y="51"/>
                    <a:pt x="158" y="51"/>
                  </a:cubicBezTo>
                  <a:cubicBezTo>
                    <a:pt x="159" y="50"/>
                    <a:pt x="158" y="48"/>
                    <a:pt x="157" y="47"/>
                  </a:cubicBezTo>
                  <a:cubicBezTo>
                    <a:pt x="155" y="47"/>
                    <a:pt x="153" y="47"/>
                    <a:pt x="153" y="49"/>
                  </a:cubicBezTo>
                  <a:cubicBezTo>
                    <a:pt x="153" y="49"/>
                    <a:pt x="151" y="53"/>
                    <a:pt x="146" y="57"/>
                  </a:cubicBezTo>
                  <a:cubicBezTo>
                    <a:pt x="145" y="57"/>
                    <a:pt x="145" y="57"/>
                    <a:pt x="144" y="57"/>
                  </a:cubicBezTo>
                  <a:cubicBezTo>
                    <a:pt x="144" y="58"/>
                    <a:pt x="144" y="58"/>
                    <a:pt x="143" y="58"/>
                  </a:cubicBezTo>
                  <a:cubicBezTo>
                    <a:pt x="143" y="59"/>
                    <a:pt x="142" y="59"/>
                    <a:pt x="141" y="59"/>
                  </a:cubicBezTo>
                  <a:cubicBezTo>
                    <a:pt x="141" y="59"/>
                    <a:pt x="141" y="59"/>
                    <a:pt x="141" y="60"/>
                  </a:cubicBezTo>
                  <a:cubicBezTo>
                    <a:pt x="138" y="61"/>
                    <a:pt x="135" y="61"/>
                    <a:pt x="130" y="60"/>
                  </a:cubicBezTo>
                  <a:cubicBezTo>
                    <a:pt x="126" y="59"/>
                    <a:pt x="121" y="56"/>
                    <a:pt x="116" y="54"/>
                  </a:cubicBezTo>
                  <a:cubicBezTo>
                    <a:pt x="108" y="50"/>
                    <a:pt x="100" y="47"/>
                    <a:pt x="94" y="45"/>
                  </a:cubicBezTo>
                  <a:cubicBezTo>
                    <a:pt x="97" y="43"/>
                    <a:pt x="99" y="41"/>
                    <a:pt x="99" y="41"/>
                  </a:cubicBezTo>
                  <a:cubicBezTo>
                    <a:pt x="99" y="39"/>
                    <a:pt x="99" y="37"/>
                    <a:pt x="98" y="37"/>
                  </a:cubicBezTo>
                  <a:cubicBezTo>
                    <a:pt x="96" y="36"/>
                    <a:pt x="94" y="36"/>
                    <a:pt x="93" y="38"/>
                  </a:cubicBezTo>
                  <a:cubicBezTo>
                    <a:pt x="93" y="38"/>
                    <a:pt x="91" y="41"/>
                    <a:pt x="84" y="44"/>
                  </a:cubicBezTo>
                  <a:cubicBezTo>
                    <a:pt x="84" y="44"/>
                    <a:pt x="83" y="44"/>
                    <a:pt x="82" y="45"/>
                  </a:cubicBezTo>
                  <a:cubicBezTo>
                    <a:pt x="82" y="45"/>
                    <a:pt x="82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76" y="48"/>
                    <a:pt x="64" y="51"/>
                    <a:pt x="58" y="49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1" y="42"/>
                    <a:pt x="33" y="38"/>
                    <a:pt x="26" y="36"/>
                  </a:cubicBezTo>
                  <a:cubicBezTo>
                    <a:pt x="31" y="33"/>
                    <a:pt x="33" y="31"/>
                    <a:pt x="33" y="30"/>
                  </a:cubicBezTo>
                  <a:cubicBezTo>
                    <a:pt x="34" y="29"/>
                    <a:pt x="34" y="27"/>
                    <a:pt x="32" y="26"/>
                  </a:cubicBezTo>
                  <a:cubicBezTo>
                    <a:pt x="31" y="25"/>
                    <a:pt x="29" y="26"/>
                    <a:pt x="28" y="27"/>
                  </a:cubicBezTo>
                  <a:cubicBezTo>
                    <a:pt x="28" y="27"/>
                    <a:pt x="25" y="32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0" y="36"/>
                    <a:pt x="7" y="37"/>
                    <a:pt x="1" y="37"/>
                  </a:cubicBezTo>
                  <a:cubicBezTo>
                    <a:pt x="1" y="37"/>
                    <a:pt x="1" y="38"/>
                    <a:pt x="0" y="38"/>
                  </a:cubicBezTo>
                </a:path>
              </a:pathLst>
            </a:custGeom>
            <a:solidFill>
              <a:srgbClr val="FDF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8" name="Freeform 215">
              <a:extLst>
                <a:ext uri="{FF2B5EF4-FFF2-40B4-BE49-F238E27FC236}">
                  <a16:creationId xmlns:a16="http://schemas.microsoft.com/office/drawing/2014/main" id="{87A825B4-4910-4F38-9C25-D0396C8E4E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9" y="2228"/>
              <a:ext cx="608" cy="272"/>
            </a:xfrm>
            <a:custGeom>
              <a:avLst/>
              <a:gdLst>
                <a:gd name="T0" fmla="*/ 1800 w 279"/>
                <a:gd name="T1" fmla="*/ 1167 h 117"/>
                <a:gd name="T2" fmla="*/ 1719 w 279"/>
                <a:gd name="T3" fmla="*/ 1232 h 117"/>
                <a:gd name="T4" fmla="*/ 1016 w 279"/>
                <a:gd name="T5" fmla="*/ 1195 h 117"/>
                <a:gd name="T6" fmla="*/ 765 w 279"/>
                <a:gd name="T7" fmla="*/ 844 h 117"/>
                <a:gd name="T8" fmla="*/ 765 w 279"/>
                <a:gd name="T9" fmla="*/ 502 h 117"/>
                <a:gd name="T10" fmla="*/ 1780 w 279"/>
                <a:gd name="T11" fmla="*/ 579 h 117"/>
                <a:gd name="T12" fmla="*/ 1872 w 279"/>
                <a:gd name="T13" fmla="*/ 665 h 117"/>
                <a:gd name="T14" fmla="*/ 1937 w 279"/>
                <a:gd name="T15" fmla="*/ 1053 h 117"/>
                <a:gd name="T16" fmla="*/ 3158 w 279"/>
                <a:gd name="T17" fmla="*/ 1546 h 117"/>
                <a:gd name="T18" fmla="*/ 3064 w 279"/>
                <a:gd name="T19" fmla="*/ 1611 h 117"/>
                <a:gd name="T20" fmla="*/ 2565 w 279"/>
                <a:gd name="T21" fmla="*/ 1497 h 117"/>
                <a:gd name="T22" fmla="*/ 2236 w 279"/>
                <a:gd name="T23" fmla="*/ 1146 h 117"/>
                <a:gd name="T24" fmla="*/ 2351 w 279"/>
                <a:gd name="T25" fmla="*/ 730 h 117"/>
                <a:gd name="T26" fmla="*/ 3020 w 279"/>
                <a:gd name="T27" fmla="*/ 751 h 117"/>
                <a:gd name="T28" fmla="*/ 3310 w 279"/>
                <a:gd name="T29" fmla="*/ 1318 h 117"/>
                <a:gd name="T30" fmla="*/ 4494 w 279"/>
                <a:gd name="T31" fmla="*/ 1925 h 117"/>
                <a:gd name="T32" fmla="*/ 3633 w 279"/>
                <a:gd name="T33" fmla="*/ 1669 h 117"/>
                <a:gd name="T34" fmla="*/ 3539 w 279"/>
                <a:gd name="T35" fmla="*/ 1346 h 117"/>
                <a:gd name="T36" fmla="*/ 3694 w 279"/>
                <a:gd name="T37" fmla="*/ 1053 h 117"/>
                <a:gd name="T38" fmla="*/ 4441 w 279"/>
                <a:gd name="T39" fmla="*/ 1146 h 117"/>
                <a:gd name="T40" fmla="*/ 4687 w 279"/>
                <a:gd name="T41" fmla="*/ 1669 h 117"/>
                <a:gd name="T42" fmla="*/ 4897 w 279"/>
                <a:gd name="T43" fmla="*/ 3092 h 117"/>
                <a:gd name="T44" fmla="*/ 5187 w 279"/>
                <a:gd name="T45" fmla="*/ 2076 h 117"/>
                <a:gd name="T46" fmla="*/ 4958 w 279"/>
                <a:gd name="T47" fmla="*/ 1783 h 117"/>
                <a:gd name="T48" fmla="*/ 4958 w 279"/>
                <a:gd name="T49" fmla="*/ 1497 h 117"/>
                <a:gd name="T50" fmla="*/ 5871 w 279"/>
                <a:gd name="T51" fmla="*/ 844 h 117"/>
                <a:gd name="T52" fmla="*/ 5679 w 279"/>
                <a:gd name="T53" fmla="*/ 995 h 117"/>
                <a:gd name="T54" fmla="*/ 4853 w 279"/>
                <a:gd name="T55" fmla="*/ 1346 h 117"/>
                <a:gd name="T56" fmla="*/ 4740 w 279"/>
                <a:gd name="T57" fmla="*/ 1518 h 117"/>
                <a:gd name="T58" fmla="*/ 4354 w 279"/>
                <a:gd name="T59" fmla="*/ 1016 h 117"/>
                <a:gd name="T60" fmla="*/ 3500 w 279"/>
                <a:gd name="T61" fmla="*/ 1167 h 117"/>
                <a:gd name="T62" fmla="*/ 3291 w 279"/>
                <a:gd name="T63" fmla="*/ 930 h 117"/>
                <a:gd name="T64" fmla="*/ 2526 w 279"/>
                <a:gd name="T65" fmla="*/ 616 h 117"/>
                <a:gd name="T66" fmla="*/ 2142 w 279"/>
                <a:gd name="T67" fmla="*/ 930 h 117"/>
                <a:gd name="T68" fmla="*/ 1800 w 279"/>
                <a:gd name="T69" fmla="*/ 465 h 117"/>
                <a:gd name="T70" fmla="*/ 588 w 279"/>
                <a:gd name="T71" fmla="*/ 351 h 117"/>
                <a:gd name="T72" fmla="*/ 519 w 279"/>
                <a:gd name="T73" fmla="*/ 579 h 117"/>
                <a:gd name="T74" fmla="*/ 72 w 279"/>
                <a:gd name="T75" fmla="*/ 0 h 117"/>
                <a:gd name="T76" fmla="*/ 342 w 279"/>
                <a:gd name="T77" fmla="*/ 416 h 117"/>
                <a:gd name="T78" fmla="*/ 475 w 279"/>
                <a:gd name="T79" fmla="*/ 730 h 117"/>
                <a:gd name="T80" fmla="*/ 0 w 279"/>
                <a:gd name="T81" fmla="*/ 1053 h 117"/>
                <a:gd name="T82" fmla="*/ 177 w 279"/>
                <a:gd name="T83" fmla="*/ 1016 h 117"/>
                <a:gd name="T84" fmla="*/ 246 w 279"/>
                <a:gd name="T85" fmla="*/ 995 h 117"/>
                <a:gd name="T86" fmla="*/ 652 w 279"/>
                <a:gd name="T87" fmla="*/ 881 h 117"/>
                <a:gd name="T88" fmla="*/ 1220 w 279"/>
                <a:gd name="T89" fmla="*/ 1432 h 117"/>
                <a:gd name="T90" fmla="*/ 1739 w 279"/>
                <a:gd name="T91" fmla="*/ 1318 h 117"/>
                <a:gd name="T92" fmla="*/ 2009 w 279"/>
                <a:gd name="T93" fmla="*/ 1109 h 117"/>
                <a:gd name="T94" fmla="*/ 2029 w 279"/>
                <a:gd name="T95" fmla="*/ 1318 h 117"/>
                <a:gd name="T96" fmla="*/ 3097 w 279"/>
                <a:gd name="T97" fmla="*/ 1746 h 117"/>
                <a:gd name="T98" fmla="*/ 3158 w 279"/>
                <a:gd name="T99" fmla="*/ 1669 h 117"/>
                <a:gd name="T100" fmla="*/ 3448 w 279"/>
                <a:gd name="T101" fmla="*/ 1367 h 117"/>
                <a:gd name="T102" fmla="*/ 3942 w 279"/>
                <a:gd name="T103" fmla="*/ 1925 h 117"/>
                <a:gd name="T104" fmla="*/ 4740 w 279"/>
                <a:gd name="T105" fmla="*/ 1746 h 117"/>
                <a:gd name="T106" fmla="*/ 4781 w 279"/>
                <a:gd name="T107" fmla="*/ 1962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79" h="117">
                  <a:moveTo>
                    <a:pt x="86" y="36"/>
                  </a:moveTo>
                  <a:cubicBezTo>
                    <a:pt x="86" y="36"/>
                    <a:pt x="84" y="38"/>
                    <a:pt x="79" y="41"/>
                  </a:cubicBezTo>
                  <a:cubicBezTo>
                    <a:pt x="79" y="40"/>
                    <a:pt x="80" y="40"/>
                    <a:pt x="80" y="40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6" y="42"/>
                    <a:pt x="76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69" y="45"/>
                    <a:pt x="60" y="47"/>
                    <a:pt x="55" y="45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2" y="39"/>
                    <a:pt x="38" y="38"/>
                    <a:pt x="34" y="36"/>
                  </a:cubicBezTo>
                  <a:cubicBezTo>
                    <a:pt x="31" y="35"/>
                    <a:pt x="32" y="33"/>
                    <a:pt x="33" y="33"/>
                  </a:cubicBezTo>
                  <a:cubicBezTo>
                    <a:pt x="33" y="31"/>
                    <a:pt x="34" y="30"/>
                    <a:pt x="34" y="29"/>
                  </a:cubicBezTo>
                  <a:cubicBezTo>
                    <a:pt x="34" y="27"/>
                    <a:pt x="33" y="25"/>
                    <a:pt x="31" y="23"/>
                  </a:cubicBezTo>
                  <a:cubicBezTo>
                    <a:pt x="32" y="22"/>
                    <a:pt x="33" y="21"/>
                    <a:pt x="33" y="19"/>
                  </a:cubicBezTo>
                  <a:cubicBezTo>
                    <a:pt x="33" y="18"/>
                    <a:pt x="34" y="17"/>
                    <a:pt x="34" y="17"/>
                  </a:cubicBezTo>
                  <a:cubicBezTo>
                    <a:pt x="39" y="17"/>
                    <a:pt x="43" y="17"/>
                    <a:pt x="48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71" y="17"/>
                    <a:pt x="79" y="20"/>
                    <a:pt x="79" y="20"/>
                  </a:cubicBezTo>
                  <a:cubicBezTo>
                    <a:pt x="81" y="20"/>
                    <a:pt x="81" y="21"/>
                    <a:pt x="82" y="22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5" y="25"/>
                    <a:pt x="87" y="29"/>
                    <a:pt x="87" y="30"/>
                  </a:cubicBezTo>
                  <a:cubicBezTo>
                    <a:pt x="87" y="32"/>
                    <a:pt x="88" y="32"/>
                    <a:pt x="89" y="33"/>
                  </a:cubicBezTo>
                  <a:cubicBezTo>
                    <a:pt x="88" y="34"/>
                    <a:pt x="87" y="34"/>
                    <a:pt x="86" y="36"/>
                  </a:cubicBezTo>
                  <a:close/>
                  <a:moveTo>
                    <a:pt x="145" y="47"/>
                  </a:moveTo>
                  <a:cubicBezTo>
                    <a:pt x="145" y="47"/>
                    <a:pt x="144" y="51"/>
                    <a:pt x="139" y="53"/>
                  </a:cubicBezTo>
                  <a:cubicBezTo>
                    <a:pt x="139" y="53"/>
                    <a:pt x="140" y="53"/>
                    <a:pt x="140" y="53"/>
                  </a:cubicBezTo>
                  <a:cubicBezTo>
                    <a:pt x="138" y="54"/>
                    <a:pt x="138" y="54"/>
                    <a:pt x="138" y="54"/>
                  </a:cubicBezTo>
                  <a:cubicBezTo>
                    <a:pt x="138" y="54"/>
                    <a:pt x="137" y="55"/>
                    <a:pt x="137" y="55"/>
                  </a:cubicBezTo>
                  <a:cubicBezTo>
                    <a:pt x="137" y="55"/>
                    <a:pt x="136" y="55"/>
                    <a:pt x="136" y="55"/>
                  </a:cubicBezTo>
                  <a:cubicBezTo>
                    <a:pt x="136" y="55"/>
                    <a:pt x="135" y="56"/>
                    <a:pt x="135" y="56"/>
                  </a:cubicBezTo>
                  <a:cubicBezTo>
                    <a:pt x="134" y="57"/>
                    <a:pt x="131" y="57"/>
                    <a:pt x="127" y="56"/>
                  </a:cubicBezTo>
                  <a:cubicBezTo>
                    <a:pt x="124" y="55"/>
                    <a:pt x="119" y="53"/>
                    <a:pt x="114" y="51"/>
                  </a:cubicBezTo>
                  <a:cubicBezTo>
                    <a:pt x="109" y="48"/>
                    <a:pt x="105" y="46"/>
                    <a:pt x="100" y="45"/>
                  </a:cubicBezTo>
                  <a:cubicBezTo>
                    <a:pt x="99" y="44"/>
                    <a:pt x="99" y="41"/>
                    <a:pt x="99" y="41"/>
                  </a:cubicBezTo>
                  <a:cubicBezTo>
                    <a:pt x="99" y="40"/>
                    <a:pt x="99" y="40"/>
                    <a:pt x="99" y="39"/>
                  </a:cubicBezTo>
                  <a:cubicBezTo>
                    <a:pt x="99" y="38"/>
                    <a:pt x="98" y="36"/>
                    <a:pt x="97" y="35"/>
                  </a:cubicBezTo>
                  <a:cubicBezTo>
                    <a:pt x="99" y="34"/>
                    <a:pt x="101" y="32"/>
                    <a:pt x="101" y="29"/>
                  </a:cubicBezTo>
                  <a:cubicBezTo>
                    <a:pt x="101" y="29"/>
                    <a:pt x="101" y="25"/>
                    <a:pt x="104" y="25"/>
                  </a:cubicBezTo>
                  <a:cubicBezTo>
                    <a:pt x="106" y="25"/>
                    <a:pt x="109" y="25"/>
                    <a:pt x="113" y="25"/>
                  </a:cubicBezTo>
                  <a:cubicBezTo>
                    <a:pt x="118" y="24"/>
                    <a:pt x="125" y="24"/>
                    <a:pt x="128" y="24"/>
                  </a:cubicBezTo>
                  <a:cubicBezTo>
                    <a:pt x="131" y="24"/>
                    <a:pt x="133" y="25"/>
                    <a:pt x="134" y="26"/>
                  </a:cubicBezTo>
                  <a:cubicBezTo>
                    <a:pt x="135" y="27"/>
                    <a:pt x="140" y="32"/>
                    <a:pt x="142" y="35"/>
                  </a:cubicBezTo>
                  <a:cubicBezTo>
                    <a:pt x="145" y="38"/>
                    <a:pt x="145" y="42"/>
                    <a:pt x="145" y="42"/>
                  </a:cubicBezTo>
                  <a:cubicBezTo>
                    <a:pt x="146" y="43"/>
                    <a:pt x="146" y="44"/>
                    <a:pt x="147" y="45"/>
                  </a:cubicBezTo>
                  <a:cubicBezTo>
                    <a:pt x="146" y="46"/>
                    <a:pt x="146" y="46"/>
                    <a:pt x="145" y="47"/>
                  </a:cubicBezTo>
                  <a:close/>
                  <a:moveTo>
                    <a:pt x="206" y="59"/>
                  </a:moveTo>
                  <a:cubicBezTo>
                    <a:pt x="206" y="59"/>
                    <a:pt x="204" y="63"/>
                    <a:pt x="199" y="66"/>
                  </a:cubicBezTo>
                  <a:cubicBezTo>
                    <a:pt x="196" y="67"/>
                    <a:pt x="192" y="67"/>
                    <a:pt x="189" y="66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2" y="60"/>
                    <a:pt x="167" y="58"/>
                    <a:pt x="161" y="57"/>
                  </a:cubicBezTo>
                  <a:cubicBezTo>
                    <a:pt x="158" y="56"/>
                    <a:pt x="158" y="53"/>
                    <a:pt x="158" y="52"/>
                  </a:cubicBezTo>
                  <a:cubicBezTo>
                    <a:pt x="158" y="52"/>
                    <a:pt x="159" y="51"/>
                    <a:pt x="159" y="50"/>
                  </a:cubicBezTo>
                  <a:cubicBezTo>
                    <a:pt x="159" y="48"/>
                    <a:pt x="158" y="47"/>
                    <a:pt x="157" y="46"/>
                  </a:cubicBezTo>
                  <a:cubicBezTo>
                    <a:pt x="158" y="44"/>
                    <a:pt x="159" y="43"/>
                    <a:pt x="159" y="41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9" y="39"/>
                    <a:pt x="161" y="35"/>
                    <a:pt x="164" y="36"/>
                  </a:cubicBezTo>
                  <a:cubicBezTo>
                    <a:pt x="172" y="37"/>
                    <a:pt x="182" y="38"/>
                    <a:pt x="182" y="38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39"/>
                    <a:pt x="197" y="39"/>
                    <a:pt x="197" y="39"/>
                  </a:cubicBezTo>
                  <a:cubicBezTo>
                    <a:pt x="197" y="40"/>
                    <a:pt x="200" y="41"/>
                    <a:pt x="202" y="44"/>
                  </a:cubicBezTo>
                  <a:cubicBezTo>
                    <a:pt x="205" y="46"/>
                    <a:pt x="206" y="51"/>
                    <a:pt x="206" y="53"/>
                  </a:cubicBezTo>
                  <a:cubicBezTo>
                    <a:pt x="206" y="54"/>
                    <a:pt x="207" y="55"/>
                    <a:pt x="208" y="57"/>
                  </a:cubicBezTo>
                  <a:cubicBezTo>
                    <a:pt x="207" y="57"/>
                    <a:pt x="207" y="58"/>
                    <a:pt x="206" y="59"/>
                  </a:cubicBezTo>
                  <a:close/>
                  <a:moveTo>
                    <a:pt x="230" y="75"/>
                  </a:moveTo>
                  <a:cubicBezTo>
                    <a:pt x="217" y="106"/>
                    <a:pt x="217" y="106"/>
                    <a:pt x="217" y="106"/>
                  </a:cubicBezTo>
                  <a:cubicBezTo>
                    <a:pt x="217" y="106"/>
                    <a:pt x="216" y="117"/>
                    <a:pt x="218" y="112"/>
                  </a:cubicBezTo>
                  <a:cubicBezTo>
                    <a:pt x="220" y="106"/>
                    <a:pt x="227" y="90"/>
                    <a:pt x="231" y="81"/>
                  </a:cubicBezTo>
                  <a:cubicBezTo>
                    <a:pt x="235" y="71"/>
                    <a:pt x="234" y="73"/>
                    <a:pt x="230" y="71"/>
                  </a:cubicBezTo>
                  <a:cubicBezTo>
                    <a:pt x="227" y="68"/>
                    <a:pt x="218" y="66"/>
                    <a:pt x="219" y="65"/>
                  </a:cubicBezTo>
                  <a:cubicBezTo>
                    <a:pt x="219" y="64"/>
                    <a:pt x="219" y="64"/>
                    <a:pt x="219" y="64"/>
                  </a:cubicBezTo>
                  <a:cubicBezTo>
                    <a:pt x="220" y="63"/>
                    <a:pt x="220" y="62"/>
                    <a:pt x="220" y="61"/>
                  </a:cubicBezTo>
                  <a:cubicBezTo>
                    <a:pt x="220" y="60"/>
                    <a:pt x="219" y="58"/>
                    <a:pt x="218" y="57"/>
                  </a:cubicBezTo>
                  <a:cubicBezTo>
                    <a:pt x="219" y="56"/>
                    <a:pt x="220" y="54"/>
                    <a:pt x="220" y="52"/>
                  </a:cubicBezTo>
                  <a:cubicBezTo>
                    <a:pt x="220" y="52"/>
                    <a:pt x="220" y="52"/>
                    <a:pt x="220" y="51"/>
                  </a:cubicBezTo>
                  <a:cubicBezTo>
                    <a:pt x="222" y="52"/>
                    <a:pt x="226" y="52"/>
                    <a:pt x="229" y="51"/>
                  </a:cubicBezTo>
                  <a:cubicBezTo>
                    <a:pt x="232" y="50"/>
                    <a:pt x="241" y="49"/>
                    <a:pt x="245" y="48"/>
                  </a:cubicBezTo>
                  <a:cubicBezTo>
                    <a:pt x="249" y="47"/>
                    <a:pt x="254" y="39"/>
                    <a:pt x="260" y="29"/>
                  </a:cubicBezTo>
                  <a:cubicBezTo>
                    <a:pt x="267" y="20"/>
                    <a:pt x="279" y="5"/>
                    <a:pt x="279" y="5"/>
                  </a:cubicBezTo>
                  <a:cubicBezTo>
                    <a:pt x="275" y="6"/>
                    <a:pt x="275" y="6"/>
                    <a:pt x="275" y="6"/>
                  </a:cubicBezTo>
                  <a:cubicBezTo>
                    <a:pt x="275" y="6"/>
                    <a:pt x="256" y="28"/>
                    <a:pt x="252" y="34"/>
                  </a:cubicBezTo>
                  <a:cubicBezTo>
                    <a:pt x="253" y="33"/>
                    <a:pt x="248" y="45"/>
                    <a:pt x="245" y="46"/>
                  </a:cubicBezTo>
                  <a:cubicBezTo>
                    <a:pt x="245" y="46"/>
                    <a:pt x="233" y="48"/>
                    <a:pt x="229" y="48"/>
                  </a:cubicBezTo>
                  <a:cubicBezTo>
                    <a:pt x="222" y="48"/>
                    <a:pt x="218" y="47"/>
                    <a:pt x="215" y="46"/>
                  </a:cubicBezTo>
                  <a:cubicBezTo>
                    <a:pt x="216" y="49"/>
                    <a:pt x="216" y="51"/>
                    <a:pt x="216" y="52"/>
                  </a:cubicBezTo>
                  <a:cubicBezTo>
                    <a:pt x="216" y="53"/>
                    <a:pt x="215" y="55"/>
                    <a:pt x="213" y="55"/>
                  </a:cubicBezTo>
                  <a:cubicBezTo>
                    <a:pt x="212" y="55"/>
                    <a:pt x="210" y="54"/>
                    <a:pt x="210" y="52"/>
                  </a:cubicBezTo>
                  <a:cubicBezTo>
                    <a:pt x="210" y="52"/>
                    <a:pt x="209" y="45"/>
                    <a:pt x="205" y="41"/>
                  </a:cubicBezTo>
                  <a:cubicBezTo>
                    <a:pt x="203" y="39"/>
                    <a:pt x="200" y="36"/>
                    <a:pt x="198" y="36"/>
                  </a:cubicBezTo>
                  <a:cubicBezTo>
                    <a:pt x="197" y="35"/>
                    <a:pt x="195" y="35"/>
                    <a:pt x="193" y="35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55" y="35"/>
                    <a:pt x="155" y="40"/>
                    <a:pt x="155" y="40"/>
                  </a:cubicBezTo>
                  <a:cubicBezTo>
                    <a:pt x="156" y="42"/>
                    <a:pt x="154" y="43"/>
                    <a:pt x="153" y="44"/>
                  </a:cubicBezTo>
                  <a:cubicBezTo>
                    <a:pt x="151" y="44"/>
                    <a:pt x="150" y="43"/>
                    <a:pt x="149" y="41"/>
                  </a:cubicBezTo>
                  <a:cubicBezTo>
                    <a:pt x="149" y="41"/>
                    <a:pt x="149" y="36"/>
                    <a:pt x="146" y="32"/>
                  </a:cubicBezTo>
                  <a:cubicBezTo>
                    <a:pt x="143" y="29"/>
                    <a:pt x="137" y="24"/>
                    <a:pt x="136" y="23"/>
                  </a:cubicBezTo>
                  <a:cubicBezTo>
                    <a:pt x="134" y="21"/>
                    <a:pt x="132" y="20"/>
                    <a:pt x="128" y="20"/>
                  </a:cubicBezTo>
                  <a:cubicBezTo>
                    <a:pt x="125" y="20"/>
                    <a:pt x="119" y="20"/>
                    <a:pt x="112" y="21"/>
                  </a:cubicBezTo>
                  <a:cubicBezTo>
                    <a:pt x="105" y="21"/>
                    <a:pt x="99" y="22"/>
                    <a:pt x="94" y="21"/>
                  </a:cubicBezTo>
                  <a:cubicBezTo>
                    <a:pt x="96" y="25"/>
                    <a:pt x="97" y="28"/>
                    <a:pt x="97" y="28"/>
                  </a:cubicBezTo>
                  <a:cubicBezTo>
                    <a:pt x="97" y="30"/>
                    <a:pt x="96" y="32"/>
                    <a:pt x="95" y="32"/>
                  </a:cubicBezTo>
                  <a:cubicBezTo>
                    <a:pt x="93" y="32"/>
                    <a:pt x="91" y="31"/>
                    <a:pt x="91" y="30"/>
                  </a:cubicBezTo>
                  <a:cubicBezTo>
                    <a:pt x="91" y="30"/>
                    <a:pt x="90" y="24"/>
                    <a:pt x="86" y="20"/>
                  </a:cubicBezTo>
                  <a:cubicBezTo>
                    <a:pt x="85" y="18"/>
                    <a:pt x="84" y="17"/>
                    <a:pt x="80" y="16"/>
                  </a:cubicBezTo>
                  <a:cubicBezTo>
                    <a:pt x="80" y="16"/>
                    <a:pt x="72" y="13"/>
                    <a:pt x="60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0" y="13"/>
                    <a:pt x="32" y="13"/>
                    <a:pt x="26" y="12"/>
                  </a:cubicBezTo>
                  <a:cubicBezTo>
                    <a:pt x="28" y="15"/>
                    <a:pt x="28" y="18"/>
                    <a:pt x="28" y="18"/>
                  </a:cubicBezTo>
                  <a:cubicBezTo>
                    <a:pt x="29" y="20"/>
                    <a:pt x="28" y="21"/>
                    <a:pt x="26" y="22"/>
                  </a:cubicBezTo>
                  <a:cubicBezTo>
                    <a:pt x="25" y="22"/>
                    <a:pt x="23" y="21"/>
                    <a:pt x="23" y="20"/>
                  </a:cubicBezTo>
                  <a:cubicBezTo>
                    <a:pt x="23" y="19"/>
                    <a:pt x="21" y="14"/>
                    <a:pt x="17" y="11"/>
                  </a:cubicBezTo>
                  <a:cubicBezTo>
                    <a:pt x="14" y="9"/>
                    <a:pt x="11" y="7"/>
                    <a:pt x="11" y="6"/>
                  </a:cubicBezTo>
                  <a:cubicBezTo>
                    <a:pt x="9" y="4"/>
                    <a:pt x="7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6" y="1"/>
                    <a:pt x="8" y="6"/>
                    <a:pt x="9" y="8"/>
                  </a:cubicBezTo>
                  <a:cubicBezTo>
                    <a:pt x="10" y="9"/>
                    <a:pt x="11" y="13"/>
                    <a:pt x="15" y="14"/>
                  </a:cubicBezTo>
                  <a:cubicBezTo>
                    <a:pt x="17" y="16"/>
                    <a:pt x="18" y="19"/>
                    <a:pt x="19" y="20"/>
                  </a:cubicBezTo>
                  <a:cubicBezTo>
                    <a:pt x="19" y="22"/>
                    <a:pt x="20" y="23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5" y="34"/>
                    <a:pt x="5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0" y="35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37"/>
                    <a:pt x="6" y="36"/>
                    <a:pt x="8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1" y="32"/>
                    <a:pt x="24" y="27"/>
                    <a:pt x="24" y="27"/>
                  </a:cubicBezTo>
                  <a:cubicBezTo>
                    <a:pt x="25" y="26"/>
                    <a:pt x="27" y="25"/>
                    <a:pt x="28" y="26"/>
                  </a:cubicBezTo>
                  <a:cubicBezTo>
                    <a:pt x="30" y="27"/>
                    <a:pt x="30" y="29"/>
                    <a:pt x="29" y="30"/>
                  </a:cubicBezTo>
                  <a:cubicBezTo>
                    <a:pt x="29" y="31"/>
                    <a:pt x="27" y="33"/>
                    <a:pt x="22" y="36"/>
                  </a:cubicBezTo>
                  <a:cubicBezTo>
                    <a:pt x="29" y="38"/>
                    <a:pt x="37" y="42"/>
                    <a:pt x="44" y="45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60" y="51"/>
                    <a:pt x="72" y="48"/>
                    <a:pt x="77" y="45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9" y="44"/>
                    <a:pt x="80" y="44"/>
                    <a:pt x="80" y="44"/>
                  </a:cubicBezTo>
                  <a:cubicBezTo>
                    <a:pt x="87" y="41"/>
                    <a:pt x="89" y="38"/>
                    <a:pt x="89" y="38"/>
                  </a:cubicBezTo>
                  <a:cubicBezTo>
                    <a:pt x="90" y="36"/>
                    <a:pt x="92" y="36"/>
                    <a:pt x="94" y="37"/>
                  </a:cubicBezTo>
                  <a:cubicBezTo>
                    <a:pt x="95" y="37"/>
                    <a:pt x="95" y="39"/>
                    <a:pt x="95" y="41"/>
                  </a:cubicBezTo>
                  <a:cubicBezTo>
                    <a:pt x="95" y="41"/>
                    <a:pt x="93" y="43"/>
                    <a:pt x="90" y="45"/>
                  </a:cubicBezTo>
                  <a:cubicBezTo>
                    <a:pt x="96" y="47"/>
                    <a:pt x="104" y="50"/>
                    <a:pt x="112" y="54"/>
                  </a:cubicBezTo>
                  <a:cubicBezTo>
                    <a:pt x="117" y="56"/>
                    <a:pt x="122" y="59"/>
                    <a:pt x="126" y="60"/>
                  </a:cubicBezTo>
                  <a:cubicBezTo>
                    <a:pt x="131" y="61"/>
                    <a:pt x="134" y="61"/>
                    <a:pt x="137" y="60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8" y="59"/>
                    <a:pt x="139" y="59"/>
                    <a:pt x="139" y="58"/>
                  </a:cubicBezTo>
                  <a:cubicBezTo>
                    <a:pt x="140" y="58"/>
                    <a:pt x="140" y="58"/>
                    <a:pt x="140" y="57"/>
                  </a:cubicBezTo>
                  <a:cubicBezTo>
                    <a:pt x="141" y="57"/>
                    <a:pt x="141" y="57"/>
                    <a:pt x="142" y="57"/>
                  </a:cubicBezTo>
                  <a:cubicBezTo>
                    <a:pt x="147" y="53"/>
                    <a:pt x="149" y="49"/>
                    <a:pt x="149" y="49"/>
                  </a:cubicBezTo>
                  <a:cubicBezTo>
                    <a:pt x="149" y="47"/>
                    <a:pt x="151" y="47"/>
                    <a:pt x="153" y="47"/>
                  </a:cubicBezTo>
                  <a:cubicBezTo>
                    <a:pt x="154" y="48"/>
                    <a:pt x="155" y="50"/>
                    <a:pt x="154" y="51"/>
                  </a:cubicBezTo>
                  <a:cubicBezTo>
                    <a:pt x="154" y="51"/>
                    <a:pt x="153" y="54"/>
                    <a:pt x="150" y="58"/>
                  </a:cubicBezTo>
                  <a:cubicBezTo>
                    <a:pt x="158" y="60"/>
                    <a:pt x="167" y="63"/>
                    <a:pt x="175" y="66"/>
                  </a:cubicBezTo>
                  <a:cubicBezTo>
                    <a:pt x="187" y="70"/>
                    <a:pt x="187" y="70"/>
                    <a:pt x="187" y="70"/>
                  </a:cubicBezTo>
                  <a:cubicBezTo>
                    <a:pt x="193" y="72"/>
                    <a:pt x="197" y="71"/>
                    <a:pt x="201" y="69"/>
                  </a:cubicBezTo>
                  <a:cubicBezTo>
                    <a:pt x="208" y="65"/>
                    <a:pt x="210" y="61"/>
                    <a:pt x="210" y="60"/>
                  </a:cubicBezTo>
                  <a:cubicBezTo>
                    <a:pt x="210" y="59"/>
                    <a:pt x="212" y="58"/>
                    <a:pt x="214" y="59"/>
                  </a:cubicBezTo>
                  <a:cubicBezTo>
                    <a:pt x="215" y="59"/>
                    <a:pt x="216" y="61"/>
                    <a:pt x="215" y="62"/>
                  </a:cubicBezTo>
                  <a:cubicBezTo>
                    <a:pt x="215" y="63"/>
                    <a:pt x="215" y="65"/>
                    <a:pt x="212" y="67"/>
                  </a:cubicBezTo>
                  <a:cubicBezTo>
                    <a:pt x="218" y="68"/>
                    <a:pt x="230" y="73"/>
                    <a:pt x="230" y="75"/>
                  </a:cubicBezTo>
                  <a:close/>
                </a:path>
              </a:pathLst>
            </a:custGeom>
            <a:solidFill>
              <a:srgbClr val="F7D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9" name="Freeform 216">
              <a:extLst>
                <a:ext uri="{FF2B5EF4-FFF2-40B4-BE49-F238E27FC236}">
                  <a16:creationId xmlns:a16="http://schemas.microsoft.com/office/drawing/2014/main" id="{61BE2719-8AB6-4303-99B5-FF93E348E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321"/>
              <a:ext cx="484" cy="91"/>
            </a:xfrm>
            <a:custGeom>
              <a:avLst/>
              <a:gdLst>
                <a:gd name="T0" fmla="*/ 0 w 222"/>
                <a:gd name="T1" fmla="*/ 114 h 39"/>
                <a:gd name="T2" fmla="*/ 403 w 222"/>
                <a:gd name="T3" fmla="*/ 0 h 39"/>
                <a:gd name="T4" fmla="*/ 403 w 222"/>
                <a:gd name="T5" fmla="*/ 0 h 39"/>
                <a:gd name="T6" fmla="*/ 1284 w 222"/>
                <a:gd name="T7" fmla="*/ 420 h 39"/>
                <a:gd name="T8" fmla="*/ 1940 w 222"/>
                <a:gd name="T9" fmla="*/ 294 h 39"/>
                <a:gd name="T10" fmla="*/ 2913 w 222"/>
                <a:gd name="T11" fmla="*/ 735 h 39"/>
                <a:gd name="T12" fmla="*/ 3371 w 222"/>
                <a:gd name="T13" fmla="*/ 649 h 39"/>
                <a:gd name="T14" fmla="*/ 3371 w 222"/>
                <a:gd name="T15" fmla="*/ 649 h 39"/>
                <a:gd name="T16" fmla="*/ 4310 w 222"/>
                <a:gd name="T17" fmla="*/ 1066 h 39"/>
                <a:gd name="T18" fmla="*/ 4785 w 222"/>
                <a:gd name="T19" fmla="*/ 980 h 39"/>
                <a:gd name="T20" fmla="*/ 4785 w 222"/>
                <a:gd name="T21" fmla="*/ 980 h 39"/>
                <a:gd name="T22" fmla="*/ 5014 w 222"/>
                <a:gd name="T23" fmla="*/ 1001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39">
                  <a:moveTo>
                    <a:pt x="0" y="4"/>
                  </a:moveTo>
                  <a:cubicBezTo>
                    <a:pt x="11" y="3"/>
                    <a:pt x="13" y="2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1"/>
                    <a:pt x="46" y="10"/>
                    <a:pt x="57" y="14"/>
                  </a:cubicBezTo>
                  <a:cubicBezTo>
                    <a:pt x="67" y="18"/>
                    <a:pt x="82" y="12"/>
                    <a:pt x="86" y="10"/>
                  </a:cubicBezTo>
                  <a:cubicBezTo>
                    <a:pt x="96" y="9"/>
                    <a:pt x="118" y="22"/>
                    <a:pt x="129" y="25"/>
                  </a:cubicBezTo>
                  <a:cubicBezTo>
                    <a:pt x="139" y="29"/>
                    <a:pt x="145" y="25"/>
                    <a:pt x="149" y="22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61" y="25"/>
                    <a:pt x="180" y="32"/>
                    <a:pt x="191" y="36"/>
                  </a:cubicBezTo>
                  <a:cubicBezTo>
                    <a:pt x="201" y="39"/>
                    <a:pt x="209" y="35"/>
                    <a:pt x="212" y="33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5" y="33"/>
                    <a:pt x="218" y="33"/>
                    <a:pt x="222" y="34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0" name="Freeform 217">
              <a:extLst>
                <a:ext uri="{FF2B5EF4-FFF2-40B4-BE49-F238E27FC236}">
                  <a16:creationId xmlns:a16="http://schemas.microsoft.com/office/drawing/2014/main" id="{638F3E17-A1F5-45F3-8A98-1A0E0269C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2214"/>
              <a:ext cx="499" cy="110"/>
            </a:xfrm>
            <a:custGeom>
              <a:avLst/>
              <a:gdLst>
                <a:gd name="T0" fmla="*/ 5162 w 229"/>
                <a:gd name="T1" fmla="*/ 1407 h 47"/>
                <a:gd name="T2" fmla="*/ 4644 w 229"/>
                <a:gd name="T3" fmla="*/ 1348 h 47"/>
                <a:gd name="T4" fmla="*/ 4644 w 229"/>
                <a:gd name="T5" fmla="*/ 1348 h 47"/>
                <a:gd name="T6" fmla="*/ 4264 w 229"/>
                <a:gd name="T7" fmla="*/ 1051 h 47"/>
                <a:gd name="T8" fmla="*/ 3177 w 229"/>
                <a:gd name="T9" fmla="*/ 936 h 47"/>
                <a:gd name="T10" fmla="*/ 3177 w 229"/>
                <a:gd name="T11" fmla="*/ 936 h 47"/>
                <a:gd name="T12" fmla="*/ 2791 w 229"/>
                <a:gd name="T13" fmla="*/ 601 h 47"/>
                <a:gd name="T14" fmla="*/ 1800 w 229"/>
                <a:gd name="T15" fmla="*/ 564 h 47"/>
                <a:gd name="T16" fmla="*/ 1264 w 229"/>
                <a:gd name="T17" fmla="*/ 360 h 47"/>
                <a:gd name="T18" fmla="*/ 246 w 229"/>
                <a:gd name="T19" fmla="*/ 269 h 47"/>
                <a:gd name="T20" fmla="*/ 246 w 229"/>
                <a:gd name="T21" fmla="*/ 269 h 47"/>
                <a:gd name="T22" fmla="*/ 0 w 229"/>
                <a:gd name="T23" fmla="*/ 0 h 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9" h="47">
                  <a:moveTo>
                    <a:pt x="229" y="47"/>
                  </a:moveTo>
                  <a:cubicBezTo>
                    <a:pt x="219" y="47"/>
                    <a:pt x="211" y="47"/>
                    <a:pt x="206" y="45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3" y="41"/>
                    <a:pt x="199" y="35"/>
                    <a:pt x="189" y="35"/>
                  </a:cubicBezTo>
                  <a:cubicBezTo>
                    <a:pt x="178" y="34"/>
                    <a:pt x="161" y="32"/>
                    <a:pt x="141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38" y="28"/>
                    <a:pt x="135" y="21"/>
                    <a:pt x="124" y="20"/>
                  </a:cubicBezTo>
                  <a:cubicBezTo>
                    <a:pt x="113" y="19"/>
                    <a:pt x="84" y="25"/>
                    <a:pt x="80" y="19"/>
                  </a:cubicBezTo>
                  <a:cubicBezTo>
                    <a:pt x="78" y="15"/>
                    <a:pt x="67" y="13"/>
                    <a:pt x="56" y="12"/>
                  </a:cubicBezTo>
                  <a:cubicBezTo>
                    <a:pt x="45" y="12"/>
                    <a:pt x="19" y="15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6" y="2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1" name="Freeform 218">
              <a:extLst>
                <a:ext uri="{FF2B5EF4-FFF2-40B4-BE49-F238E27FC236}">
                  <a16:creationId xmlns:a16="http://schemas.microsoft.com/office/drawing/2014/main" id="{18468D22-9C36-47A0-8D40-298075558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286"/>
              <a:ext cx="512" cy="126"/>
            </a:xfrm>
            <a:custGeom>
              <a:avLst/>
              <a:gdLst>
                <a:gd name="T0" fmla="*/ 20 w 235"/>
                <a:gd name="T1" fmla="*/ 380 h 54"/>
                <a:gd name="T2" fmla="*/ 44 w 235"/>
                <a:gd name="T3" fmla="*/ 355 h 54"/>
                <a:gd name="T4" fmla="*/ 290 w 235"/>
                <a:gd name="T5" fmla="*/ 294 h 54"/>
                <a:gd name="T6" fmla="*/ 362 w 235"/>
                <a:gd name="T7" fmla="*/ 294 h 54"/>
                <a:gd name="T8" fmla="*/ 362 w 235"/>
                <a:gd name="T9" fmla="*/ 266 h 54"/>
                <a:gd name="T10" fmla="*/ 362 w 235"/>
                <a:gd name="T11" fmla="*/ 266 h 54"/>
                <a:gd name="T12" fmla="*/ 649 w 235"/>
                <a:gd name="T13" fmla="*/ 65 h 54"/>
                <a:gd name="T14" fmla="*/ 745 w 235"/>
                <a:gd name="T15" fmla="*/ 28 h 54"/>
                <a:gd name="T16" fmla="*/ 765 w 235"/>
                <a:gd name="T17" fmla="*/ 152 h 54"/>
                <a:gd name="T18" fmla="*/ 612 w 235"/>
                <a:gd name="T19" fmla="*/ 331 h 54"/>
                <a:gd name="T20" fmla="*/ 1107 w 235"/>
                <a:gd name="T21" fmla="*/ 600 h 54"/>
                <a:gd name="T22" fmla="*/ 1333 w 235"/>
                <a:gd name="T23" fmla="*/ 714 h 54"/>
                <a:gd name="T24" fmla="*/ 1852 w 235"/>
                <a:gd name="T25" fmla="*/ 600 h 54"/>
                <a:gd name="T26" fmla="*/ 1852 w 235"/>
                <a:gd name="T27" fmla="*/ 600 h 54"/>
                <a:gd name="T28" fmla="*/ 1852 w 235"/>
                <a:gd name="T29" fmla="*/ 600 h 54"/>
                <a:gd name="T30" fmla="*/ 1869 w 235"/>
                <a:gd name="T31" fmla="*/ 600 h 54"/>
                <a:gd name="T32" fmla="*/ 1913 w 235"/>
                <a:gd name="T33" fmla="*/ 560 h 54"/>
                <a:gd name="T34" fmla="*/ 2122 w 235"/>
                <a:gd name="T35" fmla="*/ 380 h 54"/>
                <a:gd name="T36" fmla="*/ 2235 w 235"/>
                <a:gd name="T37" fmla="*/ 355 h 54"/>
                <a:gd name="T38" fmla="*/ 2255 w 235"/>
                <a:gd name="T39" fmla="*/ 469 h 54"/>
                <a:gd name="T40" fmla="*/ 2142 w 235"/>
                <a:gd name="T41" fmla="*/ 600 h 54"/>
                <a:gd name="T42" fmla="*/ 2638 w 235"/>
                <a:gd name="T43" fmla="*/ 866 h 54"/>
                <a:gd name="T44" fmla="*/ 2948 w 235"/>
                <a:gd name="T45" fmla="*/ 1041 h 54"/>
                <a:gd name="T46" fmla="*/ 3194 w 235"/>
                <a:gd name="T47" fmla="*/ 1041 h 54"/>
                <a:gd name="T48" fmla="*/ 3194 w 235"/>
                <a:gd name="T49" fmla="*/ 1001 h 54"/>
                <a:gd name="T50" fmla="*/ 3246 w 235"/>
                <a:gd name="T51" fmla="*/ 980 h 54"/>
                <a:gd name="T52" fmla="*/ 3266 w 235"/>
                <a:gd name="T53" fmla="*/ 952 h 54"/>
                <a:gd name="T54" fmla="*/ 3309 w 235"/>
                <a:gd name="T55" fmla="*/ 952 h 54"/>
                <a:gd name="T56" fmla="*/ 3475 w 235"/>
                <a:gd name="T57" fmla="*/ 714 h 54"/>
                <a:gd name="T58" fmla="*/ 3556 w 235"/>
                <a:gd name="T59" fmla="*/ 649 h 54"/>
                <a:gd name="T60" fmla="*/ 3580 w 235"/>
                <a:gd name="T61" fmla="*/ 772 h 54"/>
                <a:gd name="T62" fmla="*/ 3495 w 235"/>
                <a:gd name="T63" fmla="*/ 980 h 54"/>
                <a:gd name="T64" fmla="*/ 4055 w 235"/>
                <a:gd name="T65" fmla="*/ 1220 h 54"/>
                <a:gd name="T66" fmla="*/ 4325 w 235"/>
                <a:gd name="T67" fmla="*/ 1335 h 54"/>
                <a:gd name="T68" fmla="*/ 4643 w 235"/>
                <a:gd name="T69" fmla="*/ 1307 h 54"/>
                <a:gd name="T70" fmla="*/ 4841 w 235"/>
                <a:gd name="T71" fmla="*/ 1041 h 54"/>
                <a:gd name="T72" fmla="*/ 4933 w 235"/>
                <a:gd name="T73" fmla="*/ 1001 h 54"/>
                <a:gd name="T74" fmla="*/ 4957 w 235"/>
                <a:gd name="T75" fmla="*/ 1094 h 54"/>
                <a:gd name="T76" fmla="*/ 4893 w 235"/>
                <a:gd name="T77" fmla="*/ 1246 h 54"/>
                <a:gd name="T78" fmla="*/ 5296 w 235"/>
                <a:gd name="T79" fmla="*/ 1486 h 54"/>
                <a:gd name="T80" fmla="*/ 5255 w 235"/>
                <a:gd name="T81" fmla="*/ 1601 h 54"/>
                <a:gd name="T82" fmla="*/ 5009 w 235"/>
                <a:gd name="T83" fmla="*/ 1449 h 54"/>
                <a:gd name="T84" fmla="*/ 4780 w 235"/>
                <a:gd name="T85" fmla="*/ 1421 h 54"/>
                <a:gd name="T86" fmla="*/ 4780 w 235"/>
                <a:gd name="T87" fmla="*/ 1421 h 54"/>
                <a:gd name="T88" fmla="*/ 4301 w 235"/>
                <a:gd name="T89" fmla="*/ 1514 h 54"/>
                <a:gd name="T90" fmla="*/ 3362 w 235"/>
                <a:gd name="T91" fmla="*/ 1094 h 54"/>
                <a:gd name="T92" fmla="*/ 3362 w 235"/>
                <a:gd name="T93" fmla="*/ 1094 h 54"/>
                <a:gd name="T94" fmla="*/ 2904 w 235"/>
                <a:gd name="T95" fmla="*/ 1181 h 54"/>
                <a:gd name="T96" fmla="*/ 1933 w 235"/>
                <a:gd name="T97" fmla="*/ 735 h 54"/>
                <a:gd name="T98" fmla="*/ 1281 w 235"/>
                <a:gd name="T99" fmla="*/ 866 h 54"/>
                <a:gd name="T100" fmla="*/ 403 w 235"/>
                <a:gd name="T101" fmla="*/ 446 h 54"/>
                <a:gd name="T102" fmla="*/ 403 w 235"/>
                <a:gd name="T103" fmla="*/ 446 h 54"/>
                <a:gd name="T104" fmla="*/ 0 w 235"/>
                <a:gd name="T105" fmla="*/ 560 h 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35" h="54">
                  <a:moveTo>
                    <a:pt x="1" y="13"/>
                  </a:moveTo>
                  <a:cubicBezTo>
                    <a:pt x="2" y="13"/>
                    <a:pt x="2" y="12"/>
                    <a:pt x="2" y="12"/>
                  </a:cubicBezTo>
                  <a:cubicBezTo>
                    <a:pt x="8" y="12"/>
                    <a:pt x="11" y="11"/>
                    <a:pt x="13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6" y="7"/>
                    <a:pt x="29" y="2"/>
                    <a:pt x="29" y="2"/>
                  </a:cubicBezTo>
                  <a:cubicBezTo>
                    <a:pt x="30" y="1"/>
                    <a:pt x="32" y="0"/>
                    <a:pt x="33" y="1"/>
                  </a:cubicBezTo>
                  <a:cubicBezTo>
                    <a:pt x="35" y="2"/>
                    <a:pt x="35" y="4"/>
                    <a:pt x="34" y="5"/>
                  </a:cubicBezTo>
                  <a:cubicBezTo>
                    <a:pt x="34" y="6"/>
                    <a:pt x="32" y="8"/>
                    <a:pt x="27" y="11"/>
                  </a:cubicBezTo>
                  <a:cubicBezTo>
                    <a:pt x="34" y="13"/>
                    <a:pt x="42" y="17"/>
                    <a:pt x="49" y="20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5" y="26"/>
                    <a:pt x="77" y="23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92" y="16"/>
                    <a:pt x="94" y="13"/>
                    <a:pt x="94" y="13"/>
                  </a:cubicBezTo>
                  <a:cubicBezTo>
                    <a:pt x="95" y="11"/>
                    <a:pt x="97" y="11"/>
                    <a:pt x="99" y="12"/>
                  </a:cubicBezTo>
                  <a:cubicBezTo>
                    <a:pt x="100" y="12"/>
                    <a:pt x="100" y="14"/>
                    <a:pt x="100" y="16"/>
                  </a:cubicBezTo>
                  <a:cubicBezTo>
                    <a:pt x="100" y="16"/>
                    <a:pt x="98" y="18"/>
                    <a:pt x="95" y="20"/>
                  </a:cubicBezTo>
                  <a:cubicBezTo>
                    <a:pt x="101" y="22"/>
                    <a:pt x="109" y="25"/>
                    <a:pt x="117" y="29"/>
                  </a:cubicBezTo>
                  <a:cubicBezTo>
                    <a:pt x="122" y="31"/>
                    <a:pt x="127" y="34"/>
                    <a:pt x="131" y="35"/>
                  </a:cubicBezTo>
                  <a:cubicBezTo>
                    <a:pt x="136" y="36"/>
                    <a:pt x="139" y="36"/>
                    <a:pt x="142" y="35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3" y="34"/>
                    <a:pt x="144" y="34"/>
                    <a:pt x="144" y="33"/>
                  </a:cubicBezTo>
                  <a:cubicBezTo>
                    <a:pt x="145" y="33"/>
                    <a:pt x="145" y="33"/>
                    <a:pt x="145" y="32"/>
                  </a:cubicBezTo>
                  <a:cubicBezTo>
                    <a:pt x="146" y="32"/>
                    <a:pt x="146" y="32"/>
                    <a:pt x="147" y="32"/>
                  </a:cubicBezTo>
                  <a:cubicBezTo>
                    <a:pt x="152" y="28"/>
                    <a:pt x="154" y="24"/>
                    <a:pt x="154" y="24"/>
                  </a:cubicBezTo>
                  <a:cubicBezTo>
                    <a:pt x="154" y="22"/>
                    <a:pt x="156" y="22"/>
                    <a:pt x="158" y="22"/>
                  </a:cubicBezTo>
                  <a:cubicBezTo>
                    <a:pt x="159" y="23"/>
                    <a:pt x="160" y="25"/>
                    <a:pt x="159" y="26"/>
                  </a:cubicBezTo>
                  <a:cubicBezTo>
                    <a:pt x="159" y="26"/>
                    <a:pt x="158" y="29"/>
                    <a:pt x="155" y="33"/>
                  </a:cubicBezTo>
                  <a:cubicBezTo>
                    <a:pt x="163" y="35"/>
                    <a:pt x="172" y="38"/>
                    <a:pt x="180" y="41"/>
                  </a:cubicBezTo>
                  <a:cubicBezTo>
                    <a:pt x="192" y="45"/>
                    <a:pt x="192" y="45"/>
                    <a:pt x="192" y="45"/>
                  </a:cubicBezTo>
                  <a:cubicBezTo>
                    <a:pt x="198" y="47"/>
                    <a:pt x="202" y="46"/>
                    <a:pt x="206" y="44"/>
                  </a:cubicBezTo>
                  <a:cubicBezTo>
                    <a:pt x="213" y="40"/>
                    <a:pt x="215" y="36"/>
                    <a:pt x="215" y="35"/>
                  </a:cubicBezTo>
                  <a:cubicBezTo>
                    <a:pt x="215" y="34"/>
                    <a:pt x="217" y="33"/>
                    <a:pt x="219" y="34"/>
                  </a:cubicBezTo>
                  <a:cubicBezTo>
                    <a:pt x="220" y="34"/>
                    <a:pt x="221" y="36"/>
                    <a:pt x="220" y="37"/>
                  </a:cubicBezTo>
                  <a:cubicBezTo>
                    <a:pt x="220" y="38"/>
                    <a:pt x="220" y="40"/>
                    <a:pt x="217" y="42"/>
                  </a:cubicBezTo>
                  <a:cubicBezTo>
                    <a:pt x="223" y="43"/>
                    <a:pt x="235" y="48"/>
                    <a:pt x="235" y="50"/>
                  </a:cubicBezTo>
                  <a:cubicBezTo>
                    <a:pt x="233" y="54"/>
                    <a:pt x="233" y="54"/>
                    <a:pt x="233" y="54"/>
                  </a:cubicBezTo>
                  <a:cubicBezTo>
                    <a:pt x="233" y="53"/>
                    <a:pt x="226" y="51"/>
                    <a:pt x="222" y="49"/>
                  </a:cubicBezTo>
                  <a:cubicBezTo>
                    <a:pt x="218" y="48"/>
                    <a:pt x="215" y="48"/>
                    <a:pt x="212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09" y="50"/>
                    <a:pt x="201" y="54"/>
                    <a:pt x="191" y="51"/>
                  </a:cubicBezTo>
                  <a:cubicBezTo>
                    <a:pt x="180" y="47"/>
                    <a:pt x="161" y="40"/>
                    <a:pt x="149" y="37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45" y="40"/>
                    <a:pt x="139" y="44"/>
                    <a:pt x="129" y="40"/>
                  </a:cubicBezTo>
                  <a:cubicBezTo>
                    <a:pt x="118" y="37"/>
                    <a:pt x="96" y="24"/>
                    <a:pt x="86" y="25"/>
                  </a:cubicBezTo>
                  <a:cubicBezTo>
                    <a:pt x="82" y="27"/>
                    <a:pt x="67" y="33"/>
                    <a:pt x="57" y="29"/>
                  </a:cubicBezTo>
                  <a:cubicBezTo>
                    <a:pt x="46" y="25"/>
                    <a:pt x="28" y="16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4" y="17"/>
                    <a:pt x="11" y="18"/>
                    <a:pt x="0" y="19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2" name="Freeform 219">
              <a:extLst>
                <a:ext uri="{FF2B5EF4-FFF2-40B4-BE49-F238E27FC236}">
                  <a16:creationId xmlns:a16="http://schemas.microsoft.com/office/drawing/2014/main" id="{5C9A2D44-E900-476D-B6F4-0108A3327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212"/>
              <a:ext cx="537" cy="144"/>
            </a:xfrm>
            <a:custGeom>
              <a:avLst/>
              <a:gdLst>
                <a:gd name="T0" fmla="*/ 0 w 246"/>
                <a:gd name="T1" fmla="*/ 200 h 62"/>
                <a:gd name="T2" fmla="*/ 177 w 246"/>
                <a:gd name="T3" fmla="*/ 379 h 62"/>
                <a:gd name="T4" fmla="*/ 323 w 246"/>
                <a:gd name="T5" fmla="*/ 530 h 62"/>
                <a:gd name="T6" fmla="*/ 458 w 246"/>
                <a:gd name="T7" fmla="*/ 787 h 62"/>
                <a:gd name="T8" fmla="*/ 520 w 246"/>
                <a:gd name="T9" fmla="*/ 841 h 62"/>
                <a:gd name="T10" fmla="*/ 572 w 246"/>
                <a:gd name="T11" fmla="*/ 729 h 62"/>
                <a:gd name="T12" fmla="*/ 520 w 246"/>
                <a:gd name="T13" fmla="*/ 550 h 62"/>
                <a:gd name="T14" fmla="*/ 1019 w 246"/>
                <a:gd name="T15" fmla="*/ 550 h 62"/>
                <a:gd name="T16" fmla="*/ 1292 w 246"/>
                <a:gd name="T17" fmla="*/ 550 h 62"/>
                <a:gd name="T18" fmla="*/ 1749 w 246"/>
                <a:gd name="T19" fmla="*/ 664 h 62"/>
                <a:gd name="T20" fmla="*/ 1882 w 246"/>
                <a:gd name="T21" fmla="*/ 787 h 62"/>
                <a:gd name="T22" fmla="*/ 1997 w 246"/>
                <a:gd name="T23" fmla="*/ 1080 h 62"/>
                <a:gd name="T24" fmla="*/ 2091 w 246"/>
                <a:gd name="T25" fmla="*/ 1138 h 62"/>
                <a:gd name="T26" fmla="*/ 2135 w 246"/>
                <a:gd name="T27" fmla="*/ 1015 h 62"/>
                <a:gd name="T28" fmla="*/ 2067 w 246"/>
                <a:gd name="T29" fmla="*/ 815 h 62"/>
                <a:gd name="T30" fmla="*/ 2478 w 246"/>
                <a:gd name="T31" fmla="*/ 815 h 62"/>
                <a:gd name="T32" fmla="*/ 2840 w 246"/>
                <a:gd name="T33" fmla="*/ 787 h 62"/>
                <a:gd name="T34" fmla="*/ 3017 w 246"/>
                <a:gd name="T35" fmla="*/ 880 h 62"/>
                <a:gd name="T36" fmla="*/ 3246 w 246"/>
                <a:gd name="T37" fmla="*/ 1138 h 62"/>
                <a:gd name="T38" fmla="*/ 3316 w 246"/>
                <a:gd name="T39" fmla="*/ 1391 h 62"/>
                <a:gd name="T40" fmla="*/ 3403 w 246"/>
                <a:gd name="T41" fmla="*/ 1477 h 62"/>
                <a:gd name="T42" fmla="*/ 3456 w 246"/>
                <a:gd name="T43" fmla="*/ 1366 h 62"/>
                <a:gd name="T44" fmla="*/ 3379 w 246"/>
                <a:gd name="T45" fmla="*/ 1101 h 62"/>
                <a:gd name="T46" fmla="*/ 4069 w 246"/>
                <a:gd name="T47" fmla="*/ 1191 h 62"/>
                <a:gd name="T48" fmla="*/ 4318 w 246"/>
                <a:gd name="T49" fmla="*/ 1231 h 62"/>
                <a:gd name="T50" fmla="*/ 4431 w 246"/>
                <a:gd name="T51" fmla="*/ 1252 h 62"/>
                <a:gd name="T52" fmla="*/ 4589 w 246"/>
                <a:gd name="T53" fmla="*/ 1391 h 62"/>
                <a:gd name="T54" fmla="*/ 4704 w 246"/>
                <a:gd name="T55" fmla="*/ 1716 h 62"/>
                <a:gd name="T56" fmla="*/ 4765 w 246"/>
                <a:gd name="T57" fmla="*/ 1802 h 62"/>
                <a:gd name="T58" fmla="*/ 4837 w 246"/>
                <a:gd name="T59" fmla="*/ 1716 h 62"/>
                <a:gd name="T60" fmla="*/ 4818 w 246"/>
                <a:gd name="T61" fmla="*/ 1542 h 62"/>
                <a:gd name="T62" fmla="*/ 5128 w 246"/>
                <a:gd name="T63" fmla="*/ 1603 h 62"/>
                <a:gd name="T64" fmla="*/ 5494 w 246"/>
                <a:gd name="T65" fmla="*/ 1542 h 62"/>
                <a:gd name="T66" fmla="*/ 5584 w 246"/>
                <a:gd name="T67" fmla="*/ 1366 h 62"/>
                <a:gd name="T68" fmla="*/ 5265 w 246"/>
                <a:gd name="T69" fmla="*/ 1366 h 62"/>
                <a:gd name="T70" fmla="*/ 4722 w 246"/>
                <a:gd name="T71" fmla="*/ 1342 h 62"/>
                <a:gd name="T72" fmla="*/ 4722 w 246"/>
                <a:gd name="T73" fmla="*/ 1342 h 62"/>
                <a:gd name="T74" fmla="*/ 4335 w 246"/>
                <a:gd name="T75" fmla="*/ 1052 h 62"/>
                <a:gd name="T76" fmla="*/ 3246 w 246"/>
                <a:gd name="T77" fmla="*/ 927 h 62"/>
                <a:gd name="T78" fmla="*/ 3246 w 246"/>
                <a:gd name="T79" fmla="*/ 927 h 62"/>
                <a:gd name="T80" fmla="*/ 2860 w 246"/>
                <a:gd name="T81" fmla="*/ 615 h 62"/>
                <a:gd name="T82" fmla="*/ 1864 w 246"/>
                <a:gd name="T83" fmla="*/ 578 h 62"/>
                <a:gd name="T84" fmla="*/ 1321 w 246"/>
                <a:gd name="T85" fmla="*/ 379 h 62"/>
                <a:gd name="T86" fmla="*/ 290 w 246"/>
                <a:gd name="T87" fmla="*/ 286 h 62"/>
                <a:gd name="T88" fmla="*/ 290 w 246"/>
                <a:gd name="T89" fmla="*/ 286 h 62"/>
                <a:gd name="T90" fmla="*/ 0 w 246"/>
                <a:gd name="T91" fmla="*/ 0 h 6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6" h="62">
                  <a:moveTo>
                    <a:pt x="0" y="7"/>
                  </a:moveTo>
                  <a:cubicBezTo>
                    <a:pt x="4" y="8"/>
                    <a:pt x="6" y="11"/>
                    <a:pt x="8" y="13"/>
                  </a:cubicBezTo>
                  <a:cubicBezTo>
                    <a:pt x="8" y="14"/>
                    <a:pt x="11" y="16"/>
                    <a:pt x="14" y="18"/>
                  </a:cubicBezTo>
                  <a:cubicBezTo>
                    <a:pt x="18" y="21"/>
                    <a:pt x="20" y="26"/>
                    <a:pt x="20" y="27"/>
                  </a:cubicBezTo>
                  <a:cubicBezTo>
                    <a:pt x="20" y="28"/>
                    <a:pt x="22" y="29"/>
                    <a:pt x="23" y="29"/>
                  </a:cubicBezTo>
                  <a:cubicBezTo>
                    <a:pt x="25" y="28"/>
                    <a:pt x="26" y="27"/>
                    <a:pt x="25" y="25"/>
                  </a:cubicBezTo>
                  <a:cubicBezTo>
                    <a:pt x="25" y="25"/>
                    <a:pt x="25" y="22"/>
                    <a:pt x="23" y="19"/>
                  </a:cubicBezTo>
                  <a:cubicBezTo>
                    <a:pt x="29" y="20"/>
                    <a:pt x="37" y="20"/>
                    <a:pt x="45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69" y="20"/>
                    <a:pt x="77" y="23"/>
                    <a:pt x="77" y="23"/>
                  </a:cubicBezTo>
                  <a:cubicBezTo>
                    <a:pt x="81" y="24"/>
                    <a:pt x="82" y="25"/>
                    <a:pt x="83" y="27"/>
                  </a:cubicBezTo>
                  <a:cubicBezTo>
                    <a:pt x="87" y="31"/>
                    <a:pt x="88" y="37"/>
                    <a:pt x="88" y="37"/>
                  </a:cubicBezTo>
                  <a:cubicBezTo>
                    <a:pt x="88" y="38"/>
                    <a:pt x="90" y="39"/>
                    <a:pt x="92" y="39"/>
                  </a:cubicBezTo>
                  <a:cubicBezTo>
                    <a:pt x="93" y="39"/>
                    <a:pt x="94" y="37"/>
                    <a:pt x="94" y="35"/>
                  </a:cubicBezTo>
                  <a:cubicBezTo>
                    <a:pt x="94" y="35"/>
                    <a:pt x="93" y="32"/>
                    <a:pt x="91" y="28"/>
                  </a:cubicBezTo>
                  <a:cubicBezTo>
                    <a:pt x="96" y="29"/>
                    <a:pt x="102" y="28"/>
                    <a:pt x="109" y="28"/>
                  </a:cubicBezTo>
                  <a:cubicBezTo>
                    <a:pt x="116" y="27"/>
                    <a:pt x="122" y="27"/>
                    <a:pt x="125" y="27"/>
                  </a:cubicBezTo>
                  <a:cubicBezTo>
                    <a:pt x="129" y="27"/>
                    <a:pt x="131" y="28"/>
                    <a:pt x="133" y="30"/>
                  </a:cubicBezTo>
                  <a:cubicBezTo>
                    <a:pt x="134" y="31"/>
                    <a:pt x="140" y="36"/>
                    <a:pt x="143" y="39"/>
                  </a:cubicBezTo>
                  <a:cubicBezTo>
                    <a:pt x="146" y="43"/>
                    <a:pt x="146" y="48"/>
                    <a:pt x="146" y="48"/>
                  </a:cubicBezTo>
                  <a:cubicBezTo>
                    <a:pt x="147" y="50"/>
                    <a:pt x="148" y="51"/>
                    <a:pt x="150" y="51"/>
                  </a:cubicBezTo>
                  <a:cubicBezTo>
                    <a:pt x="151" y="50"/>
                    <a:pt x="153" y="49"/>
                    <a:pt x="152" y="47"/>
                  </a:cubicBezTo>
                  <a:cubicBezTo>
                    <a:pt x="152" y="47"/>
                    <a:pt x="152" y="42"/>
                    <a:pt x="149" y="38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90" y="42"/>
                    <a:pt x="190" y="42"/>
                    <a:pt x="190" y="42"/>
                  </a:cubicBezTo>
                  <a:cubicBezTo>
                    <a:pt x="192" y="42"/>
                    <a:pt x="194" y="42"/>
                    <a:pt x="195" y="43"/>
                  </a:cubicBezTo>
                  <a:cubicBezTo>
                    <a:pt x="197" y="43"/>
                    <a:pt x="200" y="46"/>
                    <a:pt x="202" y="48"/>
                  </a:cubicBezTo>
                  <a:cubicBezTo>
                    <a:pt x="206" y="52"/>
                    <a:pt x="207" y="59"/>
                    <a:pt x="207" y="59"/>
                  </a:cubicBezTo>
                  <a:cubicBezTo>
                    <a:pt x="207" y="61"/>
                    <a:pt x="209" y="62"/>
                    <a:pt x="210" y="62"/>
                  </a:cubicBezTo>
                  <a:cubicBezTo>
                    <a:pt x="212" y="62"/>
                    <a:pt x="213" y="60"/>
                    <a:pt x="213" y="59"/>
                  </a:cubicBezTo>
                  <a:cubicBezTo>
                    <a:pt x="213" y="58"/>
                    <a:pt x="213" y="56"/>
                    <a:pt x="212" y="53"/>
                  </a:cubicBezTo>
                  <a:cubicBezTo>
                    <a:pt x="215" y="54"/>
                    <a:pt x="219" y="55"/>
                    <a:pt x="226" y="55"/>
                  </a:cubicBezTo>
                  <a:cubicBezTo>
                    <a:pt x="230" y="55"/>
                    <a:pt x="242" y="53"/>
                    <a:pt x="242" y="53"/>
                  </a:cubicBezTo>
                  <a:cubicBezTo>
                    <a:pt x="242" y="53"/>
                    <a:pt x="245" y="47"/>
                    <a:pt x="246" y="47"/>
                  </a:cubicBezTo>
                  <a:cubicBezTo>
                    <a:pt x="232" y="47"/>
                    <a:pt x="232" y="47"/>
                    <a:pt x="232" y="47"/>
                  </a:cubicBezTo>
                  <a:cubicBezTo>
                    <a:pt x="222" y="48"/>
                    <a:pt x="213" y="48"/>
                    <a:pt x="208" y="46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5" y="42"/>
                    <a:pt x="201" y="36"/>
                    <a:pt x="191" y="36"/>
                  </a:cubicBezTo>
                  <a:cubicBezTo>
                    <a:pt x="180" y="35"/>
                    <a:pt x="163" y="33"/>
                    <a:pt x="143" y="32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0" y="29"/>
                    <a:pt x="137" y="22"/>
                    <a:pt x="126" y="21"/>
                  </a:cubicBezTo>
                  <a:cubicBezTo>
                    <a:pt x="115" y="20"/>
                    <a:pt x="86" y="26"/>
                    <a:pt x="82" y="20"/>
                  </a:cubicBezTo>
                  <a:cubicBezTo>
                    <a:pt x="80" y="16"/>
                    <a:pt x="69" y="14"/>
                    <a:pt x="58" y="13"/>
                  </a:cubicBezTo>
                  <a:cubicBezTo>
                    <a:pt x="47" y="13"/>
                    <a:pt x="21" y="16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1" y="7"/>
                    <a:pt x="8" y="2"/>
                    <a:pt x="0" y="0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3" name="Freeform 220">
              <a:extLst>
                <a:ext uri="{FF2B5EF4-FFF2-40B4-BE49-F238E27FC236}">
                  <a16:creationId xmlns:a16="http://schemas.microsoft.com/office/drawing/2014/main" id="{2C705AD4-020B-4027-8FC5-5E032BFD6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321"/>
              <a:ext cx="484" cy="91"/>
            </a:xfrm>
            <a:custGeom>
              <a:avLst/>
              <a:gdLst>
                <a:gd name="T0" fmla="*/ 5014 w 222"/>
                <a:gd name="T1" fmla="*/ 1001 h 39"/>
                <a:gd name="T2" fmla="*/ 4785 w 222"/>
                <a:gd name="T3" fmla="*/ 980 h 39"/>
                <a:gd name="T4" fmla="*/ 4785 w 222"/>
                <a:gd name="T5" fmla="*/ 980 h 39"/>
                <a:gd name="T6" fmla="*/ 4310 w 222"/>
                <a:gd name="T7" fmla="*/ 1066 h 39"/>
                <a:gd name="T8" fmla="*/ 3371 w 222"/>
                <a:gd name="T9" fmla="*/ 649 h 39"/>
                <a:gd name="T10" fmla="*/ 3371 w 222"/>
                <a:gd name="T11" fmla="*/ 649 h 39"/>
                <a:gd name="T12" fmla="*/ 2913 w 222"/>
                <a:gd name="T13" fmla="*/ 735 h 39"/>
                <a:gd name="T14" fmla="*/ 1940 w 222"/>
                <a:gd name="T15" fmla="*/ 294 h 39"/>
                <a:gd name="T16" fmla="*/ 1284 w 222"/>
                <a:gd name="T17" fmla="*/ 420 h 39"/>
                <a:gd name="T18" fmla="*/ 403 w 222"/>
                <a:gd name="T19" fmla="*/ 0 h 39"/>
                <a:gd name="T20" fmla="*/ 403 w 222"/>
                <a:gd name="T21" fmla="*/ 0 h 39"/>
                <a:gd name="T22" fmla="*/ 0 w 222"/>
                <a:gd name="T23" fmla="*/ 114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39">
                  <a:moveTo>
                    <a:pt x="222" y="34"/>
                  </a:moveTo>
                  <a:cubicBezTo>
                    <a:pt x="218" y="33"/>
                    <a:pt x="215" y="33"/>
                    <a:pt x="212" y="33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09" y="35"/>
                    <a:pt x="201" y="39"/>
                    <a:pt x="191" y="36"/>
                  </a:cubicBezTo>
                  <a:cubicBezTo>
                    <a:pt x="180" y="32"/>
                    <a:pt x="161" y="25"/>
                    <a:pt x="149" y="22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45" y="25"/>
                    <a:pt x="139" y="29"/>
                    <a:pt x="129" y="25"/>
                  </a:cubicBezTo>
                  <a:cubicBezTo>
                    <a:pt x="118" y="22"/>
                    <a:pt x="96" y="9"/>
                    <a:pt x="86" y="10"/>
                  </a:cubicBezTo>
                  <a:cubicBezTo>
                    <a:pt x="82" y="12"/>
                    <a:pt x="67" y="18"/>
                    <a:pt x="57" y="14"/>
                  </a:cubicBezTo>
                  <a:cubicBezTo>
                    <a:pt x="46" y="10"/>
                    <a:pt x="28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2"/>
                    <a:pt x="11" y="3"/>
                    <a:pt x="0" y="4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4" name="Freeform 221">
              <a:extLst>
                <a:ext uri="{FF2B5EF4-FFF2-40B4-BE49-F238E27FC236}">
                  <a16:creationId xmlns:a16="http://schemas.microsoft.com/office/drawing/2014/main" id="{8802FF6A-65D8-4F59-B149-9D1B6A183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2286"/>
              <a:ext cx="510" cy="126"/>
            </a:xfrm>
            <a:custGeom>
              <a:avLst/>
              <a:gdLst>
                <a:gd name="T0" fmla="*/ 0 w 234"/>
                <a:gd name="T1" fmla="*/ 380 h 54"/>
                <a:gd name="T2" fmla="*/ 20 w 234"/>
                <a:gd name="T3" fmla="*/ 355 h 54"/>
                <a:gd name="T4" fmla="*/ 270 w 234"/>
                <a:gd name="T5" fmla="*/ 294 h 54"/>
                <a:gd name="T6" fmla="*/ 342 w 234"/>
                <a:gd name="T7" fmla="*/ 294 h 54"/>
                <a:gd name="T8" fmla="*/ 342 w 234"/>
                <a:gd name="T9" fmla="*/ 266 h 54"/>
                <a:gd name="T10" fmla="*/ 342 w 234"/>
                <a:gd name="T11" fmla="*/ 266 h 54"/>
                <a:gd name="T12" fmla="*/ 632 w 234"/>
                <a:gd name="T13" fmla="*/ 65 h 54"/>
                <a:gd name="T14" fmla="*/ 726 w 234"/>
                <a:gd name="T15" fmla="*/ 28 h 54"/>
                <a:gd name="T16" fmla="*/ 745 w 234"/>
                <a:gd name="T17" fmla="*/ 152 h 54"/>
                <a:gd name="T18" fmla="*/ 588 w 234"/>
                <a:gd name="T19" fmla="*/ 331 h 54"/>
                <a:gd name="T20" fmla="*/ 1088 w 234"/>
                <a:gd name="T21" fmla="*/ 600 h 54"/>
                <a:gd name="T22" fmla="*/ 1306 w 234"/>
                <a:gd name="T23" fmla="*/ 714 h 54"/>
                <a:gd name="T24" fmla="*/ 1833 w 234"/>
                <a:gd name="T25" fmla="*/ 600 h 54"/>
                <a:gd name="T26" fmla="*/ 1833 w 234"/>
                <a:gd name="T27" fmla="*/ 600 h 54"/>
                <a:gd name="T28" fmla="*/ 1833 w 234"/>
                <a:gd name="T29" fmla="*/ 600 h 54"/>
                <a:gd name="T30" fmla="*/ 1853 w 234"/>
                <a:gd name="T31" fmla="*/ 600 h 54"/>
                <a:gd name="T32" fmla="*/ 1896 w 234"/>
                <a:gd name="T33" fmla="*/ 560 h 54"/>
                <a:gd name="T34" fmla="*/ 2099 w 234"/>
                <a:gd name="T35" fmla="*/ 380 h 54"/>
                <a:gd name="T36" fmla="*/ 2214 w 234"/>
                <a:gd name="T37" fmla="*/ 355 h 54"/>
                <a:gd name="T38" fmla="*/ 2238 w 234"/>
                <a:gd name="T39" fmla="*/ 469 h 54"/>
                <a:gd name="T40" fmla="*/ 2123 w 234"/>
                <a:gd name="T41" fmla="*/ 600 h 54"/>
                <a:gd name="T42" fmla="*/ 2618 w 234"/>
                <a:gd name="T43" fmla="*/ 866 h 54"/>
                <a:gd name="T44" fmla="*/ 2931 w 234"/>
                <a:gd name="T45" fmla="*/ 1041 h 54"/>
                <a:gd name="T46" fmla="*/ 3178 w 234"/>
                <a:gd name="T47" fmla="*/ 1041 h 54"/>
                <a:gd name="T48" fmla="*/ 3178 w 234"/>
                <a:gd name="T49" fmla="*/ 1001 h 54"/>
                <a:gd name="T50" fmla="*/ 3230 w 234"/>
                <a:gd name="T51" fmla="*/ 980 h 54"/>
                <a:gd name="T52" fmla="*/ 3250 w 234"/>
                <a:gd name="T53" fmla="*/ 952 h 54"/>
                <a:gd name="T54" fmla="*/ 3291 w 234"/>
                <a:gd name="T55" fmla="*/ 952 h 54"/>
                <a:gd name="T56" fmla="*/ 3448 w 234"/>
                <a:gd name="T57" fmla="*/ 714 h 54"/>
                <a:gd name="T58" fmla="*/ 3539 w 234"/>
                <a:gd name="T59" fmla="*/ 649 h 54"/>
                <a:gd name="T60" fmla="*/ 3563 w 234"/>
                <a:gd name="T61" fmla="*/ 772 h 54"/>
                <a:gd name="T62" fmla="*/ 3476 w 234"/>
                <a:gd name="T63" fmla="*/ 980 h 54"/>
                <a:gd name="T64" fmla="*/ 4039 w 234"/>
                <a:gd name="T65" fmla="*/ 1220 h 54"/>
                <a:gd name="T66" fmla="*/ 4309 w 234"/>
                <a:gd name="T67" fmla="*/ 1335 h 54"/>
                <a:gd name="T68" fmla="*/ 4627 w 234"/>
                <a:gd name="T69" fmla="*/ 1307 h 54"/>
                <a:gd name="T70" fmla="*/ 4825 w 234"/>
                <a:gd name="T71" fmla="*/ 1041 h 54"/>
                <a:gd name="T72" fmla="*/ 4917 w 234"/>
                <a:gd name="T73" fmla="*/ 1001 h 54"/>
                <a:gd name="T74" fmla="*/ 4941 w 234"/>
                <a:gd name="T75" fmla="*/ 1094 h 54"/>
                <a:gd name="T76" fmla="*/ 4878 w 234"/>
                <a:gd name="T77" fmla="*/ 1246 h 54"/>
                <a:gd name="T78" fmla="*/ 5283 w 234"/>
                <a:gd name="T79" fmla="*/ 1486 h 54"/>
                <a:gd name="T80" fmla="*/ 5239 w 234"/>
                <a:gd name="T81" fmla="*/ 1601 h 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4" h="54">
                  <a:moveTo>
                    <a:pt x="0" y="13"/>
                  </a:moveTo>
                  <a:cubicBezTo>
                    <a:pt x="1" y="13"/>
                    <a:pt x="1" y="12"/>
                    <a:pt x="1" y="12"/>
                  </a:cubicBezTo>
                  <a:cubicBezTo>
                    <a:pt x="7" y="12"/>
                    <a:pt x="10" y="11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25" y="7"/>
                    <a:pt x="28" y="2"/>
                    <a:pt x="28" y="2"/>
                  </a:cubicBezTo>
                  <a:cubicBezTo>
                    <a:pt x="29" y="1"/>
                    <a:pt x="31" y="0"/>
                    <a:pt x="32" y="1"/>
                  </a:cubicBezTo>
                  <a:cubicBezTo>
                    <a:pt x="34" y="2"/>
                    <a:pt x="34" y="4"/>
                    <a:pt x="33" y="5"/>
                  </a:cubicBezTo>
                  <a:cubicBezTo>
                    <a:pt x="33" y="6"/>
                    <a:pt x="31" y="8"/>
                    <a:pt x="26" y="11"/>
                  </a:cubicBezTo>
                  <a:cubicBezTo>
                    <a:pt x="33" y="13"/>
                    <a:pt x="41" y="17"/>
                    <a:pt x="48" y="20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64" y="26"/>
                    <a:pt x="76" y="23"/>
                    <a:pt x="81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19"/>
                    <a:pt x="84" y="19"/>
                    <a:pt x="84" y="19"/>
                  </a:cubicBezTo>
                  <a:cubicBezTo>
                    <a:pt x="91" y="16"/>
                    <a:pt x="93" y="13"/>
                    <a:pt x="93" y="13"/>
                  </a:cubicBezTo>
                  <a:cubicBezTo>
                    <a:pt x="94" y="11"/>
                    <a:pt x="96" y="11"/>
                    <a:pt x="98" y="12"/>
                  </a:cubicBezTo>
                  <a:cubicBezTo>
                    <a:pt x="99" y="12"/>
                    <a:pt x="99" y="14"/>
                    <a:pt x="99" y="16"/>
                  </a:cubicBezTo>
                  <a:cubicBezTo>
                    <a:pt x="99" y="16"/>
                    <a:pt x="97" y="18"/>
                    <a:pt x="94" y="20"/>
                  </a:cubicBezTo>
                  <a:cubicBezTo>
                    <a:pt x="100" y="22"/>
                    <a:pt x="108" y="25"/>
                    <a:pt x="116" y="29"/>
                  </a:cubicBezTo>
                  <a:cubicBezTo>
                    <a:pt x="121" y="31"/>
                    <a:pt x="126" y="34"/>
                    <a:pt x="130" y="35"/>
                  </a:cubicBezTo>
                  <a:cubicBezTo>
                    <a:pt x="135" y="36"/>
                    <a:pt x="138" y="36"/>
                    <a:pt x="141" y="35"/>
                  </a:cubicBezTo>
                  <a:cubicBezTo>
                    <a:pt x="141" y="34"/>
                    <a:pt x="141" y="34"/>
                    <a:pt x="141" y="34"/>
                  </a:cubicBezTo>
                  <a:cubicBezTo>
                    <a:pt x="142" y="34"/>
                    <a:pt x="143" y="34"/>
                    <a:pt x="143" y="33"/>
                  </a:cubicBezTo>
                  <a:cubicBezTo>
                    <a:pt x="144" y="33"/>
                    <a:pt x="144" y="33"/>
                    <a:pt x="144" y="32"/>
                  </a:cubicBezTo>
                  <a:cubicBezTo>
                    <a:pt x="145" y="32"/>
                    <a:pt x="145" y="32"/>
                    <a:pt x="146" y="32"/>
                  </a:cubicBezTo>
                  <a:cubicBezTo>
                    <a:pt x="151" y="28"/>
                    <a:pt x="153" y="24"/>
                    <a:pt x="153" y="24"/>
                  </a:cubicBezTo>
                  <a:cubicBezTo>
                    <a:pt x="153" y="22"/>
                    <a:pt x="155" y="22"/>
                    <a:pt x="157" y="22"/>
                  </a:cubicBezTo>
                  <a:cubicBezTo>
                    <a:pt x="158" y="23"/>
                    <a:pt x="159" y="25"/>
                    <a:pt x="158" y="26"/>
                  </a:cubicBezTo>
                  <a:cubicBezTo>
                    <a:pt x="158" y="26"/>
                    <a:pt x="157" y="29"/>
                    <a:pt x="154" y="33"/>
                  </a:cubicBezTo>
                  <a:cubicBezTo>
                    <a:pt x="162" y="35"/>
                    <a:pt x="171" y="38"/>
                    <a:pt x="179" y="41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7" y="47"/>
                    <a:pt x="201" y="46"/>
                    <a:pt x="205" y="44"/>
                  </a:cubicBezTo>
                  <a:cubicBezTo>
                    <a:pt x="212" y="40"/>
                    <a:pt x="214" y="36"/>
                    <a:pt x="214" y="35"/>
                  </a:cubicBezTo>
                  <a:cubicBezTo>
                    <a:pt x="214" y="34"/>
                    <a:pt x="216" y="33"/>
                    <a:pt x="218" y="34"/>
                  </a:cubicBezTo>
                  <a:cubicBezTo>
                    <a:pt x="219" y="34"/>
                    <a:pt x="220" y="36"/>
                    <a:pt x="219" y="37"/>
                  </a:cubicBezTo>
                  <a:cubicBezTo>
                    <a:pt x="219" y="38"/>
                    <a:pt x="219" y="40"/>
                    <a:pt x="216" y="42"/>
                  </a:cubicBezTo>
                  <a:cubicBezTo>
                    <a:pt x="222" y="43"/>
                    <a:pt x="234" y="48"/>
                    <a:pt x="234" y="50"/>
                  </a:cubicBezTo>
                  <a:cubicBezTo>
                    <a:pt x="232" y="54"/>
                    <a:pt x="232" y="54"/>
                    <a:pt x="232" y="5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5" name="Freeform 222">
              <a:extLst>
                <a:ext uri="{FF2B5EF4-FFF2-40B4-BE49-F238E27FC236}">
                  <a16:creationId xmlns:a16="http://schemas.microsoft.com/office/drawing/2014/main" id="{87B75FF4-15C2-47DA-8CD3-500ECB7C3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212"/>
              <a:ext cx="29" cy="23"/>
            </a:xfrm>
            <a:custGeom>
              <a:avLst/>
              <a:gdLst>
                <a:gd name="T0" fmla="*/ 323 w 13"/>
                <a:gd name="T1" fmla="*/ 281 h 10"/>
                <a:gd name="T2" fmla="*/ 0 w 13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0">
                  <a:moveTo>
                    <a:pt x="13" y="10"/>
                  </a:moveTo>
                  <a:cubicBezTo>
                    <a:pt x="11" y="7"/>
                    <a:pt x="8" y="2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6" name="Freeform 223">
              <a:extLst>
                <a:ext uri="{FF2B5EF4-FFF2-40B4-BE49-F238E27FC236}">
                  <a16:creationId xmlns:a16="http://schemas.microsoft.com/office/drawing/2014/main" id="{4CFED76F-4E9C-4D6F-B1BD-CC2E8D29B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212"/>
              <a:ext cx="506" cy="112"/>
            </a:xfrm>
            <a:custGeom>
              <a:avLst/>
              <a:gdLst>
                <a:gd name="T0" fmla="*/ 5252 w 232"/>
                <a:gd name="T1" fmla="*/ 1400 h 48"/>
                <a:gd name="T2" fmla="*/ 4709 w 232"/>
                <a:gd name="T3" fmla="*/ 1360 h 48"/>
                <a:gd name="T4" fmla="*/ 4709 w 232"/>
                <a:gd name="T5" fmla="*/ 1360 h 48"/>
                <a:gd name="T6" fmla="*/ 4325 w 232"/>
                <a:gd name="T7" fmla="*/ 1066 h 48"/>
                <a:gd name="T8" fmla="*/ 3234 w 232"/>
                <a:gd name="T9" fmla="*/ 952 h 48"/>
                <a:gd name="T10" fmla="*/ 3234 w 232"/>
                <a:gd name="T11" fmla="*/ 952 h 48"/>
                <a:gd name="T12" fmla="*/ 2855 w 232"/>
                <a:gd name="T13" fmla="*/ 621 h 48"/>
                <a:gd name="T14" fmla="*/ 1856 w 232"/>
                <a:gd name="T15" fmla="*/ 600 h 48"/>
                <a:gd name="T16" fmla="*/ 1309 w 232"/>
                <a:gd name="T17" fmla="*/ 380 h 48"/>
                <a:gd name="T18" fmla="*/ 290 w 232"/>
                <a:gd name="T19" fmla="*/ 294 h 48"/>
                <a:gd name="T20" fmla="*/ 290 w 232"/>
                <a:gd name="T21" fmla="*/ 294 h 48"/>
                <a:gd name="T22" fmla="*/ 0 w 232"/>
                <a:gd name="T23" fmla="*/ 0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48">
                  <a:moveTo>
                    <a:pt x="232" y="47"/>
                  </a:moveTo>
                  <a:cubicBezTo>
                    <a:pt x="222" y="48"/>
                    <a:pt x="213" y="48"/>
                    <a:pt x="208" y="46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5" y="42"/>
                    <a:pt x="201" y="36"/>
                    <a:pt x="191" y="36"/>
                  </a:cubicBezTo>
                  <a:cubicBezTo>
                    <a:pt x="180" y="35"/>
                    <a:pt x="163" y="33"/>
                    <a:pt x="143" y="32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0" y="29"/>
                    <a:pt x="137" y="22"/>
                    <a:pt x="126" y="21"/>
                  </a:cubicBezTo>
                  <a:cubicBezTo>
                    <a:pt x="115" y="20"/>
                    <a:pt x="86" y="26"/>
                    <a:pt x="82" y="20"/>
                  </a:cubicBezTo>
                  <a:cubicBezTo>
                    <a:pt x="80" y="16"/>
                    <a:pt x="69" y="14"/>
                    <a:pt x="58" y="13"/>
                  </a:cubicBezTo>
                  <a:cubicBezTo>
                    <a:pt x="47" y="13"/>
                    <a:pt x="21" y="16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1" y="7"/>
                    <a:pt x="8" y="2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7" name="Freeform 224">
              <a:extLst>
                <a:ext uri="{FF2B5EF4-FFF2-40B4-BE49-F238E27FC236}">
                  <a16:creationId xmlns:a16="http://schemas.microsoft.com/office/drawing/2014/main" id="{2D7DBE72-BD11-4587-8A77-BF379DC74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228"/>
              <a:ext cx="537" cy="128"/>
            </a:xfrm>
            <a:custGeom>
              <a:avLst/>
              <a:gdLst>
                <a:gd name="T0" fmla="*/ 0 w 246"/>
                <a:gd name="T1" fmla="*/ 0 h 55"/>
                <a:gd name="T2" fmla="*/ 177 w 246"/>
                <a:gd name="T3" fmla="*/ 179 h 55"/>
                <a:gd name="T4" fmla="*/ 323 w 246"/>
                <a:gd name="T5" fmla="*/ 330 h 55"/>
                <a:gd name="T6" fmla="*/ 458 w 246"/>
                <a:gd name="T7" fmla="*/ 591 h 55"/>
                <a:gd name="T8" fmla="*/ 520 w 246"/>
                <a:gd name="T9" fmla="*/ 645 h 55"/>
                <a:gd name="T10" fmla="*/ 572 w 246"/>
                <a:gd name="T11" fmla="*/ 531 h 55"/>
                <a:gd name="T12" fmla="*/ 520 w 246"/>
                <a:gd name="T13" fmla="*/ 351 h 55"/>
                <a:gd name="T14" fmla="*/ 1019 w 246"/>
                <a:gd name="T15" fmla="*/ 351 h 55"/>
                <a:gd name="T16" fmla="*/ 1292 w 246"/>
                <a:gd name="T17" fmla="*/ 351 h 55"/>
                <a:gd name="T18" fmla="*/ 1749 w 246"/>
                <a:gd name="T19" fmla="*/ 465 h 55"/>
                <a:gd name="T20" fmla="*/ 1882 w 246"/>
                <a:gd name="T21" fmla="*/ 591 h 55"/>
                <a:gd name="T22" fmla="*/ 1997 w 246"/>
                <a:gd name="T23" fmla="*/ 882 h 55"/>
                <a:gd name="T24" fmla="*/ 2091 w 246"/>
                <a:gd name="T25" fmla="*/ 931 h 55"/>
                <a:gd name="T26" fmla="*/ 2135 w 246"/>
                <a:gd name="T27" fmla="*/ 817 h 55"/>
                <a:gd name="T28" fmla="*/ 2067 w 246"/>
                <a:gd name="T29" fmla="*/ 617 h 55"/>
                <a:gd name="T30" fmla="*/ 2478 w 246"/>
                <a:gd name="T31" fmla="*/ 617 h 55"/>
                <a:gd name="T32" fmla="*/ 2840 w 246"/>
                <a:gd name="T33" fmla="*/ 591 h 55"/>
                <a:gd name="T34" fmla="*/ 3017 w 246"/>
                <a:gd name="T35" fmla="*/ 682 h 55"/>
                <a:gd name="T36" fmla="*/ 3246 w 246"/>
                <a:gd name="T37" fmla="*/ 931 h 55"/>
                <a:gd name="T38" fmla="*/ 3316 w 246"/>
                <a:gd name="T39" fmla="*/ 1196 h 55"/>
                <a:gd name="T40" fmla="*/ 3403 w 246"/>
                <a:gd name="T41" fmla="*/ 1285 h 55"/>
                <a:gd name="T42" fmla="*/ 3456 w 246"/>
                <a:gd name="T43" fmla="*/ 1171 h 55"/>
                <a:gd name="T44" fmla="*/ 3379 w 246"/>
                <a:gd name="T45" fmla="*/ 910 h 55"/>
                <a:gd name="T46" fmla="*/ 4069 w 246"/>
                <a:gd name="T47" fmla="*/ 996 h 55"/>
                <a:gd name="T48" fmla="*/ 4318 w 246"/>
                <a:gd name="T49" fmla="*/ 1024 h 55"/>
                <a:gd name="T50" fmla="*/ 4431 w 246"/>
                <a:gd name="T51" fmla="*/ 1057 h 55"/>
                <a:gd name="T52" fmla="*/ 4589 w 246"/>
                <a:gd name="T53" fmla="*/ 1196 h 55"/>
                <a:gd name="T54" fmla="*/ 4704 w 246"/>
                <a:gd name="T55" fmla="*/ 1527 h 55"/>
                <a:gd name="T56" fmla="*/ 4765 w 246"/>
                <a:gd name="T57" fmla="*/ 1615 h 55"/>
                <a:gd name="T58" fmla="*/ 4837 w 246"/>
                <a:gd name="T59" fmla="*/ 1527 h 55"/>
                <a:gd name="T60" fmla="*/ 4818 w 246"/>
                <a:gd name="T61" fmla="*/ 1347 h 55"/>
                <a:gd name="T62" fmla="*/ 5128 w 246"/>
                <a:gd name="T63" fmla="*/ 1413 h 55"/>
                <a:gd name="T64" fmla="*/ 5494 w 246"/>
                <a:gd name="T65" fmla="*/ 1347 h 55"/>
                <a:gd name="T66" fmla="*/ 5584 w 246"/>
                <a:gd name="T67" fmla="*/ 1171 h 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46" h="55">
                  <a:moveTo>
                    <a:pt x="0" y="0"/>
                  </a:moveTo>
                  <a:cubicBezTo>
                    <a:pt x="4" y="1"/>
                    <a:pt x="6" y="4"/>
                    <a:pt x="8" y="6"/>
                  </a:cubicBezTo>
                  <a:cubicBezTo>
                    <a:pt x="8" y="7"/>
                    <a:pt x="11" y="9"/>
                    <a:pt x="14" y="11"/>
                  </a:cubicBezTo>
                  <a:cubicBezTo>
                    <a:pt x="18" y="14"/>
                    <a:pt x="20" y="19"/>
                    <a:pt x="20" y="20"/>
                  </a:cubicBezTo>
                  <a:cubicBezTo>
                    <a:pt x="20" y="21"/>
                    <a:pt x="22" y="22"/>
                    <a:pt x="23" y="22"/>
                  </a:cubicBezTo>
                  <a:cubicBezTo>
                    <a:pt x="25" y="21"/>
                    <a:pt x="26" y="20"/>
                    <a:pt x="25" y="18"/>
                  </a:cubicBezTo>
                  <a:cubicBezTo>
                    <a:pt x="25" y="18"/>
                    <a:pt x="25" y="15"/>
                    <a:pt x="23" y="12"/>
                  </a:cubicBezTo>
                  <a:cubicBezTo>
                    <a:pt x="29" y="13"/>
                    <a:pt x="37" y="13"/>
                    <a:pt x="45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9" y="13"/>
                    <a:pt x="77" y="16"/>
                    <a:pt x="77" y="16"/>
                  </a:cubicBezTo>
                  <a:cubicBezTo>
                    <a:pt x="81" y="17"/>
                    <a:pt x="82" y="18"/>
                    <a:pt x="83" y="20"/>
                  </a:cubicBezTo>
                  <a:cubicBezTo>
                    <a:pt x="87" y="24"/>
                    <a:pt x="88" y="30"/>
                    <a:pt x="88" y="30"/>
                  </a:cubicBezTo>
                  <a:cubicBezTo>
                    <a:pt x="88" y="31"/>
                    <a:pt x="90" y="32"/>
                    <a:pt x="92" y="32"/>
                  </a:cubicBezTo>
                  <a:cubicBezTo>
                    <a:pt x="93" y="32"/>
                    <a:pt x="94" y="30"/>
                    <a:pt x="94" y="28"/>
                  </a:cubicBezTo>
                  <a:cubicBezTo>
                    <a:pt x="94" y="28"/>
                    <a:pt x="93" y="25"/>
                    <a:pt x="91" y="21"/>
                  </a:cubicBezTo>
                  <a:cubicBezTo>
                    <a:pt x="96" y="22"/>
                    <a:pt x="102" y="21"/>
                    <a:pt x="109" y="21"/>
                  </a:cubicBezTo>
                  <a:cubicBezTo>
                    <a:pt x="116" y="20"/>
                    <a:pt x="122" y="20"/>
                    <a:pt x="125" y="20"/>
                  </a:cubicBezTo>
                  <a:cubicBezTo>
                    <a:pt x="129" y="20"/>
                    <a:pt x="131" y="21"/>
                    <a:pt x="133" y="23"/>
                  </a:cubicBezTo>
                  <a:cubicBezTo>
                    <a:pt x="134" y="24"/>
                    <a:pt x="140" y="29"/>
                    <a:pt x="143" y="32"/>
                  </a:cubicBezTo>
                  <a:cubicBezTo>
                    <a:pt x="146" y="36"/>
                    <a:pt x="146" y="41"/>
                    <a:pt x="146" y="41"/>
                  </a:cubicBezTo>
                  <a:cubicBezTo>
                    <a:pt x="147" y="43"/>
                    <a:pt x="148" y="44"/>
                    <a:pt x="150" y="44"/>
                  </a:cubicBezTo>
                  <a:cubicBezTo>
                    <a:pt x="151" y="43"/>
                    <a:pt x="153" y="42"/>
                    <a:pt x="152" y="40"/>
                  </a:cubicBezTo>
                  <a:cubicBezTo>
                    <a:pt x="152" y="40"/>
                    <a:pt x="152" y="35"/>
                    <a:pt x="149" y="31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2" y="35"/>
                    <a:pt x="194" y="35"/>
                    <a:pt x="195" y="36"/>
                  </a:cubicBezTo>
                  <a:cubicBezTo>
                    <a:pt x="197" y="36"/>
                    <a:pt x="200" y="39"/>
                    <a:pt x="202" y="41"/>
                  </a:cubicBezTo>
                  <a:cubicBezTo>
                    <a:pt x="206" y="45"/>
                    <a:pt x="207" y="52"/>
                    <a:pt x="207" y="52"/>
                  </a:cubicBezTo>
                  <a:cubicBezTo>
                    <a:pt x="207" y="54"/>
                    <a:pt x="209" y="55"/>
                    <a:pt x="210" y="55"/>
                  </a:cubicBezTo>
                  <a:cubicBezTo>
                    <a:pt x="212" y="55"/>
                    <a:pt x="213" y="53"/>
                    <a:pt x="213" y="52"/>
                  </a:cubicBezTo>
                  <a:cubicBezTo>
                    <a:pt x="213" y="51"/>
                    <a:pt x="213" y="49"/>
                    <a:pt x="212" y="46"/>
                  </a:cubicBezTo>
                  <a:cubicBezTo>
                    <a:pt x="215" y="47"/>
                    <a:pt x="219" y="48"/>
                    <a:pt x="226" y="48"/>
                  </a:cubicBezTo>
                  <a:cubicBezTo>
                    <a:pt x="230" y="48"/>
                    <a:pt x="242" y="46"/>
                    <a:pt x="242" y="46"/>
                  </a:cubicBezTo>
                  <a:cubicBezTo>
                    <a:pt x="242" y="46"/>
                    <a:pt x="245" y="40"/>
                    <a:pt x="246" y="4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8" name="Freeform 225">
              <a:extLst>
                <a:ext uri="{FF2B5EF4-FFF2-40B4-BE49-F238E27FC236}">
                  <a16:creationId xmlns:a16="http://schemas.microsoft.com/office/drawing/2014/main" id="{2E8CDA8E-31F4-4A32-8FB3-C414D4112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228"/>
              <a:ext cx="528" cy="128"/>
            </a:xfrm>
            <a:custGeom>
              <a:avLst/>
              <a:gdLst>
                <a:gd name="T0" fmla="*/ 0 w 242"/>
                <a:gd name="T1" fmla="*/ 0 h 55"/>
                <a:gd name="T2" fmla="*/ 177 w 242"/>
                <a:gd name="T3" fmla="*/ 179 h 55"/>
                <a:gd name="T4" fmla="*/ 323 w 242"/>
                <a:gd name="T5" fmla="*/ 330 h 55"/>
                <a:gd name="T6" fmla="*/ 456 w 242"/>
                <a:gd name="T7" fmla="*/ 591 h 55"/>
                <a:gd name="T8" fmla="*/ 519 w 242"/>
                <a:gd name="T9" fmla="*/ 645 h 55"/>
                <a:gd name="T10" fmla="*/ 572 w 242"/>
                <a:gd name="T11" fmla="*/ 531 h 55"/>
                <a:gd name="T12" fmla="*/ 519 w 242"/>
                <a:gd name="T13" fmla="*/ 351 h 55"/>
                <a:gd name="T14" fmla="*/ 1019 w 242"/>
                <a:gd name="T15" fmla="*/ 351 h 55"/>
                <a:gd name="T16" fmla="*/ 1289 w 242"/>
                <a:gd name="T17" fmla="*/ 351 h 55"/>
                <a:gd name="T18" fmla="*/ 1748 w 242"/>
                <a:gd name="T19" fmla="*/ 465 h 55"/>
                <a:gd name="T20" fmla="*/ 1881 w 242"/>
                <a:gd name="T21" fmla="*/ 591 h 55"/>
                <a:gd name="T22" fmla="*/ 1994 w 242"/>
                <a:gd name="T23" fmla="*/ 882 h 55"/>
                <a:gd name="T24" fmla="*/ 2090 w 242"/>
                <a:gd name="T25" fmla="*/ 931 h 55"/>
                <a:gd name="T26" fmla="*/ 2127 w 242"/>
                <a:gd name="T27" fmla="*/ 817 h 55"/>
                <a:gd name="T28" fmla="*/ 2066 w 242"/>
                <a:gd name="T29" fmla="*/ 617 h 55"/>
                <a:gd name="T30" fmla="*/ 2470 w 242"/>
                <a:gd name="T31" fmla="*/ 617 h 55"/>
                <a:gd name="T32" fmla="*/ 2836 w 242"/>
                <a:gd name="T33" fmla="*/ 591 h 55"/>
                <a:gd name="T34" fmla="*/ 3013 w 242"/>
                <a:gd name="T35" fmla="*/ 682 h 55"/>
                <a:gd name="T36" fmla="*/ 3242 w 242"/>
                <a:gd name="T37" fmla="*/ 931 h 55"/>
                <a:gd name="T38" fmla="*/ 3314 w 242"/>
                <a:gd name="T39" fmla="*/ 1196 h 55"/>
                <a:gd name="T40" fmla="*/ 3395 w 242"/>
                <a:gd name="T41" fmla="*/ 1285 h 55"/>
                <a:gd name="T42" fmla="*/ 3447 w 242"/>
                <a:gd name="T43" fmla="*/ 1171 h 55"/>
                <a:gd name="T44" fmla="*/ 3375 w 242"/>
                <a:gd name="T45" fmla="*/ 910 h 55"/>
                <a:gd name="T46" fmla="*/ 4060 w 242"/>
                <a:gd name="T47" fmla="*/ 996 h 55"/>
                <a:gd name="T48" fmla="*/ 4309 w 242"/>
                <a:gd name="T49" fmla="*/ 1024 h 55"/>
                <a:gd name="T50" fmla="*/ 4414 w 242"/>
                <a:gd name="T51" fmla="*/ 1057 h 55"/>
                <a:gd name="T52" fmla="*/ 4580 w 242"/>
                <a:gd name="T53" fmla="*/ 1196 h 55"/>
                <a:gd name="T54" fmla="*/ 4693 w 242"/>
                <a:gd name="T55" fmla="*/ 1527 h 55"/>
                <a:gd name="T56" fmla="*/ 4756 w 242"/>
                <a:gd name="T57" fmla="*/ 1615 h 55"/>
                <a:gd name="T58" fmla="*/ 4833 w 242"/>
                <a:gd name="T59" fmla="*/ 1527 h 55"/>
                <a:gd name="T60" fmla="*/ 4809 w 242"/>
                <a:gd name="T61" fmla="*/ 1347 h 55"/>
                <a:gd name="T62" fmla="*/ 5123 w 242"/>
                <a:gd name="T63" fmla="*/ 1413 h 55"/>
                <a:gd name="T64" fmla="*/ 5483 w 242"/>
                <a:gd name="T65" fmla="*/ 1347 h 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2" h="55">
                  <a:moveTo>
                    <a:pt x="0" y="0"/>
                  </a:moveTo>
                  <a:cubicBezTo>
                    <a:pt x="4" y="1"/>
                    <a:pt x="6" y="4"/>
                    <a:pt x="8" y="6"/>
                  </a:cubicBezTo>
                  <a:cubicBezTo>
                    <a:pt x="8" y="7"/>
                    <a:pt x="11" y="9"/>
                    <a:pt x="14" y="11"/>
                  </a:cubicBezTo>
                  <a:cubicBezTo>
                    <a:pt x="18" y="14"/>
                    <a:pt x="20" y="19"/>
                    <a:pt x="20" y="20"/>
                  </a:cubicBezTo>
                  <a:cubicBezTo>
                    <a:pt x="20" y="21"/>
                    <a:pt x="22" y="22"/>
                    <a:pt x="23" y="22"/>
                  </a:cubicBezTo>
                  <a:cubicBezTo>
                    <a:pt x="25" y="21"/>
                    <a:pt x="26" y="20"/>
                    <a:pt x="25" y="18"/>
                  </a:cubicBezTo>
                  <a:cubicBezTo>
                    <a:pt x="25" y="18"/>
                    <a:pt x="25" y="15"/>
                    <a:pt x="23" y="12"/>
                  </a:cubicBezTo>
                  <a:cubicBezTo>
                    <a:pt x="29" y="13"/>
                    <a:pt x="37" y="13"/>
                    <a:pt x="45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9" y="13"/>
                    <a:pt x="77" y="16"/>
                    <a:pt x="77" y="16"/>
                  </a:cubicBezTo>
                  <a:cubicBezTo>
                    <a:pt x="81" y="17"/>
                    <a:pt x="82" y="18"/>
                    <a:pt x="83" y="20"/>
                  </a:cubicBezTo>
                  <a:cubicBezTo>
                    <a:pt x="87" y="24"/>
                    <a:pt x="88" y="30"/>
                    <a:pt x="88" y="30"/>
                  </a:cubicBezTo>
                  <a:cubicBezTo>
                    <a:pt x="88" y="31"/>
                    <a:pt x="90" y="32"/>
                    <a:pt x="92" y="32"/>
                  </a:cubicBezTo>
                  <a:cubicBezTo>
                    <a:pt x="93" y="32"/>
                    <a:pt x="94" y="30"/>
                    <a:pt x="94" y="28"/>
                  </a:cubicBezTo>
                  <a:cubicBezTo>
                    <a:pt x="94" y="28"/>
                    <a:pt x="93" y="25"/>
                    <a:pt x="91" y="21"/>
                  </a:cubicBezTo>
                  <a:cubicBezTo>
                    <a:pt x="96" y="22"/>
                    <a:pt x="102" y="21"/>
                    <a:pt x="109" y="21"/>
                  </a:cubicBezTo>
                  <a:cubicBezTo>
                    <a:pt x="116" y="20"/>
                    <a:pt x="122" y="20"/>
                    <a:pt x="125" y="20"/>
                  </a:cubicBezTo>
                  <a:cubicBezTo>
                    <a:pt x="129" y="20"/>
                    <a:pt x="131" y="21"/>
                    <a:pt x="133" y="23"/>
                  </a:cubicBezTo>
                  <a:cubicBezTo>
                    <a:pt x="134" y="24"/>
                    <a:pt x="140" y="29"/>
                    <a:pt x="143" y="32"/>
                  </a:cubicBezTo>
                  <a:cubicBezTo>
                    <a:pt x="146" y="36"/>
                    <a:pt x="146" y="41"/>
                    <a:pt x="146" y="41"/>
                  </a:cubicBezTo>
                  <a:cubicBezTo>
                    <a:pt x="147" y="43"/>
                    <a:pt x="148" y="44"/>
                    <a:pt x="150" y="44"/>
                  </a:cubicBezTo>
                  <a:cubicBezTo>
                    <a:pt x="151" y="43"/>
                    <a:pt x="153" y="42"/>
                    <a:pt x="152" y="40"/>
                  </a:cubicBezTo>
                  <a:cubicBezTo>
                    <a:pt x="152" y="40"/>
                    <a:pt x="152" y="35"/>
                    <a:pt x="149" y="31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2" y="35"/>
                    <a:pt x="194" y="35"/>
                    <a:pt x="195" y="36"/>
                  </a:cubicBezTo>
                  <a:cubicBezTo>
                    <a:pt x="197" y="36"/>
                    <a:pt x="200" y="39"/>
                    <a:pt x="202" y="41"/>
                  </a:cubicBezTo>
                  <a:cubicBezTo>
                    <a:pt x="206" y="45"/>
                    <a:pt x="207" y="52"/>
                    <a:pt x="207" y="52"/>
                  </a:cubicBezTo>
                  <a:cubicBezTo>
                    <a:pt x="207" y="54"/>
                    <a:pt x="209" y="55"/>
                    <a:pt x="210" y="55"/>
                  </a:cubicBezTo>
                  <a:cubicBezTo>
                    <a:pt x="212" y="55"/>
                    <a:pt x="213" y="53"/>
                    <a:pt x="213" y="52"/>
                  </a:cubicBezTo>
                  <a:cubicBezTo>
                    <a:pt x="213" y="51"/>
                    <a:pt x="213" y="49"/>
                    <a:pt x="212" y="46"/>
                  </a:cubicBezTo>
                  <a:cubicBezTo>
                    <a:pt x="215" y="47"/>
                    <a:pt x="219" y="48"/>
                    <a:pt x="226" y="48"/>
                  </a:cubicBezTo>
                  <a:cubicBezTo>
                    <a:pt x="230" y="48"/>
                    <a:pt x="242" y="46"/>
                    <a:pt x="242" y="46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9" name="Freeform 226">
              <a:extLst>
                <a:ext uri="{FF2B5EF4-FFF2-40B4-BE49-F238E27FC236}">
                  <a16:creationId xmlns:a16="http://schemas.microsoft.com/office/drawing/2014/main" id="{3DAA2FDD-6BCE-4026-9F27-966A48C7E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" y="2217"/>
              <a:ext cx="574" cy="790"/>
            </a:xfrm>
            <a:custGeom>
              <a:avLst/>
              <a:gdLst>
                <a:gd name="T0" fmla="*/ 5627 w 263"/>
                <a:gd name="T1" fmla="*/ 7640 h 340"/>
                <a:gd name="T2" fmla="*/ 5603 w 263"/>
                <a:gd name="T3" fmla="*/ 6852 h 340"/>
                <a:gd name="T4" fmla="*/ 4740 w 263"/>
                <a:gd name="T5" fmla="*/ 5830 h 340"/>
                <a:gd name="T6" fmla="*/ 4544 w 263"/>
                <a:gd name="T7" fmla="*/ 4292 h 340"/>
                <a:gd name="T8" fmla="*/ 3263 w 263"/>
                <a:gd name="T9" fmla="*/ 3035 h 340"/>
                <a:gd name="T10" fmla="*/ 1934 w 263"/>
                <a:gd name="T11" fmla="*/ 616 h 340"/>
                <a:gd name="T12" fmla="*/ 653 w 263"/>
                <a:gd name="T13" fmla="*/ 3411 h 340"/>
                <a:gd name="T14" fmla="*/ 1519 w 263"/>
                <a:gd name="T15" fmla="*/ 4777 h 340"/>
                <a:gd name="T16" fmla="*/ 3453 w 263"/>
                <a:gd name="T17" fmla="*/ 5479 h 340"/>
                <a:gd name="T18" fmla="*/ 3287 w 263"/>
                <a:gd name="T19" fmla="*/ 6294 h 340"/>
                <a:gd name="T20" fmla="*/ 1705 w 263"/>
                <a:gd name="T21" fmla="*/ 6322 h 340"/>
                <a:gd name="T22" fmla="*/ 177 w 263"/>
                <a:gd name="T23" fmla="*/ 6445 h 340"/>
                <a:gd name="T24" fmla="*/ 157 w 263"/>
                <a:gd name="T25" fmla="*/ 9097 h 340"/>
                <a:gd name="T26" fmla="*/ 1268 w 263"/>
                <a:gd name="T27" fmla="*/ 9006 h 340"/>
                <a:gd name="T28" fmla="*/ 3453 w 263"/>
                <a:gd name="T29" fmla="*/ 7840 h 340"/>
                <a:gd name="T30" fmla="*/ 5627 w 263"/>
                <a:gd name="T31" fmla="*/ 7640 h 3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3" h="340">
                  <a:moveTo>
                    <a:pt x="248" y="262"/>
                  </a:moveTo>
                  <a:cubicBezTo>
                    <a:pt x="252" y="258"/>
                    <a:pt x="263" y="242"/>
                    <a:pt x="247" y="235"/>
                  </a:cubicBezTo>
                  <a:cubicBezTo>
                    <a:pt x="231" y="228"/>
                    <a:pt x="204" y="218"/>
                    <a:pt x="209" y="200"/>
                  </a:cubicBezTo>
                  <a:cubicBezTo>
                    <a:pt x="217" y="179"/>
                    <a:pt x="225" y="156"/>
                    <a:pt x="200" y="147"/>
                  </a:cubicBezTo>
                  <a:cubicBezTo>
                    <a:pt x="175" y="137"/>
                    <a:pt x="155" y="120"/>
                    <a:pt x="144" y="104"/>
                  </a:cubicBezTo>
                  <a:cubicBezTo>
                    <a:pt x="120" y="69"/>
                    <a:pt x="103" y="0"/>
                    <a:pt x="85" y="21"/>
                  </a:cubicBezTo>
                  <a:cubicBezTo>
                    <a:pt x="72" y="36"/>
                    <a:pt x="41" y="83"/>
                    <a:pt x="29" y="117"/>
                  </a:cubicBezTo>
                  <a:cubicBezTo>
                    <a:pt x="17" y="152"/>
                    <a:pt x="28" y="157"/>
                    <a:pt x="67" y="164"/>
                  </a:cubicBezTo>
                  <a:cubicBezTo>
                    <a:pt x="105" y="171"/>
                    <a:pt x="134" y="183"/>
                    <a:pt x="152" y="188"/>
                  </a:cubicBezTo>
                  <a:cubicBezTo>
                    <a:pt x="171" y="193"/>
                    <a:pt x="165" y="215"/>
                    <a:pt x="145" y="216"/>
                  </a:cubicBezTo>
                  <a:cubicBezTo>
                    <a:pt x="125" y="217"/>
                    <a:pt x="97" y="220"/>
                    <a:pt x="75" y="217"/>
                  </a:cubicBezTo>
                  <a:cubicBezTo>
                    <a:pt x="36" y="212"/>
                    <a:pt x="16" y="209"/>
                    <a:pt x="8" y="221"/>
                  </a:cubicBezTo>
                  <a:cubicBezTo>
                    <a:pt x="0" y="231"/>
                    <a:pt x="4" y="284"/>
                    <a:pt x="7" y="312"/>
                  </a:cubicBezTo>
                  <a:cubicBezTo>
                    <a:pt x="9" y="340"/>
                    <a:pt x="27" y="331"/>
                    <a:pt x="56" y="309"/>
                  </a:cubicBezTo>
                  <a:cubicBezTo>
                    <a:pt x="85" y="288"/>
                    <a:pt x="123" y="279"/>
                    <a:pt x="152" y="269"/>
                  </a:cubicBezTo>
                  <a:cubicBezTo>
                    <a:pt x="195" y="248"/>
                    <a:pt x="244" y="266"/>
                    <a:pt x="248" y="262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0" name="Freeform 227">
              <a:extLst>
                <a:ext uri="{FF2B5EF4-FFF2-40B4-BE49-F238E27FC236}">
                  <a16:creationId xmlns:a16="http://schemas.microsoft.com/office/drawing/2014/main" id="{03AC7A8A-65AA-47F7-899E-A3FC995EF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086"/>
              <a:ext cx="242" cy="361"/>
            </a:xfrm>
            <a:custGeom>
              <a:avLst/>
              <a:gdLst>
                <a:gd name="T0" fmla="*/ 1132 w 111"/>
                <a:gd name="T1" fmla="*/ 505 h 155"/>
                <a:gd name="T2" fmla="*/ 2333 w 111"/>
                <a:gd name="T3" fmla="*/ 857 h 155"/>
                <a:gd name="T4" fmla="*/ 1836 w 111"/>
                <a:gd name="T5" fmla="*/ 3699 h 155"/>
                <a:gd name="T6" fmla="*/ 1221 w 111"/>
                <a:gd name="T7" fmla="*/ 4563 h 155"/>
                <a:gd name="T8" fmla="*/ 536 w 111"/>
                <a:gd name="T9" fmla="*/ 3433 h 155"/>
                <a:gd name="T10" fmla="*/ 96 w 111"/>
                <a:gd name="T11" fmla="*/ 1330 h 155"/>
                <a:gd name="T12" fmla="*/ 1132 w 111"/>
                <a:gd name="T13" fmla="*/ 505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" h="155">
                  <a:moveTo>
                    <a:pt x="50" y="17"/>
                  </a:moveTo>
                  <a:cubicBezTo>
                    <a:pt x="71" y="12"/>
                    <a:pt x="111" y="0"/>
                    <a:pt x="103" y="29"/>
                  </a:cubicBezTo>
                  <a:cubicBezTo>
                    <a:pt x="95" y="57"/>
                    <a:pt x="89" y="95"/>
                    <a:pt x="81" y="126"/>
                  </a:cubicBezTo>
                  <a:cubicBezTo>
                    <a:pt x="76" y="146"/>
                    <a:pt x="64" y="155"/>
                    <a:pt x="54" y="155"/>
                  </a:cubicBezTo>
                  <a:cubicBezTo>
                    <a:pt x="49" y="155"/>
                    <a:pt x="32" y="143"/>
                    <a:pt x="24" y="117"/>
                  </a:cubicBezTo>
                  <a:cubicBezTo>
                    <a:pt x="16" y="91"/>
                    <a:pt x="7" y="57"/>
                    <a:pt x="4" y="45"/>
                  </a:cubicBezTo>
                  <a:cubicBezTo>
                    <a:pt x="0" y="32"/>
                    <a:pt x="26" y="23"/>
                    <a:pt x="50" y="17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1" name="Freeform 228">
              <a:extLst>
                <a:ext uri="{FF2B5EF4-FFF2-40B4-BE49-F238E27FC236}">
                  <a16:creationId xmlns:a16="http://schemas.microsoft.com/office/drawing/2014/main" id="{FFD8F375-6BC3-466B-A1F3-B6E494DCF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2138"/>
              <a:ext cx="340" cy="462"/>
            </a:xfrm>
            <a:custGeom>
              <a:avLst/>
              <a:gdLst>
                <a:gd name="T0" fmla="*/ 1377 w 156"/>
                <a:gd name="T1" fmla="*/ 286 h 199"/>
                <a:gd name="T2" fmla="*/ 2546 w 156"/>
                <a:gd name="T3" fmla="*/ 926 h 199"/>
                <a:gd name="T4" fmla="*/ 3448 w 156"/>
                <a:gd name="T5" fmla="*/ 3515 h 199"/>
                <a:gd name="T6" fmla="*/ 2413 w 156"/>
                <a:gd name="T7" fmla="*/ 4177 h 199"/>
                <a:gd name="T8" fmla="*/ 1201 w 156"/>
                <a:gd name="T9" fmla="*/ 4991 h 199"/>
                <a:gd name="T10" fmla="*/ 246 w 156"/>
                <a:gd name="T11" fmla="*/ 5783 h 199"/>
                <a:gd name="T12" fmla="*/ 72 w 156"/>
                <a:gd name="T13" fmla="*/ 5029 h 199"/>
                <a:gd name="T14" fmla="*/ 745 w 156"/>
                <a:gd name="T15" fmla="*/ 2765 h 199"/>
                <a:gd name="T16" fmla="*/ 1377 w 156"/>
                <a:gd name="T17" fmla="*/ 286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199">
                  <a:moveTo>
                    <a:pt x="61" y="10"/>
                  </a:moveTo>
                  <a:cubicBezTo>
                    <a:pt x="65" y="0"/>
                    <a:pt x="85" y="2"/>
                    <a:pt x="113" y="32"/>
                  </a:cubicBezTo>
                  <a:cubicBezTo>
                    <a:pt x="141" y="62"/>
                    <a:pt x="156" y="110"/>
                    <a:pt x="153" y="121"/>
                  </a:cubicBezTo>
                  <a:cubicBezTo>
                    <a:pt x="149" y="131"/>
                    <a:pt x="120" y="138"/>
                    <a:pt x="107" y="144"/>
                  </a:cubicBezTo>
                  <a:cubicBezTo>
                    <a:pt x="95" y="150"/>
                    <a:pt x="71" y="152"/>
                    <a:pt x="53" y="172"/>
                  </a:cubicBezTo>
                  <a:cubicBezTo>
                    <a:pt x="34" y="192"/>
                    <a:pt x="19" y="198"/>
                    <a:pt x="11" y="199"/>
                  </a:cubicBezTo>
                  <a:cubicBezTo>
                    <a:pt x="2" y="199"/>
                    <a:pt x="0" y="199"/>
                    <a:pt x="3" y="173"/>
                  </a:cubicBezTo>
                  <a:cubicBezTo>
                    <a:pt x="7" y="147"/>
                    <a:pt x="27" y="120"/>
                    <a:pt x="33" y="95"/>
                  </a:cubicBezTo>
                  <a:cubicBezTo>
                    <a:pt x="40" y="67"/>
                    <a:pt x="56" y="20"/>
                    <a:pt x="61" y="10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2" name="Freeform 229">
              <a:extLst>
                <a:ext uri="{FF2B5EF4-FFF2-40B4-BE49-F238E27FC236}">
                  <a16:creationId xmlns:a16="http://schemas.microsoft.com/office/drawing/2014/main" id="{246C033A-043C-473A-B609-8E735B9DE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" y="2549"/>
              <a:ext cx="332" cy="219"/>
            </a:xfrm>
            <a:custGeom>
              <a:avLst/>
              <a:gdLst>
                <a:gd name="T0" fmla="*/ 657 w 152"/>
                <a:gd name="T1" fmla="*/ 2265 h 94"/>
                <a:gd name="T2" fmla="*/ 0 w 152"/>
                <a:gd name="T3" fmla="*/ 1910 h 94"/>
                <a:gd name="T4" fmla="*/ 459 w 152"/>
                <a:gd name="T5" fmla="*/ 1596 h 94"/>
                <a:gd name="T6" fmla="*/ 1116 w 152"/>
                <a:gd name="T7" fmla="*/ 1444 h 94"/>
                <a:gd name="T8" fmla="*/ 2385 w 152"/>
                <a:gd name="T9" fmla="*/ 506 h 94"/>
                <a:gd name="T10" fmla="*/ 3248 w 152"/>
                <a:gd name="T11" fmla="*/ 885 h 94"/>
                <a:gd name="T12" fmla="*/ 2304 w 152"/>
                <a:gd name="T13" fmla="*/ 2654 h 94"/>
                <a:gd name="T14" fmla="*/ 657 w 152"/>
                <a:gd name="T15" fmla="*/ 2265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2" h="94">
                  <a:moveTo>
                    <a:pt x="29" y="77"/>
                  </a:moveTo>
                  <a:cubicBezTo>
                    <a:pt x="14" y="70"/>
                    <a:pt x="0" y="72"/>
                    <a:pt x="0" y="65"/>
                  </a:cubicBezTo>
                  <a:cubicBezTo>
                    <a:pt x="0" y="57"/>
                    <a:pt x="12" y="54"/>
                    <a:pt x="20" y="54"/>
                  </a:cubicBezTo>
                  <a:cubicBezTo>
                    <a:pt x="28" y="54"/>
                    <a:pt x="41" y="53"/>
                    <a:pt x="49" y="49"/>
                  </a:cubicBezTo>
                  <a:cubicBezTo>
                    <a:pt x="60" y="44"/>
                    <a:pt x="91" y="26"/>
                    <a:pt x="105" y="17"/>
                  </a:cubicBezTo>
                  <a:cubicBezTo>
                    <a:pt x="120" y="8"/>
                    <a:pt x="152" y="0"/>
                    <a:pt x="143" y="30"/>
                  </a:cubicBezTo>
                  <a:cubicBezTo>
                    <a:pt x="133" y="61"/>
                    <a:pt x="127" y="94"/>
                    <a:pt x="101" y="90"/>
                  </a:cubicBezTo>
                  <a:cubicBezTo>
                    <a:pt x="86" y="91"/>
                    <a:pt x="43" y="84"/>
                    <a:pt x="29" y="77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3" name="Freeform 230">
              <a:extLst>
                <a:ext uri="{FF2B5EF4-FFF2-40B4-BE49-F238E27FC236}">
                  <a16:creationId xmlns:a16="http://schemas.microsoft.com/office/drawing/2014/main" id="{01B39032-4F79-44C9-B9D6-C894315EC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" y="2881"/>
              <a:ext cx="902" cy="702"/>
            </a:xfrm>
            <a:custGeom>
              <a:avLst/>
              <a:gdLst>
                <a:gd name="T0" fmla="*/ 5634 w 414"/>
                <a:gd name="T1" fmla="*/ 1897 h 302"/>
                <a:gd name="T2" fmla="*/ 6597 w 414"/>
                <a:gd name="T3" fmla="*/ 2950 h 302"/>
                <a:gd name="T4" fmla="*/ 7748 w 414"/>
                <a:gd name="T5" fmla="*/ 3831 h 302"/>
                <a:gd name="T6" fmla="*/ 8835 w 414"/>
                <a:gd name="T7" fmla="*/ 4761 h 302"/>
                <a:gd name="T8" fmla="*/ 8658 w 414"/>
                <a:gd name="T9" fmla="*/ 6722 h 302"/>
                <a:gd name="T10" fmla="*/ 6713 w 414"/>
                <a:gd name="T11" fmla="*/ 8375 h 302"/>
                <a:gd name="T12" fmla="*/ 6133 w 414"/>
                <a:gd name="T13" fmla="*/ 4296 h 302"/>
                <a:gd name="T14" fmla="*/ 5408 w 414"/>
                <a:gd name="T15" fmla="*/ 4031 h 302"/>
                <a:gd name="T16" fmla="*/ 5255 w 414"/>
                <a:gd name="T17" fmla="*/ 7208 h 302"/>
                <a:gd name="T18" fmla="*/ 4684 w 414"/>
                <a:gd name="T19" fmla="*/ 8668 h 302"/>
                <a:gd name="T20" fmla="*/ 2702 w 414"/>
                <a:gd name="T21" fmla="*/ 8240 h 302"/>
                <a:gd name="T22" fmla="*/ 3556 w 414"/>
                <a:gd name="T23" fmla="*/ 6371 h 302"/>
                <a:gd name="T24" fmla="*/ 4377 w 414"/>
                <a:gd name="T25" fmla="*/ 3594 h 302"/>
                <a:gd name="T26" fmla="*/ 4344 w 414"/>
                <a:gd name="T27" fmla="*/ 1925 h 302"/>
                <a:gd name="T28" fmla="*/ 3379 w 414"/>
                <a:gd name="T29" fmla="*/ 3215 h 302"/>
                <a:gd name="T30" fmla="*/ 2482 w 414"/>
                <a:gd name="T31" fmla="*/ 5549 h 302"/>
                <a:gd name="T32" fmla="*/ 1582 w 414"/>
                <a:gd name="T33" fmla="*/ 6857 h 302"/>
                <a:gd name="T34" fmla="*/ 383 w 414"/>
                <a:gd name="T35" fmla="*/ 4609 h 302"/>
                <a:gd name="T36" fmla="*/ 1168 w 414"/>
                <a:gd name="T37" fmla="*/ 2864 h 302"/>
                <a:gd name="T38" fmla="*/ 2545 w 414"/>
                <a:gd name="T39" fmla="*/ 1497 h 302"/>
                <a:gd name="T40" fmla="*/ 4011 w 414"/>
                <a:gd name="T41" fmla="*/ 502 h 302"/>
                <a:gd name="T42" fmla="*/ 4780 w 414"/>
                <a:gd name="T43" fmla="*/ 379 h 302"/>
                <a:gd name="T44" fmla="*/ 5388 w 414"/>
                <a:gd name="T45" fmla="*/ 114 h 302"/>
                <a:gd name="T46" fmla="*/ 5658 w 414"/>
                <a:gd name="T47" fmla="*/ 579 h 302"/>
                <a:gd name="T48" fmla="*/ 5634 w 414"/>
                <a:gd name="T49" fmla="*/ 1897 h 3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14" h="302">
                  <a:moveTo>
                    <a:pt x="250" y="65"/>
                  </a:moveTo>
                  <a:cubicBezTo>
                    <a:pt x="253" y="83"/>
                    <a:pt x="272" y="99"/>
                    <a:pt x="293" y="101"/>
                  </a:cubicBezTo>
                  <a:cubicBezTo>
                    <a:pt x="314" y="102"/>
                    <a:pt x="329" y="121"/>
                    <a:pt x="344" y="131"/>
                  </a:cubicBezTo>
                  <a:cubicBezTo>
                    <a:pt x="358" y="142"/>
                    <a:pt x="369" y="154"/>
                    <a:pt x="392" y="163"/>
                  </a:cubicBezTo>
                  <a:cubicBezTo>
                    <a:pt x="414" y="173"/>
                    <a:pt x="406" y="197"/>
                    <a:pt x="384" y="230"/>
                  </a:cubicBezTo>
                  <a:cubicBezTo>
                    <a:pt x="361" y="263"/>
                    <a:pt x="322" y="289"/>
                    <a:pt x="298" y="287"/>
                  </a:cubicBezTo>
                  <a:cubicBezTo>
                    <a:pt x="274" y="286"/>
                    <a:pt x="278" y="181"/>
                    <a:pt x="272" y="147"/>
                  </a:cubicBezTo>
                  <a:cubicBezTo>
                    <a:pt x="265" y="114"/>
                    <a:pt x="242" y="119"/>
                    <a:pt x="240" y="138"/>
                  </a:cubicBezTo>
                  <a:cubicBezTo>
                    <a:pt x="237" y="157"/>
                    <a:pt x="228" y="207"/>
                    <a:pt x="233" y="247"/>
                  </a:cubicBezTo>
                  <a:cubicBezTo>
                    <a:pt x="238" y="287"/>
                    <a:pt x="234" y="291"/>
                    <a:pt x="208" y="297"/>
                  </a:cubicBezTo>
                  <a:cubicBezTo>
                    <a:pt x="181" y="302"/>
                    <a:pt x="130" y="297"/>
                    <a:pt x="120" y="282"/>
                  </a:cubicBezTo>
                  <a:cubicBezTo>
                    <a:pt x="109" y="267"/>
                    <a:pt x="148" y="242"/>
                    <a:pt x="158" y="218"/>
                  </a:cubicBezTo>
                  <a:cubicBezTo>
                    <a:pt x="169" y="194"/>
                    <a:pt x="185" y="158"/>
                    <a:pt x="194" y="123"/>
                  </a:cubicBezTo>
                  <a:cubicBezTo>
                    <a:pt x="204" y="89"/>
                    <a:pt x="202" y="69"/>
                    <a:pt x="193" y="66"/>
                  </a:cubicBezTo>
                  <a:cubicBezTo>
                    <a:pt x="184" y="63"/>
                    <a:pt x="165" y="82"/>
                    <a:pt x="150" y="110"/>
                  </a:cubicBezTo>
                  <a:cubicBezTo>
                    <a:pt x="136" y="138"/>
                    <a:pt x="128" y="154"/>
                    <a:pt x="110" y="190"/>
                  </a:cubicBezTo>
                  <a:cubicBezTo>
                    <a:pt x="93" y="226"/>
                    <a:pt x="82" y="231"/>
                    <a:pt x="70" y="235"/>
                  </a:cubicBezTo>
                  <a:cubicBezTo>
                    <a:pt x="58" y="239"/>
                    <a:pt x="34" y="190"/>
                    <a:pt x="17" y="158"/>
                  </a:cubicBezTo>
                  <a:cubicBezTo>
                    <a:pt x="0" y="121"/>
                    <a:pt x="32" y="122"/>
                    <a:pt x="52" y="98"/>
                  </a:cubicBezTo>
                  <a:cubicBezTo>
                    <a:pt x="72" y="74"/>
                    <a:pt x="86" y="74"/>
                    <a:pt x="113" y="51"/>
                  </a:cubicBezTo>
                  <a:cubicBezTo>
                    <a:pt x="140" y="29"/>
                    <a:pt x="161" y="30"/>
                    <a:pt x="178" y="17"/>
                  </a:cubicBezTo>
                  <a:cubicBezTo>
                    <a:pt x="191" y="10"/>
                    <a:pt x="202" y="10"/>
                    <a:pt x="212" y="13"/>
                  </a:cubicBezTo>
                  <a:cubicBezTo>
                    <a:pt x="223" y="16"/>
                    <a:pt x="227" y="8"/>
                    <a:pt x="239" y="4"/>
                  </a:cubicBezTo>
                  <a:cubicBezTo>
                    <a:pt x="251" y="0"/>
                    <a:pt x="251" y="15"/>
                    <a:pt x="251" y="20"/>
                  </a:cubicBezTo>
                  <a:cubicBezTo>
                    <a:pt x="253" y="39"/>
                    <a:pt x="248" y="52"/>
                    <a:pt x="250" y="65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4" name="Freeform 231">
              <a:extLst>
                <a:ext uri="{FF2B5EF4-FFF2-40B4-BE49-F238E27FC236}">
                  <a16:creationId xmlns:a16="http://schemas.microsoft.com/office/drawing/2014/main" id="{E0D92924-DE57-4207-B66E-FBA2181BF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930"/>
              <a:ext cx="292" cy="193"/>
            </a:xfrm>
            <a:custGeom>
              <a:avLst/>
              <a:gdLst>
                <a:gd name="T0" fmla="*/ 789 w 134"/>
                <a:gd name="T1" fmla="*/ 1232 h 83"/>
                <a:gd name="T2" fmla="*/ 2545 w 134"/>
                <a:gd name="T3" fmla="*/ 2163 h 83"/>
                <a:gd name="T4" fmla="*/ 2702 w 134"/>
                <a:gd name="T5" fmla="*/ 1407 h 83"/>
                <a:gd name="T6" fmla="*/ 1852 w 134"/>
                <a:gd name="T7" fmla="*/ 114 h 83"/>
                <a:gd name="T8" fmla="*/ 177 w 134"/>
                <a:gd name="T9" fmla="*/ 530 h 83"/>
                <a:gd name="T10" fmla="*/ 789 w 134"/>
                <a:gd name="T11" fmla="*/ 1232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" h="83">
                  <a:moveTo>
                    <a:pt x="35" y="42"/>
                  </a:moveTo>
                  <a:cubicBezTo>
                    <a:pt x="59" y="44"/>
                    <a:pt x="97" y="66"/>
                    <a:pt x="113" y="74"/>
                  </a:cubicBezTo>
                  <a:cubicBezTo>
                    <a:pt x="130" y="83"/>
                    <a:pt x="134" y="69"/>
                    <a:pt x="120" y="48"/>
                  </a:cubicBezTo>
                  <a:cubicBezTo>
                    <a:pt x="105" y="26"/>
                    <a:pt x="100" y="0"/>
                    <a:pt x="82" y="4"/>
                  </a:cubicBezTo>
                  <a:cubicBezTo>
                    <a:pt x="63" y="8"/>
                    <a:pt x="16" y="2"/>
                    <a:pt x="8" y="18"/>
                  </a:cubicBezTo>
                  <a:cubicBezTo>
                    <a:pt x="0" y="34"/>
                    <a:pt x="14" y="42"/>
                    <a:pt x="35" y="42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5" name="Freeform 232">
              <a:extLst>
                <a:ext uri="{FF2B5EF4-FFF2-40B4-BE49-F238E27FC236}">
                  <a16:creationId xmlns:a16="http://schemas.microsoft.com/office/drawing/2014/main" id="{37C3214F-85F4-4AE6-90D5-9EAB5C548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2400"/>
              <a:ext cx="41" cy="112"/>
            </a:xfrm>
            <a:custGeom>
              <a:avLst/>
              <a:gdLst>
                <a:gd name="T0" fmla="*/ 410 w 19"/>
                <a:gd name="T1" fmla="*/ 0 h 48"/>
                <a:gd name="T2" fmla="*/ 0 w 19"/>
                <a:gd name="T3" fmla="*/ 1421 h 4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48">
                  <a:moveTo>
                    <a:pt x="19" y="0"/>
                  </a:moveTo>
                  <a:cubicBezTo>
                    <a:pt x="12" y="15"/>
                    <a:pt x="6" y="31"/>
                    <a:pt x="0" y="48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6" name="Freeform 233">
              <a:extLst>
                <a:ext uri="{FF2B5EF4-FFF2-40B4-BE49-F238E27FC236}">
                  <a16:creationId xmlns:a16="http://schemas.microsoft.com/office/drawing/2014/main" id="{5734EC44-2D3A-41E3-B3CE-1FA72B342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" y="2175"/>
              <a:ext cx="135" cy="158"/>
            </a:xfrm>
            <a:custGeom>
              <a:avLst/>
              <a:gdLst>
                <a:gd name="T0" fmla="*/ 1394 w 62"/>
                <a:gd name="T1" fmla="*/ 0 h 68"/>
                <a:gd name="T2" fmla="*/ 0 w 62"/>
                <a:gd name="T3" fmla="*/ 1982 h 6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" h="68">
                  <a:moveTo>
                    <a:pt x="62" y="0"/>
                  </a:moveTo>
                  <a:cubicBezTo>
                    <a:pt x="38" y="17"/>
                    <a:pt x="17" y="40"/>
                    <a:pt x="0" y="68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7" name="Freeform 234">
              <a:extLst>
                <a:ext uri="{FF2B5EF4-FFF2-40B4-BE49-F238E27FC236}">
                  <a16:creationId xmlns:a16="http://schemas.microsoft.com/office/drawing/2014/main" id="{06499EC9-80C3-4569-B363-C825A787D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2319"/>
              <a:ext cx="64" cy="23"/>
            </a:xfrm>
            <a:custGeom>
              <a:avLst/>
              <a:gdLst>
                <a:gd name="T0" fmla="*/ 0 w 29"/>
                <a:gd name="T1" fmla="*/ 0 h 10"/>
                <a:gd name="T2" fmla="*/ 686 w 29"/>
                <a:gd name="T3" fmla="*/ 281 h 10"/>
                <a:gd name="T4" fmla="*/ 0 w 29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10">
                  <a:moveTo>
                    <a:pt x="0" y="0"/>
                  </a:moveTo>
                  <a:cubicBezTo>
                    <a:pt x="9" y="0"/>
                    <a:pt x="24" y="0"/>
                    <a:pt x="29" y="10"/>
                  </a:cubicBezTo>
                  <a:cubicBezTo>
                    <a:pt x="26" y="7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8" name="Freeform 235">
              <a:extLst>
                <a:ext uri="{FF2B5EF4-FFF2-40B4-BE49-F238E27FC236}">
                  <a16:creationId xmlns:a16="http://schemas.microsoft.com/office/drawing/2014/main" id="{A4227180-9ED8-4B16-9E8F-EF497D41C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2286"/>
              <a:ext cx="63" cy="28"/>
            </a:xfrm>
            <a:custGeom>
              <a:avLst/>
              <a:gdLst>
                <a:gd name="T0" fmla="*/ 358 w 29"/>
                <a:gd name="T1" fmla="*/ 152 h 12"/>
                <a:gd name="T2" fmla="*/ 0 w 29"/>
                <a:gd name="T3" fmla="*/ 28 h 12"/>
                <a:gd name="T4" fmla="*/ 378 w 29"/>
                <a:gd name="T5" fmla="*/ 28 h 12"/>
                <a:gd name="T6" fmla="*/ 647 w 29"/>
                <a:gd name="T7" fmla="*/ 355 h 12"/>
                <a:gd name="T8" fmla="*/ 358 w 29"/>
                <a:gd name="T9" fmla="*/ 15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12">
                  <a:moveTo>
                    <a:pt x="16" y="5"/>
                  </a:moveTo>
                  <a:cubicBezTo>
                    <a:pt x="10" y="3"/>
                    <a:pt x="2" y="2"/>
                    <a:pt x="0" y="1"/>
                  </a:cubicBezTo>
                  <a:cubicBezTo>
                    <a:pt x="5" y="2"/>
                    <a:pt x="11" y="0"/>
                    <a:pt x="17" y="1"/>
                  </a:cubicBezTo>
                  <a:cubicBezTo>
                    <a:pt x="22" y="3"/>
                    <a:pt x="27" y="7"/>
                    <a:pt x="29" y="12"/>
                  </a:cubicBezTo>
                  <a:cubicBezTo>
                    <a:pt x="28" y="10"/>
                    <a:pt x="22" y="7"/>
                    <a:pt x="1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9" name="Freeform 236">
              <a:extLst>
                <a:ext uri="{FF2B5EF4-FFF2-40B4-BE49-F238E27FC236}">
                  <a16:creationId xmlns:a16="http://schemas.microsoft.com/office/drawing/2014/main" id="{B517BF01-16E7-47A3-8158-74970B797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2268"/>
              <a:ext cx="63" cy="28"/>
            </a:xfrm>
            <a:custGeom>
              <a:avLst/>
              <a:gdLst>
                <a:gd name="T0" fmla="*/ 358 w 29"/>
                <a:gd name="T1" fmla="*/ 180 h 12"/>
                <a:gd name="T2" fmla="*/ 0 w 29"/>
                <a:gd name="T3" fmla="*/ 0 h 12"/>
                <a:gd name="T4" fmla="*/ 378 w 29"/>
                <a:gd name="T5" fmla="*/ 65 h 12"/>
                <a:gd name="T6" fmla="*/ 647 w 29"/>
                <a:gd name="T7" fmla="*/ 355 h 12"/>
                <a:gd name="T8" fmla="*/ 358 w 29"/>
                <a:gd name="T9" fmla="*/ 18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12">
                  <a:moveTo>
                    <a:pt x="16" y="6"/>
                  </a:moveTo>
                  <a:cubicBezTo>
                    <a:pt x="10" y="3"/>
                    <a:pt x="2" y="1"/>
                    <a:pt x="0" y="0"/>
                  </a:cubicBezTo>
                  <a:cubicBezTo>
                    <a:pt x="5" y="1"/>
                    <a:pt x="11" y="0"/>
                    <a:pt x="17" y="2"/>
                  </a:cubicBezTo>
                  <a:cubicBezTo>
                    <a:pt x="22" y="3"/>
                    <a:pt x="27" y="8"/>
                    <a:pt x="29" y="12"/>
                  </a:cubicBezTo>
                  <a:cubicBezTo>
                    <a:pt x="28" y="11"/>
                    <a:pt x="22" y="8"/>
                    <a:pt x="1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0" name="Freeform 237">
              <a:extLst>
                <a:ext uri="{FF2B5EF4-FFF2-40B4-BE49-F238E27FC236}">
                  <a16:creationId xmlns:a16="http://schemas.microsoft.com/office/drawing/2014/main" id="{32DF0B36-7B55-48B7-A083-A36DC6988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" y="2382"/>
              <a:ext cx="31" cy="46"/>
            </a:xfrm>
            <a:custGeom>
              <a:avLst/>
              <a:gdLst>
                <a:gd name="T0" fmla="*/ 0 w 14"/>
                <a:gd name="T1" fmla="*/ 28 h 20"/>
                <a:gd name="T2" fmla="*/ 44 w 14"/>
                <a:gd name="T3" fmla="*/ 561 h 20"/>
                <a:gd name="T4" fmla="*/ 0 w 14"/>
                <a:gd name="T5" fmla="*/ 28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0">
                  <a:moveTo>
                    <a:pt x="0" y="1"/>
                  </a:moveTo>
                  <a:cubicBezTo>
                    <a:pt x="6" y="4"/>
                    <a:pt x="9" y="4"/>
                    <a:pt x="2" y="20"/>
                  </a:cubicBezTo>
                  <a:cubicBezTo>
                    <a:pt x="10" y="8"/>
                    <a:pt x="14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1" name="Freeform 238">
              <a:extLst>
                <a:ext uri="{FF2B5EF4-FFF2-40B4-BE49-F238E27FC236}">
                  <a16:creationId xmlns:a16="http://schemas.microsoft.com/office/drawing/2014/main" id="{601C58DF-CEAC-4C02-A86D-1C134BBB9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" y="3755"/>
              <a:ext cx="67" cy="61"/>
            </a:xfrm>
            <a:custGeom>
              <a:avLst/>
              <a:gdLst>
                <a:gd name="T0" fmla="*/ 0 w 31"/>
                <a:gd name="T1" fmla="*/ 788 h 26"/>
                <a:gd name="T2" fmla="*/ 242 w 31"/>
                <a:gd name="T3" fmla="*/ 544 h 26"/>
                <a:gd name="T4" fmla="*/ 486 w 31"/>
                <a:gd name="T5" fmla="*/ 364 h 26"/>
                <a:gd name="T6" fmla="*/ 676 w 31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6">
                  <a:moveTo>
                    <a:pt x="0" y="26"/>
                  </a:moveTo>
                  <a:cubicBezTo>
                    <a:pt x="4" y="24"/>
                    <a:pt x="8" y="20"/>
                    <a:pt x="11" y="18"/>
                  </a:cubicBezTo>
                  <a:cubicBezTo>
                    <a:pt x="15" y="16"/>
                    <a:pt x="19" y="14"/>
                    <a:pt x="22" y="12"/>
                  </a:cubicBezTo>
                  <a:cubicBezTo>
                    <a:pt x="27" y="8"/>
                    <a:pt x="30" y="5"/>
                    <a:pt x="31" y="0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2" name="Freeform 239">
              <a:extLst>
                <a:ext uri="{FF2B5EF4-FFF2-40B4-BE49-F238E27FC236}">
                  <a16:creationId xmlns:a16="http://schemas.microsoft.com/office/drawing/2014/main" id="{85BFBD5E-BC3B-492D-9619-AAE70D835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3672"/>
              <a:ext cx="77" cy="58"/>
            </a:xfrm>
            <a:custGeom>
              <a:avLst/>
              <a:gdLst>
                <a:gd name="T0" fmla="*/ 0 w 35"/>
                <a:gd name="T1" fmla="*/ 726 h 25"/>
                <a:gd name="T2" fmla="*/ 330 w 35"/>
                <a:gd name="T3" fmla="*/ 550 h 25"/>
                <a:gd name="T4" fmla="*/ 702 w 35"/>
                <a:gd name="T5" fmla="*/ 350 h 25"/>
                <a:gd name="T6" fmla="*/ 799 w 35"/>
                <a:gd name="T7" fmla="*/ 172 h 25"/>
                <a:gd name="T8" fmla="*/ 746 w 35"/>
                <a:gd name="T9" fmla="*/ 0 h 25"/>
                <a:gd name="T10" fmla="*/ 513 w 35"/>
                <a:gd name="T11" fmla="*/ 35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25">
                  <a:moveTo>
                    <a:pt x="0" y="25"/>
                  </a:moveTo>
                  <a:cubicBezTo>
                    <a:pt x="4" y="25"/>
                    <a:pt x="10" y="21"/>
                    <a:pt x="14" y="19"/>
                  </a:cubicBezTo>
                  <a:cubicBezTo>
                    <a:pt x="19" y="17"/>
                    <a:pt x="25" y="15"/>
                    <a:pt x="30" y="12"/>
                  </a:cubicBezTo>
                  <a:cubicBezTo>
                    <a:pt x="34" y="11"/>
                    <a:pt x="35" y="10"/>
                    <a:pt x="34" y="6"/>
                  </a:cubicBezTo>
                  <a:cubicBezTo>
                    <a:pt x="34" y="4"/>
                    <a:pt x="33" y="1"/>
                    <a:pt x="32" y="0"/>
                  </a:cubicBezTo>
                  <a:cubicBezTo>
                    <a:pt x="32" y="6"/>
                    <a:pt x="27" y="11"/>
                    <a:pt x="22" y="12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3" name="Freeform 240">
              <a:extLst>
                <a:ext uri="{FF2B5EF4-FFF2-40B4-BE49-F238E27FC236}">
                  <a16:creationId xmlns:a16="http://schemas.microsoft.com/office/drawing/2014/main" id="{A52DC516-C816-4B4F-AE97-8129F02E6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3839"/>
              <a:ext cx="63" cy="44"/>
            </a:xfrm>
            <a:custGeom>
              <a:avLst/>
              <a:gdLst>
                <a:gd name="T0" fmla="*/ 0 w 29"/>
                <a:gd name="T1" fmla="*/ 547 h 19"/>
                <a:gd name="T2" fmla="*/ 471 w 29"/>
                <a:gd name="T3" fmla="*/ 350 h 19"/>
                <a:gd name="T4" fmla="*/ 647 w 2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19">
                  <a:moveTo>
                    <a:pt x="0" y="19"/>
                  </a:moveTo>
                  <a:cubicBezTo>
                    <a:pt x="7" y="18"/>
                    <a:pt x="15" y="15"/>
                    <a:pt x="21" y="12"/>
                  </a:cubicBezTo>
                  <a:cubicBezTo>
                    <a:pt x="26" y="9"/>
                    <a:pt x="27" y="5"/>
                    <a:pt x="29" y="0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4" name="Freeform 241">
              <a:extLst>
                <a:ext uri="{FF2B5EF4-FFF2-40B4-BE49-F238E27FC236}">
                  <a16:creationId xmlns:a16="http://schemas.microsoft.com/office/drawing/2014/main" id="{58A51249-886E-4870-A086-49633E032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3916"/>
              <a:ext cx="66" cy="35"/>
            </a:xfrm>
            <a:custGeom>
              <a:avLst/>
              <a:gdLst>
                <a:gd name="T0" fmla="*/ 0 w 30"/>
                <a:gd name="T1" fmla="*/ 446 h 15"/>
                <a:gd name="T2" fmla="*/ 488 w 30"/>
                <a:gd name="T3" fmla="*/ 240 h 15"/>
                <a:gd name="T4" fmla="*/ 702 w 30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15">
                  <a:moveTo>
                    <a:pt x="0" y="15"/>
                  </a:moveTo>
                  <a:cubicBezTo>
                    <a:pt x="7" y="13"/>
                    <a:pt x="14" y="12"/>
                    <a:pt x="21" y="8"/>
                  </a:cubicBezTo>
                  <a:cubicBezTo>
                    <a:pt x="25" y="6"/>
                    <a:pt x="27" y="3"/>
                    <a:pt x="30" y="0"/>
                  </a:cubicBezTo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5" name="Freeform 242">
              <a:extLst>
                <a:ext uri="{FF2B5EF4-FFF2-40B4-BE49-F238E27FC236}">
                  <a16:creationId xmlns:a16="http://schemas.microsoft.com/office/drawing/2014/main" id="{9E76A020-C0AB-4DEB-9578-3DA4676F8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2691"/>
              <a:ext cx="1005" cy="337"/>
            </a:xfrm>
            <a:custGeom>
              <a:avLst/>
              <a:gdLst>
                <a:gd name="T0" fmla="*/ 10122 w 461"/>
                <a:gd name="T1" fmla="*/ 0 h 145"/>
                <a:gd name="T2" fmla="*/ 9440 w 461"/>
                <a:gd name="T3" fmla="*/ 551 h 145"/>
                <a:gd name="T4" fmla="*/ 8289 w 461"/>
                <a:gd name="T5" fmla="*/ 1167 h 145"/>
                <a:gd name="T6" fmla="*/ 7903 w 461"/>
                <a:gd name="T7" fmla="*/ 1346 h 145"/>
                <a:gd name="T8" fmla="*/ 6891 w 461"/>
                <a:gd name="T9" fmla="*/ 1831 h 145"/>
                <a:gd name="T10" fmla="*/ 6621 w 461"/>
                <a:gd name="T11" fmla="*/ 1982 h 145"/>
                <a:gd name="T12" fmla="*/ 5574 w 461"/>
                <a:gd name="T13" fmla="*/ 2912 h 145"/>
                <a:gd name="T14" fmla="*/ 5038 w 461"/>
                <a:gd name="T15" fmla="*/ 2889 h 145"/>
                <a:gd name="T16" fmla="*/ 3141 w 461"/>
                <a:gd name="T17" fmla="*/ 3354 h 145"/>
                <a:gd name="T18" fmla="*/ 2509 w 461"/>
                <a:gd name="T19" fmla="*/ 3354 h 145"/>
                <a:gd name="T20" fmla="*/ 994 w 461"/>
                <a:gd name="T21" fmla="*/ 3035 h 145"/>
                <a:gd name="T22" fmla="*/ 96 w 461"/>
                <a:gd name="T23" fmla="*/ 2977 h 145"/>
                <a:gd name="T24" fmla="*/ 229 w 461"/>
                <a:gd name="T25" fmla="*/ 3528 h 145"/>
                <a:gd name="T26" fmla="*/ 3161 w 461"/>
                <a:gd name="T27" fmla="*/ 4170 h 145"/>
                <a:gd name="T28" fmla="*/ 6505 w 461"/>
                <a:gd name="T29" fmla="*/ 2949 h 145"/>
                <a:gd name="T30" fmla="*/ 7137 w 461"/>
                <a:gd name="T31" fmla="*/ 2570 h 145"/>
                <a:gd name="T32" fmla="*/ 8112 w 461"/>
                <a:gd name="T33" fmla="*/ 2096 h 145"/>
                <a:gd name="T34" fmla="*/ 10412 w 461"/>
                <a:gd name="T35" fmla="*/ 730 h 145"/>
                <a:gd name="T36" fmla="*/ 10122 w 461"/>
                <a:gd name="T37" fmla="*/ 0 h 1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61" h="145">
                  <a:moveTo>
                    <a:pt x="448" y="0"/>
                  </a:moveTo>
                  <a:cubicBezTo>
                    <a:pt x="439" y="7"/>
                    <a:pt x="428" y="13"/>
                    <a:pt x="418" y="19"/>
                  </a:cubicBezTo>
                  <a:cubicBezTo>
                    <a:pt x="411" y="30"/>
                    <a:pt x="400" y="39"/>
                    <a:pt x="367" y="40"/>
                  </a:cubicBezTo>
                  <a:cubicBezTo>
                    <a:pt x="361" y="42"/>
                    <a:pt x="356" y="44"/>
                    <a:pt x="350" y="46"/>
                  </a:cubicBezTo>
                  <a:cubicBezTo>
                    <a:pt x="334" y="51"/>
                    <a:pt x="319" y="57"/>
                    <a:pt x="305" y="63"/>
                  </a:cubicBezTo>
                  <a:cubicBezTo>
                    <a:pt x="293" y="68"/>
                    <a:pt x="293" y="68"/>
                    <a:pt x="293" y="68"/>
                  </a:cubicBezTo>
                  <a:cubicBezTo>
                    <a:pt x="283" y="80"/>
                    <a:pt x="271" y="94"/>
                    <a:pt x="247" y="100"/>
                  </a:cubicBezTo>
                  <a:cubicBezTo>
                    <a:pt x="238" y="101"/>
                    <a:pt x="230" y="100"/>
                    <a:pt x="223" y="99"/>
                  </a:cubicBezTo>
                  <a:cubicBezTo>
                    <a:pt x="199" y="108"/>
                    <a:pt x="171" y="114"/>
                    <a:pt x="139" y="115"/>
                  </a:cubicBezTo>
                  <a:cubicBezTo>
                    <a:pt x="131" y="116"/>
                    <a:pt x="121" y="115"/>
                    <a:pt x="111" y="115"/>
                  </a:cubicBezTo>
                  <a:cubicBezTo>
                    <a:pt x="99" y="123"/>
                    <a:pt x="81" y="126"/>
                    <a:pt x="44" y="104"/>
                  </a:cubicBezTo>
                  <a:cubicBezTo>
                    <a:pt x="38" y="100"/>
                    <a:pt x="15" y="92"/>
                    <a:pt x="4" y="102"/>
                  </a:cubicBezTo>
                  <a:cubicBezTo>
                    <a:pt x="0" y="106"/>
                    <a:pt x="7" y="115"/>
                    <a:pt x="10" y="121"/>
                  </a:cubicBezTo>
                  <a:cubicBezTo>
                    <a:pt x="47" y="135"/>
                    <a:pt x="102" y="145"/>
                    <a:pt x="140" y="143"/>
                  </a:cubicBezTo>
                  <a:cubicBezTo>
                    <a:pt x="202" y="141"/>
                    <a:pt x="248" y="120"/>
                    <a:pt x="288" y="101"/>
                  </a:cubicBezTo>
                  <a:cubicBezTo>
                    <a:pt x="316" y="88"/>
                    <a:pt x="316" y="88"/>
                    <a:pt x="316" y="88"/>
                  </a:cubicBezTo>
                  <a:cubicBezTo>
                    <a:pt x="329" y="83"/>
                    <a:pt x="344" y="78"/>
                    <a:pt x="359" y="72"/>
                  </a:cubicBezTo>
                  <a:cubicBezTo>
                    <a:pt x="394" y="60"/>
                    <a:pt x="432" y="46"/>
                    <a:pt x="461" y="25"/>
                  </a:cubicBezTo>
                  <a:lnTo>
                    <a:pt x="448" y="0"/>
                  </a:lnTo>
                  <a:close/>
                </a:path>
              </a:pathLst>
            </a:custGeom>
            <a:solidFill>
              <a:srgbClr val="00A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6" name="Freeform 243">
              <a:extLst>
                <a:ext uri="{FF2B5EF4-FFF2-40B4-BE49-F238E27FC236}">
                  <a16:creationId xmlns:a16="http://schemas.microsoft.com/office/drawing/2014/main" id="{391CF95C-68BB-4A7C-BBFB-C2FD7E3B3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2691"/>
              <a:ext cx="1005" cy="337"/>
            </a:xfrm>
            <a:custGeom>
              <a:avLst/>
              <a:gdLst>
                <a:gd name="T0" fmla="*/ 10122 w 461"/>
                <a:gd name="T1" fmla="*/ 0 h 145"/>
                <a:gd name="T2" fmla="*/ 9440 w 461"/>
                <a:gd name="T3" fmla="*/ 551 h 145"/>
                <a:gd name="T4" fmla="*/ 8289 w 461"/>
                <a:gd name="T5" fmla="*/ 1167 h 145"/>
                <a:gd name="T6" fmla="*/ 7903 w 461"/>
                <a:gd name="T7" fmla="*/ 1346 h 145"/>
                <a:gd name="T8" fmla="*/ 6891 w 461"/>
                <a:gd name="T9" fmla="*/ 1831 h 145"/>
                <a:gd name="T10" fmla="*/ 6621 w 461"/>
                <a:gd name="T11" fmla="*/ 1982 h 145"/>
                <a:gd name="T12" fmla="*/ 5574 w 461"/>
                <a:gd name="T13" fmla="*/ 2912 h 145"/>
                <a:gd name="T14" fmla="*/ 5038 w 461"/>
                <a:gd name="T15" fmla="*/ 2889 h 145"/>
                <a:gd name="T16" fmla="*/ 3141 w 461"/>
                <a:gd name="T17" fmla="*/ 3354 h 145"/>
                <a:gd name="T18" fmla="*/ 2509 w 461"/>
                <a:gd name="T19" fmla="*/ 3354 h 145"/>
                <a:gd name="T20" fmla="*/ 994 w 461"/>
                <a:gd name="T21" fmla="*/ 3035 h 145"/>
                <a:gd name="T22" fmla="*/ 96 w 461"/>
                <a:gd name="T23" fmla="*/ 2977 h 145"/>
                <a:gd name="T24" fmla="*/ 229 w 461"/>
                <a:gd name="T25" fmla="*/ 3528 h 145"/>
                <a:gd name="T26" fmla="*/ 3161 w 461"/>
                <a:gd name="T27" fmla="*/ 4170 h 145"/>
                <a:gd name="T28" fmla="*/ 6505 w 461"/>
                <a:gd name="T29" fmla="*/ 2949 h 145"/>
                <a:gd name="T30" fmla="*/ 7137 w 461"/>
                <a:gd name="T31" fmla="*/ 2570 h 145"/>
                <a:gd name="T32" fmla="*/ 8112 w 461"/>
                <a:gd name="T33" fmla="*/ 2096 h 145"/>
                <a:gd name="T34" fmla="*/ 10412 w 461"/>
                <a:gd name="T35" fmla="*/ 730 h 1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61" h="145">
                  <a:moveTo>
                    <a:pt x="448" y="0"/>
                  </a:moveTo>
                  <a:cubicBezTo>
                    <a:pt x="439" y="7"/>
                    <a:pt x="428" y="13"/>
                    <a:pt x="418" y="19"/>
                  </a:cubicBezTo>
                  <a:cubicBezTo>
                    <a:pt x="411" y="30"/>
                    <a:pt x="400" y="39"/>
                    <a:pt x="367" y="40"/>
                  </a:cubicBezTo>
                  <a:cubicBezTo>
                    <a:pt x="361" y="42"/>
                    <a:pt x="356" y="44"/>
                    <a:pt x="350" y="46"/>
                  </a:cubicBezTo>
                  <a:cubicBezTo>
                    <a:pt x="334" y="51"/>
                    <a:pt x="319" y="57"/>
                    <a:pt x="305" y="63"/>
                  </a:cubicBezTo>
                  <a:cubicBezTo>
                    <a:pt x="293" y="68"/>
                    <a:pt x="293" y="68"/>
                    <a:pt x="293" y="68"/>
                  </a:cubicBezTo>
                  <a:cubicBezTo>
                    <a:pt x="283" y="80"/>
                    <a:pt x="271" y="94"/>
                    <a:pt x="247" y="100"/>
                  </a:cubicBezTo>
                  <a:cubicBezTo>
                    <a:pt x="238" y="101"/>
                    <a:pt x="230" y="100"/>
                    <a:pt x="223" y="99"/>
                  </a:cubicBezTo>
                  <a:cubicBezTo>
                    <a:pt x="199" y="108"/>
                    <a:pt x="171" y="114"/>
                    <a:pt x="139" y="115"/>
                  </a:cubicBezTo>
                  <a:cubicBezTo>
                    <a:pt x="131" y="116"/>
                    <a:pt x="121" y="115"/>
                    <a:pt x="111" y="115"/>
                  </a:cubicBezTo>
                  <a:cubicBezTo>
                    <a:pt x="99" y="123"/>
                    <a:pt x="81" y="126"/>
                    <a:pt x="44" y="104"/>
                  </a:cubicBezTo>
                  <a:cubicBezTo>
                    <a:pt x="38" y="100"/>
                    <a:pt x="15" y="92"/>
                    <a:pt x="4" y="102"/>
                  </a:cubicBezTo>
                  <a:cubicBezTo>
                    <a:pt x="0" y="106"/>
                    <a:pt x="7" y="115"/>
                    <a:pt x="10" y="121"/>
                  </a:cubicBezTo>
                  <a:cubicBezTo>
                    <a:pt x="47" y="135"/>
                    <a:pt x="102" y="145"/>
                    <a:pt x="140" y="143"/>
                  </a:cubicBezTo>
                  <a:cubicBezTo>
                    <a:pt x="202" y="141"/>
                    <a:pt x="248" y="120"/>
                    <a:pt x="288" y="101"/>
                  </a:cubicBezTo>
                  <a:cubicBezTo>
                    <a:pt x="316" y="88"/>
                    <a:pt x="316" y="88"/>
                    <a:pt x="316" y="88"/>
                  </a:cubicBezTo>
                  <a:cubicBezTo>
                    <a:pt x="329" y="83"/>
                    <a:pt x="344" y="78"/>
                    <a:pt x="359" y="72"/>
                  </a:cubicBezTo>
                  <a:cubicBezTo>
                    <a:pt x="394" y="60"/>
                    <a:pt x="432" y="46"/>
                    <a:pt x="461" y="25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7" name="Freeform 244">
              <a:extLst>
                <a:ext uri="{FF2B5EF4-FFF2-40B4-BE49-F238E27FC236}">
                  <a16:creationId xmlns:a16="http://schemas.microsoft.com/office/drawing/2014/main" id="{44B4FE26-33FF-469E-A1EC-93B699106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" y="2921"/>
              <a:ext cx="185" cy="51"/>
            </a:xfrm>
            <a:custGeom>
              <a:avLst/>
              <a:gdLst>
                <a:gd name="T0" fmla="*/ 72 w 85"/>
                <a:gd name="T1" fmla="*/ 86 h 22"/>
                <a:gd name="T2" fmla="*/ 133 w 85"/>
                <a:gd name="T3" fmla="*/ 461 h 22"/>
                <a:gd name="T4" fmla="*/ 1909 w 85"/>
                <a:gd name="T5" fmla="*/ 635 h 22"/>
                <a:gd name="T6" fmla="*/ 971 w 85"/>
                <a:gd name="T7" fmla="*/ 151 h 22"/>
                <a:gd name="T8" fmla="*/ 877 w 85"/>
                <a:gd name="T9" fmla="*/ 86 h 22"/>
                <a:gd name="T10" fmla="*/ 176 w 85"/>
                <a:gd name="T11" fmla="*/ 0 h 22"/>
                <a:gd name="T12" fmla="*/ 72 w 85"/>
                <a:gd name="T13" fmla="*/ 86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2">
                  <a:moveTo>
                    <a:pt x="3" y="3"/>
                  </a:moveTo>
                  <a:cubicBezTo>
                    <a:pt x="0" y="6"/>
                    <a:pt x="3" y="11"/>
                    <a:pt x="6" y="16"/>
                  </a:cubicBezTo>
                  <a:cubicBezTo>
                    <a:pt x="30" y="20"/>
                    <a:pt x="57" y="21"/>
                    <a:pt x="85" y="22"/>
                  </a:cubicBezTo>
                  <a:cubicBezTo>
                    <a:pt x="75" y="21"/>
                    <a:pt x="61" y="16"/>
                    <a:pt x="43" y="5"/>
                  </a:cubicBezTo>
                  <a:cubicBezTo>
                    <a:pt x="42" y="5"/>
                    <a:pt x="40" y="4"/>
                    <a:pt x="39" y="3"/>
                  </a:cubicBezTo>
                  <a:cubicBezTo>
                    <a:pt x="28" y="3"/>
                    <a:pt x="18" y="1"/>
                    <a:pt x="8" y="0"/>
                  </a:cubicBezTo>
                  <a:cubicBezTo>
                    <a:pt x="6" y="1"/>
                    <a:pt x="5" y="2"/>
                    <a:pt x="3" y="3"/>
                  </a:cubicBezTo>
                  <a:close/>
                </a:path>
              </a:pathLst>
            </a:custGeom>
            <a:solidFill>
              <a:srgbClr val="ED7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8" name="Freeform 245">
              <a:extLst>
                <a:ext uri="{FF2B5EF4-FFF2-40B4-BE49-F238E27FC236}">
                  <a16:creationId xmlns:a16="http://schemas.microsoft.com/office/drawing/2014/main" id="{3E30CF6F-AAA8-4BE3-851D-9AA0D8482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2788"/>
              <a:ext cx="837" cy="184"/>
            </a:xfrm>
            <a:custGeom>
              <a:avLst/>
              <a:gdLst>
                <a:gd name="T0" fmla="*/ 8462 w 384"/>
                <a:gd name="T1" fmla="*/ 0 h 79"/>
                <a:gd name="T2" fmla="*/ 4556 w 384"/>
                <a:gd name="T3" fmla="*/ 1151 h 79"/>
                <a:gd name="T4" fmla="*/ 4109 w 384"/>
                <a:gd name="T5" fmla="*/ 1265 h 79"/>
                <a:gd name="T6" fmla="*/ 3426 w 384"/>
                <a:gd name="T7" fmla="*/ 1703 h 79"/>
                <a:gd name="T8" fmla="*/ 2731 w 384"/>
                <a:gd name="T9" fmla="*/ 1588 h 79"/>
                <a:gd name="T10" fmla="*/ 652 w 384"/>
                <a:gd name="T11" fmla="*/ 1817 h 79"/>
                <a:gd name="T12" fmla="*/ 652 w 384"/>
                <a:gd name="T13" fmla="*/ 1817 h 79"/>
                <a:gd name="T14" fmla="*/ 0 w 384"/>
                <a:gd name="T15" fmla="*/ 2327 h 79"/>
                <a:gd name="T16" fmla="*/ 3346 w 384"/>
                <a:gd name="T17" fmla="*/ 1968 h 79"/>
                <a:gd name="T18" fmla="*/ 4671 w 384"/>
                <a:gd name="T19" fmla="*/ 1616 h 79"/>
                <a:gd name="T20" fmla="*/ 8666 w 384"/>
                <a:gd name="T21" fmla="*/ 466 h 79"/>
                <a:gd name="T22" fmla="*/ 8462 w 384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79">
                  <a:moveTo>
                    <a:pt x="375" y="0"/>
                  </a:moveTo>
                  <a:cubicBezTo>
                    <a:pt x="322" y="5"/>
                    <a:pt x="242" y="30"/>
                    <a:pt x="202" y="39"/>
                  </a:cubicBezTo>
                  <a:cubicBezTo>
                    <a:pt x="195" y="40"/>
                    <a:pt x="188" y="42"/>
                    <a:pt x="182" y="43"/>
                  </a:cubicBezTo>
                  <a:cubicBezTo>
                    <a:pt x="174" y="50"/>
                    <a:pt x="165" y="55"/>
                    <a:pt x="152" y="58"/>
                  </a:cubicBezTo>
                  <a:cubicBezTo>
                    <a:pt x="139" y="59"/>
                    <a:pt x="130" y="57"/>
                    <a:pt x="121" y="54"/>
                  </a:cubicBezTo>
                  <a:cubicBezTo>
                    <a:pt x="93" y="58"/>
                    <a:pt x="61" y="61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1" y="70"/>
                    <a:pt x="13" y="77"/>
                    <a:pt x="0" y="79"/>
                  </a:cubicBezTo>
                  <a:cubicBezTo>
                    <a:pt x="52" y="79"/>
                    <a:pt x="107" y="74"/>
                    <a:pt x="148" y="67"/>
                  </a:cubicBezTo>
                  <a:cubicBezTo>
                    <a:pt x="168" y="64"/>
                    <a:pt x="188" y="59"/>
                    <a:pt x="207" y="55"/>
                  </a:cubicBezTo>
                  <a:cubicBezTo>
                    <a:pt x="248" y="45"/>
                    <a:pt x="333" y="19"/>
                    <a:pt x="384" y="16"/>
                  </a:cubicBezTo>
                  <a:lnTo>
                    <a:pt x="375" y="0"/>
                  </a:lnTo>
                  <a:close/>
                </a:path>
              </a:pathLst>
            </a:custGeom>
            <a:solidFill>
              <a:srgbClr val="ED7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9" name="Freeform 246">
              <a:extLst>
                <a:ext uri="{FF2B5EF4-FFF2-40B4-BE49-F238E27FC236}">
                  <a16:creationId xmlns:a16="http://schemas.microsoft.com/office/drawing/2014/main" id="{C876F511-4AAD-463E-A33C-5F951C14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" y="2921"/>
              <a:ext cx="185" cy="51"/>
            </a:xfrm>
            <a:custGeom>
              <a:avLst/>
              <a:gdLst>
                <a:gd name="T0" fmla="*/ 72 w 85"/>
                <a:gd name="T1" fmla="*/ 86 h 22"/>
                <a:gd name="T2" fmla="*/ 133 w 85"/>
                <a:gd name="T3" fmla="*/ 461 h 22"/>
                <a:gd name="T4" fmla="*/ 1909 w 85"/>
                <a:gd name="T5" fmla="*/ 635 h 22"/>
                <a:gd name="T6" fmla="*/ 971 w 85"/>
                <a:gd name="T7" fmla="*/ 151 h 22"/>
                <a:gd name="T8" fmla="*/ 877 w 85"/>
                <a:gd name="T9" fmla="*/ 86 h 22"/>
                <a:gd name="T10" fmla="*/ 176 w 85"/>
                <a:gd name="T11" fmla="*/ 0 h 22"/>
                <a:gd name="T12" fmla="*/ 72 w 85"/>
                <a:gd name="T13" fmla="*/ 86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2">
                  <a:moveTo>
                    <a:pt x="3" y="3"/>
                  </a:moveTo>
                  <a:cubicBezTo>
                    <a:pt x="0" y="6"/>
                    <a:pt x="3" y="11"/>
                    <a:pt x="6" y="16"/>
                  </a:cubicBezTo>
                  <a:cubicBezTo>
                    <a:pt x="30" y="20"/>
                    <a:pt x="57" y="21"/>
                    <a:pt x="85" y="22"/>
                  </a:cubicBezTo>
                  <a:cubicBezTo>
                    <a:pt x="75" y="21"/>
                    <a:pt x="61" y="16"/>
                    <a:pt x="43" y="5"/>
                  </a:cubicBezTo>
                  <a:cubicBezTo>
                    <a:pt x="42" y="5"/>
                    <a:pt x="40" y="4"/>
                    <a:pt x="39" y="3"/>
                  </a:cubicBezTo>
                  <a:cubicBezTo>
                    <a:pt x="28" y="3"/>
                    <a:pt x="18" y="1"/>
                    <a:pt x="8" y="0"/>
                  </a:cubicBezTo>
                  <a:cubicBezTo>
                    <a:pt x="6" y="1"/>
                    <a:pt x="5" y="2"/>
                    <a:pt x="3" y="3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0" name="Freeform 247">
              <a:extLst>
                <a:ext uri="{FF2B5EF4-FFF2-40B4-BE49-F238E27FC236}">
                  <a16:creationId xmlns:a16="http://schemas.microsoft.com/office/drawing/2014/main" id="{3A7B6362-21F9-4BF5-8333-CFCC33C34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2788"/>
              <a:ext cx="837" cy="184"/>
            </a:xfrm>
            <a:custGeom>
              <a:avLst/>
              <a:gdLst>
                <a:gd name="T0" fmla="*/ 8462 w 384"/>
                <a:gd name="T1" fmla="*/ 0 h 79"/>
                <a:gd name="T2" fmla="*/ 4556 w 384"/>
                <a:gd name="T3" fmla="*/ 1151 h 79"/>
                <a:gd name="T4" fmla="*/ 4109 w 384"/>
                <a:gd name="T5" fmla="*/ 1265 h 79"/>
                <a:gd name="T6" fmla="*/ 3426 w 384"/>
                <a:gd name="T7" fmla="*/ 1703 h 79"/>
                <a:gd name="T8" fmla="*/ 2731 w 384"/>
                <a:gd name="T9" fmla="*/ 1588 h 79"/>
                <a:gd name="T10" fmla="*/ 652 w 384"/>
                <a:gd name="T11" fmla="*/ 1817 h 79"/>
                <a:gd name="T12" fmla="*/ 652 w 384"/>
                <a:gd name="T13" fmla="*/ 1817 h 79"/>
                <a:gd name="T14" fmla="*/ 0 w 384"/>
                <a:gd name="T15" fmla="*/ 2327 h 79"/>
                <a:gd name="T16" fmla="*/ 3346 w 384"/>
                <a:gd name="T17" fmla="*/ 1968 h 79"/>
                <a:gd name="T18" fmla="*/ 4671 w 384"/>
                <a:gd name="T19" fmla="*/ 1616 h 79"/>
                <a:gd name="T20" fmla="*/ 8666 w 384"/>
                <a:gd name="T21" fmla="*/ 466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4" h="79">
                  <a:moveTo>
                    <a:pt x="375" y="0"/>
                  </a:moveTo>
                  <a:cubicBezTo>
                    <a:pt x="322" y="5"/>
                    <a:pt x="242" y="30"/>
                    <a:pt x="202" y="39"/>
                  </a:cubicBezTo>
                  <a:cubicBezTo>
                    <a:pt x="195" y="40"/>
                    <a:pt x="188" y="42"/>
                    <a:pt x="182" y="43"/>
                  </a:cubicBezTo>
                  <a:cubicBezTo>
                    <a:pt x="174" y="50"/>
                    <a:pt x="165" y="55"/>
                    <a:pt x="152" y="58"/>
                  </a:cubicBezTo>
                  <a:cubicBezTo>
                    <a:pt x="139" y="59"/>
                    <a:pt x="130" y="57"/>
                    <a:pt x="121" y="54"/>
                  </a:cubicBezTo>
                  <a:cubicBezTo>
                    <a:pt x="93" y="58"/>
                    <a:pt x="61" y="61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1" y="70"/>
                    <a:pt x="13" y="77"/>
                    <a:pt x="0" y="79"/>
                  </a:cubicBezTo>
                  <a:cubicBezTo>
                    <a:pt x="52" y="79"/>
                    <a:pt x="107" y="74"/>
                    <a:pt x="148" y="67"/>
                  </a:cubicBezTo>
                  <a:cubicBezTo>
                    <a:pt x="168" y="64"/>
                    <a:pt x="188" y="59"/>
                    <a:pt x="207" y="55"/>
                  </a:cubicBezTo>
                  <a:cubicBezTo>
                    <a:pt x="248" y="45"/>
                    <a:pt x="333" y="19"/>
                    <a:pt x="384" y="16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1" name="Freeform 248">
              <a:extLst>
                <a:ext uri="{FF2B5EF4-FFF2-40B4-BE49-F238E27FC236}">
                  <a16:creationId xmlns:a16="http://schemas.microsoft.com/office/drawing/2014/main" id="{A3509ADA-BB6C-4B3F-B3DB-499291F1A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2812"/>
              <a:ext cx="307" cy="76"/>
            </a:xfrm>
            <a:custGeom>
              <a:avLst/>
              <a:gdLst>
                <a:gd name="T0" fmla="*/ 0 w 141"/>
                <a:gd name="T1" fmla="*/ 928 h 33"/>
                <a:gd name="T2" fmla="*/ 3166 w 141"/>
                <a:gd name="T3" fmla="*/ 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1" h="33">
                  <a:moveTo>
                    <a:pt x="0" y="33"/>
                  </a:moveTo>
                  <a:cubicBezTo>
                    <a:pt x="17" y="27"/>
                    <a:pt x="106" y="0"/>
                    <a:pt x="1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2" name="Freeform 249">
              <a:extLst>
                <a:ext uri="{FF2B5EF4-FFF2-40B4-BE49-F238E27FC236}">
                  <a16:creationId xmlns:a16="http://schemas.microsoft.com/office/drawing/2014/main" id="{59E3A676-A298-4746-9BA5-CAC2A2B81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2802"/>
              <a:ext cx="122" cy="52"/>
            </a:xfrm>
            <a:custGeom>
              <a:avLst/>
              <a:gdLst>
                <a:gd name="T0" fmla="*/ 0 w 56"/>
                <a:gd name="T1" fmla="*/ 688 h 22"/>
                <a:gd name="T2" fmla="*/ 1264 w 56"/>
                <a:gd name="T3" fmla="*/ 0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6" h="22">
                  <a:moveTo>
                    <a:pt x="0" y="22"/>
                  </a:moveTo>
                  <a:cubicBezTo>
                    <a:pt x="23" y="17"/>
                    <a:pt x="50" y="3"/>
                    <a:pt x="5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3" name="Freeform 250">
              <a:extLst>
                <a:ext uri="{FF2B5EF4-FFF2-40B4-BE49-F238E27FC236}">
                  <a16:creationId xmlns:a16="http://schemas.microsoft.com/office/drawing/2014/main" id="{4E757F80-77E8-4237-8C18-47A0B7370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2965"/>
              <a:ext cx="207" cy="28"/>
            </a:xfrm>
            <a:custGeom>
              <a:avLst/>
              <a:gdLst>
                <a:gd name="T0" fmla="*/ 2142 w 95"/>
                <a:gd name="T1" fmla="*/ 0 h 12"/>
                <a:gd name="T2" fmla="*/ 0 w 95"/>
                <a:gd name="T3" fmla="*/ 201 h 12"/>
                <a:gd name="T4" fmla="*/ 2142 w 95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12">
                  <a:moveTo>
                    <a:pt x="95" y="0"/>
                  </a:moveTo>
                  <a:cubicBezTo>
                    <a:pt x="61" y="12"/>
                    <a:pt x="19" y="9"/>
                    <a:pt x="0" y="7"/>
                  </a:cubicBezTo>
                  <a:cubicBezTo>
                    <a:pt x="14" y="6"/>
                    <a:pt x="80" y="4"/>
                    <a:pt x="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83C6510-84C1-48AA-A499-1867B5008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Lymphatic vessel</a:t>
            </a:r>
          </a:p>
        </p:txBody>
      </p:sp>
      <p:grpSp>
        <p:nvGrpSpPr>
          <p:cNvPr id="16386" name="Group 3">
            <a:extLst>
              <a:ext uri="{FF2B5EF4-FFF2-40B4-BE49-F238E27FC236}">
                <a16:creationId xmlns:a16="http://schemas.microsoft.com/office/drawing/2014/main" id="{C7383956-B6F4-4C9B-A390-D748F61CDAF0}"/>
              </a:ext>
            </a:extLst>
          </p:cNvPr>
          <p:cNvGrpSpPr>
            <a:grpSpLocks/>
          </p:cNvGrpSpPr>
          <p:nvPr/>
        </p:nvGrpSpPr>
        <p:grpSpPr bwMode="auto">
          <a:xfrm>
            <a:off x="5645150" y="1370013"/>
            <a:ext cx="895350" cy="4795837"/>
            <a:chOff x="2614" y="819"/>
            <a:chExt cx="534" cy="2862"/>
          </a:xfrm>
        </p:grpSpPr>
        <p:sp>
          <p:nvSpPr>
            <p:cNvPr id="16387" name="Freeform 4">
              <a:extLst>
                <a:ext uri="{FF2B5EF4-FFF2-40B4-BE49-F238E27FC236}">
                  <a16:creationId xmlns:a16="http://schemas.microsoft.com/office/drawing/2014/main" id="{7667769A-4D59-4F17-B360-21745831E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819"/>
              <a:ext cx="266" cy="2755"/>
            </a:xfrm>
            <a:custGeom>
              <a:avLst/>
              <a:gdLst>
                <a:gd name="T0" fmla="*/ 329 w 88"/>
                <a:gd name="T1" fmla="*/ 42513 h 856"/>
                <a:gd name="T2" fmla="*/ 1572 w 88"/>
                <a:gd name="T3" fmla="*/ 52477 h 856"/>
                <a:gd name="T4" fmla="*/ 2182 w 88"/>
                <a:gd name="T5" fmla="*/ 53108 h 856"/>
                <a:gd name="T6" fmla="*/ 2678 w 88"/>
                <a:gd name="T7" fmla="*/ 53977 h 856"/>
                <a:gd name="T8" fmla="*/ 1490 w 88"/>
                <a:gd name="T9" fmla="*/ 62679 h 856"/>
                <a:gd name="T10" fmla="*/ 329 w 88"/>
                <a:gd name="T11" fmla="*/ 72747 h 856"/>
                <a:gd name="T12" fmla="*/ 1572 w 88"/>
                <a:gd name="T13" fmla="*/ 82711 h 856"/>
                <a:gd name="T14" fmla="*/ 2267 w 88"/>
                <a:gd name="T15" fmla="*/ 83374 h 856"/>
                <a:gd name="T16" fmla="*/ 2678 w 88"/>
                <a:gd name="T17" fmla="*/ 84443 h 856"/>
                <a:gd name="T18" fmla="*/ 1938 w 88"/>
                <a:gd name="T19" fmla="*/ 91848 h 856"/>
                <a:gd name="T20" fmla="*/ 3262 w 88"/>
                <a:gd name="T21" fmla="*/ 91848 h 856"/>
                <a:gd name="T22" fmla="*/ 4002 w 88"/>
                <a:gd name="T23" fmla="*/ 84546 h 856"/>
                <a:gd name="T24" fmla="*/ 4504 w 88"/>
                <a:gd name="T25" fmla="*/ 83812 h 856"/>
                <a:gd name="T26" fmla="*/ 7345 w 88"/>
                <a:gd name="T27" fmla="*/ 75846 h 856"/>
                <a:gd name="T28" fmla="*/ 6689 w 88"/>
                <a:gd name="T29" fmla="*/ 75016 h 856"/>
                <a:gd name="T30" fmla="*/ 6021 w 88"/>
                <a:gd name="T31" fmla="*/ 75846 h 856"/>
                <a:gd name="T32" fmla="*/ 3673 w 88"/>
                <a:gd name="T33" fmla="*/ 82174 h 856"/>
                <a:gd name="T34" fmla="*/ 2594 w 88"/>
                <a:gd name="T35" fmla="*/ 81543 h 856"/>
                <a:gd name="T36" fmla="*/ 1653 w 88"/>
                <a:gd name="T37" fmla="*/ 72975 h 856"/>
                <a:gd name="T38" fmla="*/ 2760 w 88"/>
                <a:gd name="T39" fmla="*/ 62876 h 856"/>
                <a:gd name="T40" fmla="*/ 4002 w 88"/>
                <a:gd name="T41" fmla="*/ 54070 h 856"/>
                <a:gd name="T42" fmla="*/ 4422 w 88"/>
                <a:gd name="T43" fmla="*/ 53542 h 856"/>
                <a:gd name="T44" fmla="*/ 7345 w 88"/>
                <a:gd name="T45" fmla="*/ 45609 h 856"/>
                <a:gd name="T46" fmla="*/ 6689 w 88"/>
                <a:gd name="T47" fmla="*/ 44740 h 856"/>
                <a:gd name="T48" fmla="*/ 6021 w 88"/>
                <a:gd name="T49" fmla="*/ 45609 h 856"/>
                <a:gd name="T50" fmla="*/ 3673 w 88"/>
                <a:gd name="T51" fmla="*/ 51936 h 856"/>
                <a:gd name="T52" fmla="*/ 2594 w 88"/>
                <a:gd name="T53" fmla="*/ 51273 h 856"/>
                <a:gd name="T54" fmla="*/ 1653 w 88"/>
                <a:gd name="T55" fmla="*/ 42709 h 856"/>
                <a:gd name="T56" fmla="*/ 2760 w 88"/>
                <a:gd name="T57" fmla="*/ 32609 h 856"/>
                <a:gd name="T58" fmla="*/ 4002 w 88"/>
                <a:gd name="T59" fmla="*/ 21567 h 856"/>
                <a:gd name="T60" fmla="*/ 4341 w 88"/>
                <a:gd name="T61" fmla="*/ 20936 h 856"/>
                <a:gd name="T62" fmla="*/ 7345 w 88"/>
                <a:gd name="T63" fmla="*/ 12970 h 856"/>
                <a:gd name="T64" fmla="*/ 6689 w 88"/>
                <a:gd name="T65" fmla="*/ 12140 h 856"/>
                <a:gd name="T66" fmla="*/ 6021 w 88"/>
                <a:gd name="T67" fmla="*/ 12970 h 856"/>
                <a:gd name="T68" fmla="*/ 3673 w 88"/>
                <a:gd name="T69" fmla="*/ 19298 h 856"/>
                <a:gd name="T70" fmla="*/ 2594 w 88"/>
                <a:gd name="T71" fmla="*/ 18667 h 856"/>
                <a:gd name="T72" fmla="*/ 1653 w 88"/>
                <a:gd name="T73" fmla="*/ 10100 h 856"/>
                <a:gd name="T74" fmla="*/ 2760 w 88"/>
                <a:gd name="T75" fmla="*/ 103 h 856"/>
                <a:gd name="T76" fmla="*/ 2841 w 88"/>
                <a:gd name="T77" fmla="*/ 0 h 856"/>
                <a:gd name="T78" fmla="*/ 1409 w 88"/>
                <a:gd name="T79" fmla="*/ 0 h 856"/>
                <a:gd name="T80" fmla="*/ 329 w 88"/>
                <a:gd name="T81" fmla="*/ 9964 h 856"/>
                <a:gd name="T82" fmla="*/ 1572 w 88"/>
                <a:gd name="T83" fmla="*/ 19835 h 856"/>
                <a:gd name="T84" fmla="*/ 2101 w 88"/>
                <a:gd name="T85" fmla="*/ 20498 h 856"/>
                <a:gd name="T86" fmla="*/ 2678 w 88"/>
                <a:gd name="T87" fmla="*/ 21474 h 856"/>
                <a:gd name="T88" fmla="*/ 1490 w 88"/>
                <a:gd name="T89" fmla="*/ 32400 h 856"/>
                <a:gd name="T90" fmla="*/ 329 w 88"/>
                <a:gd name="T91" fmla="*/ 42513 h 8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8" h="856">
                  <a:moveTo>
                    <a:pt x="4" y="396"/>
                  </a:moveTo>
                  <a:cubicBezTo>
                    <a:pt x="0" y="442"/>
                    <a:pt x="5" y="474"/>
                    <a:pt x="19" y="489"/>
                  </a:cubicBezTo>
                  <a:cubicBezTo>
                    <a:pt x="21" y="491"/>
                    <a:pt x="24" y="493"/>
                    <a:pt x="26" y="495"/>
                  </a:cubicBezTo>
                  <a:cubicBezTo>
                    <a:pt x="28" y="496"/>
                    <a:pt x="32" y="499"/>
                    <a:pt x="32" y="503"/>
                  </a:cubicBezTo>
                  <a:cubicBezTo>
                    <a:pt x="31" y="525"/>
                    <a:pt x="24" y="544"/>
                    <a:pt x="18" y="584"/>
                  </a:cubicBezTo>
                  <a:cubicBezTo>
                    <a:pt x="12" y="619"/>
                    <a:pt x="6" y="655"/>
                    <a:pt x="4" y="678"/>
                  </a:cubicBezTo>
                  <a:cubicBezTo>
                    <a:pt x="0" y="724"/>
                    <a:pt x="5" y="756"/>
                    <a:pt x="19" y="771"/>
                  </a:cubicBezTo>
                  <a:cubicBezTo>
                    <a:pt x="21" y="773"/>
                    <a:pt x="24" y="776"/>
                    <a:pt x="27" y="777"/>
                  </a:cubicBezTo>
                  <a:cubicBezTo>
                    <a:pt x="29" y="778"/>
                    <a:pt x="33" y="781"/>
                    <a:pt x="32" y="787"/>
                  </a:cubicBezTo>
                  <a:cubicBezTo>
                    <a:pt x="31" y="803"/>
                    <a:pt x="27" y="829"/>
                    <a:pt x="23" y="856"/>
                  </a:cubicBezTo>
                  <a:cubicBezTo>
                    <a:pt x="39" y="856"/>
                    <a:pt x="39" y="856"/>
                    <a:pt x="39" y="856"/>
                  </a:cubicBezTo>
                  <a:cubicBezTo>
                    <a:pt x="43" y="829"/>
                    <a:pt x="47" y="805"/>
                    <a:pt x="48" y="788"/>
                  </a:cubicBezTo>
                  <a:cubicBezTo>
                    <a:pt x="48" y="783"/>
                    <a:pt x="52" y="781"/>
                    <a:pt x="54" y="781"/>
                  </a:cubicBezTo>
                  <a:cubicBezTo>
                    <a:pt x="80" y="773"/>
                    <a:pt x="88" y="732"/>
                    <a:pt x="88" y="707"/>
                  </a:cubicBezTo>
                  <a:cubicBezTo>
                    <a:pt x="88" y="703"/>
                    <a:pt x="84" y="699"/>
                    <a:pt x="80" y="699"/>
                  </a:cubicBezTo>
                  <a:cubicBezTo>
                    <a:pt x="76" y="699"/>
                    <a:pt x="72" y="703"/>
                    <a:pt x="72" y="707"/>
                  </a:cubicBezTo>
                  <a:cubicBezTo>
                    <a:pt x="72" y="723"/>
                    <a:pt x="67" y="766"/>
                    <a:pt x="44" y="766"/>
                  </a:cubicBezTo>
                  <a:cubicBezTo>
                    <a:pt x="39" y="766"/>
                    <a:pt x="34" y="764"/>
                    <a:pt x="31" y="760"/>
                  </a:cubicBezTo>
                  <a:cubicBezTo>
                    <a:pt x="20" y="749"/>
                    <a:pt x="16" y="720"/>
                    <a:pt x="20" y="680"/>
                  </a:cubicBezTo>
                  <a:cubicBezTo>
                    <a:pt x="22" y="657"/>
                    <a:pt x="28" y="621"/>
                    <a:pt x="33" y="586"/>
                  </a:cubicBezTo>
                  <a:cubicBezTo>
                    <a:pt x="40" y="545"/>
                    <a:pt x="47" y="527"/>
                    <a:pt x="48" y="504"/>
                  </a:cubicBezTo>
                  <a:cubicBezTo>
                    <a:pt x="48" y="501"/>
                    <a:pt x="51" y="499"/>
                    <a:pt x="53" y="499"/>
                  </a:cubicBezTo>
                  <a:cubicBezTo>
                    <a:pt x="80" y="492"/>
                    <a:pt x="88" y="450"/>
                    <a:pt x="88" y="425"/>
                  </a:cubicBezTo>
                  <a:cubicBezTo>
                    <a:pt x="88" y="420"/>
                    <a:pt x="84" y="417"/>
                    <a:pt x="80" y="417"/>
                  </a:cubicBezTo>
                  <a:cubicBezTo>
                    <a:pt x="76" y="417"/>
                    <a:pt x="72" y="420"/>
                    <a:pt x="72" y="425"/>
                  </a:cubicBezTo>
                  <a:cubicBezTo>
                    <a:pt x="72" y="441"/>
                    <a:pt x="67" y="484"/>
                    <a:pt x="44" y="484"/>
                  </a:cubicBezTo>
                  <a:cubicBezTo>
                    <a:pt x="39" y="484"/>
                    <a:pt x="34" y="482"/>
                    <a:pt x="31" y="478"/>
                  </a:cubicBezTo>
                  <a:cubicBezTo>
                    <a:pt x="20" y="467"/>
                    <a:pt x="16" y="438"/>
                    <a:pt x="20" y="398"/>
                  </a:cubicBezTo>
                  <a:cubicBezTo>
                    <a:pt x="22" y="375"/>
                    <a:pt x="28" y="339"/>
                    <a:pt x="33" y="304"/>
                  </a:cubicBezTo>
                  <a:cubicBezTo>
                    <a:pt x="40" y="263"/>
                    <a:pt x="47" y="224"/>
                    <a:pt x="48" y="201"/>
                  </a:cubicBezTo>
                  <a:cubicBezTo>
                    <a:pt x="48" y="197"/>
                    <a:pt x="51" y="196"/>
                    <a:pt x="52" y="195"/>
                  </a:cubicBezTo>
                  <a:cubicBezTo>
                    <a:pt x="80" y="189"/>
                    <a:pt x="88" y="147"/>
                    <a:pt x="88" y="121"/>
                  </a:cubicBezTo>
                  <a:cubicBezTo>
                    <a:pt x="88" y="117"/>
                    <a:pt x="84" y="113"/>
                    <a:pt x="80" y="113"/>
                  </a:cubicBezTo>
                  <a:cubicBezTo>
                    <a:pt x="76" y="113"/>
                    <a:pt x="72" y="117"/>
                    <a:pt x="72" y="121"/>
                  </a:cubicBezTo>
                  <a:cubicBezTo>
                    <a:pt x="72" y="138"/>
                    <a:pt x="67" y="180"/>
                    <a:pt x="44" y="180"/>
                  </a:cubicBezTo>
                  <a:cubicBezTo>
                    <a:pt x="39" y="180"/>
                    <a:pt x="34" y="178"/>
                    <a:pt x="31" y="174"/>
                  </a:cubicBezTo>
                  <a:cubicBezTo>
                    <a:pt x="20" y="163"/>
                    <a:pt x="16" y="134"/>
                    <a:pt x="20" y="94"/>
                  </a:cubicBezTo>
                  <a:cubicBezTo>
                    <a:pt x="22" y="71"/>
                    <a:pt x="28" y="36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34"/>
                    <a:pt x="6" y="70"/>
                    <a:pt x="4" y="93"/>
                  </a:cubicBezTo>
                  <a:cubicBezTo>
                    <a:pt x="0" y="139"/>
                    <a:pt x="5" y="170"/>
                    <a:pt x="19" y="185"/>
                  </a:cubicBezTo>
                  <a:cubicBezTo>
                    <a:pt x="21" y="187"/>
                    <a:pt x="23" y="189"/>
                    <a:pt x="25" y="191"/>
                  </a:cubicBezTo>
                  <a:cubicBezTo>
                    <a:pt x="27" y="192"/>
                    <a:pt x="32" y="194"/>
                    <a:pt x="32" y="200"/>
                  </a:cubicBezTo>
                  <a:cubicBezTo>
                    <a:pt x="31" y="222"/>
                    <a:pt x="24" y="262"/>
                    <a:pt x="18" y="302"/>
                  </a:cubicBezTo>
                  <a:cubicBezTo>
                    <a:pt x="12" y="337"/>
                    <a:pt x="6" y="373"/>
                    <a:pt x="4" y="396"/>
                  </a:cubicBezTo>
                  <a:close/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" name="Freeform 5">
              <a:extLst>
                <a:ext uri="{FF2B5EF4-FFF2-40B4-BE49-F238E27FC236}">
                  <a16:creationId xmlns:a16="http://schemas.microsoft.com/office/drawing/2014/main" id="{5E273C6A-A354-4BBC-BA11-DD99DE1E7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819"/>
              <a:ext cx="265" cy="2755"/>
            </a:xfrm>
            <a:custGeom>
              <a:avLst/>
              <a:gdLst>
                <a:gd name="T0" fmla="*/ 3517 w 88"/>
                <a:gd name="T1" fmla="*/ 82174 h 856"/>
                <a:gd name="T2" fmla="*/ 1316 w 88"/>
                <a:gd name="T3" fmla="*/ 75846 h 856"/>
                <a:gd name="T4" fmla="*/ 653 w 88"/>
                <a:gd name="T5" fmla="*/ 75016 h 856"/>
                <a:gd name="T6" fmla="*/ 0 w 88"/>
                <a:gd name="T7" fmla="*/ 75846 h 856"/>
                <a:gd name="T8" fmla="*/ 2783 w 88"/>
                <a:gd name="T9" fmla="*/ 83812 h 856"/>
                <a:gd name="T10" fmla="*/ 3273 w 88"/>
                <a:gd name="T11" fmla="*/ 84546 h 856"/>
                <a:gd name="T12" fmla="*/ 4044 w 88"/>
                <a:gd name="T13" fmla="*/ 91848 h 856"/>
                <a:gd name="T14" fmla="*/ 5351 w 88"/>
                <a:gd name="T15" fmla="*/ 91848 h 856"/>
                <a:gd name="T16" fmla="*/ 4616 w 88"/>
                <a:gd name="T17" fmla="*/ 84443 h 856"/>
                <a:gd name="T18" fmla="*/ 5023 w 88"/>
                <a:gd name="T19" fmla="*/ 83374 h 856"/>
                <a:gd name="T20" fmla="*/ 5676 w 88"/>
                <a:gd name="T21" fmla="*/ 82711 h 856"/>
                <a:gd name="T22" fmla="*/ 6911 w 88"/>
                <a:gd name="T23" fmla="*/ 72747 h 856"/>
                <a:gd name="T24" fmla="*/ 5758 w 88"/>
                <a:gd name="T25" fmla="*/ 62679 h 856"/>
                <a:gd name="T26" fmla="*/ 4616 w 88"/>
                <a:gd name="T27" fmla="*/ 53977 h 856"/>
                <a:gd name="T28" fmla="*/ 5023 w 88"/>
                <a:gd name="T29" fmla="*/ 53108 h 856"/>
                <a:gd name="T30" fmla="*/ 5676 w 88"/>
                <a:gd name="T31" fmla="*/ 52477 h 856"/>
                <a:gd name="T32" fmla="*/ 6911 w 88"/>
                <a:gd name="T33" fmla="*/ 42513 h 856"/>
                <a:gd name="T34" fmla="*/ 5758 w 88"/>
                <a:gd name="T35" fmla="*/ 32400 h 856"/>
                <a:gd name="T36" fmla="*/ 4616 w 88"/>
                <a:gd name="T37" fmla="*/ 21474 h 856"/>
                <a:gd name="T38" fmla="*/ 5189 w 88"/>
                <a:gd name="T39" fmla="*/ 20498 h 856"/>
                <a:gd name="T40" fmla="*/ 5676 w 88"/>
                <a:gd name="T41" fmla="*/ 19835 h 856"/>
                <a:gd name="T42" fmla="*/ 6911 w 88"/>
                <a:gd name="T43" fmla="*/ 9964 h 856"/>
                <a:gd name="T44" fmla="*/ 5758 w 88"/>
                <a:gd name="T45" fmla="*/ 0 h 856"/>
                <a:gd name="T46" fmla="*/ 4454 w 88"/>
                <a:gd name="T47" fmla="*/ 0 h 856"/>
                <a:gd name="T48" fmla="*/ 4454 w 88"/>
                <a:gd name="T49" fmla="*/ 103 h 856"/>
                <a:gd name="T50" fmla="*/ 5595 w 88"/>
                <a:gd name="T51" fmla="*/ 10100 h 856"/>
                <a:gd name="T52" fmla="*/ 4698 w 88"/>
                <a:gd name="T53" fmla="*/ 18667 h 856"/>
                <a:gd name="T54" fmla="*/ 3517 w 88"/>
                <a:gd name="T55" fmla="*/ 19298 h 856"/>
                <a:gd name="T56" fmla="*/ 1316 w 88"/>
                <a:gd name="T57" fmla="*/ 12970 h 856"/>
                <a:gd name="T58" fmla="*/ 653 w 88"/>
                <a:gd name="T59" fmla="*/ 12140 h 856"/>
                <a:gd name="T60" fmla="*/ 0 w 88"/>
                <a:gd name="T61" fmla="*/ 12970 h 856"/>
                <a:gd name="T62" fmla="*/ 2948 w 88"/>
                <a:gd name="T63" fmla="*/ 20936 h 856"/>
                <a:gd name="T64" fmla="*/ 3273 w 88"/>
                <a:gd name="T65" fmla="*/ 21567 h 856"/>
                <a:gd name="T66" fmla="*/ 4454 w 88"/>
                <a:gd name="T67" fmla="*/ 32609 h 856"/>
                <a:gd name="T68" fmla="*/ 5595 w 88"/>
                <a:gd name="T69" fmla="*/ 42709 h 856"/>
                <a:gd name="T70" fmla="*/ 4698 w 88"/>
                <a:gd name="T71" fmla="*/ 51273 h 856"/>
                <a:gd name="T72" fmla="*/ 3517 w 88"/>
                <a:gd name="T73" fmla="*/ 51936 h 856"/>
                <a:gd name="T74" fmla="*/ 1316 w 88"/>
                <a:gd name="T75" fmla="*/ 45609 h 856"/>
                <a:gd name="T76" fmla="*/ 653 w 88"/>
                <a:gd name="T77" fmla="*/ 44740 h 856"/>
                <a:gd name="T78" fmla="*/ 0 w 88"/>
                <a:gd name="T79" fmla="*/ 45609 h 856"/>
                <a:gd name="T80" fmla="*/ 2867 w 88"/>
                <a:gd name="T81" fmla="*/ 53542 h 856"/>
                <a:gd name="T82" fmla="*/ 3273 w 88"/>
                <a:gd name="T83" fmla="*/ 54070 h 856"/>
                <a:gd name="T84" fmla="*/ 4454 w 88"/>
                <a:gd name="T85" fmla="*/ 62876 h 856"/>
                <a:gd name="T86" fmla="*/ 5595 w 88"/>
                <a:gd name="T87" fmla="*/ 72975 h 856"/>
                <a:gd name="T88" fmla="*/ 4698 w 88"/>
                <a:gd name="T89" fmla="*/ 81543 h 856"/>
                <a:gd name="T90" fmla="*/ 3517 w 88"/>
                <a:gd name="T91" fmla="*/ 82174 h 8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8" h="856">
                  <a:moveTo>
                    <a:pt x="43" y="766"/>
                  </a:moveTo>
                  <a:cubicBezTo>
                    <a:pt x="21" y="766"/>
                    <a:pt x="16" y="723"/>
                    <a:pt x="16" y="707"/>
                  </a:cubicBezTo>
                  <a:cubicBezTo>
                    <a:pt x="16" y="703"/>
                    <a:pt x="12" y="699"/>
                    <a:pt x="8" y="699"/>
                  </a:cubicBezTo>
                  <a:cubicBezTo>
                    <a:pt x="4" y="699"/>
                    <a:pt x="0" y="703"/>
                    <a:pt x="0" y="707"/>
                  </a:cubicBezTo>
                  <a:cubicBezTo>
                    <a:pt x="0" y="732"/>
                    <a:pt x="7" y="773"/>
                    <a:pt x="34" y="781"/>
                  </a:cubicBezTo>
                  <a:cubicBezTo>
                    <a:pt x="36" y="781"/>
                    <a:pt x="40" y="783"/>
                    <a:pt x="40" y="788"/>
                  </a:cubicBezTo>
                  <a:cubicBezTo>
                    <a:pt x="41" y="805"/>
                    <a:pt x="45" y="829"/>
                    <a:pt x="49" y="856"/>
                  </a:cubicBezTo>
                  <a:cubicBezTo>
                    <a:pt x="65" y="856"/>
                    <a:pt x="65" y="856"/>
                    <a:pt x="65" y="856"/>
                  </a:cubicBezTo>
                  <a:cubicBezTo>
                    <a:pt x="61" y="829"/>
                    <a:pt x="57" y="803"/>
                    <a:pt x="56" y="787"/>
                  </a:cubicBezTo>
                  <a:cubicBezTo>
                    <a:pt x="55" y="781"/>
                    <a:pt x="59" y="778"/>
                    <a:pt x="61" y="777"/>
                  </a:cubicBezTo>
                  <a:cubicBezTo>
                    <a:pt x="64" y="776"/>
                    <a:pt x="66" y="773"/>
                    <a:pt x="69" y="771"/>
                  </a:cubicBezTo>
                  <a:cubicBezTo>
                    <a:pt x="83" y="756"/>
                    <a:pt x="88" y="724"/>
                    <a:pt x="84" y="678"/>
                  </a:cubicBezTo>
                  <a:cubicBezTo>
                    <a:pt x="82" y="655"/>
                    <a:pt x="76" y="619"/>
                    <a:pt x="70" y="584"/>
                  </a:cubicBezTo>
                  <a:cubicBezTo>
                    <a:pt x="64" y="544"/>
                    <a:pt x="57" y="525"/>
                    <a:pt x="56" y="503"/>
                  </a:cubicBezTo>
                  <a:cubicBezTo>
                    <a:pt x="56" y="499"/>
                    <a:pt x="60" y="496"/>
                    <a:pt x="61" y="495"/>
                  </a:cubicBezTo>
                  <a:cubicBezTo>
                    <a:pt x="64" y="493"/>
                    <a:pt x="67" y="491"/>
                    <a:pt x="69" y="489"/>
                  </a:cubicBezTo>
                  <a:cubicBezTo>
                    <a:pt x="83" y="474"/>
                    <a:pt x="88" y="442"/>
                    <a:pt x="84" y="396"/>
                  </a:cubicBezTo>
                  <a:cubicBezTo>
                    <a:pt x="82" y="373"/>
                    <a:pt x="76" y="337"/>
                    <a:pt x="70" y="302"/>
                  </a:cubicBezTo>
                  <a:cubicBezTo>
                    <a:pt x="64" y="262"/>
                    <a:pt x="57" y="222"/>
                    <a:pt x="56" y="200"/>
                  </a:cubicBezTo>
                  <a:cubicBezTo>
                    <a:pt x="56" y="194"/>
                    <a:pt x="61" y="192"/>
                    <a:pt x="63" y="191"/>
                  </a:cubicBezTo>
                  <a:cubicBezTo>
                    <a:pt x="65" y="189"/>
                    <a:pt x="67" y="187"/>
                    <a:pt x="69" y="185"/>
                  </a:cubicBezTo>
                  <a:cubicBezTo>
                    <a:pt x="83" y="170"/>
                    <a:pt x="88" y="139"/>
                    <a:pt x="84" y="93"/>
                  </a:cubicBezTo>
                  <a:cubicBezTo>
                    <a:pt x="82" y="70"/>
                    <a:pt x="76" y="34"/>
                    <a:pt x="7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1"/>
                    <a:pt x="54" y="1"/>
                  </a:cubicBezTo>
                  <a:cubicBezTo>
                    <a:pt x="60" y="36"/>
                    <a:pt x="66" y="71"/>
                    <a:pt x="68" y="94"/>
                  </a:cubicBezTo>
                  <a:cubicBezTo>
                    <a:pt x="71" y="134"/>
                    <a:pt x="68" y="163"/>
                    <a:pt x="57" y="174"/>
                  </a:cubicBezTo>
                  <a:cubicBezTo>
                    <a:pt x="53" y="178"/>
                    <a:pt x="49" y="180"/>
                    <a:pt x="43" y="180"/>
                  </a:cubicBezTo>
                  <a:cubicBezTo>
                    <a:pt x="21" y="180"/>
                    <a:pt x="16" y="138"/>
                    <a:pt x="16" y="121"/>
                  </a:cubicBezTo>
                  <a:cubicBezTo>
                    <a:pt x="16" y="117"/>
                    <a:pt x="12" y="113"/>
                    <a:pt x="8" y="113"/>
                  </a:cubicBezTo>
                  <a:cubicBezTo>
                    <a:pt x="4" y="113"/>
                    <a:pt x="0" y="117"/>
                    <a:pt x="0" y="121"/>
                  </a:cubicBezTo>
                  <a:cubicBezTo>
                    <a:pt x="0" y="147"/>
                    <a:pt x="8" y="189"/>
                    <a:pt x="36" y="195"/>
                  </a:cubicBezTo>
                  <a:cubicBezTo>
                    <a:pt x="37" y="196"/>
                    <a:pt x="40" y="197"/>
                    <a:pt x="40" y="201"/>
                  </a:cubicBezTo>
                  <a:cubicBezTo>
                    <a:pt x="41" y="224"/>
                    <a:pt x="48" y="263"/>
                    <a:pt x="54" y="304"/>
                  </a:cubicBezTo>
                  <a:cubicBezTo>
                    <a:pt x="60" y="339"/>
                    <a:pt x="66" y="375"/>
                    <a:pt x="68" y="398"/>
                  </a:cubicBezTo>
                  <a:cubicBezTo>
                    <a:pt x="71" y="438"/>
                    <a:pt x="68" y="467"/>
                    <a:pt x="57" y="478"/>
                  </a:cubicBezTo>
                  <a:cubicBezTo>
                    <a:pt x="53" y="482"/>
                    <a:pt x="49" y="484"/>
                    <a:pt x="43" y="484"/>
                  </a:cubicBezTo>
                  <a:cubicBezTo>
                    <a:pt x="21" y="484"/>
                    <a:pt x="16" y="441"/>
                    <a:pt x="16" y="425"/>
                  </a:cubicBezTo>
                  <a:cubicBezTo>
                    <a:pt x="16" y="420"/>
                    <a:pt x="12" y="417"/>
                    <a:pt x="8" y="417"/>
                  </a:cubicBezTo>
                  <a:cubicBezTo>
                    <a:pt x="4" y="417"/>
                    <a:pt x="0" y="420"/>
                    <a:pt x="0" y="425"/>
                  </a:cubicBezTo>
                  <a:cubicBezTo>
                    <a:pt x="0" y="450"/>
                    <a:pt x="8" y="492"/>
                    <a:pt x="35" y="499"/>
                  </a:cubicBezTo>
                  <a:cubicBezTo>
                    <a:pt x="37" y="499"/>
                    <a:pt x="40" y="501"/>
                    <a:pt x="40" y="504"/>
                  </a:cubicBezTo>
                  <a:cubicBezTo>
                    <a:pt x="41" y="527"/>
                    <a:pt x="48" y="545"/>
                    <a:pt x="54" y="586"/>
                  </a:cubicBezTo>
                  <a:cubicBezTo>
                    <a:pt x="60" y="621"/>
                    <a:pt x="66" y="657"/>
                    <a:pt x="68" y="680"/>
                  </a:cubicBezTo>
                  <a:cubicBezTo>
                    <a:pt x="71" y="720"/>
                    <a:pt x="68" y="749"/>
                    <a:pt x="57" y="760"/>
                  </a:cubicBezTo>
                  <a:cubicBezTo>
                    <a:pt x="53" y="764"/>
                    <a:pt x="49" y="766"/>
                    <a:pt x="43" y="766"/>
                  </a:cubicBezTo>
                  <a:close/>
                </a:path>
              </a:pathLst>
            </a:custGeom>
            <a:solidFill>
              <a:srgbClr val="A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" name="Freeform 6">
              <a:extLst>
                <a:ext uri="{FF2B5EF4-FFF2-40B4-BE49-F238E27FC236}">
                  <a16:creationId xmlns:a16="http://schemas.microsoft.com/office/drawing/2014/main" id="{15FF0A81-67A4-46C3-8676-F8227F10C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3574"/>
              <a:ext cx="396" cy="107"/>
            </a:xfrm>
            <a:custGeom>
              <a:avLst/>
              <a:gdLst>
                <a:gd name="T0" fmla="*/ 9613 w 131"/>
                <a:gd name="T1" fmla="*/ 0 h 33"/>
                <a:gd name="T2" fmla="*/ 9613 w 131"/>
                <a:gd name="T3" fmla="*/ 0 h 33"/>
                <a:gd name="T4" fmla="*/ 5411 w 131"/>
                <a:gd name="T5" fmla="*/ 2312 h 33"/>
                <a:gd name="T6" fmla="*/ 1324 w 131"/>
                <a:gd name="T7" fmla="*/ 0 h 33"/>
                <a:gd name="T8" fmla="*/ 0 w 131"/>
                <a:gd name="T9" fmla="*/ 0 h 33"/>
                <a:gd name="T10" fmla="*/ 0 w 131"/>
                <a:gd name="T11" fmla="*/ 0 h 33"/>
                <a:gd name="T12" fmla="*/ 5411 w 131"/>
                <a:gd name="T13" fmla="*/ 3648 h 33"/>
                <a:gd name="T14" fmla="*/ 10937 w 131"/>
                <a:gd name="T15" fmla="*/ 0 h 33"/>
                <a:gd name="T16" fmla="*/ 10937 w 131"/>
                <a:gd name="T17" fmla="*/ 0 h 33"/>
                <a:gd name="T18" fmla="*/ 9613 w 13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" h="33">
                  <a:moveTo>
                    <a:pt x="115" y="0"/>
                  </a:moveTo>
                  <a:cubicBezTo>
                    <a:pt x="115" y="0"/>
                    <a:pt x="115" y="0"/>
                    <a:pt x="115" y="0"/>
                  </a:cubicBezTo>
                  <a:cubicBezTo>
                    <a:pt x="111" y="12"/>
                    <a:pt x="91" y="21"/>
                    <a:pt x="65" y="21"/>
                  </a:cubicBezTo>
                  <a:cubicBezTo>
                    <a:pt x="40" y="21"/>
                    <a:pt x="20" y="12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29" y="33"/>
                    <a:pt x="65" y="33"/>
                  </a:cubicBezTo>
                  <a:cubicBezTo>
                    <a:pt x="102" y="33"/>
                    <a:pt x="131" y="18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CDD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Freeform 7">
              <a:extLst>
                <a:ext uri="{FF2B5EF4-FFF2-40B4-BE49-F238E27FC236}">
                  <a16:creationId xmlns:a16="http://schemas.microsoft.com/office/drawing/2014/main" id="{B95AE44A-9DCF-4AC0-83EF-09580603F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819"/>
              <a:ext cx="435" cy="2823"/>
            </a:xfrm>
            <a:custGeom>
              <a:avLst/>
              <a:gdLst>
                <a:gd name="T0" fmla="*/ 6752 w 144"/>
                <a:gd name="T1" fmla="*/ 44762 h 877"/>
                <a:gd name="T2" fmla="*/ 7419 w 144"/>
                <a:gd name="T3" fmla="*/ 45622 h 877"/>
                <a:gd name="T4" fmla="*/ 9646 w 144"/>
                <a:gd name="T5" fmla="*/ 51963 h 877"/>
                <a:gd name="T6" fmla="*/ 10833 w 144"/>
                <a:gd name="T7" fmla="*/ 51332 h 877"/>
                <a:gd name="T8" fmla="*/ 11745 w 144"/>
                <a:gd name="T9" fmla="*/ 42722 h 877"/>
                <a:gd name="T10" fmla="*/ 10585 w 144"/>
                <a:gd name="T11" fmla="*/ 32650 h 877"/>
                <a:gd name="T12" fmla="*/ 9398 w 144"/>
                <a:gd name="T13" fmla="*/ 21583 h 877"/>
                <a:gd name="T14" fmla="*/ 9072 w 144"/>
                <a:gd name="T15" fmla="*/ 20939 h 877"/>
                <a:gd name="T16" fmla="*/ 6096 w 144"/>
                <a:gd name="T17" fmla="*/ 12972 h 877"/>
                <a:gd name="T18" fmla="*/ 6752 w 144"/>
                <a:gd name="T19" fmla="*/ 12145 h 877"/>
                <a:gd name="T20" fmla="*/ 7419 w 144"/>
                <a:gd name="T21" fmla="*/ 12972 h 877"/>
                <a:gd name="T22" fmla="*/ 9646 w 144"/>
                <a:gd name="T23" fmla="*/ 19314 h 877"/>
                <a:gd name="T24" fmla="*/ 10833 w 144"/>
                <a:gd name="T25" fmla="*/ 18683 h 877"/>
                <a:gd name="T26" fmla="*/ 11745 w 144"/>
                <a:gd name="T27" fmla="*/ 10101 h 877"/>
                <a:gd name="T28" fmla="*/ 10585 w 144"/>
                <a:gd name="T29" fmla="*/ 103 h 877"/>
                <a:gd name="T30" fmla="*/ 10585 w 144"/>
                <a:gd name="T31" fmla="*/ 0 h 877"/>
                <a:gd name="T32" fmla="*/ 10585 w 144"/>
                <a:gd name="T33" fmla="*/ 0 h 877"/>
                <a:gd name="T34" fmla="*/ 6014 w 144"/>
                <a:gd name="T35" fmla="*/ 3534 h 877"/>
                <a:gd name="T36" fmla="*/ 1486 w 144"/>
                <a:gd name="T37" fmla="*/ 0 h 877"/>
                <a:gd name="T38" fmla="*/ 1405 w 144"/>
                <a:gd name="T39" fmla="*/ 103 h 877"/>
                <a:gd name="T40" fmla="*/ 329 w 144"/>
                <a:gd name="T41" fmla="*/ 10101 h 877"/>
                <a:gd name="T42" fmla="*/ 1242 w 144"/>
                <a:gd name="T43" fmla="*/ 18683 h 877"/>
                <a:gd name="T44" fmla="*/ 2344 w 144"/>
                <a:gd name="T45" fmla="*/ 19314 h 877"/>
                <a:gd name="T46" fmla="*/ 4664 w 144"/>
                <a:gd name="T47" fmla="*/ 12972 h 877"/>
                <a:gd name="T48" fmla="*/ 5320 w 144"/>
                <a:gd name="T49" fmla="*/ 12145 h 877"/>
                <a:gd name="T50" fmla="*/ 6014 w 144"/>
                <a:gd name="T51" fmla="*/ 12972 h 877"/>
                <a:gd name="T52" fmla="*/ 3003 w 144"/>
                <a:gd name="T53" fmla="*/ 20939 h 877"/>
                <a:gd name="T54" fmla="*/ 2673 w 144"/>
                <a:gd name="T55" fmla="*/ 21583 h 877"/>
                <a:gd name="T56" fmla="*/ 1405 w 144"/>
                <a:gd name="T57" fmla="*/ 32650 h 877"/>
                <a:gd name="T58" fmla="*/ 329 w 144"/>
                <a:gd name="T59" fmla="*/ 42722 h 877"/>
                <a:gd name="T60" fmla="*/ 1242 w 144"/>
                <a:gd name="T61" fmla="*/ 51332 h 877"/>
                <a:gd name="T62" fmla="*/ 2344 w 144"/>
                <a:gd name="T63" fmla="*/ 51963 h 877"/>
                <a:gd name="T64" fmla="*/ 4664 w 144"/>
                <a:gd name="T65" fmla="*/ 45622 h 877"/>
                <a:gd name="T66" fmla="*/ 5320 w 144"/>
                <a:gd name="T67" fmla="*/ 44762 h 877"/>
                <a:gd name="T68" fmla="*/ 6014 w 144"/>
                <a:gd name="T69" fmla="*/ 45622 h 877"/>
                <a:gd name="T70" fmla="*/ 3084 w 144"/>
                <a:gd name="T71" fmla="*/ 53569 h 877"/>
                <a:gd name="T72" fmla="*/ 2673 w 144"/>
                <a:gd name="T73" fmla="*/ 54097 h 877"/>
                <a:gd name="T74" fmla="*/ 1405 w 144"/>
                <a:gd name="T75" fmla="*/ 62904 h 877"/>
                <a:gd name="T76" fmla="*/ 329 w 144"/>
                <a:gd name="T77" fmla="*/ 73009 h 877"/>
                <a:gd name="T78" fmla="*/ 1242 w 144"/>
                <a:gd name="T79" fmla="*/ 81577 h 877"/>
                <a:gd name="T80" fmla="*/ 2344 w 144"/>
                <a:gd name="T81" fmla="*/ 82250 h 877"/>
                <a:gd name="T82" fmla="*/ 4664 w 144"/>
                <a:gd name="T83" fmla="*/ 75909 h 877"/>
                <a:gd name="T84" fmla="*/ 5320 w 144"/>
                <a:gd name="T85" fmla="*/ 75049 h 877"/>
                <a:gd name="T86" fmla="*/ 6014 w 144"/>
                <a:gd name="T87" fmla="*/ 75909 h 877"/>
                <a:gd name="T88" fmla="*/ 3166 w 144"/>
                <a:gd name="T89" fmla="*/ 83847 h 877"/>
                <a:gd name="T90" fmla="*/ 2673 w 144"/>
                <a:gd name="T91" fmla="*/ 84613 h 877"/>
                <a:gd name="T92" fmla="*/ 1897 w 144"/>
                <a:gd name="T93" fmla="*/ 91884 h 877"/>
                <a:gd name="T94" fmla="*/ 1897 w 144"/>
                <a:gd name="T95" fmla="*/ 91884 h 877"/>
                <a:gd name="T96" fmla="*/ 6014 w 144"/>
                <a:gd name="T97" fmla="*/ 94154 h 877"/>
                <a:gd name="T98" fmla="*/ 10174 w 144"/>
                <a:gd name="T99" fmla="*/ 91884 h 877"/>
                <a:gd name="T100" fmla="*/ 9398 w 144"/>
                <a:gd name="T101" fmla="*/ 84613 h 877"/>
                <a:gd name="T102" fmla="*/ 8905 w 144"/>
                <a:gd name="T103" fmla="*/ 83847 h 877"/>
                <a:gd name="T104" fmla="*/ 6096 w 144"/>
                <a:gd name="T105" fmla="*/ 75909 h 877"/>
                <a:gd name="T106" fmla="*/ 6752 w 144"/>
                <a:gd name="T107" fmla="*/ 75049 h 877"/>
                <a:gd name="T108" fmla="*/ 7419 w 144"/>
                <a:gd name="T109" fmla="*/ 75909 h 877"/>
                <a:gd name="T110" fmla="*/ 9646 w 144"/>
                <a:gd name="T111" fmla="*/ 82250 h 877"/>
                <a:gd name="T112" fmla="*/ 10833 w 144"/>
                <a:gd name="T113" fmla="*/ 81577 h 877"/>
                <a:gd name="T114" fmla="*/ 11745 w 144"/>
                <a:gd name="T115" fmla="*/ 73009 h 877"/>
                <a:gd name="T116" fmla="*/ 10585 w 144"/>
                <a:gd name="T117" fmla="*/ 62904 h 877"/>
                <a:gd name="T118" fmla="*/ 9398 w 144"/>
                <a:gd name="T119" fmla="*/ 54097 h 877"/>
                <a:gd name="T120" fmla="*/ 8990 w 144"/>
                <a:gd name="T121" fmla="*/ 53569 h 877"/>
                <a:gd name="T122" fmla="*/ 6096 w 144"/>
                <a:gd name="T123" fmla="*/ 45622 h 877"/>
                <a:gd name="T124" fmla="*/ 6752 w 144"/>
                <a:gd name="T125" fmla="*/ 44762 h 8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44" h="877">
                  <a:moveTo>
                    <a:pt x="81" y="417"/>
                  </a:moveTo>
                  <a:cubicBezTo>
                    <a:pt x="85" y="417"/>
                    <a:pt x="89" y="420"/>
                    <a:pt x="89" y="425"/>
                  </a:cubicBezTo>
                  <a:cubicBezTo>
                    <a:pt x="89" y="441"/>
                    <a:pt x="94" y="484"/>
                    <a:pt x="116" y="484"/>
                  </a:cubicBezTo>
                  <a:cubicBezTo>
                    <a:pt x="122" y="484"/>
                    <a:pt x="126" y="482"/>
                    <a:pt x="130" y="478"/>
                  </a:cubicBezTo>
                  <a:cubicBezTo>
                    <a:pt x="141" y="467"/>
                    <a:pt x="144" y="438"/>
                    <a:pt x="141" y="398"/>
                  </a:cubicBezTo>
                  <a:cubicBezTo>
                    <a:pt x="139" y="375"/>
                    <a:pt x="133" y="339"/>
                    <a:pt x="127" y="304"/>
                  </a:cubicBezTo>
                  <a:cubicBezTo>
                    <a:pt x="121" y="263"/>
                    <a:pt x="114" y="224"/>
                    <a:pt x="113" y="201"/>
                  </a:cubicBezTo>
                  <a:cubicBezTo>
                    <a:pt x="113" y="197"/>
                    <a:pt x="110" y="196"/>
                    <a:pt x="109" y="195"/>
                  </a:cubicBezTo>
                  <a:cubicBezTo>
                    <a:pt x="81" y="189"/>
                    <a:pt x="73" y="147"/>
                    <a:pt x="73" y="121"/>
                  </a:cubicBezTo>
                  <a:cubicBezTo>
                    <a:pt x="73" y="117"/>
                    <a:pt x="77" y="113"/>
                    <a:pt x="81" y="113"/>
                  </a:cubicBezTo>
                  <a:cubicBezTo>
                    <a:pt x="85" y="113"/>
                    <a:pt x="89" y="117"/>
                    <a:pt x="89" y="121"/>
                  </a:cubicBezTo>
                  <a:cubicBezTo>
                    <a:pt x="89" y="138"/>
                    <a:pt x="94" y="180"/>
                    <a:pt x="116" y="180"/>
                  </a:cubicBezTo>
                  <a:cubicBezTo>
                    <a:pt x="122" y="180"/>
                    <a:pt x="126" y="178"/>
                    <a:pt x="130" y="174"/>
                  </a:cubicBezTo>
                  <a:cubicBezTo>
                    <a:pt x="141" y="163"/>
                    <a:pt x="144" y="134"/>
                    <a:pt x="141" y="94"/>
                  </a:cubicBezTo>
                  <a:cubicBezTo>
                    <a:pt x="139" y="71"/>
                    <a:pt x="133" y="36"/>
                    <a:pt x="127" y="1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18"/>
                    <a:pt x="103" y="33"/>
                    <a:pt x="72" y="33"/>
                  </a:cubicBezTo>
                  <a:cubicBezTo>
                    <a:pt x="42" y="33"/>
                    <a:pt x="18" y="18"/>
                    <a:pt x="18" y="0"/>
                  </a:cubicBezTo>
                  <a:cubicBezTo>
                    <a:pt x="18" y="0"/>
                    <a:pt x="18" y="1"/>
                    <a:pt x="17" y="1"/>
                  </a:cubicBezTo>
                  <a:cubicBezTo>
                    <a:pt x="12" y="36"/>
                    <a:pt x="6" y="71"/>
                    <a:pt x="4" y="94"/>
                  </a:cubicBezTo>
                  <a:cubicBezTo>
                    <a:pt x="0" y="134"/>
                    <a:pt x="4" y="163"/>
                    <a:pt x="15" y="174"/>
                  </a:cubicBezTo>
                  <a:cubicBezTo>
                    <a:pt x="18" y="178"/>
                    <a:pt x="23" y="180"/>
                    <a:pt x="28" y="180"/>
                  </a:cubicBezTo>
                  <a:cubicBezTo>
                    <a:pt x="51" y="180"/>
                    <a:pt x="56" y="138"/>
                    <a:pt x="56" y="121"/>
                  </a:cubicBezTo>
                  <a:cubicBezTo>
                    <a:pt x="56" y="117"/>
                    <a:pt x="60" y="113"/>
                    <a:pt x="64" y="113"/>
                  </a:cubicBezTo>
                  <a:cubicBezTo>
                    <a:pt x="68" y="113"/>
                    <a:pt x="72" y="117"/>
                    <a:pt x="72" y="121"/>
                  </a:cubicBezTo>
                  <a:cubicBezTo>
                    <a:pt x="72" y="147"/>
                    <a:pt x="64" y="189"/>
                    <a:pt x="36" y="195"/>
                  </a:cubicBezTo>
                  <a:cubicBezTo>
                    <a:pt x="35" y="196"/>
                    <a:pt x="32" y="197"/>
                    <a:pt x="32" y="201"/>
                  </a:cubicBezTo>
                  <a:cubicBezTo>
                    <a:pt x="31" y="224"/>
                    <a:pt x="24" y="263"/>
                    <a:pt x="17" y="304"/>
                  </a:cubicBezTo>
                  <a:cubicBezTo>
                    <a:pt x="12" y="339"/>
                    <a:pt x="6" y="375"/>
                    <a:pt x="4" y="398"/>
                  </a:cubicBezTo>
                  <a:cubicBezTo>
                    <a:pt x="0" y="438"/>
                    <a:pt x="4" y="467"/>
                    <a:pt x="15" y="478"/>
                  </a:cubicBezTo>
                  <a:cubicBezTo>
                    <a:pt x="18" y="482"/>
                    <a:pt x="23" y="484"/>
                    <a:pt x="28" y="484"/>
                  </a:cubicBezTo>
                  <a:cubicBezTo>
                    <a:pt x="51" y="484"/>
                    <a:pt x="56" y="441"/>
                    <a:pt x="56" y="425"/>
                  </a:cubicBezTo>
                  <a:cubicBezTo>
                    <a:pt x="56" y="420"/>
                    <a:pt x="60" y="417"/>
                    <a:pt x="64" y="417"/>
                  </a:cubicBezTo>
                  <a:cubicBezTo>
                    <a:pt x="68" y="417"/>
                    <a:pt x="72" y="420"/>
                    <a:pt x="72" y="425"/>
                  </a:cubicBezTo>
                  <a:cubicBezTo>
                    <a:pt x="72" y="450"/>
                    <a:pt x="64" y="492"/>
                    <a:pt x="37" y="499"/>
                  </a:cubicBezTo>
                  <a:cubicBezTo>
                    <a:pt x="35" y="499"/>
                    <a:pt x="32" y="501"/>
                    <a:pt x="32" y="504"/>
                  </a:cubicBezTo>
                  <a:cubicBezTo>
                    <a:pt x="31" y="527"/>
                    <a:pt x="24" y="545"/>
                    <a:pt x="17" y="586"/>
                  </a:cubicBezTo>
                  <a:cubicBezTo>
                    <a:pt x="12" y="621"/>
                    <a:pt x="6" y="657"/>
                    <a:pt x="4" y="680"/>
                  </a:cubicBezTo>
                  <a:cubicBezTo>
                    <a:pt x="0" y="720"/>
                    <a:pt x="4" y="749"/>
                    <a:pt x="15" y="760"/>
                  </a:cubicBezTo>
                  <a:cubicBezTo>
                    <a:pt x="18" y="764"/>
                    <a:pt x="23" y="766"/>
                    <a:pt x="28" y="766"/>
                  </a:cubicBezTo>
                  <a:cubicBezTo>
                    <a:pt x="51" y="766"/>
                    <a:pt x="56" y="723"/>
                    <a:pt x="56" y="707"/>
                  </a:cubicBezTo>
                  <a:cubicBezTo>
                    <a:pt x="56" y="703"/>
                    <a:pt x="60" y="699"/>
                    <a:pt x="64" y="699"/>
                  </a:cubicBezTo>
                  <a:cubicBezTo>
                    <a:pt x="68" y="699"/>
                    <a:pt x="72" y="703"/>
                    <a:pt x="72" y="707"/>
                  </a:cubicBezTo>
                  <a:cubicBezTo>
                    <a:pt x="72" y="732"/>
                    <a:pt x="64" y="773"/>
                    <a:pt x="38" y="781"/>
                  </a:cubicBezTo>
                  <a:cubicBezTo>
                    <a:pt x="36" y="781"/>
                    <a:pt x="32" y="783"/>
                    <a:pt x="32" y="788"/>
                  </a:cubicBezTo>
                  <a:cubicBezTo>
                    <a:pt x="31" y="805"/>
                    <a:pt x="27" y="829"/>
                    <a:pt x="23" y="856"/>
                  </a:cubicBezTo>
                  <a:cubicBezTo>
                    <a:pt x="23" y="856"/>
                    <a:pt x="23" y="856"/>
                    <a:pt x="23" y="856"/>
                  </a:cubicBezTo>
                  <a:cubicBezTo>
                    <a:pt x="27" y="868"/>
                    <a:pt x="47" y="877"/>
                    <a:pt x="72" y="877"/>
                  </a:cubicBezTo>
                  <a:cubicBezTo>
                    <a:pt x="98" y="877"/>
                    <a:pt x="118" y="868"/>
                    <a:pt x="122" y="856"/>
                  </a:cubicBezTo>
                  <a:cubicBezTo>
                    <a:pt x="118" y="829"/>
                    <a:pt x="114" y="805"/>
                    <a:pt x="113" y="788"/>
                  </a:cubicBezTo>
                  <a:cubicBezTo>
                    <a:pt x="113" y="783"/>
                    <a:pt x="109" y="781"/>
                    <a:pt x="107" y="781"/>
                  </a:cubicBezTo>
                  <a:cubicBezTo>
                    <a:pt x="80" y="773"/>
                    <a:pt x="73" y="732"/>
                    <a:pt x="73" y="707"/>
                  </a:cubicBezTo>
                  <a:cubicBezTo>
                    <a:pt x="73" y="703"/>
                    <a:pt x="77" y="699"/>
                    <a:pt x="81" y="699"/>
                  </a:cubicBezTo>
                  <a:cubicBezTo>
                    <a:pt x="85" y="699"/>
                    <a:pt x="89" y="703"/>
                    <a:pt x="89" y="707"/>
                  </a:cubicBezTo>
                  <a:cubicBezTo>
                    <a:pt x="89" y="723"/>
                    <a:pt x="94" y="766"/>
                    <a:pt x="116" y="766"/>
                  </a:cubicBezTo>
                  <a:cubicBezTo>
                    <a:pt x="122" y="766"/>
                    <a:pt x="126" y="764"/>
                    <a:pt x="130" y="760"/>
                  </a:cubicBezTo>
                  <a:cubicBezTo>
                    <a:pt x="141" y="749"/>
                    <a:pt x="144" y="720"/>
                    <a:pt x="141" y="680"/>
                  </a:cubicBezTo>
                  <a:cubicBezTo>
                    <a:pt x="139" y="657"/>
                    <a:pt x="133" y="621"/>
                    <a:pt x="127" y="586"/>
                  </a:cubicBezTo>
                  <a:cubicBezTo>
                    <a:pt x="121" y="545"/>
                    <a:pt x="114" y="527"/>
                    <a:pt x="113" y="504"/>
                  </a:cubicBezTo>
                  <a:cubicBezTo>
                    <a:pt x="113" y="501"/>
                    <a:pt x="110" y="499"/>
                    <a:pt x="108" y="499"/>
                  </a:cubicBezTo>
                  <a:cubicBezTo>
                    <a:pt x="81" y="492"/>
                    <a:pt x="73" y="450"/>
                    <a:pt x="73" y="425"/>
                  </a:cubicBezTo>
                  <a:cubicBezTo>
                    <a:pt x="73" y="420"/>
                    <a:pt x="77" y="417"/>
                    <a:pt x="81" y="417"/>
                  </a:cubicBezTo>
                  <a:close/>
                </a:path>
              </a:pathLst>
            </a:custGeom>
            <a:solidFill>
              <a:srgbClr val="F7D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Freeform 8">
              <a:extLst>
                <a:ext uri="{FF2B5EF4-FFF2-40B4-BE49-F238E27FC236}">
                  <a16:creationId xmlns:a16="http://schemas.microsoft.com/office/drawing/2014/main" id="{1D90049E-2CBB-45B2-878D-9AF4A37B0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6" y="855"/>
              <a:ext cx="377" cy="2768"/>
            </a:xfrm>
            <a:custGeom>
              <a:avLst/>
              <a:gdLst>
                <a:gd name="T0" fmla="*/ 8451 w 125"/>
                <a:gd name="T1" fmla="*/ 57413 h 860"/>
                <a:gd name="T2" fmla="*/ 7959 w 125"/>
                <a:gd name="T3" fmla="*/ 53020 h 860"/>
                <a:gd name="T4" fmla="*/ 4313 w 125"/>
                <a:gd name="T5" fmla="*/ 50886 h 860"/>
                <a:gd name="T6" fmla="*/ 1399 w 125"/>
                <a:gd name="T7" fmla="*/ 61813 h 860"/>
                <a:gd name="T8" fmla="*/ 163 w 125"/>
                <a:gd name="T9" fmla="*/ 74691 h 860"/>
                <a:gd name="T10" fmla="*/ 3239 w 125"/>
                <a:gd name="T11" fmla="*/ 74691 h 860"/>
                <a:gd name="T12" fmla="*/ 5049 w 125"/>
                <a:gd name="T13" fmla="*/ 73519 h 860"/>
                <a:gd name="T14" fmla="*/ 6940 w 125"/>
                <a:gd name="T15" fmla="*/ 74691 h 860"/>
                <a:gd name="T16" fmla="*/ 9525 w 125"/>
                <a:gd name="T17" fmla="*/ 79953 h 860"/>
                <a:gd name="T18" fmla="*/ 10260 w 125"/>
                <a:gd name="T19" fmla="*/ 71791 h 860"/>
                <a:gd name="T20" fmla="*/ 7878 w 125"/>
                <a:gd name="T21" fmla="*/ 83156 h 860"/>
                <a:gd name="T22" fmla="*/ 4138 w 125"/>
                <a:gd name="T23" fmla="*/ 81456 h 860"/>
                <a:gd name="T24" fmla="*/ 2220 w 125"/>
                <a:gd name="T25" fmla="*/ 83394 h 860"/>
                <a:gd name="T26" fmla="*/ 5049 w 125"/>
                <a:gd name="T27" fmla="*/ 92293 h 860"/>
                <a:gd name="T28" fmla="*/ 7959 w 125"/>
                <a:gd name="T29" fmla="*/ 83394 h 860"/>
                <a:gd name="T30" fmla="*/ 7959 w 125"/>
                <a:gd name="T31" fmla="*/ 52917 h 860"/>
                <a:gd name="T32" fmla="*/ 7959 w 125"/>
                <a:gd name="T33" fmla="*/ 52917 h 860"/>
                <a:gd name="T34" fmla="*/ 7959 w 125"/>
                <a:gd name="T35" fmla="*/ 20503 h 860"/>
                <a:gd name="T36" fmla="*/ 6041 w 125"/>
                <a:gd name="T37" fmla="*/ 18771 h 860"/>
                <a:gd name="T38" fmla="*/ 2546 w 125"/>
                <a:gd name="T39" fmla="*/ 22109 h 860"/>
                <a:gd name="T40" fmla="*/ 329 w 125"/>
                <a:gd name="T41" fmla="*/ 41314 h 860"/>
                <a:gd name="T42" fmla="*/ 2666 w 125"/>
                <a:gd name="T43" fmla="*/ 48710 h 860"/>
                <a:gd name="T44" fmla="*/ 4394 w 125"/>
                <a:gd name="T45" fmla="*/ 42907 h 860"/>
                <a:gd name="T46" fmla="*/ 5785 w 125"/>
                <a:gd name="T47" fmla="*/ 42907 h 860"/>
                <a:gd name="T48" fmla="*/ 8695 w 125"/>
                <a:gd name="T49" fmla="*/ 50120 h 860"/>
                <a:gd name="T50" fmla="*/ 10342 w 125"/>
                <a:gd name="T51" fmla="*/ 44442 h 860"/>
                <a:gd name="T52" fmla="*/ 9105 w 125"/>
                <a:gd name="T53" fmla="*/ 31546 h 860"/>
                <a:gd name="T54" fmla="*/ 3239 w 125"/>
                <a:gd name="T55" fmla="*/ 11799 h 860"/>
                <a:gd name="T56" fmla="*/ 5049 w 125"/>
                <a:gd name="T57" fmla="*/ 10731 h 860"/>
                <a:gd name="T58" fmla="*/ 6940 w 125"/>
                <a:gd name="T59" fmla="*/ 11799 h 860"/>
                <a:gd name="T60" fmla="*/ 9525 w 125"/>
                <a:gd name="T61" fmla="*/ 17071 h 860"/>
                <a:gd name="T62" fmla="*/ 10260 w 125"/>
                <a:gd name="T63" fmla="*/ 9002 h 860"/>
                <a:gd name="T64" fmla="*/ 9350 w 125"/>
                <a:gd name="T65" fmla="*/ 0 h 860"/>
                <a:gd name="T66" fmla="*/ 817 w 125"/>
                <a:gd name="T67" fmla="*/ 0 h 860"/>
                <a:gd name="T68" fmla="*/ 163 w 125"/>
                <a:gd name="T69" fmla="*/ 9002 h 860"/>
                <a:gd name="T70" fmla="*/ 244 w 125"/>
                <a:gd name="T71" fmla="*/ 15041 h 8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5" h="860">
                  <a:moveTo>
                    <a:pt x="110" y="576"/>
                  </a:moveTo>
                  <a:cubicBezTo>
                    <a:pt x="108" y="559"/>
                    <a:pt x="105" y="546"/>
                    <a:pt x="102" y="535"/>
                  </a:cubicBezTo>
                  <a:cubicBezTo>
                    <a:pt x="99" y="520"/>
                    <a:pt x="97" y="508"/>
                    <a:pt x="96" y="494"/>
                  </a:cubicBezTo>
                  <a:cubicBezTo>
                    <a:pt x="96" y="494"/>
                    <a:pt x="96" y="494"/>
                    <a:pt x="96" y="494"/>
                  </a:cubicBezTo>
                  <a:cubicBezTo>
                    <a:pt x="85" y="491"/>
                    <a:pt x="76" y="482"/>
                    <a:pt x="71" y="475"/>
                  </a:cubicBezTo>
                  <a:cubicBezTo>
                    <a:pt x="67" y="469"/>
                    <a:pt x="56" y="468"/>
                    <a:pt x="52" y="474"/>
                  </a:cubicBezTo>
                  <a:cubicBezTo>
                    <a:pt x="49" y="479"/>
                    <a:pt x="39" y="489"/>
                    <a:pt x="30" y="511"/>
                  </a:cubicBezTo>
                  <a:cubicBezTo>
                    <a:pt x="23" y="530"/>
                    <a:pt x="19" y="562"/>
                    <a:pt x="17" y="576"/>
                  </a:cubicBezTo>
                  <a:cubicBezTo>
                    <a:pt x="11" y="611"/>
                    <a:pt x="5" y="647"/>
                    <a:pt x="3" y="669"/>
                  </a:cubicBezTo>
                  <a:cubicBezTo>
                    <a:pt x="3" y="679"/>
                    <a:pt x="2" y="688"/>
                    <a:pt x="2" y="696"/>
                  </a:cubicBezTo>
                  <a:cubicBezTo>
                    <a:pt x="0" y="737"/>
                    <a:pt x="20" y="752"/>
                    <a:pt x="29" y="741"/>
                  </a:cubicBezTo>
                  <a:cubicBezTo>
                    <a:pt x="36" y="729"/>
                    <a:pt x="39" y="708"/>
                    <a:pt x="39" y="696"/>
                  </a:cubicBezTo>
                  <a:cubicBezTo>
                    <a:pt x="39" y="688"/>
                    <a:pt x="45" y="682"/>
                    <a:pt x="53" y="682"/>
                  </a:cubicBezTo>
                  <a:cubicBezTo>
                    <a:pt x="56" y="682"/>
                    <a:pt x="59" y="683"/>
                    <a:pt x="61" y="685"/>
                  </a:cubicBezTo>
                  <a:cubicBezTo>
                    <a:pt x="64" y="683"/>
                    <a:pt x="67" y="682"/>
                    <a:pt x="70" y="682"/>
                  </a:cubicBezTo>
                  <a:cubicBezTo>
                    <a:pt x="78" y="682"/>
                    <a:pt x="84" y="688"/>
                    <a:pt x="84" y="696"/>
                  </a:cubicBezTo>
                  <a:cubicBezTo>
                    <a:pt x="84" y="713"/>
                    <a:pt x="89" y="749"/>
                    <a:pt x="105" y="749"/>
                  </a:cubicBezTo>
                  <a:cubicBezTo>
                    <a:pt x="109" y="749"/>
                    <a:pt x="112" y="748"/>
                    <a:pt x="115" y="745"/>
                  </a:cubicBezTo>
                  <a:cubicBezTo>
                    <a:pt x="122" y="737"/>
                    <a:pt x="125" y="720"/>
                    <a:pt x="125" y="696"/>
                  </a:cubicBezTo>
                  <a:cubicBezTo>
                    <a:pt x="125" y="688"/>
                    <a:pt x="125" y="679"/>
                    <a:pt x="124" y="669"/>
                  </a:cubicBezTo>
                  <a:cubicBezTo>
                    <a:pt x="122" y="647"/>
                    <a:pt x="116" y="611"/>
                    <a:pt x="110" y="576"/>
                  </a:cubicBezTo>
                  <a:close/>
                  <a:moveTo>
                    <a:pt x="95" y="775"/>
                  </a:moveTo>
                  <a:cubicBezTo>
                    <a:pt x="85" y="773"/>
                    <a:pt x="78" y="767"/>
                    <a:pt x="73" y="759"/>
                  </a:cubicBezTo>
                  <a:cubicBezTo>
                    <a:pt x="68" y="752"/>
                    <a:pt x="55" y="752"/>
                    <a:pt x="50" y="759"/>
                  </a:cubicBezTo>
                  <a:cubicBezTo>
                    <a:pt x="45" y="767"/>
                    <a:pt x="37" y="773"/>
                    <a:pt x="28" y="775"/>
                  </a:cubicBezTo>
                  <a:cubicBezTo>
                    <a:pt x="27" y="776"/>
                    <a:pt x="27" y="776"/>
                    <a:pt x="27" y="777"/>
                  </a:cubicBezTo>
                  <a:cubicBezTo>
                    <a:pt x="26" y="795"/>
                    <a:pt x="22" y="821"/>
                    <a:pt x="18" y="844"/>
                  </a:cubicBezTo>
                  <a:cubicBezTo>
                    <a:pt x="22" y="852"/>
                    <a:pt x="38" y="860"/>
                    <a:pt x="61" y="860"/>
                  </a:cubicBezTo>
                  <a:cubicBezTo>
                    <a:pt x="85" y="860"/>
                    <a:pt x="101" y="852"/>
                    <a:pt x="105" y="844"/>
                  </a:cubicBezTo>
                  <a:cubicBezTo>
                    <a:pt x="101" y="821"/>
                    <a:pt x="97" y="795"/>
                    <a:pt x="96" y="777"/>
                  </a:cubicBezTo>
                  <a:cubicBezTo>
                    <a:pt x="96" y="776"/>
                    <a:pt x="96" y="776"/>
                    <a:pt x="95" y="775"/>
                  </a:cubicBezTo>
                  <a:close/>
                  <a:moveTo>
                    <a:pt x="96" y="493"/>
                  </a:moveTo>
                  <a:cubicBezTo>
                    <a:pt x="96" y="493"/>
                    <a:pt x="96" y="493"/>
                    <a:pt x="96" y="493"/>
                  </a:cubicBezTo>
                  <a:cubicBezTo>
                    <a:pt x="96" y="493"/>
                    <a:pt x="96" y="493"/>
                    <a:pt x="96" y="493"/>
                  </a:cubicBezTo>
                  <a:close/>
                  <a:moveTo>
                    <a:pt x="110" y="294"/>
                  </a:moveTo>
                  <a:cubicBezTo>
                    <a:pt x="104" y="253"/>
                    <a:pt x="97" y="214"/>
                    <a:pt x="96" y="191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87" y="188"/>
                    <a:pt x="80" y="182"/>
                    <a:pt x="73" y="175"/>
                  </a:cubicBezTo>
                  <a:cubicBezTo>
                    <a:pt x="67" y="168"/>
                    <a:pt x="55" y="167"/>
                    <a:pt x="50" y="174"/>
                  </a:cubicBezTo>
                  <a:cubicBezTo>
                    <a:pt x="47" y="178"/>
                    <a:pt x="38" y="184"/>
                    <a:pt x="31" y="206"/>
                  </a:cubicBezTo>
                  <a:cubicBezTo>
                    <a:pt x="25" y="225"/>
                    <a:pt x="22" y="258"/>
                    <a:pt x="18" y="292"/>
                  </a:cubicBezTo>
                  <a:cubicBezTo>
                    <a:pt x="12" y="327"/>
                    <a:pt x="6" y="362"/>
                    <a:pt x="4" y="385"/>
                  </a:cubicBezTo>
                  <a:cubicBezTo>
                    <a:pt x="3" y="394"/>
                    <a:pt x="3" y="403"/>
                    <a:pt x="3" y="411"/>
                  </a:cubicBezTo>
                  <a:cubicBezTo>
                    <a:pt x="0" y="456"/>
                    <a:pt x="25" y="469"/>
                    <a:pt x="32" y="454"/>
                  </a:cubicBezTo>
                  <a:cubicBezTo>
                    <a:pt x="37" y="442"/>
                    <a:pt x="39" y="424"/>
                    <a:pt x="39" y="414"/>
                  </a:cubicBezTo>
                  <a:cubicBezTo>
                    <a:pt x="39" y="406"/>
                    <a:pt x="45" y="400"/>
                    <a:pt x="53" y="400"/>
                  </a:cubicBezTo>
                  <a:cubicBezTo>
                    <a:pt x="56" y="400"/>
                    <a:pt x="59" y="401"/>
                    <a:pt x="61" y="403"/>
                  </a:cubicBezTo>
                  <a:cubicBezTo>
                    <a:pt x="64" y="401"/>
                    <a:pt x="67" y="400"/>
                    <a:pt x="70" y="400"/>
                  </a:cubicBezTo>
                  <a:cubicBezTo>
                    <a:pt x="78" y="400"/>
                    <a:pt x="84" y="406"/>
                    <a:pt x="84" y="414"/>
                  </a:cubicBezTo>
                  <a:cubicBezTo>
                    <a:pt x="84" y="430"/>
                    <a:pt x="89" y="467"/>
                    <a:pt x="105" y="467"/>
                  </a:cubicBezTo>
                  <a:cubicBezTo>
                    <a:pt x="109" y="467"/>
                    <a:pt x="112" y="466"/>
                    <a:pt x="115" y="463"/>
                  </a:cubicBezTo>
                  <a:cubicBezTo>
                    <a:pt x="122" y="455"/>
                    <a:pt x="125" y="438"/>
                    <a:pt x="125" y="414"/>
                  </a:cubicBezTo>
                  <a:cubicBezTo>
                    <a:pt x="125" y="406"/>
                    <a:pt x="125" y="397"/>
                    <a:pt x="124" y="387"/>
                  </a:cubicBezTo>
                  <a:cubicBezTo>
                    <a:pt x="122" y="365"/>
                    <a:pt x="116" y="329"/>
                    <a:pt x="110" y="294"/>
                  </a:cubicBezTo>
                  <a:close/>
                  <a:moveTo>
                    <a:pt x="34" y="143"/>
                  </a:moveTo>
                  <a:cubicBezTo>
                    <a:pt x="38" y="132"/>
                    <a:pt x="39" y="119"/>
                    <a:pt x="39" y="110"/>
                  </a:cubicBezTo>
                  <a:cubicBezTo>
                    <a:pt x="39" y="103"/>
                    <a:pt x="45" y="96"/>
                    <a:pt x="53" y="96"/>
                  </a:cubicBezTo>
                  <a:cubicBezTo>
                    <a:pt x="56" y="96"/>
                    <a:pt x="59" y="98"/>
                    <a:pt x="61" y="100"/>
                  </a:cubicBezTo>
                  <a:cubicBezTo>
                    <a:pt x="64" y="98"/>
                    <a:pt x="67" y="96"/>
                    <a:pt x="70" y="96"/>
                  </a:cubicBezTo>
                  <a:cubicBezTo>
                    <a:pt x="78" y="96"/>
                    <a:pt x="84" y="103"/>
                    <a:pt x="84" y="110"/>
                  </a:cubicBezTo>
                  <a:cubicBezTo>
                    <a:pt x="84" y="127"/>
                    <a:pt x="89" y="163"/>
                    <a:pt x="105" y="163"/>
                  </a:cubicBezTo>
                  <a:cubicBezTo>
                    <a:pt x="109" y="163"/>
                    <a:pt x="112" y="162"/>
                    <a:pt x="115" y="159"/>
                  </a:cubicBezTo>
                  <a:cubicBezTo>
                    <a:pt x="122" y="152"/>
                    <a:pt x="125" y="134"/>
                    <a:pt x="125" y="110"/>
                  </a:cubicBezTo>
                  <a:cubicBezTo>
                    <a:pt x="125" y="102"/>
                    <a:pt x="125" y="93"/>
                    <a:pt x="124" y="84"/>
                  </a:cubicBezTo>
                  <a:cubicBezTo>
                    <a:pt x="122" y="65"/>
                    <a:pt x="118" y="38"/>
                    <a:pt x="113" y="9"/>
                  </a:cubicBezTo>
                  <a:cubicBezTo>
                    <a:pt x="113" y="6"/>
                    <a:pt x="113" y="3"/>
                    <a:pt x="113" y="0"/>
                  </a:cubicBezTo>
                  <a:cubicBezTo>
                    <a:pt x="105" y="13"/>
                    <a:pt x="85" y="22"/>
                    <a:pt x="61" y="22"/>
                  </a:cubicBezTo>
                  <a:cubicBezTo>
                    <a:pt x="38" y="22"/>
                    <a:pt x="18" y="13"/>
                    <a:pt x="10" y="0"/>
                  </a:cubicBezTo>
                  <a:cubicBezTo>
                    <a:pt x="10" y="3"/>
                    <a:pt x="9" y="6"/>
                    <a:pt x="9" y="9"/>
                  </a:cubicBezTo>
                  <a:cubicBezTo>
                    <a:pt x="5" y="38"/>
                    <a:pt x="4" y="65"/>
                    <a:pt x="2" y="84"/>
                  </a:cubicBezTo>
                  <a:cubicBezTo>
                    <a:pt x="1" y="93"/>
                    <a:pt x="1" y="102"/>
                    <a:pt x="1" y="110"/>
                  </a:cubicBezTo>
                  <a:cubicBezTo>
                    <a:pt x="1" y="122"/>
                    <a:pt x="2" y="132"/>
                    <a:pt x="3" y="140"/>
                  </a:cubicBezTo>
                  <a:cubicBezTo>
                    <a:pt x="7" y="163"/>
                    <a:pt x="28" y="166"/>
                    <a:pt x="34" y="143"/>
                  </a:cubicBezTo>
                  <a:close/>
                </a:path>
              </a:pathLst>
            </a:custGeom>
            <a:solidFill>
              <a:srgbClr val="FDF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Freeform 9">
              <a:extLst>
                <a:ext uri="{FF2B5EF4-FFF2-40B4-BE49-F238E27FC236}">
                  <a16:creationId xmlns:a16="http://schemas.microsoft.com/office/drawing/2014/main" id="{746B5BA7-CBDC-4BFB-9EF6-9FC5D6C86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1177"/>
              <a:ext cx="87" cy="83"/>
            </a:xfrm>
            <a:custGeom>
              <a:avLst/>
              <a:gdLst>
                <a:gd name="T0" fmla="*/ 0 w 29"/>
                <a:gd name="T1" fmla="*/ 712 h 26"/>
                <a:gd name="T2" fmla="*/ 2349 w 29"/>
                <a:gd name="T3" fmla="*/ 0 h 26"/>
                <a:gd name="T4" fmla="*/ 2025 w 29"/>
                <a:gd name="T5" fmla="*/ 1366 h 26"/>
                <a:gd name="T6" fmla="*/ 0 w 29"/>
                <a:gd name="T7" fmla="*/ 712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6">
                  <a:moveTo>
                    <a:pt x="0" y="7"/>
                  </a:moveTo>
                  <a:cubicBezTo>
                    <a:pt x="2" y="10"/>
                    <a:pt x="11" y="14"/>
                    <a:pt x="29" y="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3" y="26"/>
                    <a:pt x="0" y="7"/>
                  </a:cubicBezTo>
                  <a:close/>
                </a:path>
              </a:pathLst>
            </a:custGeom>
            <a:solidFill>
              <a:srgbClr val="F7D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10">
              <a:extLst>
                <a:ext uri="{FF2B5EF4-FFF2-40B4-BE49-F238E27FC236}">
                  <a16:creationId xmlns:a16="http://schemas.microsoft.com/office/drawing/2014/main" id="{95E3164A-5F4B-4044-97CF-6DEC1F703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158"/>
              <a:ext cx="87" cy="84"/>
            </a:xfrm>
            <a:custGeom>
              <a:avLst/>
              <a:gdLst>
                <a:gd name="T0" fmla="*/ 0 w 29"/>
                <a:gd name="T1" fmla="*/ 772 h 26"/>
                <a:gd name="T2" fmla="*/ 2349 w 29"/>
                <a:gd name="T3" fmla="*/ 0 h 26"/>
                <a:gd name="T4" fmla="*/ 2025 w 29"/>
                <a:gd name="T5" fmla="*/ 1418 h 26"/>
                <a:gd name="T6" fmla="*/ 0 w 29"/>
                <a:gd name="T7" fmla="*/ 772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6">
                  <a:moveTo>
                    <a:pt x="0" y="7"/>
                  </a:moveTo>
                  <a:cubicBezTo>
                    <a:pt x="2" y="10"/>
                    <a:pt x="11" y="13"/>
                    <a:pt x="29" y="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3" y="26"/>
                    <a:pt x="0" y="7"/>
                  </a:cubicBezTo>
                  <a:close/>
                </a:path>
              </a:pathLst>
            </a:custGeom>
            <a:solidFill>
              <a:srgbClr val="F7D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11">
              <a:extLst>
                <a:ext uri="{FF2B5EF4-FFF2-40B4-BE49-F238E27FC236}">
                  <a16:creationId xmlns:a16="http://schemas.microsoft.com/office/drawing/2014/main" id="{242EEED8-32F7-4CD1-BA60-1CCA6FBC1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3063"/>
              <a:ext cx="87" cy="83"/>
            </a:xfrm>
            <a:custGeom>
              <a:avLst/>
              <a:gdLst>
                <a:gd name="T0" fmla="*/ 0 w 29"/>
                <a:gd name="T1" fmla="*/ 712 h 26"/>
                <a:gd name="T2" fmla="*/ 2349 w 29"/>
                <a:gd name="T3" fmla="*/ 0 h 26"/>
                <a:gd name="T4" fmla="*/ 2025 w 29"/>
                <a:gd name="T5" fmla="*/ 1366 h 26"/>
                <a:gd name="T6" fmla="*/ 0 w 29"/>
                <a:gd name="T7" fmla="*/ 712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6">
                  <a:moveTo>
                    <a:pt x="0" y="7"/>
                  </a:moveTo>
                  <a:cubicBezTo>
                    <a:pt x="2" y="10"/>
                    <a:pt x="11" y="14"/>
                    <a:pt x="29" y="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3" y="26"/>
                    <a:pt x="0" y="7"/>
                  </a:cubicBezTo>
                  <a:close/>
                </a:path>
              </a:pathLst>
            </a:custGeom>
            <a:solidFill>
              <a:srgbClr val="F7D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Freeform 12">
              <a:extLst>
                <a:ext uri="{FF2B5EF4-FFF2-40B4-BE49-F238E27FC236}">
                  <a16:creationId xmlns:a16="http://schemas.microsoft.com/office/drawing/2014/main" id="{5A906576-6176-491A-815A-683E7FDB6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1177"/>
              <a:ext cx="87" cy="83"/>
            </a:xfrm>
            <a:custGeom>
              <a:avLst/>
              <a:gdLst>
                <a:gd name="T0" fmla="*/ 2349 w 29"/>
                <a:gd name="T1" fmla="*/ 712 h 26"/>
                <a:gd name="T2" fmla="*/ 0 w 29"/>
                <a:gd name="T3" fmla="*/ 0 h 26"/>
                <a:gd name="T4" fmla="*/ 243 w 29"/>
                <a:gd name="T5" fmla="*/ 1366 h 26"/>
                <a:gd name="T6" fmla="*/ 2349 w 29"/>
                <a:gd name="T7" fmla="*/ 712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6">
                  <a:moveTo>
                    <a:pt x="29" y="7"/>
                  </a:moveTo>
                  <a:cubicBezTo>
                    <a:pt x="27" y="10"/>
                    <a:pt x="17" y="14"/>
                    <a:pt x="0" y="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25" y="26"/>
                    <a:pt x="29" y="7"/>
                  </a:cubicBezTo>
                  <a:close/>
                </a:path>
              </a:pathLst>
            </a:custGeom>
            <a:solidFill>
              <a:srgbClr val="F7D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Freeform 13">
              <a:extLst>
                <a:ext uri="{FF2B5EF4-FFF2-40B4-BE49-F238E27FC236}">
                  <a16:creationId xmlns:a16="http://schemas.microsoft.com/office/drawing/2014/main" id="{6F22F2BC-34E1-4DD3-8B34-81CC6ECB3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2158"/>
              <a:ext cx="87" cy="84"/>
            </a:xfrm>
            <a:custGeom>
              <a:avLst/>
              <a:gdLst>
                <a:gd name="T0" fmla="*/ 2349 w 29"/>
                <a:gd name="T1" fmla="*/ 772 h 26"/>
                <a:gd name="T2" fmla="*/ 0 w 29"/>
                <a:gd name="T3" fmla="*/ 0 h 26"/>
                <a:gd name="T4" fmla="*/ 243 w 29"/>
                <a:gd name="T5" fmla="*/ 1418 h 26"/>
                <a:gd name="T6" fmla="*/ 2349 w 29"/>
                <a:gd name="T7" fmla="*/ 772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6">
                  <a:moveTo>
                    <a:pt x="29" y="7"/>
                  </a:moveTo>
                  <a:cubicBezTo>
                    <a:pt x="27" y="10"/>
                    <a:pt x="17" y="13"/>
                    <a:pt x="0" y="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25" y="26"/>
                    <a:pt x="29" y="7"/>
                  </a:cubicBezTo>
                  <a:close/>
                </a:path>
              </a:pathLst>
            </a:custGeom>
            <a:solidFill>
              <a:srgbClr val="F7D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Freeform 14">
              <a:extLst>
                <a:ext uri="{FF2B5EF4-FFF2-40B4-BE49-F238E27FC236}">
                  <a16:creationId xmlns:a16="http://schemas.microsoft.com/office/drawing/2014/main" id="{6A142A21-80CD-4297-8EE6-1AA738A99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3063"/>
              <a:ext cx="87" cy="83"/>
            </a:xfrm>
            <a:custGeom>
              <a:avLst/>
              <a:gdLst>
                <a:gd name="T0" fmla="*/ 2349 w 29"/>
                <a:gd name="T1" fmla="*/ 712 h 26"/>
                <a:gd name="T2" fmla="*/ 0 w 29"/>
                <a:gd name="T3" fmla="*/ 0 h 26"/>
                <a:gd name="T4" fmla="*/ 243 w 29"/>
                <a:gd name="T5" fmla="*/ 1366 h 26"/>
                <a:gd name="T6" fmla="*/ 2349 w 29"/>
                <a:gd name="T7" fmla="*/ 712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6">
                  <a:moveTo>
                    <a:pt x="29" y="7"/>
                  </a:moveTo>
                  <a:cubicBezTo>
                    <a:pt x="27" y="10"/>
                    <a:pt x="17" y="14"/>
                    <a:pt x="0" y="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25" y="26"/>
                    <a:pt x="29" y="7"/>
                  </a:cubicBezTo>
                  <a:close/>
                </a:path>
              </a:pathLst>
            </a:custGeom>
            <a:solidFill>
              <a:srgbClr val="F7D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Freeform 15">
              <a:extLst>
                <a:ext uri="{FF2B5EF4-FFF2-40B4-BE49-F238E27FC236}">
                  <a16:creationId xmlns:a16="http://schemas.microsoft.com/office/drawing/2014/main" id="{60A66B3D-C9AF-4F68-B308-26FC93545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158"/>
              <a:ext cx="142" cy="206"/>
            </a:xfrm>
            <a:custGeom>
              <a:avLst/>
              <a:gdLst>
                <a:gd name="T0" fmla="*/ 0 w 47"/>
                <a:gd name="T1" fmla="*/ 2900 h 64"/>
                <a:gd name="T2" fmla="*/ 3003 w 47"/>
                <a:gd name="T3" fmla="*/ 3441 h 64"/>
                <a:gd name="T4" fmla="*/ 3342 w 47"/>
                <a:gd name="T5" fmla="*/ 4506 h 64"/>
                <a:gd name="T6" fmla="*/ 2263 w 47"/>
                <a:gd name="T7" fmla="*/ 6766 h 64"/>
                <a:gd name="T8" fmla="*/ 994 w 47"/>
                <a:gd name="T9" fmla="*/ 6869 h 64"/>
                <a:gd name="T10" fmla="*/ 329 w 47"/>
                <a:gd name="T11" fmla="*/ 5272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64">
                  <a:moveTo>
                    <a:pt x="0" y="27"/>
                  </a:moveTo>
                  <a:cubicBezTo>
                    <a:pt x="3" y="43"/>
                    <a:pt x="27" y="58"/>
                    <a:pt x="36" y="32"/>
                  </a:cubicBezTo>
                  <a:cubicBezTo>
                    <a:pt x="47" y="0"/>
                    <a:pt x="40" y="42"/>
                    <a:pt x="40" y="4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4" y="49"/>
                    <a:pt x="4" y="49"/>
                    <a:pt x="4" y="49"/>
                  </a:cubicBezTo>
                </a:path>
              </a:pathLst>
            </a:custGeom>
            <a:solidFill>
              <a:srgbClr val="F7D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Freeform 16">
              <a:extLst>
                <a:ext uri="{FF2B5EF4-FFF2-40B4-BE49-F238E27FC236}">
                  <a16:creationId xmlns:a16="http://schemas.microsoft.com/office/drawing/2014/main" id="{2F844934-0EB1-4A2B-B818-2FC3D598B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1186"/>
              <a:ext cx="142" cy="206"/>
            </a:xfrm>
            <a:custGeom>
              <a:avLst/>
              <a:gdLst>
                <a:gd name="T0" fmla="*/ 0 w 47"/>
                <a:gd name="T1" fmla="*/ 2900 h 64"/>
                <a:gd name="T2" fmla="*/ 3003 w 47"/>
                <a:gd name="T3" fmla="*/ 3441 h 64"/>
                <a:gd name="T4" fmla="*/ 3342 w 47"/>
                <a:gd name="T5" fmla="*/ 4506 h 64"/>
                <a:gd name="T6" fmla="*/ 2263 w 47"/>
                <a:gd name="T7" fmla="*/ 6766 h 64"/>
                <a:gd name="T8" fmla="*/ 994 w 47"/>
                <a:gd name="T9" fmla="*/ 6869 h 64"/>
                <a:gd name="T10" fmla="*/ 329 w 47"/>
                <a:gd name="T11" fmla="*/ 5272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64">
                  <a:moveTo>
                    <a:pt x="0" y="27"/>
                  </a:moveTo>
                  <a:cubicBezTo>
                    <a:pt x="3" y="43"/>
                    <a:pt x="27" y="58"/>
                    <a:pt x="36" y="32"/>
                  </a:cubicBezTo>
                  <a:cubicBezTo>
                    <a:pt x="47" y="0"/>
                    <a:pt x="40" y="42"/>
                    <a:pt x="40" y="4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4" y="49"/>
                    <a:pt x="4" y="49"/>
                    <a:pt x="4" y="49"/>
                  </a:cubicBezTo>
                </a:path>
              </a:pathLst>
            </a:custGeom>
            <a:solidFill>
              <a:srgbClr val="F7D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17">
              <a:extLst>
                <a:ext uri="{FF2B5EF4-FFF2-40B4-BE49-F238E27FC236}">
                  <a16:creationId xmlns:a16="http://schemas.microsoft.com/office/drawing/2014/main" id="{A1AE3EA1-F972-48B0-BFF0-83ECFF800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3072"/>
              <a:ext cx="142" cy="206"/>
            </a:xfrm>
            <a:custGeom>
              <a:avLst/>
              <a:gdLst>
                <a:gd name="T0" fmla="*/ 0 w 47"/>
                <a:gd name="T1" fmla="*/ 3003 h 64"/>
                <a:gd name="T2" fmla="*/ 3003 w 47"/>
                <a:gd name="T3" fmla="*/ 3441 h 64"/>
                <a:gd name="T4" fmla="*/ 3342 w 47"/>
                <a:gd name="T5" fmla="*/ 4600 h 64"/>
                <a:gd name="T6" fmla="*/ 2263 w 47"/>
                <a:gd name="T7" fmla="*/ 6869 h 64"/>
                <a:gd name="T8" fmla="*/ 994 w 47"/>
                <a:gd name="T9" fmla="*/ 6869 h 64"/>
                <a:gd name="T10" fmla="*/ 329 w 47"/>
                <a:gd name="T11" fmla="*/ 5272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64">
                  <a:moveTo>
                    <a:pt x="0" y="28"/>
                  </a:moveTo>
                  <a:cubicBezTo>
                    <a:pt x="3" y="43"/>
                    <a:pt x="27" y="59"/>
                    <a:pt x="36" y="32"/>
                  </a:cubicBezTo>
                  <a:cubicBezTo>
                    <a:pt x="47" y="0"/>
                    <a:pt x="40" y="43"/>
                    <a:pt x="40" y="43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4" y="49"/>
                    <a:pt x="4" y="49"/>
                    <a:pt x="4" y="49"/>
                  </a:cubicBezTo>
                </a:path>
              </a:pathLst>
            </a:custGeom>
            <a:solidFill>
              <a:srgbClr val="F7D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Freeform 18">
              <a:extLst>
                <a:ext uri="{FF2B5EF4-FFF2-40B4-BE49-F238E27FC236}">
                  <a16:creationId xmlns:a16="http://schemas.microsoft.com/office/drawing/2014/main" id="{A3EB8F9B-3EC0-41AC-9202-FC989CECF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2158"/>
              <a:ext cx="136" cy="206"/>
            </a:xfrm>
            <a:custGeom>
              <a:avLst/>
              <a:gdLst>
                <a:gd name="T0" fmla="*/ 3754 w 45"/>
                <a:gd name="T1" fmla="*/ 2900 h 64"/>
                <a:gd name="T2" fmla="*/ 913 w 45"/>
                <a:gd name="T3" fmla="*/ 3441 h 64"/>
                <a:gd name="T4" fmla="*/ 574 w 45"/>
                <a:gd name="T5" fmla="*/ 4506 h 64"/>
                <a:gd name="T6" fmla="*/ 1653 w 45"/>
                <a:gd name="T7" fmla="*/ 6766 h 64"/>
                <a:gd name="T8" fmla="*/ 2922 w 45"/>
                <a:gd name="T9" fmla="*/ 6869 h 64"/>
                <a:gd name="T10" fmla="*/ 3590 w 45"/>
                <a:gd name="T11" fmla="*/ 5272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64">
                  <a:moveTo>
                    <a:pt x="45" y="27"/>
                  </a:moveTo>
                  <a:cubicBezTo>
                    <a:pt x="41" y="42"/>
                    <a:pt x="20" y="58"/>
                    <a:pt x="11" y="32"/>
                  </a:cubicBezTo>
                  <a:cubicBezTo>
                    <a:pt x="0" y="0"/>
                    <a:pt x="7" y="42"/>
                    <a:pt x="7" y="42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43" y="49"/>
                    <a:pt x="43" y="49"/>
                    <a:pt x="43" y="49"/>
                  </a:cubicBezTo>
                </a:path>
              </a:pathLst>
            </a:custGeom>
            <a:solidFill>
              <a:srgbClr val="F7D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Freeform 19">
              <a:extLst>
                <a:ext uri="{FF2B5EF4-FFF2-40B4-BE49-F238E27FC236}">
                  <a16:creationId xmlns:a16="http://schemas.microsoft.com/office/drawing/2014/main" id="{B059135A-E20A-4862-9A4E-0C2B71CE3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1186"/>
              <a:ext cx="133" cy="206"/>
            </a:xfrm>
            <a:custGeom>
              <a:avLst/>
              <a:gdLst>
                <a:gd name="T0" fmla="*/ 3673 w 44"/>
                <a:gd name="T1" fmla="*/ 3096 h 64"/>
                <a:gd name="T2" fmla="*/ 913 w 44"/>
                <a:gd name="T3" fmla="*/ 3441 h 64"/>
                <a:gd name="T4" fmla="*/ 574 w 44"/>
                <a:gd name="T5" fmla="*/ 4506 h 64"/>
                <a:gd name="T6" fmla="*/ 1653 w 44"/>
                <a:gd name="T7" fmla="*/ 6766 h 64"/>
                <a:gd name="T8" fmla="*/ 2923 w 44"/>
                <a:gd name="T9" fmla="*/ 6869 h 64"/>
                <a:gd name="T10" fmla="*/ 3591 w 44"/>
                <a:gd name="T11" fmla="*/ 5272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64">
                  <a:moveTo>
                    <a:pt x="44" y="29"/>
                  </a:moveTo>
                  <a:cubicBezTo>
                    <a:pt x="41" y="44"/>
                    <a:pt x="20" y="58"/>
                    <a:pt x="11" y="32"/>
                  </a:cubicBezTo>
                  <a:cubicBezTo>
                    <a:pt x="0" y="0"/>
                    <a:pt x="7" y="42"/>
                    <a:pt x="7" y="42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43" y="49"/>
                    <a:pt x="43" y="49"/>
                    <a:pt x="43" y="49"/>
                  </a:cubicBezTo>
                </a:path>
              </a:pathLst>
            </a:custGeom>
            <a:solidFill>
              <a:srgbClr val="F7D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Freeform 20">
              <a:extLst>
                <a:ext uri="{FF2B5EF4-FFF2-40B4-BE49-F238E27FC236}">
                  <a16:creationId xmlns:a16="http://schemas.microsoft.com/office/drawing/2014/main" id="{330057DC-3FCF-4171-8A03-BB1C74030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3072"/>
              <a:ext cx="139" cy="206"/>
            </a:xfrm>
            <a:custGeom>
              <a:avLst/>
              <a:gdLst>
                <a:gd name="T0" fmla="*/ 3835 w 46"/>
                <a:gd name="T1" fmla="*/ 2797 h 64"/>
                <a:gd name="T2" fmla="*/ 913 w 46"/>
                <a:gd name="T3" fmla="*/ 3441 h 64"/>
                <a:gd name="T4" fmla="*/ 574 w 46"/>
                <a:gd name="T5" fmla="*/ 4600 h 64"/>
                <a:gd name="T6" fmla="*/ 1653 w 46"/>
                <a:gd name="T7" fmla="*/ 6869 h 64"/>
                <a:gd name="T8" fmla="*/ 2922 w 46"/>
                <a:gd name="T9" fmla="*/ 6869 h 64"/>
                <a:gd name="T10" fmla="*/ 3590 w 46"/>
                <a:gd name="T11" fmla="*/ 5272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64">
                  <a:moveTo>
                    <a:pt x="46" y="26"/>
                  </a:moveTo>
                  <a:cubicBezTo>
                    <a:pt x="42" y="41"/>
                    <a:pt x="20" y="59"/>
                    <a:pt x="11" y="32"/>
                  </a:cubicBezTo>
                  <a:cubicBezTo>
                    <a:pt x="0" y="0"/>
                    <a:pt x="7" y="43"/>
                    <a:pt x="7" y="43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43" y="49"/>
                    <a:pt x="43" y="49"/>
                    <a:pt x="43" y="49"/>
                  </a:cubicBezTo>
                </a:path>
              </a:pathLst>
            </a:custGeom>
            <a:solidFill>
              <a:srgbClr val="F7D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21">
              <a:extLst>
                <a:ext uri="{FF2B5EF4-FFF2-40B4-BE49-F238E27FC236}">
                  <a16:creationId xmlns:a16="http://schemas.microsoft.com/office/drawing/2014/main" id="{C9912DF4-D69C-4818-95C1-B7ED82DAE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1579"/>
              <a:ext cx="100" cy="702"/>
            </a:xfrm>
            <a:custGeom>
              <a:avLst/>
              <a:gdLst>
                <a:gd name="T0" fmla="*/ 167 w 33"/>
                <a:gd name="T1" fmla="*/ 196 h 218"/>
                <a:gd name="T2" fmla="*/ 2112 w 33"/>
                <a:gd name="T3" fmla="*/ 14964 h 218"/>
                <a:gd name="T4" fmla="*/ 1700 w 33"/>
                <a:gd name="T5" fmla="*/ 23446 h 218"/>
                <a:gd name="T6" fmla="*/ 1330 w 33"/>
                <a:gd name="T7" fmla="*/ 14288 h 218"/>
                <a:gd name="T8" fmla="*/ 248 w 33"/>
                <a:gd name="T9" fmla="*/ 0 h 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18">
                  <a:moveTo>
                    <a:pt x="2" y="2"/>
                  </a:moveTo>
                  <a:cubicBezTo>
                    <a:pt x="8" y="42"/>
                    <a:pt x="21" y="110"/>
                    <a:pt x="25" y="139"/>
                  </a:cubicBezTo>
                  <a:cubicBezTo>
                    <a:pt x="28" y="167"/>
                    <a:pt x="33" y="204"/>
                    <a:pt x="20" y="218"/>
                  </a:cubicBezTo>
                  <a:cubicBezTo>
                    <a:pt x="26" y="203"/>
                    <a:pt x="23" y="169"/>
                    <a:pt x="16" y="133"/>
                  </a:cubicBezTo>
                  <a:cubicBezTo>
                    <a:pt x="10" y="97"/>
                    <a:pt x="0" y="18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22">
              <a:extLst>
                <a:ext uri="{FF2B5EF4-FFF2-40B4-BE49-F238E27FC236}">
                  <a16:creationId xmlns:a16="http://schemas.microsoft.com/office/drawing/2014/main" id="{67E87A00-EEF7-4661-9B89-3FD290410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" y="916"/>
              <a:ext cx="49" cy="402"/>
            </a:xfrm>
            <a:custGeom>
              <a:avLst/>
              <a:gdLst>
                <a:gd name="T0" fmla="*/ 0 w 16"/>
                <a:gd name="T1" fmla="*/ 0 h 125"/>
                <a:gd name="T2" fmla="*/ 723 w 16"/>
                <a:gd name="T3" fmla="*/ 4924 h 125"/>
                <a:gd name="T4" fmla="*/ 263 w 16"/>
                <a:gd name="T5" fmla="*/ 13372 h 125"/>
                <a:gd name="T6" fmla="*/ 263 w 16"/>
                <a:gd name="T7" fmla="*/ 5255 h 125"/>
                <a:gd name="T8" fmla="*/ 0 w 16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5">
                  <a:moveTo>
                    <a:pt x="0" y="0"/>
                  </a:moveTo>
                  <a:cubicBezTo>
                    <a:pt x="4" y="19"/>
                    <a:pt x="6" y="35"/>
                    <a:pt x="8" y="46"/>
                  </a:cubicBezTo>
                  <a:cubicBezTo>
                    <a:pt x="11" y="74"/>
                    <a:pt x="16" y="111"/>
                    <a:pt x="3" y="125"/>
                  </a:cubicBezTo>
                  <a:cubicBezTo>
                    <a:pt x="9" y="110"/>
                    <a:pt x="8" y="86"/>
                    <a:pt x="3" y="49"/>
                  </a:cubicBezTo>
                  <a:cubicBezTo>
                    <a:pt x="0" y="26"/>
                    <a:pt x="2" y="1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23">
              <a:extLst>
                <a:ext uri="{FF2B5EF4-FFF2-40B4-BE49-F238E27FC236}">
                  <a16:creationId xmlns:a16="http://schemas.microsoft.com/office/drawing/2014/main" id="{44050D39-3957-48AD-A537-7DD16E2BE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2487"/>
              <a:ext cx="100" cy="701"/>
            </a:xfrm>
            <a:custGeom>
              <a:avLst/>
              <a:gdLst>
                <a:gd name="T0" fmla="*/ 167 w 33"/>
                <a:gd name="T1" fmla="*/ 196 h 218"/>
                <a:gd name="T2" fmla="*/ 2112 w 33"/>
                <a:gd name="T3" fmla="*/ 14859 h 218"/>
                <a:gd name="T4" fmla="*/ 1700 w 33"/>
                <a:gd name="T5" fmla="*/ 23307 h 218"/>
                <a:gd name="T6" fmla="*/ 1330 w 33"/>
                <a:gd name="T7" fmla="*/ 14332 h 218"/>
                <a:gd name="T8" fmla="*/ 248 w 33"/>
                <a:gd name="T9" fmla="*/ 0 h 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18">
                  <a:moveTo>
                    <a:pt x="2" y="2"/>
                  </a:moveTo>
                  <a:cubicBezTo>
                    <a:pt x="8" y="43"/>
                    <a:pt x="21" y="111"/>
                    <a:pt x="25" y="139"/>
                  </a:cubicBezTo>
                  <a:cubicBezTo>
                    <a:pt x="28" y="168"/>
                    <a:pt x="33" y="204"/>
                    <a:pt x="20" y="218"/>
                  </a:cubicBezTo>
                  <a:cubicBezTo>
                    <a:pt x="26" y="203"/>
                    <a:pt x="23" y="170"/>
                    <a:pt x="16" y="134"/>
                  </a:cubicBezTo>
                  <a:cubicBezTo>
                    <a:pt x="10" y="97"/>
                    <a:pt x="0" y="19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24">
              <a:extLst>
                <a:ext uri="{FF2B5EF4-FFF2-40B4-BE49-F238E27FC236}">
                  <a16:creationId xmlns:a16="http://schemas.microsoft.com/office/drawing/2014/main" id="{A7AA2D11-6AB9-4535-8513-027D4ACF2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913"/>
              <a:ext cx="205" cy="96"/>
            </a:xfrm>
            <a:custGeom>
              <a:avLst/>
              <a:gdLst>
                <a:gd name="T0" fmla="*/ 0 w 68"/>
                <a:gd name="T1" fmla="*/ 717 h 30"/>
                <a:gd name="T2" fmla="*/ 5616 w 68"/>
                <a:gd name="T3" fmla="*/ 0 h 30"/>
                <a:gd name="T4" fmla="*/ 0 w 68"/>
                <a:gd name="T5" fmla="*/ 717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30">
                  <a:moveTo>
                    <a:pt x="0" y="7"/>
                  </a:moveTo>
                  <a:cubicBezTo>
                    <a:pt x="12" y="15"/>
                    <a:pt x="53" y="16"/>
                    <a:pt x="68" y="0"/>
                  </a:cubicBezTo>
                  <a:cubicBezTo>
                    <a:pt x="60" y="18"/>
                    <a:pt x="19" y="30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25">
              <a:extLst>
                <a:ext uri="{FF2B5EF4-FFF2-40B4-BE49-F238E27FC236}">
                  <a16:creationId xmlns:a16="http://schemas.microsoft.com/office/drawing/2014/main" id="{343DD7D1-89BE-4126-8F89-D63AD562E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3410"/>
              <a:ext cx="208" cy="219"/>
            </a:xfrm>
            <a:custGeom>
              <a:avLst/>
              <a:gdLst>
                <a:gd name="T0" fmla="*/ 0 w 69"/>
                <a:gd name="T1" fmla="*/ 6348 h 68"/>
                <a:gd name="T2" fmla="*/ 5125 w 69"/>
                <a:gd name="T3" fmla="*/ 6016 h 68"/>
                <a:gd name="T4" fmla="*/ 5697 w 69"/>
                <a:gd name="T5" fmla="*/ 4947 h 68"/>
                <a:gd name="T6" fmla="*/ 5206 w 69"/>
                <a:gd name="T7" fmla="*/ 0 h 68"/>
                <a:gd name="T8" fmla="*/ 5206 w 69"/>
                <a:gd name="T9" fmla="*/ 3671 h 68"/>
                <a:gd name="T10" fmla="*/ 4136 w 69"/>
                <a:gd name="T11" fmla="*/ 6016 h 68"/>
                <a:gd name="T12" fmla="*/ 0 w 69"/>
                <a:gd name="T13" fmla="*/ 6348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68">
                  <a:moveTo>
                    <a:pt x="0" y="59"/>
                  </a:moveTo>
                  <a:cubicBezTo>
                    <a:pt x="10" y="63"/>
                    <a:pt x="40" y="68"/>
                    <a:pt x="62" y="56"/>
                  </a:cubicBezTo>
                  <a:cubicBezTo>
                    <a:pt x="66" y="52"/>
                    <a:pt x="68" y="51"/>
                    <a:pt x="69" y="46"/>
                  </a:cubicBezTo>
                  <a:cubicBezTo>
                    <a:pt x="69" y="41"/>
                    <a:pt x="63" y="10"/>
                    <a:pt x="63" y="0"/>
                  </a:cubicBezTo>
                  <a:cubicBezTo>
                    <a:pt x="62" y="7"/>
                    <a:pt x="63" y="24"/>
                    <a:pt x="63" y="34"/>
                  </a:cubicBezTo>
                  <a:cubicBezTo>
                    <a:pt x="62" y="44"/>
                    <a:pt x="62" y="50"/>
                    <a:pt x="50" y="56"/>
                  </a:cubicBezTo>
                  <a:cubicBezTo>
                    <a:pt x="38" y="61"/>
                    <a:pt x="4" y="62"/>
                    <a:pt x="0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Freeform 26">
              <a:extLst>
                <a:ext uri="{FF2B5EF4-FFF2-40B4-BE49-F238E27FC236}">
                  <a16:creationId xmlns:a16="http://schemas.microsoft.com/office/drawing/2014/main" id="{24B3C62B-A41E-4979-8EF7-80E2BAD3E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" y="3079"/>
              <a:ext cx="72" cy="228"/>
            </a:xfrm>
            <a:custGeom>
              <a:avLst/>
              <a:gdLst>
                <a:gd name="T0" fmla="*/ 486 w 24"/>
                <a:gd name="T1" fmla="*/ 0 h 71"/>
                <a:gd name="T2" fmla="*/ 81 w 24"/>
                <a:gd name="T3" fmla="*/ 1288 h 71"/>
                <a:gd name="T4" fmla="*/ 1944 w 24"/>
                <a:gd name="T5" fmla="*/ 7550 h 71"/>
                <a:gd name="T6" fmla="*/ 486 w 24"/>
                <a:gd name="T7" fmla="*/ 2752 h 71"/>
                <a:gd name="T8" fmla="*/ 486 w 2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71">
                  <a:moveTo>
                    <a:pt x="6" y="0"/>
                  </a:moveTo>
                  <a:cubicBezTo>
                    <a:pt x="3" y="0"/>
                    <a:pt x="0" y="4"/>
                    <a:pt x="1" y="12"/>
                  </a:cubicBezTo>
                  <a:cubicBezTo>
                    <a:pt x="2" y="21"/>
                    <a:pt x="5" y="57"/>
                    <a:pt x="24" y="71"/>
                  </a:cubicBezTo>
                  <a:cubicBezTo>
                    <a:pt x="18" y="67"/>
                    <a:pt x="7" y="41"/>
                    <a:pt x="6" y="26"/>
                  </a:cubicBezTo>
                  <a:cubicBezTo>
                    <a:pt x="4" y="11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Freeform 27">
              <a:extLst>
                <a:ext uri="{FF2B5EF4-FFF2-40B4-BE49-F238E27FC236}">
                  <a16:creationId xmlns:a16="http://schemas.microsoft.com/office/drawing/2014/main" id="{989C1B23-6CED-4D24-9D2B-CDE75F94F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" y="3079"/>
              <a:ext cx="69" cy="199"/>
            </a:xfrm>
            <a:custGeom>
              <a:avLst/>
              <a:gdLst>
                <a:gd name="T0" fmla="*/ 1863 w 23"/>
                <a:gd name="T1" fmla="*/ 0 h 62"/>
                <a:gd name="T2" fmla="*/ 1458 w 23"/>
                <a:gd name="T3" fmla="*/ 1062 h 62"/>
                <a:gd name="T4" fmla="*/ 0 w 23"/>
                <a:gd name="T5" fmla="*/ 6583 h 62"/>
                <a:gd name="T6" fmla="*/ 1620 w 23"/>
                <a:gd name="T7" fmla="*/ 2215 h 62"/>
                <a:gd name="T8" fmla="*/ 1863 w 23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62">
                  <a:moveTo>
                    <a:pt x="23" y="0"/>
                  </a:moveTo>
                  <a:cubicBezTo>
                    <a:pt x="19" y="0"/>
                    <a:pt x="18" y="2"/>
                    <a:pt x="18" y="10"/>
                  </a:cubicBezTo>
                  <a:cubicBezTo>
                    <a:pt x="17" y="17"/>
                    <a:pt x="16" y="52"/>
                    <a:pt x="0" y="62"/>
                  </a:cubicBezTo>
                  <a:cubicBezTo>
                    <a:pt x="12" y="55"/>
                    <a:pt x="18" y="37"/>
                    <a:pt x="20" y="21"/>
                  </a:cubicBezTo>
                  <a:cubicBezTo>
                    <a:pt x="21" y="5"/>
                    <a:pt x="21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Freeform 28">
              <a:extLst>
                <a:ext uri="{FF2B5EF4-FFF2-40B4-BE49-F238E27FC236}">
                  <a16:creationId xmlns:a16="http://schemas.microsoft.com/office/drawing/2014/main" id="{80116029-0128-4FD8-8296-F65D8BD03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" y="2174"/>
              <a:ext cx="72" cy="229"/>
            </a:xfrm>
            <a:custGeom>
              <a:avLst/>
              <a:gdLst>
                <a:gd name="T0" fmla="*/ 486 w 24"/>
                <a:gd name="T1" fmla="*/ 0 h 71"/>
                <a:gd name="T2" fmla="*/ 81 w 24"/>
                <a:gd name="T3" fmla="*/ 1309 h 71"/>
                <a:gd name="T4" fmla="*/ 1944 w 24"/>
                <a:gd name="T5" fmla="*/ 7689 h 71"/>
                <a:gd name="T6" fmla="*/ 486 w 24"/>
                <a:gd name="T7" fmla="*/ 2819 h 71"/>
                <a:gd name="T8" fmla="*/ 486 w 2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71">
                  <a:moveTo>
                    <a:pt x="6" y="0"/>
                  </a:moveTo>
                  <a:cubicBezTo>
                    <a:pt x="3" y="0"/>
                    <a:pt x="0" y="4"/>
                    <a:pt x="1" y="12"/>
                  </a:cubicBezTo>
                  <a:cubicBezTo>
                    <a:pt x="2" y="21"/>
                    <a:pt x="5" y="57"/>
                    <a:pt x="24" y="71"/>
                  </a:cubicBezTo>
                  <a:cubicBezTo>
                    <a:pt x="18" y="67"/>
                    <a:pt x="7" y="41"/>
                    <a:pt x="6" y="26"/>
                  </a:cubicBezTo>
                  <a:cubicBezTo>
                    <a:pt x="4" y="11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Freeform 29">
              <a:extLst>
                <a:ext uri="{FF2B5EF4-FFF2-40B4-BE49-F238E27FC236}">
                  <a16:creationId xmlns:a16="http://schemas.microsoft.com/office/drawing/2014/main" id="{A5984639-BE58-498E-B4CC-2EAF444E5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" y="2174"/>
              <a:ext cx="69" cy="200"/>
            </a:xfrm>
            <a:custGeom>
              <a:avLst/>
              <a:gdLst>
                <a:gd name="T0" fmla="*/ 1863 w 23"/>
                <a:gd name="T1" fmla="*/ 0 h 62"/>
                <a:gd name="T2" fmla="*/ 1458 w 23"/>
                <a:gd name="T3" fmla="*/ 1071 h 62"/>
                <a:gd name="T4" fmla="*/ 0 w 23"/>
                <a:gd name="T5" fmla="*/ 6713 h 62"/>
                <a:gd name="T6" fmla="*/ 1620 w 23"/>
                <a:gd name="T7" fmla="*/ 2277 h 62"/>
                <a:gd name="T8" fmla="*/ 1863 w 23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62">
                  <a:moveTo>
                    <a:pt x="23" y="0"/>
                  </a:moveTo>
                  <a:cubicBezTo>
                    <a:pt x="19" y="0"/>
                    <a:pt x="18" y="2"/>
                    <a:pt x="18" y="10"/>
                  </a:cubicBezTo>
                  <a:cubicBezTo>
                    <a:pt x="17" y="17"/>
                    <a:pt x="16" y="52"/>
                    <a:pt x="0" y="62"/>
                  </a:cubicBezTo>
                  <a:cubicBezTo>
                    <a:pt x="12" y="55"/>
                    <a:pt x="18" y="37"/>
                    <a:pt x="20" y="21"/>
                  </a:cubicBezTo>
                  <a:cubicBezTo>
                    <a:pt x="21" y="5"/>
                    <a:pt x="21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Freeform 30">
              <a:extLst>
                <a:ext uri="{FF2B5EF4-FFF2-40B4-BE49-F238E27FC236}">
                  <a16:creationId xmlns:a16="http://schemas.microsoft.com/office/drawing/2014/main" id="{87986F23-14F9-4F73-9D43-F779B2906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" y="1196"/>
              <a:ext cx="72" cy="228"/>
            </a:xfrm>
            <a:custGeom>
              <a:avLst/>
              <a:gdLst>
                <a:gd name="T0" fmla="*/ 486 w 24"/>
                <a:gd name="T1" fmla="*/ 0 h 71"/>
                <a:gd name="T2" fmla="*/ 81 w 24"/>
                <a:gd name="T3" fmla="*/ 1288 h 71"/>
                <a:gd name="T4" fmla="*/ 1944 w 24"/>
                <a:gd name="T5" fmla="*/ 7550 h 71"/>
                <a:gd name="T6" fmla="*/ 486 w 24"/>
                <a:gd name="T7" fmla="*/ 2752 h 71"/>
                <a:gd name="T8" fmla="*/ 486 w 2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71">
                  <a:moveTo>
                    <a:pt x="6" y="0"/>
                  </a:moveTo>
                  <a:cubicBezTo>
                    <a:pt x="3" y="0"/>
                    <a:pt x="0" y="4"/>
                    <a:pt x="1" y="12"/>
                  </a:cubicBezTo>
                  <a:cubicBezTo>
                    <a:pt x="2" y="21"/>
                    <a:pt x="5" y="57"/>
                    <a:pt x="24" y="71"/>
                  </a:cubicBezTo>
                  <a:cubicBezTo>
                    <a:pt x="18" y="67"/>
                    <a:pt x="7" y="41"/>
                    <a:pt x="6" y="26"/>
                  </a:cubicBezTo>
                  <a:cubicBezTo>
                    <a:pt x="4" y="11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Freeform 31">
              <a:extLst>
                <a:ext uri="{FF2B5EF4-FFF2-40B4-BE49-F238E27FC236}">
                  <a16:creationId xmlns:a16="http://schemas.microsoft.com/office/drawing/2014/main" id="{DA68F113-FB6E-43B9-8108-AC2BD01F8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" y="1196"/>
              <a:ext cx="69" cy="200"/>
            </a:xfrm>
            <a:custGeom>
              <a:avLst/>
              <a:gdLst>
                <a:gd name="T0" fmla="*/ 1863 w 23"/>
                <a:gd name="T1" fmla="*/ 0 h 62"/>
                <a:gd name="T2" fmla="*/ 1458 w 23"/>
                <a:gd name="T3" fmla="*/ 1071 h 62"/>
                <a:gd name="T4" fmla="*/ 0 w 23"/>
                <a:gd name="T5" fmla="*/ 6713 h 62"/>
                <a:gd name="T6" fmla="*/ 1620 w 23"/>
                <a:gd name="T7" fmla="*/ 2277 h 62"/>
                <a:gd name="T8" fmla="*/ 1863 w 23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62">
                  <a:moveTo>
                    <a:pt x="23" y="0"/>
                  </a:moveTo>
                  <a:cubicBezTo>
                    <a:pt x="19" y="0"/>
                    <a:pt x="18" y="2"/>
                    <a:pt x="18" y="10"/>
                  </a:cubicBezTo>
                  <a:cubicBezTo>
                    <a:pt x="17" y="17"/>
                    <a:pt x="16" y="52"/>
                    <a:pt x="0" y="62"/>
                  </a:cubicBezTo>
                  <a:cubicBezTo>
                    <a:pt x="12" y="55"/>
                    <a:pt x="18" y="37"/>
                    <a:pt x="20" y="21"/>
                  </a:cubicBezTo>
                  <a:cubicBezTo>
                    <a:pt x="21" y="5"/>
                    <a:pt x="21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Freeform 32">
              <a:extLst>
                <a:ext uri="{FF2B5EF4-FFF2-40B4-BE49-F238E27FC236}">
                  <a16:creationId xmlns:a16="http://schemas.microsoft.com/office/drawing/2014/main" id="{7B3040FD-315C-43B7-A3FF-6ADD3BC25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" y="1527"/>
              <a:ext cx="73" cy="477"/>
            </a:xfrm>
            <a:custGeom>
              <a:avLst/>
              <a:gdLst>
                <a:gd name="T0" fmla="*/ 1889 w 24"/>
                <a:gd name="T1" fmla="*/ 0 h 148"/>
                <a:gd name="T2" fmla="*/ 0 w 24"/>
                <a:gd name="T3" fmla="*/ 15967 h 14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148">
                  <a:moveTo>
                    <a:pt x="22" y="0"/>
                  </a:moveTo>
                  <a:cubicBezTo>
                    <a:pt x="24" y="22"/>
                    <a:pt x="6" y="123"/>
                    <a:pt x="0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Freeform 33">
              <a:extLst>
                <a:ext uri="{FF2B5EF4-FFF2-40B4-BE49-F238E27FC236}">
                  <a16:creationId xmlns:a16="http://schemas.microsoft.com/office/drawing/2014/main" id="{5E44068F-04FB-4C61-804B-CA05252BF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" y="2538"/>
              <a:ext cx="76" cy="476"/>
            </a:xfrm>
            <a:custGeom>
              <a:avLst/>
              <a:gdLst>
                <a:gd name="T0" fmla="*/ 1970 w 25"/>
                <a:gd name="T1" fmla="*/ 0 h 148"/>
                <a:gd name="T2" fmla="*/ 0 w 25"/>
                <a:gd name="T3" fmla="*/ 15837 h 14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148">
                  <a:moveTo>
                    <a:pt x="23" y="0"/>
                  </a:moveTo>
                  <a:cubicBezTo>
                    <a:pt x="25" y="28"/>
                    <a:pt x="7" y="123"/>
                    <a:pt x="0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Freeform 34">
              <a:extLst>
                <a:ext uri="{FF2B5EF4-FFF2-40B4-BE49-F238E27FC236}">
                  <a16:creationId xmlns:a16="http://schemas.microsoft.com/office/drawing/2014/main" id="{93229913-D9E1-4B49-B8D1-8C0F35327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819"/>
              <a:ext cx="266" cy="2755"/>
            </a:xfrm>
            <a:custGeom>
              <a:avLst/>
              <a:gdLst>
                <a:gd name="T0" fmla="*/ 329 w 88"/>
                <a:gd name="T1" fmla="*/ 42513 h 856"/>
                <a:gd name="T2" fmla="*/ 1572 w 88"/>
                <a:gd name="T3" fmla="*/ 52477 h 856"/>
                <a:gd name="T4" fmla="*/ 2182 w 88"/>
                <a:gd name="T5" fmla="*/ 53108 h 856"/>
                <a:gd name="T6" fmla="*/ 2678 w 88"/>
                <a:gd name="T7" fmla="*/ 53977 h 856"/>
                <a:gd name="T8" fmla="*/ 1490 w 88"/>
                <a:gd name="T9" fmla="*/ 62679 h 856"/>
                <a:gd name="T10" fmla="*/ 329 w 88"/>
                <a:gd name="T11" fmla="*/ 72747 h 856"/>
                <a:gd name="T12" fmla="*/ 1572 w 88"/>
                <a:gd name="T13" fmla="*/ 82711 h 856"/>
                <a:gd name="T14" fmla="*/ 2267 w 88"/>
                <a:gd name="T15" fmla="*/ 83374 h 856"/>
                <a:gd name="T16" fmla="*/ 2678 w 88"/>
                <a:gd name="T17" fmla="*/ 84443 h 856"/>
                <a:gd name="T18" fmla="*/ 1938 w 88"/>
                <a:gd name="T19" fmla="*/ 91848 h 856"/>
                <a:gd name="T20" fmla="*/ 3262 w 88"/>
                <a:gd name="T21" fmla="*/ 91848 h 856"/>
                <a:gd name="T22" fmla="*/ 4002 w 88"/>
                <a:gd name="T23" fmla="*/ 84546 h 856"/>
                <a:gd name="T24" fmla="*/ 4504 w 88"/>
                <a:gd name="T25" fmla="*/ 83812 h 856"/>
                <a:gd name="T26" fmla="*/ 7345 w 88"/>
                <a:gd name="T27" fmla="*/ 75846 h 856"/>
                <a:gd name="T28" fmla="*/ 6689 w 88"/>
                <a:gd name="T29" fmla="*/ 75016 h 856"/>
                <a:gd name="T30" fmla="*/ 6021 w 88"/>
                <a:gd name="T31" fmla="*/ 75846 h 856"/>
                <a:gd name="T32" fmla="*/ 3673 w 88"/>
                <a:gd name="T33" fmla="*/ 82174 h 856"/>
                <a:gd name="T34" fmla="*/ 2594 w 88"/>
                <a:gd name="T35" fmla="*/ 81543 h 856"/>
                <a:gd name="T36" fmla="*/ 1653 w 88"/>
                <a:gd name="T37" fmla="*/ 72975 h 856"/>
                <a:gd name="T38" fmla="*/ 2760 w 88"/>
                <a:gd name="T39" fmla="*/ 62876 h 856"/>
                <a:gd name="T40" fmla="*/ 4002 w 88"/>
                <a:gd name="T41" fmla="*/ 54070 h 856"/>
                <a:gd name="T42" fmla="*/ 4422 w 88"/>
                <a:gd name="T43" fmla="*/ 53542 h 856"/>
                <a:gd name="T44" fmla="*/ 7345 w 88"/>
                <a:gd name="T45" fmla="*/ 45609 h 856"/>
                <a:gd name="T46" fmla="*/ 6689 w 88"/>
                <a:gd name="T47" fmla="*/ 44740 h 856"/>
                <a:gd name="T48" fmla="*/ 6021 w 88"/>
                <a:gd name="T49" fmla="*/ 45609 h 856"/>
                <a:gd name="T50" fmla="*/ 3673 w 88"/>
                <a:gd name="T51" fmla="*/ 51936 h 856"/>
                <a:gd name="T52" fmla="*/ 2594 w 88"/>
                <a:gd name="T53" fmla="*/ 51273 h 856"/>
                <a:gd name="T54" fmla="*/ 1653 w 88"/>
                <a:gd name="T55" fmla="*/ 42709 h 856"/>
                <a:gd name="T56" fmla="*/ 2760 w 88"/>
                <a:gd name="T57" fmla="*/ 32609 h 856"/>
                <a:gd name="T58" fmla="*/ 4002 w 88"/>
                <a:gd name="T59" fmla="*/ 21567 h 856"/>
                <a:gd name="T60" fmla="*/ 4341 w 88"/>
                <a:gd name="T61" fmla="*/ 20936 h 856"/>
                <a:gd name="T62" fmla="*/ 7345 w 88"/>
                <a:gd name="T63" fmla="*/ 12970 h 856"/>
                <a:gd name="T64" fmla="*/ 6689 w 88"/>
                <a:gd name="T65" fmla="*/ 12140 h 856"/>
                <a:gd name="T66" fmla="*/ 6021 w 88"/>
                <a:gd name="T67" fmla="*/ 12970 h 856"/>
                <a:gd name="T68" fmla="*/ 3673 w 88"/>
                <a:gd name="T69" fmla="*/ 19298 h 856"/>
                <a:gd name="T70" fmla="*/ 2594 w 88"/>
                <a:gd name="T71" fmla="*/ 18667 h 856"/>
                <a:gd name="T72" fmla="*/ 1653 w 88"/>
                <a:gd name="T73" fmla="*/ 10100 h 856"/>
                <a:gd name="T74" fmla="*/ 2760 w 88"/>
                <a:gd name="T75" fmla="*/ 103 h 856"/>
                <a:gd name="T76" fmla="*/ 2841 w 88"/>
                <a:gd name="T77" fmla="*/ 0 h 856"/>
                <a:gd name="T78" fmla="*/ 1409 w 88"/>
                <a:gd name="T79" fmla="*/ 0 h 856"/>
                <a:gd name="T80" fmla="*/ 329 w 88"/>
                <a:gd name="T81" fmla="*/ 9964 h 856"/>
                <a:gd name="T82" fmla="*/ 1572 w 88"/>
                <a:gd name="T83" fmla="*/ 19835 h 856"/>
                <a:gd name="T84" fmla="*/ 2101 w 88"/>
                <a:gd name="T85" fmla="*/ 20498 h 856"/>
                <a:gd name="T86" fmla="*/ 2678 w 88"/>
                <a:gd name="T87" fmla="*/ 21474 h 856"/>
                <a:gd name="T88" fmla="*/ 1490 w 88"/>
                <a:gd name="T89" fmla="*/ 32400 h 856"/>
                <a:gd name="T90" fmla="*/ 329 w 88"/>
                <a:gd name="T91" fmla="*/ 42513 h 8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8" h="856">
                  <a:moveTo>
                    <a:pt x="4" y="396"/>
                  </a:moveTo>
                  <a:cubicBezTo>
                    <a:pt x="0" y="442"/>
                    <a:pt x="5" y="474"/>
                    <a:pt x="19" y="489"/>
                  </a:cubicBezTo>
                  <a:cubicBezTo>
                    <a:pt x="21" y="491"/>
                    <a:pt x="24" y="493"/>
                    <a:pt x="26" y="495"/>
                  </a:cubicBezTo>
                  <a:cubicBezTo>
                    <a:pt x="28" y="496"/>
                    <a:pt x="32" y="499"/>
                    <a:pt x="32" y="503"/>
                  </a:cubicBezTo>
                  <a:cubicBezTo>
                    <a:pt x="31" y="525"/>
                    <a:pt x="24" y="544"/>
                    <a:pt x="18" y="584"/>
                  </a:cubicBezTo>
                  <a:cubicBezTo>
                    <a:pt x="12" y="619"/>
                    <a:pt x="6" y="655"/>
                    <a:pt x="4" y="678"/>
                  </a:cubicBezTo>
                  <a:cubicBezTo>
                    <a:pt x="0" y="724"/>
                    <a:pt x="5" y="756"/>
                    <a:pt x="19" y="771"/>
                  </a:cubicBezTo>
                  <a:cubicBezTo>
                    <a:pt x="21" y="773"/>
                    <a:pt x="24" y="776"/>
                    <a:pt x="27" y="777"/>
                  </a:cubicBezTo>
                  <a:cubicBezTo>
                    <a:pt x="29" y="778"/>
                    <a:pt x="33" y="781"/>
                    <a:pt x="32" y="787"/>
                  </a:cubicBezTo>
                  <a:cubicBezTo>
                    <a:pt x="31" y="803"/>
                    <a:pt x="27" y="829"/>
                    <a:pt x="23" y="856"/>
                  </a:cubicBezTo>
                  <a:cubicBezTo>
                    <a:pt x="39" y="856"/>
                    <a:pt x="39" y="856"/>
                    <a:pt x="39" y="856"/>
                  </a:cubicBezTo>
                  <a:cubicBezTo>
                    <a:pt x="43" y="829"/>
                    <a:pt x="47" y="805"/>
                    <a:pt x="48" y="788"/>
                  </a:cubicBezTo>
                  <a:cubicBezTo>
                    <a:pt x="48" y="783"/>
                    <a:pt x="52" y="781"/>
                    <a:pt x="54" y="781"/>
                  </a:cubicBezTo>
                  <a:cubicBezTo>
                    <a:pt x="80" y="773"/>
                    <a:pt x="88" y="732"/>
                    <a:pt x="88" y="707"/>
                  </a:cubicBezTo>
                  <a:cubicBezTo>
                    <a:pt x="88" y="703"/>
                    <a:pt x="84" y="699"/>
                    <a:pt x="80" y="699"/>
                  </a:cubicBezTo>
                  <a:cubicBezTo>
                    <a:pt x="76" y="699"/>
                    <a:pt x="72" y="703"/>
                    <a:pt x="72" y="707"/>
                  </a:cubicBezTo>
                  <a:cubicBezTo>
                    <a:pt x="72" y="723"/>
                    <a:pt x="67" y="766"/>
                    <a:pt x="44" y="766"/>
                  </a:cubicBezTo>
                  <a:cubicBezTo>
                    <a:pt x="39" y="766"/>
                    <a:pt x="34" y="764"/>
                    <a:pt x="31" y="760"/>
                  </a:cubicBezTo>
                  <a:cubicBezTo>
                    <a:pt x="20" y="749"/>
                    <a:pt x="16" y="720"/>
                    <a:pt x="20" y="680"/>
                  </a:cubicBezTo>
                  <a:cubicBezTo>
                    <a:pt x="22" y="657"/>
                    <a:pt x="28" y="621"/>
                    <a:pt x="33" y="586"/>
                  </a:cubicBezTo>
                  <a:cubicBezTo>
                    <a:pt x="40" y="545"/>
                    <a:pt x="47" y="527"/>
                    <a:pt x="48" y="504"/>
                  </a:cubicBezTo>
                  <a:cubicBezTo>
                    <a:pt x="48" y="501"/>
                    <a:pt x="51" y="499"/>
                    <a:pt x="53" y="499"/>
                  </a:cubicBezTo>
                  <a:cubicBezTo>
                    <a:pt x="80" y="492"/>
                    <a:pt x="88" y="450"/>
                    <a:pt x="88" y="425"/>
                  </a:cubicBezTo>
                  <a:cubicBezTo>
                    <a:pt x="88" y="420"/>
                    <a:pt x="84" y="417"/>
                    <a:pt x="80" y="417"/>
                  </a:cubicBezTo>
                  <a:cubicBezTo>
                    <a:pt x="76" y="417"/>
                    <a:pt x="72" y="420"/>
                    <a:pt x="72" y="425"/>
                  </a:cubicBezTo>
                  <a:cubicBezTo>
                    <a:pt x="72" y="441"/>
                    <a:pt x="67" y="484"/>
                    <a:pt x="44" y="484"/>
                  </a:cubicBezTo>
                  <a:cubicBezTo>
                    <a:pt x="39" y="484"/>
                    <a:pt x="34" y="482"/>
                    <a:pt x="31" y="478"/>
                  </a:cubicBezTo>
                  <a:cubicBezTo>
                    <a:pt x="20" y="467"/>
                    <a:pt x="16" y="438"/>
                    <a:pt x="20" y="398"/>
                  </a:cubicBezTo>
                  <a:cubicBezTo>
                    <a:pt x="22" y="375"/>
                    <a:pt x="28" y="339"/>
                    <a:pt x="33" y="304"/>
                  </a:cubicBezTo>
                  <a:cubicBezTo>
                    <a:pt x="40" y="263"/>
                    <a:pt x="47" y="224"/>
                    <a:pt x="48" y="201"/>
                  </a:cubicBezTo>
                  <a:cubicBezTo>
                    <a:pt x="48" y="197"/>
                    <a:pt x="51" y="196"/>
                    <a:pt x="52" y="195"/>
                  </a:cubicBezTo>
                  <a:cubicBezTo>
                    <a:pt x="80" y="189"/>
                    <a:pt x="88" y="147"/>
                    <a:pt x="88" y="121"/>
                  </a:cubicBezTo>
                  <a:cubicBezTo>
                    <a:pt x="88" y="117"/>
                    <a:pt x="84" y="113"/>
                    <a:pt x="80" y="113"/>
                  </a:cubicBezTo>
                  <a:cubicBezTo>
                    <a:pt x="76" y="113"/>
                    <a:pt x="72" y="117"/>
                    <a:pt x="72" y="121"/>
                  </a:cubicBezTo>
                  <a:cubicBezTo>
                    <a:pt x="72" y="138"/>
                    <a:pt x="67" y="180"/>
                    <a:pt x="44" y="180"/>
                  </a:cubicBezTo>
                  <a:cubicBezTo>
                    <a:pt x="39" y="180"/>
                    <a:pt x="34" y="178"/>
                    <a:pt x="31" y="174"/>
                  </a:cubicBezTo>
                  <a:cubicBezTo>
                    <a:pt x="20" y="163"/>
                    <a:pt x="16" y="134"/>
                    <a:pt x="20" y="94"/>
                  </a:cubicBezTo>
                  <a:cubicBezTo>
                    <a:pt x="22" y="71"/>
                    <a:pt x="28" y="36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34"/>
                    <a:pt x="6" y="70"/>
                    <a:pt x="4" y="93"/>
                  </a:cubicBezTo>
                  <a:cubicBezTo>
                    <a:pt x="0" y="139"/>
                    <a:pt x="5" y="170"/>
                    <a:pt x="19" y="185"/>
                  </a:cubicBezTo>
                  <a:cubicBezTo>
                    <a:pt x="21" y="187"/>
                    <a:pt x="23" y="189"/>
                    <a:pt x="25" y="191"/>
                  </a:cubicBezTo>
                  <a:cubicBezTo>
                    <a:pt x="27" y="192"/>
                    <a:pt x="32" y="194"/>
                    <a:pt x="32" y="200"/>
                  </a:cubicBezTo>
                  <a:cubicBezTo>
                    <a:pt x="31" y="222"/>
                    <a:pt x="24" y="262"/>
                    <a:pt x="18" y="302"/>
                  </a:cubicBezTo>
                  <a:cubicBezTo>
                    <a:pt x="12" y="337"/>
                    <a:pt x="6" y="373"/>
                    <a:pt x="4" y="396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Freeform 35">
              <a:extLst>
                <a:ext uri="{FF2B5EF4-FFF2-40B4-BE49-F238E27FC236}">
                  <a16:creationId xmlns:a16="http://schemas.microsoft.com/office/drawing/2014/main" id="{D61A49F1-FEB7-424C-AC73-16DD647A5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1202"/>
              <a:ext cx="84" cy="52"/>
            </a:xfrm>
            <a:custGeom>
              <a:avLst/>
              <a:gdLst>
                <a:gd name="T0" fmla="*/ 0 w 28"/>
                <a:gd name="T1" fmla="*/ 0 h 16"/>
                <a:gd name="T2" fmla="*/ 2268 w 28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16">
                  <a:moveTo>
                    <a:pt x="0" y="0"/>
                  </a:moveTo>
                  <a:cubicBezTo>
                    <a:pt x="3" y="11"/>
                    <a:pt x="23" y="16"/>
                    <a:pt x="28" y="0"/>
                  </a:cubicBez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Freeform 36">
              <a:extLst>
                <a:ext uri="{FF2B5EF4-FFF2-40B4-BE49-F238E27FC236}">
                  <a16:creationId xmlns:a16="http://schemas.microsoft.com/office/drawing/2014/main" id="{4B26AD72-4D11-4110-B56E-C28FB9973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184"/>
              <a:ext cx="84" cy="48"/>
            </a:xfrm>
            <a:custGeom>
              <a:avLst/>
              <a:gdLst>
                <a:gd name="T0" fmla="*/ 0 w 28"/>
                <a:gd name="T1" fmla="*/ 0 h 15"/>
                <a:gd name="T2" fmla="*/ 2268 w 28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15">
                  <a:moveTo>
                    <a:pt x="0" y="0"/>
                  </a:moveTo>
                  <a:cubicBezTo>
                    <a:pt x="3" y="10"/>
                    <a:pt x="23" y="15"/>
                    <a:pt x="28" y="0"/>
                  </a:cubicBez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Freeform 37">
              <a:extLst>
                <a:ext uri="{FF2B5EF4-FFF2-40B4-BE49-F238E27FC236}">
                  <a16:creationId xmlns:a16="http://schemas.microsoft.com/office/drawing/2014/main" id="{940BCBB3-D056-4CC0-B72B-023A5B22D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3092"/>
              <a:ext cx="84" cy="48"/>
            </a:xfrm>
            <a:custGeom>
              <a:avLst/>
              <a:gdLst>
                <a:gd name="T0" fmla="*/ 0 w 28"/>
                <a:gd name="T1" fmla="*/ 0 h 15"/>
                <a:gd name="T2" fmla="*/ 2268 w 28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15">
                  <a:moveTo>
                    <a:pt x="0" y="0"/>
                  </a:moveTo>
                  <a:cubicBezTo>
                    <a:pt x="3" y="10"/>
                    <a:pt x="23" y="15"/>
                    <a:pt x="28" y="0"/>
                  </a:cubicBez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Freeform 38">
              <a:extLst>
                <a:ext uri="{FF2B5EF4-FFF2-40B4-BE49-F238E27FC236}">
                  <a16:creationId xmlns:a16="http://schemas.microsoft.com/office/drawing/2014/main" id="{AD7FC0CA-A7CB-4F81-A252-B85C03597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819"/>
              <a:ext cx="265" cy="2755"/>
            </a:xfrm>
            <a:custGeom>
              <a:avLst/>
              <a:gdLst>
                <a:gd name="T0" fmla="*/ 3517 w 88"/>
                <a:gd name="T1" fmla="*/ 82174 h 856"/>
                <a:gd name="T2" fmla="*/ 1316 w 88"/>
                <a:gd name="T3" fmla="*/ 75846 h 856"/>
                <a:gd name="T4" fmla="*/ 653 w 88"/>
                <a:gd name="T5" fmla="*/ 75016 h 856"/>
                <a:gd name="T6" fmla="*/ 0 w 88"/>
                <a:gd name="T7" fmla="*/ 75846 h 856"/>
                <a:gd name="T8" fmla="*/ 2783 w 88"/>
                <a:gd name="T9" fmla="*/ 83812 h 856"/>
                <a:gd name="T10" fmla="*/ 3273 w 88"/>
                <a:gd name="T11" fmla="*/ 84546 h 856"/>
                <a:gd name="T12" fmla="*/ 4044 w 88"/>
                <a:gd name="T13" fmla="*/ 91848 h 856"/>
                <a:gd name="T14" fmla="*/ 5351 w 88"/>
                <a:gd name="T15" fmla="*/ 91848 h 856"/>
                <a:gd name="T16" fmla="*/ 4616 w 88"/>
                <a:gd name="T17" fmla="*/ 84443 h 856"/>
                <a:gd name="T18" fmla="*/ 5023 w 88"/>
                <a:gd name="T19" fmla="*/ 83374 h 856"/>
                <a:gd name="T20" fmla="*/ 5676 w 88"/>
                <a:gd name="T21" fmla="*/ 82711 h 856"/>
                <a:gd name="T22" fmla="*/ 6911 w 88"/>
                <a:gd name="T23" fmla="*/ 72747 h 856"/>
                <a:gd name="T24" fmla="*/ 5758 w 88"/>
                <a:gd name="T25" fmla="*/ 62679 h 856"/>
                <a:gd name="T26" fmla="*/ 4616 w 88"/>
                <a:gd name="T27" fmla="*/ 53977 h 856"/>
                <a:gd name="T28" fmla="*/ 5023 w 88"/>
                <a:gd name="T29" fmla="*/ 53108 h 856"/>
                <a:gd name="T30" fmla="*/ 5676 w 88"/>
                <a:gd name="T31" fmla="*/ 52477 h 856"/>
                <a:gd name="T32" fmla="*/ 6911 w 88"/>
                <a:gd name="T33" fmla="*/ 42513 h 856"/>
                <a:gd name="T34" fmla="*/ 5758 w 88"/>
                <a:gd name="T35" fmla="*/ 32400 h 856"/>
                <a:gd name="T36" fmla="*/ 4616 w 88"/>
                <a:gd name="T37" fmla="*/ 21474 h 856"/>
                <a:gd name="T38" fmla="*/ 5189 w 88"/>
                <a:gd name="T39" fmla="*/ 20498 h 856"/>
                <a:gd name="T40" fmla="*/ 5676 w 88"/>
                <a:gd name="T41" fmla="*/ 19835 h 856"/>
                <a:gd name="T42" fmla="*/ 6911 w 88"/>
                <a:gd name="T43" fmla="*/ 9964 h 856"/>
                <a:gd name="T44" fmla="*/ 5758 w 88"/>
                <a:gd name="T45" fmla="*/ 0 h 856"/>
                <a:gd name="T46" fmla="*/ 4454 w 88"/>
                <a:gd name="T47" fmla="*/ 0 h 856"/>
                <a:gd name="T48" fmla="*/ 4454 w 88"/>
                <a:gd name="T49" fmla="*/ 103 h 856"/>
                <a:gd name="T50" fmla="*/ 5595 w 88"/>
                <a:gd name="T51" fmla="*/ 10100 h 856"/>
                <a:gd name="T52" fmla="*/ 4698 w 88"/>
                <a:gd name="T53" fmla="*/ 18667 h 856"/>
                <a:gd name="T54" fmla="*/ 3517 w 88"/>
                <a:gd name="T55" fmla="*/ 19298 h 856"/>
                <a:gd name="T56" fmla="*/ 1316 w 88"/>
                <a:gd name="T57" fmla="*/ 12970 h 856"/>
                <a:gd name="T58" fmla="*/ 653 w 88"/>
                <a:gd name="T59" fmla="*/ 12140 h 856"/>
                <a:gd name="T60" fmla="*/ 0 w 88"/>
                <a:gd name="T61" fmla="*/ 12970 h 856"/>
                <a:gd name="T62" fmla="*/ 2948 w 88"/>
                <a:gd name="T63" fmla="*/ 20936 h 856"/>
                <a:gd name="T64" fmla="*/ 3273 w 88"/>
                <a:gd name="T65" fmla="*/ 21567 h 856"/>
                <a:gd name="T66" fmla="*/ 4454 w 88"/>
                <a:gd name="T67" fmla="*/ 32609 h 856"/>
                <a:gd name="T68" fmla="*/ 5595 w 88"/>
                <a:gd name="T69" fmla="*/ 42709 h 856"/>
                <a:gd name="T70" fmla="*/ 4698 w 88"/>
                <a:gd name="T71" fmla="*/ 51273 h 856"/>
                <a:gd name="T72" fmla="*/ 3517 w 88"/>
                <a:gd name="T73" fmla="*/ 51936 h 856"/>
                <a:gd name="T74" fmla="*/ 1316 w 88"/>
                <a:gd name="T75" fmla="*/ 45609 h 856"/>
                <a:gd name="T76" fmla="*/ 653 w 88"/>
                <a:gd name="T77" fmla="*/ 44740 h 856"/>
                <a:gd name="T78" fmla="*/ 0 w 88"/>
                <a:gd name="T79" fmla="*/ 45609 h 856"/>
                <a:gd name="T80" fmla="*/ 2867 w 88"/>
                <a:gd name="T81" fmla="*/ 53542 h 856"/>
                <a:gd name="T82" fmla="*/ 3273 w 88"/>
                <a:gd name="T83" fmla="*/ 54070 h 856"/>
                <a:gd name="T84" fmla="*/ 4454 w 88"/>
                <a:gd name="T85" fmla="*/ 62876 h 856"/>
                <a:gd name="T86" fmla="*/ 5595 w 88"/>
                <a:gd name="T87" fmla="*/ 72975 h 856"/>
                <a:gd name="T88" fmla="*/ 4698 w 88"/>
                <a:gd name="T89" fmla="*/ 81543 h 856"/>
                <a:gd name="T90" fmla="*/ 3517 w 88"/>
                <a:gd name="T91" fmla="*/ 82174 h 8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8" h="856">
                  <a:moveTo>
                    <a:pt x="43" y="766"/>
                  </a:moveTo>
                  <a:cubicBezTo>
                    <a:pt x="21" y="766"/>
                    <a:pt x="16" y="723"/>
                    <a:pt x="16" y="707"/>
                  </a:cubicBezTo>
                  <a:cubicBezTo>
                    <a:pt x="16" y="703"/>
                    <a:pt x="12" y="699"/>
                    <a:pt x="8" y="699"/>
                  </a:cubicBezTo>
                  <a:cubicBezTo>
                    <a:pt x="4" y="699"/>
                    <a:pt x="0" y="703"/>
                    <a:pt x="0" y="707"/>
                  </a:cubicBezTo>
                  <a:cubicBezTo>
                    <a:pt x="0" y="732"/>
                    <a:pt x="7" y="773"/>
                    <a:pt x="34" y="781"/>
                  </a:cubicBezTo>
                  <a:cubicBezTo>
                    <a:pt x="36" y="781"/>
                    <a:pt x="40" y="783"/>
                    <a:pt x="40" y="788"/>
                  </a:cubicBezTo>
                  <a:cubicBezTo>
                    <a:pt x="41" y="805"/>
                    <a:pt x="45" y="829"/>
                    <a:pt x="49" y="856"/>
                  </a:cubicBezTo>
                  <a:cubicBezTo>
                    <a:pt x="65" y="856"/>
                    <a:pt x="65" y="856"/>
                    <a:pt x="65" y="856"/>
                  </a:cubicBezTo>
                  <a:cubicBezTo>
                    <a:pt x="61" y="829"/>
                    <a:pt x="57" y="803"/>
                    <a:pt x="56" y="787"/>
                  </a:cubicBezTo>
                  <a:cubicBezTo>
                    <a:pt x="55" y="781"/>
                    <a:pt x="59" y="778"/>
                    <a:pt x="61" y="777"/>
                  </a:cubicBezTo>
                  <a:cubicBezTo>
                    <a:pt x="64" y="776"/>
                    <a:pt x="66" y="773"/>
                    <a:pt x="69" y="771"/>
                  </a:cubicBezTo>
                  <a:cubicBezTo>
                    <a:pt x="83" y="756"/>
                    <a:pt x="88" y="724"/>
                    <a:pt x="84" y="678"/>
                  </a:cubicBezTo>
                  <a:cubicBezTo>
                    <a:pt x="82" y="655"/>
                    <a:pt x="76" y="619"/>
                    <a:pt x="70" y="584"/>
                  </a:cubicBezTo>
                  <a:cubicBezTo>
                    <a:pt x="64" y="544"/>
                    <a:pt x="57" y="525"/>
                    <a:pt x="56" y="503"/>
                  </a:cubicBezTo>
                  <a:cubicBezTo>
                    <a:pt x="56" y="499"/>
                    <a:pt x="60" y="496"/>
                    <a:pt x="61" y="495"/>
                  </a:cubicBezTo>
                  <a:cubicBezTo>
                    <a:pt x="64" y="493"/>
                    <a:pt x="67" y="491"/>
                    <a:pt x="69" y="489"/>
                  </a:cubicBezTo>
                  <a:cubicBezTo>
                    <a:pt x="83" y="474"/>
                    <a:pt x="88" y="442"/>
                    <a:pt x="84" y="396"/>
                  </a:cubicBezTo>
                  <a:cubicBezTo>
                    <a:pt x="82" y="373"/>
                    <a:pt x="76" y="337"/>
                    <a:pt x="70" y="302"/>
                  </a:cubicBezTo>
                  <a:cubicBezTo>
                    <a:pt x="64" y="262"/>
                    <a:pt x="57" y="222"/>
                    <a:pt x="56" y="200"/>
                  </a:cubicBezTo>
                  <a:cubicBezTo>
                    <a:pt x="56" y="194"/>
                    <a:pt x="61" y="192"/>
                    <a:pt x="63" y="191"/>
                  </a:cubicBezTo>
                  <a:cubicBezTo>
                    <a:pt x="65" y="189"/>
                    <a:pt x="67" y="187"/>
                    <a:pt x="69" y="185"/>
                  </a:cubicBezTo>
                  <a:cubicBezTo>
                    <a:pt x="83" y="170"/>
                    <a:pt x="88" y="139"/>
                    <a:pt x="84" y="93"/>
                  </a:cubicBezTo>
                  <a:cubicBezTo>
                    <a:pt x="82" y="70"/>
                    <a:pt x="76" y="34"/>
                    <a:pt x="7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1"/>
                    <a:pt x="54" y="1"/>
                  </a:cubicBezTo>
                  <a:cubicBezTo>
                    <a:pt x="60" y="36"/>
                    <a:pt x="66" y="71"/>
                    <a:pt x="68" y="94"/>
                  </a:cubicBezTo>
                  <a:cubicBezTo>
                    <a:pt x="71" y="134"/>
                    <a:pt x="68" y="163"/>
                    <a:pt x="57" y="174"/>
                  </a:cubicBezTo>
                  <a:cubicBezTo>
                    <a:pt x="53" y="178"/>
                    <a:pt x="49" y="180"/>
                    <a:pt x="43" y="180"/>
                  </a:cubicBezTo>
                  <a:cubicBezTo>
                    <a:pt x="21" y="180"/>
                    <a:pt x="16" y="138"/>
                    <a:pt x="16" y="121"/>
                  </a:cubicBezTo>
                  <a:cubicBezTo>
                    <a:pt x="16" y="117"/>
                    <a:pt x="12" y="113"/>
                    <a:pt x="8" y="113"/>
                  </a:cubicBezTo>
                  <a:cubicBezTo>
                    <a:pt x="4" y="113"/>
                    <a:pt x="0" y="117"/>
                    <a:pt x="0" y="121"/>
                  </a:cubicBezTo>
                  <a:cubicBezTo>
                    <a:pt x="0" y="147"/>
                    <a:pt x="8" y="189"/>
                    <a:pt x="36" y="195"/>
                  </a:cubicBezTo>
                  <a:cubicBezTo>
                    <a:pt x="37" y="196"/>
                    <a:pt x="40" y="197"/>
                    <a:pt x="40" y="201"/>
                  </a:cubicBezTo>
                  <a:cubicBezTo>
                    <a:pt x="41" y="224"/>
                    <a:pt x="48" y="263"/>
                    <a:pt x="54" y="304"/>
                  </a:cubicBezTo>
                  <a:cubicBezTo>
                    <a:pt x="60" y="339"/>
                    <a:pt x="66" y="375"/>
                    <a:pt x="68" y="398"/>
                  </a:cubicBezTo>
                  <a:cubicBezTo>
                    <a:pt x="71" y="438"/>
                    <a:pt x="68" y="467"/>
                    <a:pt x="57" y="478"/>
                  </a:cubicBezTo>
                  <a:cubicBezTo>
                    <a:pt x="53" y="482"/>
                    <a:pt x="49" y="484"/>
                    <a:pt x="43" y="484"/>
                  </a:cubicBezTo>
                  <a:cubicBezTo>
                    <a:pt x="21" y="484"/>
                    <a:pt x="16" y="441"/>
                    <a:pt x="16" y="425"/>
                  </a:cubicBezTo>
                  <a:cubicBezTo>
                    <a:pt x="16" y="420"/>
                    <a:pt x="12" y="417"/>
                    <a:pt x="8" y="417"/>
                  </a:cubicBezTo>
                  <a:cubicBezTo>
                    <a:pt x="4" y="417"/>
                    <a:pt x="0" y="420"/>
                    <a:pt x="0" y="425"/>
                  </a:cubicBezTo>
                  <a:cubicBezTo>
                    <a:pt x="0" y="450"/>
                    <a:pt x="8" y="492"/>
                    <a:pt x="35" y="499"/>
                  </a:cubicBezTo>
                  <a:cubicBezTo>
                    <a:pt x="37" y="499"/>
                    <a:pt x="40" y="501"/>
                    <a:pt x="40" y="504"/>
                  </a:cubicBezTo>
                  <a:cubicBezTo>
                    <a:pt x="41" y="527"/>
                    <a:pt x="48" y="545"/>
                    <a:pt x="54" y="586"/>
                  </a:cubicBezTo>
                  <a:cubicBezTo>
                    <a:pt x="60" y="621"/>
                    <a:pt x="66" y="657"/>
                    <a:pt x="68" y="680"/>
                  </a:cubicBezTo>
                  <a:cubicBezTo>
                    <a:pt x="71" y="720"/>
                    <a:pt x="68" y="749"/>
                    <a:pt x="57" y="760"/>
                  </a:cubicBezTo>
                  <a:cubicBezTo>
                    <a:pt x="53" y="764"/>
                    <a:pt x="49" y="766"/>
                    <a:pt x="43" y="766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Freeform 39">
              <a:extLst>
                <a:ext uri="{FF2B5EF4-FFF2-40B4-BE49-F238E27FC236}">
                  <a16:creationId xmlns:a16="http://schemas.microsoft.com/office/drawing/2014/main" id="{4D153CF0-F1B4-4CA7-B653-EFA9CFFFC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202"/>
              <a:ext cx="84" cy="52"/>
            </a:xfrm>
            <a:custGeom>
              <a:avLst/>
              <a:gdLst>
                <a:gd name="T0" fmla="*/ 2268 w 28"/>
                <a:gd name="T1" fmla="*/ 0 h 16"/>
                <a:gd name="T2" fmla="*/ 0 w 28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16">
                  <a:moveTo>
                    <a:pt x="28" y="0"/>
                  </a:moveTo>
                  <a:cubicBezTo>
                    <a:pt x="25" y="11"/>
                    <a:pt x="5" y="16"/>
                    <a:pt x="0" y="0"/>
                  </a:cubicBez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Freeform 40">
              <a:extLst>
                <a:ext uri="{FF2B5EF4-FFF2-40B4-BE49-F238E27FC236}">
                  <a16:creationId xmlns:a16="http://schemas.microsoft.com/office/drawing/2014/main" id="{B02D160F-BE37-47D2-A9DC-BBDB718D5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84"/>
              <a:ext cx="84" cy="48"/>
            </a:xfrm>
            <a:custGeom>
              <a:avLst/>
              <a:gdLst>
                <a:gd name="T0" fmla="*/ 2268 w 28"/>
                <a:gd name="T1" fmla="*/ 0 h 15"/>
                <a:gd name="T2" fmla="*/ 0 w 28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15">
                  <a:moveTo>
                    <a:pt x="28" y="0"/>
                  </a:moveTo>
                  <a:cubicBezTo>
                    <a:pt x="25" y="10"/>
                    <a:pt x="5" y="15"/>
                    <a:pt x="0" y="0"/>
                  </a:cubicBez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Freeform 41">
              <a:extLst>
                <a:ext uri="{FF2B5EF4-FFF2-40B4-BE49-F238E27FC236}">
                  <a16:creationId xmlns:a16="http://schemas.microsoft.com/office/drawing/2014/main" id="{611941DC-53EF-4D49-9B7C-E9162D7B7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3092"/>
              <a:ext cx="84" cy="48"/>
            </a:xfrm>
            <a:custGeom>
              <a:avLst/>
              <a:gdLst>
                <a:gd name="T0" fmla="*/ 2268 w 28"/>
                <a:gd name="T1" fmla="*/ 0 h 15"/>
                <a:gd name="T2" fmla="*/ 0 w 28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15">
                  <a:moveTo>
                    <a:pt x="28" y="0"/>
                  </a:moveTo>
                  <a:cubicBezTo>
                    <a:pt x="25" y="10"/>
                    <a:pt x="5" y="15"/>
                    <a:pt x="0" y="0"/>
                  </a:cubicBez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Freeform 42">
              <a:extLst>
                <a:ext uri="{FF2B5EF4-FFF2-40B4-BE49-F238E27FC236}">
                  <a16:creationId xmlns:a16="http://schemas.microsoft.com/office/drawing/2014/main" id="{F6EB16CA-31E2-4F43-B99A-5BD4EF569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3574"/>
              <a:ext cx="396" cy="107"/>
            </a:xfrm>
            <a:custGeom>
              <a:avLst/>
              <a:gdLst>
                <a:gd name="T0" fmla="*/ 9613 w 131"/>
                <a:gd name="T1" fmla="*/ 0 h 33"/>
                <a:gd name="T2" fmla="*/ 9613 w 131"/>
                <a:gd name="T3" fmla="*/ 0 h 33"/>
                <a:gd name="T4" fmla="*/ 5411 w 131"/>
                <a:gd name="T5" fmla="*/ 2312 h 33"/>
                <a:gd name="T6" fmla="*/ 1324 w 131"/>
                <a:gd name="T7" fmla="*/ 0 h 33"/>
                <a:gd name="T8" fmla="*/ 0 w 131"/>
                <a:gd name="T9" fmla="*/ 0 h 33"/>
                <a:gd name="T10" fmla="*/ 0 w 131"/>
                <a:gd name="T11" fmla="*/ 0 h 33"/>
                <a:gd name="T12" fmla="*/ 5411 w 131"/>
                <a:gd name="T13" fmla="*/ 3648 h 33"/>
                <a:gd name="T14" fmla="*/ 10937 w 131"/>
                <a:gd name="T15" fmla="*/ 0 h 33"/>
                <a:gd name="T16" fmla="*/ 10937 w 131"/>
                <a:gd name="T17" fmla="*/ 0 h 33"/>
                <a:gd name="T18" fmla="*/ 9613 w 13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" h="33">
                  <a:moveTo>
                    <a:pt x="115" y="0"/>
                  </a:moveTo>
                  <a:cubicBezTo>
                    <a:pt x="115" y="0"/>
                    <a:pt x="115" y="0"/>
                    <a:pt x="115" y="0"/>
                  </a:cubicBezTo>
                  <a:cubicBezTo>
                    <a:pt x="111" y="12"/>
                    <a:pt x="91" y="21"/>
                    <a:pt x="65" y="21"/>
                  </a:cubicBezTo>
                  <a:cubicBezTo>
                    <a:pt x="40" y="21"/>
                    <a:pt x="20" y="12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29" y="33"/>
                    <a:pt x="65" y="33"/>
                  </a:cubicBezTo>
                  <a:cubicBezTo>
                    <a:pt x="102" y="33"/>
                    <a:pt x="131" y="18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lnTo>
                    <a:pt x="115" y="0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Freeform 43">
              <a:extLst>
                <a:ext uri="{FF2B5EF4-FFF2-40B4-BE49-F238E27FC236}">
                  <a16:creationId xmlns:a16="http://schemas.microsoft.com/office/drawing/2014/main" id="{367FEC31-D0C6-4DF4-8E82-AE4904062D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2" y="819"/>
              <a:ext cx="435" cy="2823"/>
            </a:xfrm>
            <a:custGeom>
              <a:avLst/>
              <a:gdLst>
                <a:gd name="T0" fmla="*/ 1486 w 144"/>
                <a:gd name="T1" fmla="*/ 0 h 877"/>
                <a:gd name="T2" fmla="*/ 6752 w 144"/>
                <a:gd name="T3" fmla="*/ 44762 h 877"/>
                <a:gd name="T4" fmla="*/ 9646 w 144"/>
                <a:gd name="T5" fmla="*/ 51963 h 877"/>
                <a:gd name="T6" fmla="*/ 11745 w 144"/>
                <a:gd name="T7" fmla="*/ 42722 h 877"/>
                <a:gd name="T8" fmla="*/ 9398 w 144"/>
                <a:gd name="T9" fmla="*/ 21583 h 877"/>
                <a:gd name="T10" fmla="*/ 6096 w 144"/>
                <a:gd name="T11" fmla="*/ 12972 h 877"/>
                <a:gd name="T12" fmla="*/ 7419 w 144"/>
                <a:gd name="T13" fmla="*/ 12972 h 877"/>
                <a:gd name="T14" fmla="*/ 10833 w 144"/>
                <a:gd name="T15" fmla="*/ 18683 h 877"/>
                <a:gd name="T16" fmla="*/ 10585 w 144"/>
                <a:gd name="T17" fmla="*/ 103 h 877"/>
                <a:gd name="T18" fmla="*/ 10585 w 144"/>
                <a:gd name="T19" fmla="*/ 0 h 877"/>
                <a:gd name="T20" fmla="*/ 1486 w 144"/>
                <a:gd name="T21" fmla="*/ 0 h 877"/>
                <a:gd name="T22" fmla="*/ 329 w 144"/>
                <a:gd name="T23" fmla="*/ 10101 h 877"/>
                <a:gd name="T24" fmla="*/ 2344 w 144"/>
                <a:gd name="T25" fmla="*/ 19314 h 877"/>
                <a:gd name="T26" fmla="*/ 5320 w 144"/>
                <a:gd name="T27" fmla="*/ 12145 h 877"/>
                <a:gd name="T28" fmla="*/ 3003 w 144"/>
                <a:gd name="T29" fmla="*/ 20939 h 877"/>
                <a:gd name="T30" fmla="*/ 1405 w 144"/>
                <a:gd name="T31" fmla="*/ 32650 h 877"/>
                <a:gd name="T32" fmla="*/ 1242 w 144"/>
                <a:gd name="T33" fmla="*/ 51332 h 877"/>
                <a:gd name="T34" fmla="*/ 4664 w 144"/>
                <a:gd name="T35" fmla="*/ 45622 h 877"/>
                <a:gd name="T36" fmla="*/ 6014 w 144"/>
                <a:gd name="T37" fmla="*/ 45622 h 877"/>
                <a:gd name="T38" fmla="*/ 2673 w 144"/>
                <a:gd name="T39" fmla="*/ 54097 h 877"/>
                <a:gd name="T40" fmla="*/ 329 w 144"/>
                <a:gd name="T41" fmla="*/ 73009 h 877"/>
                <a:gd name="T42" fmla="*/ 2344 w 144"/>
                <a:gd name="T43" fmla="*/ 82250 h 877"/>
                <a:gd name="T44" fmla="*/ 5320 w 144"/>
                <a:gd name="T45" fmla="*/ 75049 h 877"/>
                <a:gd name="T46" fmla="*/ 3166 w 144"/>
                <a:gd name="T47" fmla="*/ 83847 h 877"/>
                <a:gd name="T48" fmla="*/ 1897 w 144"/>
                <a:gd name="T49" fmla="*/ 91884 h 877"/>
                <a:gd name="T50" fmla="*/ 6014 w 144"/>
                <a:gd name="T51" fmla="*/ 94154 h 877"/>
                <a:gd name="T52" fmla="*/ 9398 w 144"/>
                <a:gd name="T53" fmla="*/ 84613 h 877"/>
                <a:gd name="T54" fmla="*/ 6096 w 144"/>
                <a:gd name="T55" fmla="*/ 75909 h 877"/>
                <a:gd name="T56" fmla="*/ 7419 w 144"/>
                <a:gd name="T57" fmla="*/ 75909 h 877"/>
                <a:gd name="T58" fmla="*/ 10833 w 144"/>
                <a:gd name="T59" fmla="*/ 81577 h 877"/>
                <a:gd name="T60" fmla="*/ 10585 w 144"/>
                <a:gd name="T61" fmla="*/ 62904 h 877"/>
                <a:gd name="T62" fmla="*/ 8990 w 144"/>
                <a:gd name="T63" fmla="*/ 53569 h 877"/>
                <a:gd name="T64" fmla="*/ 6752 w 144"/>
                <a:gd name="T65" fmla="*/ 44762 h 8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4" h="877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  <a:moveTo>
                    <a:pt x="81" y="417"/>
                  </a:moveTo>
                  <a:cubicBezTo>
                    <a:pt x="85" y="417"/>
                    <a:pt x="89" y="420"/>
                    <a:pt x="89" y="425"/>
                  </a:cubicBezTo>
                  <a:cubicBezTo>
                    <a:pt x="89" y="441"/>
                    <a:pt x="94" y="484"/>
                    <a:pt x="116" y="484"/>
                  </a:cubicBezTo>
                  <a:cubicBezTo>
                    <a:pt x="122" y="484"/>
                    <a:pt x="126" y="482"/>
                    <a:pt x="130" y="478"/>
                  </a:cubicBezTo>
                  <a:cubicBezTo>
                    <a:pt x="141" y="467"/>
                    <a:pt x="144" y="438"/>
                    <a:pt x="141" y="398"/>
                  </a:cubicBezTo>
                  <a:cubicBezTo>
                    <a:pt x="139" y="375"/>
                    <a:pt x="133" y="339"/>
                    <a:pt x="127" y="304"/>
                  </a:cubicBezTo>
                  <a:cubicBezTo>
                    <a:pt x="121" y="263"/>
                    <a:pt x="114" y="224"/>
                    <a:pt x="113" y="201"/>
                  </a:cubicBezTo>
                  <a:cubicBezTo>
                    <a:pt x="113" y="197"/>
                    <a:pt x="110" y="196"/>
                    <a:pt x="109" y="195"/>
                  </a:cubicBezTo>
                  <a:cubicBezTo>
                    <a:pt x="81" y="189"/>
                    <a:pt x="73" y="147"/>
                    <a:pt x="73" y="121"/>
                  </a:cubicBezTo>
                  <a:cubicBezTo>
                    <a:pt x="73" y="117"/>
                    <a:pt x="77" y="113"/>
                    <a:pt x="81" y="113"/>
                  </a:cubicBezTo>
                  <a:cubicBezTo>
                    <a:pt x="85" y="113"/>
                    <a:pt x="89" y="117"/>
                    <a:pt x="89" y="121"/>
                  </a:cubicBezTo>
                  <a:cubicBezTo>
                    <a:pt x="89" y="138"/>
                    <a:pt x="94" y="180"/>
                    <a:pt x="116" y="180"/>
                  </a:cubicBezTo>
                  <a:cubicBezTo>
                    <a:pt x="122" y="180"/>
                    <a:pt x="126" y="178"/>
                    <a:pt x="130" y="174"/>
                  </a:cubicBezTo>
                  <a:cubicBezTo>
                    <a:pt x="141" y="163"/>
                    <a:pt x="144" y="134"/>
                    <a:pt x="141" y="94"/>
                  </a:cubicBezTo>
                  <a:cubicBezTo>
                    <a:pt x="139" y="71"/>
                    <a:pt x="133" y="36"/>
                    <a:pt x="127" y="1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18"/>
                    <a:pt x="103" y="33"/>
                    <a:pt x="72" y="33"/>
                  </a:cubicBezTo>
                  <a:cubicBezTo>
                    <a:pt x="42" y="33"/>
                    <a:pt x="18" y="18"/>
                    <a:pt x="18" y="0"/>
                  </a:cubicBezTo>
                  <a:cubicBezTo>
                    <a:pt x="18" y="0"/>
                    <a:pt x="18" y="1"/>
                    <a:pt x="17" y="1"/>
                  </a:cubicBezTo>
                  <a:cubicBezTo>
                    <a:pt x="12" y="36"/>
                    <a:pt x="6" y="71"/>
                    <a:pt x="4" y="94"/>
                  </a:cubicBezTo>
                  <a:cubicBezTo>
                    <a:pt x="0" y="134"/>
                    <a:pt x="4" y="163"/>
                    <a:pt x="15" y="174"/>
                  </a:cubicBezTo>
                  <a:cubicBezTo>
                    <a:pt x="18" y="178"/>
                    <a:pt x="23" y="180"/>
                    <a:pt x="28" y="180"/>
                  </a:cubicBezTo>
                  <a:cubicBezTo>
                    <a:pt x="51" y="180"/>
                    <a:pt x="56" y="138"/>
                    <a:pt x="56" y="121"/>
                  </a:cubicBezTo>
                  <a:cubicBezTo>
                    <a:pt x="56" y="117"/>
                    <a:pt x="60" y="113"/>
                    <a:pt x="64" y="113"/>
                  </a:cubicBezTo>
                  <a:cubicBezTo>
                    <a:pt x="68" y="113"/>
                    <a:pt x="72" y="117"/>
                    <a:pt x="72" y="121"/>
                  </a:cubicBezTo>
                  <a:cubicBezTo>
                    <a:pt x="72" y="147"/>
                    <a:pt x="64" y="189"/>
                    <a:pt x="36" y="195"/>
                  </a:cubicBezTo>
                  <a:cubicBezTo>
                    <a:pt x="35" y="196"/>
                    <a:pt x="32" y="197"/>
                    <a:pt x="32" y="201"/>
                  </a:cubicBezTo>
                  <a:cubicBezTo>
                    <a:pt x="31" y="224"/>
                    <a:pt x="24" y="263"/>
                    <a:pt x="17" y="304"/>
                  </a:cubicBezTo>
                  <a:cubicBezTo>
                    <a:pt x="12" y="339"/>
                    <a:pt x="6" y="375"/>
                    <a:pt x="4" y="398"/>
                  </a:cubicBezTo>
                  <a:cubicBezTo>
                    <a:pt x="0" y="438"/>
                    <a:pt x="4" y="467"/>
                    <a:pt x="15" y="478"/>
                  </a:cubicBezTo>
                  <a:cubicBezTo>
                    <a:pt x="18" y="482"/>
                    <a:pt x="23" y="484"/>
                    <a:pt x="28" y="484"/>
                  </a:cubicBezTo>
                  <a:cubicBezTo>
                    <a:pt x="51" y="484"/>
                    <a:pt x="56" y="441"/>
                    <a:pt x="56" y="425"/>
                  </a:cubicBezTo>
                  <a:cubicBezTo>
                    <a:pt x="56" y="420"/>
                    <a:pt x="60" y="417"/>
                    <a:pt x="64" y="417"/>
                  </a:cubicBezTo>
                  <a:cubicBezTo>
                    <a:pt x="68" y="417"/>
                    <a:pt x="72" y="420"/>
                    <a:pt x="72" y="425"/>
                  </a:cubicBezTo>
                  <a:cubicBezTo>
                    <a:pt x="72" y="450"/>
                    <a:pt x="64" y="492"/>
                    <a:pt x="37" y="499"/>
                  </a:cubicBezTo>
                  <a:cubicBezTo>
                    <a:pt x="35" y="499"/>
                    <a:pt x="32" y="501"/>
                    <a:pt x="32" y="504"/>
                  </a:cubicBezTo>
                  <a:cubicBezTo>
                    <a:pt x="31" y="527"/>
                    <a:pt x="24" y="545"/>
                    <a:pt x="17" y="586"/>
                  </a:cubicBezTo>
                  <a:cubicBezTo>
                    <a:pt x="12" y="621"/>
                    <a:pt x="6" y="657"/>
                    <a:pt x="4" y="680"/>
                  </a:cubicBezTo>
                  <a:cubicBezTo>
                    <a:pt x="0" y="720"/>
                    <a:pt x="4" y="749"/>
                    <a:pt x="15" y="760"/>
                  </a:cubicBezTo>
                  <a:cubicBezTo>
                    <a:pt x="18" y="764"/>
                    <a:pt x="23" y="766"/>
                    <a:pt x="28" y="766"/>
                  </a:cubicBezTo>
                  <a:cubicBezTo>
                    <a:pt x="51" y="766"/>
                    <a:pt x="56" y="723"/>
                    <a:pt x="56" y="707"/>
                  </a:cubicBezTo>
                  <a:cubicBezTo>
                    <a:pt x="56" y="703"/>
                    <a:pt x="60" y="699"/>
                    <a:pt x="64" y="699"/>
                  </a:cubicBezTo>
                  <a:cubicBezTo>
                    <a:pt x="68" y="699"/>
                    <a:pt x="72" y="703"/>
                    <a:pt x="72" y="707"/>
                  </a:cubicBezTo>
                  <a:cubicBezTo>
                    <a:pt x="72" y="732"/>
                    <a:pt x="64" y="773"/>
                    <a:pt x="38" y="781"/>
                  </a:cubicBezTo>
                  <a:cubicBezTo>
                    <a:pt x="36" y="781"/>
                    <a:pt x="32" y="783"/>
                    <a:pt x="32" y="788"/>
                  </a:cubicBezTo>
                  <a:cubicBezTo>
                    <a:pt x="31" y="805"/>
                    <a:pt x="27" y="829"/>
                    <a:pt x="23" y="856"/>
                  </a:cubicBezTo>
                  <a:cubicBezTo>
                    <a:pt x="23" y="856"/>
                    <a:pt x="23" y="856"/>
                    <a:pt x="23" y="856"/>
                  </a:cubicBezTo>
                  <a:cubicBezTo>
                    <a:pt x="27" y="868"/>
                    <a:pt x="47" y="877"/>
                    <a:pt x="72" y="877"/>
                  </a:cubicBezTo>
                  <a:cubicBezTo>
                    <a:pt x="98" y="877"/>
                    <a:pt x="118" y="868"/>
                    <a:pt x="122" y="856"/>
                  </a:cubicBezTo>
                  <a:cubicBezTo>
                    <a:pt x="118" y="829"/>
                    <a:pt x="114" y="805"/>
                    <a:pt x="113" y="788"/>
                  </a:cubicBezTo>
                  <a:cubicBezTo>
                    <a:pt x="113" y="783"/>
                    <a:pt x="109" y="781"/>
                    <a:pt x="107" y="781"/>
                  </a:cubicBezTo>
                  <a:cubicBezTo>
                    <a:pt x="80" y="773"/>
                    <a:pt x="73" y="732"/>
                    <a:pt x="73" y="707"/>
                  </a:cubicBezTo>
                  <a:cubicBezTo>
                    <a:pt x="73" y="703"/>
                    <a:pt x="77" y="699"/>
                    <a:pt x="81" y="699"/>
                  </a:cubicBezTo>
                  <a:cubicBezTo>
                    <a:pt x="85" y="699"/>
                    <a:pt x="89" y="703"/>
                    <a:pt x="89" y="707"/>
                  </a:cubicBezTo>
                  <a:cubicBezTo>
                    <a:pt x="89" y="723"/>
                    <a:pt x="94" y="766"/>
                    <a:pt x="116" y="766"/>
                  </a:cubicBezTo>
                  <a:cubicBezTo>
                    <a:pt x="122" y="766"/>
                    <a:pt x="126" y="764"/>
                    <a:pt x="130" y="760"/>
                  </a:cubicBezTo>
                  <a:cubicBezTo>
                    <a:pt x="141" y="749"/>
                    <a:pt x="144" y="720"/>
                    <a:pt x="141" y="680"/>
                  </a:cubicBezTo>
                  <a:cubicBezTo>
                    <a:pt x="139" y="657"/>
                    <a:pt x="133" y="621"/>
                    <a:pt x="127" y="586"/>
                  </a:cubicBezTo>
                  <a:cubicBezTo>
                    <a:pt x="121" y="545"/>
                    <a:pt x="114" y="527"/>
                    <a:pt x="113" y="504"/>
                  </a:cubicBezTo>
                  <a:cubicBezTo>
                    <a:pt x="113" y="501"/>
                    <a:pt x="110" y="499"/>
                    <a:pt x="108" y="499"/>
                  </a:cubicBezTo>
                  <a:cubicBezTo>
                    <a:pt x="81" y="492"/>
                    <a:pt x="73" y="450"/>
                    <a:pt x="73" y="425"/>
                  </a:cubicBezTo>
                  <a:cubicBezTo>
                    <a:pt x="73" y="420"/>
                    <a:pt x="77" y="417"/>
                    <a:pt x="81" y="417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Freeform 44">
              <a:extLst>
                <a:ext uri="{FF2B5EF4-FFF2-40B4-BE49-F238E27FC236}">
                  <a16:creationId xmlns:a16="http://schemas.microsoft.com/office/drawing/2014/main" id="{B8BF6022-B41A-4C44-A186-34F1B586A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2174"/>
              <a:ext cx="30" cy="36"/>
            </a:xfrm>
            <a:custGeom>
              <a:avLst/>
              <a:gdLst>
                <a:gd name="T0" fmla="*/ 0 w 10"/>
                <a:gd name="T1" fmla="*/ 697 h 11"/>
                <a:gd name="T2" fmla="*/ 729 w 10"/>
                <a:gd name="T3" fmla="*/ 0 h 11"/>
                <a:gd name="T4" fmla="*/ 405 w 10"/>
                <a:gd name="T5" fmla="*/ 126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1">
                  <a:moveTo>
                    <a:pt x="0" y="6"/>
                  </a:moveTo>
                  <a:cubicBezTo>
                    <a:pt x="2" y="4"/>
                    <a:pt x="6" y="0"/>
                    <a:pt x="9" y="0"/>
                  </a:cubicBezTo>
                  <a:cubicBezTo>
                    <a:pt x="10" y="4"/>
                    <a:pt x="8" y="8"/>
                    <a:pt x="5" y="11"/>
                  </a:cubicBezTo>
                </a:path>
              </a:pathLst>
            </a:custGeom>
            <a:noFill/>
            <a:ln w="19050" cap="flat">
              <a:solidFill>
                <a:srgbClr val="FDFAD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Freeform 45">
              <a:extLst>
                <a:ext uri="{FF2B5EF4-FFF2-40B4-BE49-F238E27FC236}">
                  <a16:creationId xmlns:a16="http://schemas.microsoft.com/office/drawing/2014/main" id="{82195C54-0A52-4ED2-82F8-5DAC8819B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2171"/>
              <a:ext cx="39" cy="45"/>
            </a:xfrm>
            <a:custGeom>
              <a:avLst/>
              <a:gdLst>
                <a:gd name="T0" fmla="*/ 1053 w 13"/>
                <a:gd name="T1" fmla="*/ 765 h 14"/>
                <a:gd name="T2" fmla="*/ 81 w 13"/>
                <a:gd name="T3" fmla="*/ 0 h 14"/>
                <a:gd name="T4" fmla="*/ 648 w 13"/>
                <a:gd name="T5" fmla="*/ 1498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4">
                  <a:moveTo>
                    <a:pt x="13" y="7"/>
                  </a:moveTo>
                  <a:cubicBezTo>
                    <a:pt x="9" y="6"/>
                    <a:pt x="7" y="1"/>
                    <a:pt x="1" y="0"/>
                  </a:cubicBezTo>
                  <a:cubicBezTo>
                    <a:pt x="0" y="5"/>
                    <a:pt x="4" y="12"/>
                    <a:pt x="8" y="14"/>
                  </a:cubicBezTo>
                </a:path>
              </a:pathLst>
            </a:custGeom>
            <a:noFill/>
            <a:ln w="19050" cap="flat">
              <a:solidFill>
                <a:srgbClr val="FDFAD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Freeform 46">
              <a:extLst>
                <a:ext uri="{FF2B5EF4-FFF2-40B4-BE49-F238E27FC236}">
                  <a16:creationId xmlns:a16="http://schemas.microsoft.com/office/drawing/2014/main" id="{075A8920-CFB7-4C70-B4DA-A32B2B93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1199"/>
              <a:ext cx="36" cy="58"/>
            </a:xfrm>
            <a:custGeom>
              <a:avLst/>
              <a:gdLst>
                <a:gd name="T0" fmla="*/ 0 w 12"/>
                <a:gd name="T1" fmla="*/ 873 h 18"/>
                <a:gd name="T2" fmla="*/ 810 w 12"/>
                <a:gd name="T3" fmla="*/ 103 h 18"/>
                <a:gd name="T4" fmla="*/ 324 w 12"/>
                <a:gd name="T5" fmla="*/ 1943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8">
                  <a:moveTo>
                    <a:pt x="0" y="8"/>
                  </a:moveTo>
                  <a:cubicBezTo>
                    <a:pt x="2" y="5"/>
                    <a:pt x="5" y="0"/>
                    <a:pt x="10" y="1"/>
                  </a:cubicBezTo>
                  <a:cubicBezTo>
                    <a:pt x="12" y="6"/>
                    <a:pt x="6" y="13"/>
                    <a:pt x="4" y="18"/>
                  </a:cubicBezTo>
                </a:path>
              </a:pathLst>
            </a:custGeom>
            <a:noFill/>
            <a:ln w="19050" cap="flat">
              <a:solidFill>
                <a:srgbClr val="FDFAD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Freeform 47">
              <a:extLst>
                <a:ext uri="{FF2B5EF4-FFF2-40B4-BE49-F238E27FC236}">
                  <a16:creationId xmlns:a16="http://schemas.microsoft.com/office/drawing/2014/main" id="{E3FF83AD-B446-4DA7-A083-4262352C6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" y="1193"/>
              <a:ext cx="30" cy="32"/>
            </a:xfrm>
            <a:custGeom>
              <a:avLst/>
              <a:gdLst>
                <a:gd name="T0" fmla="*/ 0 w 10"/>
                <a:gd name="T1" fmla="*/ 0 h 10"/>
                <a:gd name="T2" fmla="*/ 810 w 10"/>
                <a:gd name="T3" fmla="*/ 1043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4" y="2"/>
                    <a:pt x="5" y="9"/>
                    <a:pt x="10" y="10"/>
                  </a:cubicBezTo>
                </a:path>
              </a:pathLst>
            </a:custGeom>
            <a:noFill/>
            <a:ln w="19050" cap="flat">
              <a:solidFill>
                <a:srgbClr val="FDFAD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Freeform 48">
              <a:extLst>
                <a:ext uri="{FF2B5EF4-FFF2-40B4-BE49-F238E27FC236}">
                  <a16:creationId xmlns:a16="http://schemas.microsoft.com/office/drawing/2014/main" id="{3ED36C66-51F7-46DD-819B-9DFEDCB42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3079"/>
              <a:ext cx="48" cy="71"/>
            </a:xfrm>
            <a:custGeom>
              <a:avLst/>
              <a:gdLst>
                <a:gd name="T0" fmla="*/ 162 w 16"/>
                <a:gd name="T1" fmla="*/ 1071 h 22"/>
                <a:gd name="T2" fmla="*/ 891 w 16"/>
                <a:gd name="T3" fmla="*/ 0 h 22"/>
                <a:gd name="T4" fmla="*/ 567 w 16"/>
                <a:gd name="T5" fmla="*/ 2385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2">
                  <a:moveTo>
                    <a:pt x="2" y="10"/>
                  </a:moveTo>
                  <a:cubicBezTo>
                    <a:pt x="0" y="7"/>
                    <a:pt x="7" y="0"/>
                    <a:pt x="11" y="0"/>
                  </a:cubicBezTo>
                  <a:cubicBezTo>
                    <a:pt x="16" y="5"/>
                    <a:pt x="9" y="17"/>
                    <a:pt x="7" y="22"/>
                  </a:cubicBezTo>
                </a:path>
              </a:pathLst>
            </a:custGeom>
            <a:noFill/>
            <a:ln w="19050" cap="flat">
              <a:solidFill>
                <a:srgbClr val="FDFAD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Freeform 49">
              <a:extLst>
                <a:ext uri="{FF2B5EF4-FFF2-40B4-BE49-F238E27FC236}">
                  <a16:creationId xmlns:a16="http://schemas.microsoft.com/office/drawing/2014/main" id="{5035C45D-E894-4873-A86D-C6CDB1FCB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3069"/>
              <a:ext cx="21" cy="52"/>
            </a:xfrm>
            <a:custGeom>
              <a:avLst/>
              <a:gdLst>
                <a:gd name="T0" fmla="*/ 0 w 7"/>
                <a:gd name="T1" fmla="*/ 0 h 16"/>
                <a:gd name="T2" fmla="*/ 567 w 7"/>
                <a:gd name="T3" fmla="*/ 1784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6">
                  <a:moveTo>
                    <a:pt x="0" y="0"/>
                  </a:moveTo>
                  <a:cubicBezTo>
                    <a:pt x="1" y="6"/>
                    <a:pt x="3" y="12"/>
                    <a:pt x="7" y="16"/>
                  </a:cubicBezTo>
                </a:path>
              </a:pathLst>
            </a:custGeom>
            <a:noFill/>
            <a:ln w="19050" cap="flat">
              <a:solidFill>
                <a:srgbClr val="FDFAD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64E988B-589B-46DA-9649-BAC70048A7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2800"/>
              <a:t>Lymphatic system of the stomach</a:t>
            </a:r>
          </a:p>
        </p:txBody>
      </p:sp>
      <p:grpSp>
        <p:nvGrpSpPr>
          <p:cNvPr id="17410" name="Group 3">
            <a:extLst>
              <a:ext uri="{FF2B5EF4-FFF2-40B4-BE49-F238E27FC236}">
                <a16:creationId xmlns:a16="http://schemas.microsoft.com/office/drawing/2014/main" id="{DB23D0D6-5A3B-41C0-8043-63F8B4FF8D66}"/>
              </a:ext>
            </a:extLst>
          </p:cNvPr>
          <p:cNvGrpSpPr>
            <a:grpSpLocks/>
          </p:cNvGrpSpPr>
          <p:nvPr/>
        </p:nvGrpSpPr>
        <p:grpSpPr bwMode="auto">
          <a:xfrm>
            <a:off x="4086225" y="1500188"/>
            <a:ext cx="4213225" cy="4953000"/>
            <a:chOff x="1614" y="823"/>
            <a:chExt cx="2654" cy="3120"/>
          </a:xfrm>
        </p:grpSpPr>
        <p:grpSp>
          <p:nvGrpSpPr>
            <p:cNvPr id="17411" name="Group 4">
              <a:extLst>
                <a:ext uri="{FF2B5EF4-FFF2-40B4-BE49-F238E27FC236}">
                  <a16:creationId xmlns:a16="http://schemas.microsoft.com/office/drawing/2014/main" id="{7659EF25-4E62-4572-B7D6-A7602ABCD7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4" y="823"/>
              <a:ext cx="2654" cy="3120"/>
              <a:chOff x="1614" y="823"/>
              <a:chExt cx="2654" cy="3120"/>
            </a:xfrm>
          </p:grpSpPr>
          <p:sp>
            <p:nvSpPr>
              <p:cNvPr id="17488" name="Freeform 5">
                <a:extLst>
                  <a:ext uri="{FF2B5EF4-FFF2-40B4-BE49-F238E27FC236}">
                    <a16:creationId xmlns:a16="http://schemas.microsoft.com/office/drawing/2014/main" id="{3642C98A-0639-4B5C-A5E9-2461ADD10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" y="870"/>
                <a:ext cx="2654" cy="3073"/>
              </a:xfrm>
              <a:custGeom>
                <a:avLst/>
                <a:gdLst>
                  <a:gd name="T0" fmla="*/ 12847 w 1191"/>
                  <a:gd name="T1" fmla="*/ 0 h 1293"/>
                  <a:gd name="T2" fmla="*/ 14375 w 1191"/>
                  <a:gd name="T3" fmla="*/ 8066 h 1293"/>
                  <a:gd name="T4" fmla="*/ 19699 w 1191"/>
                  <a:gd name="T5" fmla="*/ 3734 h 1293"/>
                  <a:gd name="T6" fmla="*/ 26801 w 1191"/>
                  <a:gd name="T7" fmla="*/ 20995 h 1293"/>
                  <a:gd name="T8" fmla="*/ 7712 w 1191"/>
                  <a:gd name="T9" fmla="*/ 29734 h 1293"/>
                  <a:gd name="T10" fmla="*/ 6286 w 1191"/>
                  <a:gd name="T11" fmla="*/ 27859 h 1293"/>
                  <a:gd name="T12" fmla="*/ 3133 w 1191"/>
                  <a:gd name="T13" fmla="*/ 35438 h 1293"/>
                  <a:gd name="T14" fmla="*/ 497 w 1191"/>
                  <a:gd name="T15" fmla="*/ 35438 h 1293"/>
                  <a:gd name="T16" fmla="*/ 4936 w 1191"/>
                  <a:gd name="T17" fmla="*/ 24282 h 1293"/>
                  <a:gd name="T18" fmla="*/ 8169 w 1191"/>
                  <a:gd name="T19" fmla="*/ 24056 h 1293"/>
                  <a:gd name="T20" fmla="*/ 10944 w 1191"/>
                  <a:gd name="T21" fmla="*/ 22711 h 1293"/>
                  <a:gd name="T22" fmla="*/ 13486 w 1191"/>
                  <a:gd name="T23" fmla="*/ 18352 h 1293"/>
                  <a:gd name="T24" fmla="*/ 12423 w 1191"/>
                  <a:gd name="T25" fmla="*/ 12416 h 1293"/>
                  <a:gd name="T26" fmla="*/ 10017 w 1191"/>
                  <a:gd name="T27" fmla="*/ 135 h 1293"/>
                  <a:gd name="T28" fmla="*/ 12847 w 1191"/>
                  <a:gd name="T29" fmla="*/ 0 h 129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91" h="1293">
                    <a:moveTo>
                      <a:pt x="521" y="0"/>
                    </a:moveTo>
                    <a:cubicBezTo>
                      <a:pt x="521" y="0"/>
                      <a:pt x="514" y="246"/>
                      <a:pt x="583" y="253"/>
                    </a:cubicBezTo>
                    <a:cubicBezTo>
                      <a:pt x="609" y="256"/>
                      <a:pt x="662" y="117"/>
                      <a:pt x="799" y="117"/>
                    </a:cubicBezTo>
                    <a:cubicBezTo>
                      <a:pt x="935" y="117"/>
                      <a:pt x="1191" y="262"/>
                      <a:pt x="1087" y="658"/>
                    </a:cubicBezTo>
                    <a:cubicBezTo>
                      <a:pt x="983" y="1054"/>
                      <a:pt x="571" y="1293"/>
                      <a:pt x="313" y="932"/>
                    </a:cubicBezTo>
                    <a:cubicBezTo>
                      <a:pt x="291" y="902"/>
                      <a:pt x="277" y="878"/>
                      <a:pt x="255" y="873"/>
                    </a:cubicBezTo>
                    <a:cubicBezTo>
                      <a:pt x="234" y="867"/>
                      <a:pt x="121" y="843"/>
                      <a:pt x="127" y="1111"/>
                    </a:cubicBezTo>
                    <a:cubicBezTo>
                      <a:pt x="127" y="1111"/>
                      <a:pt x="76" y="1167"/>
                      <a:pt x="20" y="1111"/>
                    </a:cubicBezTo>
                    <a:cubicBezTo>
                      <a:pt x="20" y="1111"/>
                      <a:pt x="0" y="797"/>
                      <a:pt x="200" y="761"/>
                    </a:cubicBezTo>
                    <a:cubicBezTo>
                      <a:pt x="272" y="747"/>
                      <a:pt x="290" y="778"/>
                      <a:pt x="331" y="754"/>
                    </a:cubicBezTo>
                    <a:cubicBezTo>
                      <a:pt x="372" y="730"/>
                      <a:pt x="398" y="710"/>
                      <a:pt x="444" y="712"/>
                    </a:cubicBezTo>
                    <a:cubicBezTo>
                      <a:pt x="491" y="713"/>
                      <a:pt x="557" y="695"/>
                      <a:pt x="547" y="575"/>
                    </a:cubicBezTo>
                    <a:cubicBezTo>
                      <a:pt x="536" y="455"/>
                      <a:pt x="544" y="427"/>
                      <a:pt x="504" y="389"/>
                    </a:cubicBezTo>
                    <a:cubicBezTo>
                      <a:pt x="464" y="350"/>
                      <a:pt x="393" y="236"/>
                      <a:pt x="406" y="4"/>
                    </a:cubicBez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F7CB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9" name="Freeform 6">
                <a:extLst>
                  <a:ext uri="{FF2B5EF4-FFF2-40B4-BE49-F238E27FC236}">
                    <a16:creationId xmlns:a16="http://schemas.microsoft.com/office/drawing/2014/main" id="{F3BC65D0-B0A5-4CA1-A721-203453F89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" y="875"/>
                <a:ext cx="1426" cy="2699"/>
              </a:xfrm>
              <a:custGeom>
                <a:avLst/>
                <a:gdLst>
                  <a:gd name="T0" fmla="*/ 15728 w 640"/>
                  <a:gd name="T1" fmla="*/ 17273 h 1136"/>
                  <a:gd name="T2" fmla="*/ 13086 w 640"/>
                  <a:gd name="T3" fmla="*/ 11414 h 1136"/>
                  <a:gd name="T4" fmla="*/ 11314 w 640"/>
                  <a:gd name="T5" fmla="*/ 5645 h 1136"/>
                  <a:gd name="T6" fmla="*/ 11537 w 640"/>
                  <a:gd name="T7" fmla="*/ 0 h 1136"/>
                  <a:gd name="T8" fmla="*/ 10009 w 640"/>
                  <a:gd name="T9" fmla="*/ 69 h 1136"/>
                  <a:gd name="T10" fmla="*/ 12422 w 640"/>
                  <a:gd name="T11" fmla="*/ 12324 h 1136"/>
                  <a:gd name="T12" fmla="*/ 13485 w 640"/>
                  <a:gd name="T13" fmla="*/ 18256 h 1136"/>
                  <a:gd name="T14" fmla="*/ 10942 w 640"/>
                  <a:gd name="T15" fmla="*/ 22626 h 1136"/>
                  <a:gd name="T16" fmla="*/ 8162 w 640"/>
                  <a:gd name="T17" fmla="*/ 23968 h 1136"/>
                  <a:gd name="T18" fmla="*/ 4935 w 640"/>
                  <a:gd name="T19" fmla="*/ 24182 h 1136"/>
                  <a:gd name="T20" fmla="*/ 497 w 640"/>
                  <a:gd name="T21" fmla="*/ 35336 h 1136"/>
                  <a:gd name="T22" fmla="*/ 1990 w 640"/>
                  <a:gd name="T23" fmla="*/ 36104 h 1136"/>
                  <a:gd name="T24" fmla="*/ 2146 w 640"/>
                  <a:gd name="T25" fmla="*/ 33326 h 1136"/>
                  <a:gd name="T26" fmla="*/ 4314 w 640"/>
                  <a:gd name="T27" fmla="*/ 26097 h 1136"/>
                  <a:gd name="T28" fmla="*/ 9438 w 640"/>
                  <a:gd name="T29" fmla="*/ 25548 h 1136"/>
                  <a:gd name="T30" fmla="*/ 14467 w 640"/>
                  <a:gd name="T31" fmla="*/ 24854 h 1136"/>
                  <a:gd name="T32" fmla="*/ 15256 w 640"/>
                  <a:gd name="T33" fmla="*/ 21190 h 1136"/>
                  <a:gd name="T34" fmla="*/ 15728 w 640"/>
                  <a:gd name="T35" fmla="*/ 17273 h 11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40" h="1136">
                    <a:moveTo>
                      <a:pt x="638" y="542"/>
                    </a:moveTo>
                    <a:cubicBezTo>
                      <a:pt x="640" y="462"/>
                      <a:pt x="572" y="413"/>
                      <a:pt x="531" y="358"/>
                    </a:cubicBezTo>
                    <a:cubicBezTo>
                      <a:pt x="490" y="301"/>
                      <a:pt x="470" y="247"/>
                      <a:pt x="459" y="177"/>
                    </a:cubicBezTo>
                    <a:cubicBezTo>
                      <a:pt x="449" y="115"/>
                      <a:pt x="461" y="59"/>
                      <a:pt x="468" y="0"/>
                    </a:cubicBezTo>
                    <a:cubicBezTo>
                      <a:pt x="406" y="2"/>
                      <a:pt x="406" y="2"/>
                      <a:pt x="406" y="2"/>
                    </a:cubicBezTo>
                    <a:cubicBezTo>
                      <a:pt x="393" y="234"/>
                      <a:pt x="464" y="348"/>
                      <a:pt x="504" y="387"/>
                    </a:cubicBezTo>
                    <a:cubicBezTo>
                      <a:pt x="544" y="425"/>
                      <a:pt x="536" y="453"/>
                      <a:pt x="547" y="573"/>
                    </a:cubicBezTo>
                    <a:cubicBezTo>
                      <a:pt x="557" y="693"/>
                      <a:pt x="491" y="711"/>
                      <a:pt x="444" y="710"/>
                    </a:cubicBezTo>
                    <a:cubicBezTo>
                      <a:pt x="398" y="708"/>
                      <a:pt x="372" y="728"/>
                      <a:pt x="331" y="752"/>
                    </a:cubicBezTo>
                    <a:cubicBezTo>
                      <a:pt x="290" y="776"/>
                      <a:pt x="272" y="745"/>
                      <a:pt x="200" y="759"/>
                    </a:cubicBezTo>
                    <a:cubicBezTo>
                      <a:pt x="0" y="795"/>
                      <a:pt x="20" y="1109"/>
                      <a:pt x="20" y="1109"/>
                    </a:cubicBezTo>
                    <a:cubicBezTo>
                      <a:pt x="42" y="1131"/>
                      <a:pt x="63" y="1136"/>
                      <a:pt x="81" y="1133"/>
                    </a:cubicBezTo>
                    <a:cubicBezTo>
                      <a:pt x="86" y="1101"/>
                      <a:pt x="86" y="1066"/>
                      <a:pt x="87" y="1046"/>
                    </a:cubicBezTo>
                    <a:cubicBezTo>
                      <a:pt x="91" y="966"/>
                      <a:pt x="101" y="866"/>
                      <a:pt x="175" y="819"/>
                    </a:cubicBezTo>
                    <a:cubicBezTo>
                      <a:pt x="241" y="778"/>
                      <a:pt x="310" y="796"/>
                      <a:pt x="383" y="802"/>
                    </a:cubicBezTo>
                    <a:cubicBezTo>
                      <a:pt x="452" y="808"/>
                      <a:pt x="532" y="833"/>
                      <a:pt x="587" y="780"/>
                    </a:cubicBezTo>
                    <a:cubicBezTo>
                      <a:pt x="620" y="748"/>
                      <a:pt x="617" y="710"/>
                      <a:pt x="619" y="665"/>
                    </a:cubicBezTo>
                    <a:cubicBezTo>
                      <a:pt x="621" y="624"/>
                      <a:pt x="637" y="582"/>
                      <a:pt x="638" y="542"/>
                    </a:cubicBezTo>
                    <a:close/>
                  </a:path>
                </a:pathLst>
              </a:custGeom>
              <a:solidFill>
                <a:srgbClr val="F7D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Freeform 7">
                <a:extLst>
                  <a:ext uri="{FF2B5EF4-FFF2-40B4-BE49-F238E27FC236}">
                    <a16:creationId xmlns:a16="http://schemas.microsoft.com/office/drawing/2014/main" id="{9A0A8D51-942C-4DEA-9910-717480CE3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1172"/>
                <a:ext cx="1574" cy="2547"/>
              </a:xfrm>
              <a:custGeom>
                <a:avLst/>
                <a:gdLst>
                  <a:gd name="T0" fmla="*/ 9807 w 706"/>
                  <a:gd name="T1" fmla="*/ 0 h 1072"/>
                  <a:gd name="T2" fmla="*/ 14251 w 706"/>
                  <a:gd name="T3" fmla="*/ 16698 h 1072"/>
                  <a:gd name="T4" fmla="*/ 0 w 706"/>
                  <a:gd name="T5" fmla="*/ 30151 h 1072"/>
                  <a:gd name="T6" fmla="*/ 15270 w 706"/>
                  <a:gd name="T7" fmla="*/ 16924 h 1072"/>
                  <a:gd name="T8" fmla="*/ 9807 w 706"/>
                  <a:gd name="T9" fmla="*/ 0 h 10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" h="1072">
                    <a:moveTo>
                      <a:pt x="397" y="0"/>
                    </a:moveTo>
                    <a:cubicBezTo>
                      <a:pt x="518" y="63"/>
                      <a:pt x="652" y="236"/>
                      <a:pt x="577" y="524"/>
                    </a:cubicBezTo>
                    <a:cubicBezTo>
                      <a:pt x="499" y="821"/>
                      <a:pt x="229" y="1012"/>
                      <a:pt x="0" y="946"/>
                    </a:cubicBezTo>
                    <a:cubicBezTo>
                      <a:pt x="243" y="1072"/>
                      <a:pt x="533" y="854"/>
                      <a:pt x="618" y="531"/>
                    </a:cubicBezTo>
                    <a:cubicBezTo>
                      <a:pt x="706" y="194"/>
                      <a:pt x="535" y="39"/>
                      <a:pt x="397" y="0"/>
                    </a:cubicBezTo>
                    <a:close/>
                  </a:path>
                </a:pathLst>
              </a:custGeom>
              <a:solidFill>
                <a:srgbClr val="EAB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1" name="Freeform 8">
                <a:extLst>
                  <a:ext uri="{FF2B5EF4-FFF2-40B4-BE49-F238E27FC236}">
                    <a16:creationId xmlns:a16="http://schemas.microsoft.com/office/drawing/2014/main" id="{2B6A92C9-4FED-4D3C-9194-C9F7ADEE8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7" y="1412"/>
                <a:ext cx="107" cy="85"/>
              </a:xfrm>
              <a:custGeom>
                <a:avLst/>
                <a:gdLst>
                  <a:gd name="T0" fmla="*/ 720 w 48"/>
                  <a:gd name="T1" fmla="*/ 999 h 36"/>
                  <a:gd name="T2" fmla="*/ 80 w 48"/>
                  <a:gd name="T3" fmla="*/ 803 h 36"/>
                  <a:gd name="T4" fmla="*/ 497 w 48"/>
                  <a:gd name="T5" fmla="*/ 118 h 36"/>
                  <a:gd name="T6" fmla="*/ 1144 w 48"/>
                  <a:gd name="T7" fmla="*/ 340 h 36"/>
                  <a:gd name="T8" fmla="*/ 720 w 48"/>
                  <a:gd name="T9" fmla="*/ 999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29" y="32"/>
                    </a:moveTo>
                    <a:cubicBezTo>
                      <a:pt x="17" y="36"/>
                      <a:pt x="6" y="33"/>
                      <a:pt x="3" y="26"/>
                    </a:cubicBezTo>
                    <a:cubicBezTo>
                      <a:pt x="0" y="18"/>
                      <a:pt x="8" y="8"/>
                      <a:pt x="20" y="4"/>
                    </a:cubicBezTo>
                    <a:cubicBezTo>
                      <a:pt x="31" y="0"/>
                      <a:pt x="43" y="3"/>
                      <a:pt x="46" y="11"/>
                    </a:cubicBezTo>
                    <a:cubicBezTo>
                      <a:pt x="48" y="19"/>
                      <a:pt x="41" y="28"/>
                      <a:pt x="29" y="32"/>
                    </a:cubicBezTo>
                    <a:close/>
                  </a:path>
                </a:pathLst>
              </a:custGeom>
              <a:solidFill>
                <a:srgbClr val="EAB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Freeform 9">
                <a:extLst>
                  <a:ext uri="{FF2B5EF4-FFF2-40B4-BE49-F238E27FC236}">
                    <a16:creationId xmlns:a16="http://schemas.microsoft.com/office/drawing/2014/main" id="{18F8E4C4-603B-4C8E-8180-5F56B50DF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1450"/>
                <a:ext cx="84" cy="112"/>
              </a:xfrm>
              <a:custGeom>
                <a:avLst/>
                <a:gdLst>
                  <a:gd name="T0" fmla="*/ 767 w 38"/>
                  <a:gd name="T1" fmla="*/ 998 h 47"/>
                  <a:gd name="T2" fmla="*/ 195 w 38"/>
                  <a:gd name="T3" fmla="*/ 1380 h 47"/>
                  <a:gd name="T4" fmla="*/ 141 w 38"/>
                  <a:gd name="T5" fmla="*/ 517 h 47"/>
                  <a:gd name="T6" fmla="*/ 714 w 38"/>
                  <a:gd name="T7" fmla="*/ 136 h 47"/>
                  <a:gd name="T8" fmla="*/ 767 w 38"/>
                  <a:gd name="T9" fmla="*/ 99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47">
                    <a:moveTo>
                      <a:pt x="32" y="31"/>
                    </a:moveTo>
                    <a:cubicBezTo>
                      <a:pt x="25" y="42"/>
                      <a:pt x="15" y="47"/>
                      <a:pt x="8" y="43"/>
                    </a:cubicBezTo>
                    <a:cubicBezTo>
                      <a:pt x="0" y="39"/>
                      <a:pt x="0" y="27"/>
                      <a:pt x="6" y="16"/>
                    </a:cubicBezTo>
                    <a:cubicBezTo>
                      <a:pt x="13" y="5"/>
                      <a:pt x="23" y="0"/>
                      <a:pt x="30" y="4"/>
                    </a:cubicBezTo>
                    <a:cubicBezTo>
                      <a:pt x="37" y="8"/>
                      <a:pt x="38" y="20"/>
                      <a:pt x="32" y="31"/>
                    </a:cubicBezTo>
                    <a:close/>
                  </a:path>
                </a:pathLst>
              </a:custGeom>
              <a:solidFill>
                <a:srgbClr val="EAB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Freeform 10">
                <a:extLst>
                  <a:ext uri="{FF2B5EF4-FFF2-40B4-BE49-F238E27FC236}">
                    <a16:creationId xmlns:a16="http://schemas.microsoft.com/office/drawing/2014/main" id="{74C41ECE-578D-45E4-AD41-46092722C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4" y="1657"/>
                <a:ext cx="85" cy="114"/>
              </a:xfrm>
              <a:custGeom>
                <a:avLst/>
                <a:gdLst>
                  <a:gd name="T0" fmla="*/ 805 w 38"/>
                  <a:gd name="T1" fmla="*/ 1021 h 48"/>
                  <a:gd name="T2" fmla="*/ 199 w 38"/>
                  <a:gd name="T3" fmla="*/ 1404 h 48"/>
                  <a:gd name="T4" fmla="*/ 145 w 38"/>
                  <a:gd name="T5" fmla="*/ 537 h 48"/>
                  <a:gd name="T6" fmla="*/ 752 w 38"/>
                  <a:gd name="T7" fmla="*/ 164 h 48"/>
                  <a:gd name="T8" fmla="*/ 805 w 38"/>
                  <a:gd name="T9" fmla="*/ 1021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48">
                    <a:moveTo>
                      <a:pt x="32" y="32"/>
                    </a:moveTo>
                    <a:cubicBezTo>
                      <a:pt x="25" y="42"/>
                      <a:pt x="15" y="48"/>
                      <a:pt x="8" y="44"/>
                    </a:cubicBezTo>
                    <a:cubicBezTo>
                      <a:pt x="1" y="40"/>
                      <a:pt x="0" y="27"/>
                      <a:pt x="6" y="17"/>
                    </a:cubicBezTo>
                    <a:cubicBezTo>
                      <a:pt x="13" y="6"/>
                      <a:pt x="23" y="0"/>
                      <a:pt x="30" y="5"/>
                    </a:cubicBezTo>
                    <a:cubicBezTo>
                      <a:pt x="37" y="9"/>
                      <a:pt x="38" y="21"/>
                      <a:pt x="32" y="32"/>
                    </a:cubicBezTo>
                    <a:close/>
                  </a:path>
                </a:pathLst>
              </a:custGeom>
              <a:solidFill>
                <a:srgbClr val="EAB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4" name="Freeform 11">
                <a:extLst>
                  <a:ext uri="{FF2B5EF4-FFF2-40B4-BE49-F238E27FC236}">
                    <a16:creationId xmlns:a16="http://schemas.microsoft.com/office/drawing/2014/main" id="{ACE67B75-431B-46EE-908A-C6080FEF7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1775"/>
                <a:ext cx="94" cy="107"/>
              </a:xfrm>
              <a:custGeom>
                <a:avLst/>
                <a:gdLst>
                  <a:gd name="T0" fmla="*/ 806 w 42"/>
                  <a:gd name="T1" fmla="*/ 418 h 45"/>
                  <a:gd name="T2" fmla="*/ 906 w 42"/>
                  <a:gd name="T3" fmla="*/ 1277 h 45"/>
                  <a:gd name="T4" fmla="*/ 246 w 42"/>
                  <a:gd name="T5" fmla="*/ 1046 h 45"/>
                  <a:gd name="T6" fmla="*/ 145 w 42"/>
                  <a:gd name="T7" fmla="*/ 185 h 45"/>
                  <a:gd name="T8" fmla="*/ 806 w 42"/>
                  <a:gd name="T9" fmla="*/ 418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32" y="13"/>
                    </a:moveTo>
                    <a:cubicBezTo>
                      <a:pt x="40" y="22"/>
                      <a:pt x="42" y="34"/>
                      <a:pt x="36" y="40"/>
                    </a:cubicBezTo>
                    <a:cubicBezTo>
                      <a:pt x="30" y="45"/>
                      <a:pt x="18" y="42"/>
                      <a:pt x="10" y="33"/>
                    </a:cubicBezTo>
                    <a:cubicBezTo>
                      <a:pt x="2" y="23"/>
                      <a:pt x="0" y="11"/>
                      <a:pt x="6" y="6"/>
                    </a:cubicBezTo>
                    <a:cubicBezTo>
                      <a:pt x="12" y="0"/>
                      <a:pt x="24" y="4"/>
                      <a:pt x="32" y="13"/>
                    </a:cubicBezTo>
                    <a:close/>
                  </a:path>
                </a:pathLst>
              </a:custGeom>
              <a:solidFill>
                <a:srgbClr val="D19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5" name="Freeform 12">
                <a:extLst>
                  <a:ext uri="{FF2B5EF4-FFF2-40B4-BE49-F238E27FC236}">
                    <a16:creationId xmlns:a16="http://schemas.microsoft.com/office/drawing/2014/main" id="{57F9B768-517F-4890-9DA8-F537D7317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1630"/>
                <a:ext cx="83" cy="115"/>
              </a:xfrm>
              <a:custGeom>
                <a:avLst/>
                <a:gdLst>
                  <a:gd name="T0" fmla="*/ 126 w 37"/>
                  <a:gd name="T1" fmla="*/ 592 h 48"/>
                  <a:gd name="T2" fmla="*/ 709 w 37"/>
                  <a:gd name="T3" fmla="*/ 98 h 48"/>
                  <a:gd name="T4" fmla="*/ 814 w 37"/>
                  <a:gd name="T5" fmla="*/ 992 h 48"/>
                  <a:gd name="T6" fmla="*/ 227 w 37"/>
                  <a:gd name="T7" fmla="*/ 1488 h 48"/>
                  <a:gd name="T8" fmla="*/ 126 w 37"/>
                  <a:gd name="T9" fmla="*/ 59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48">
                    <a:moveTo>
                      <a:pt x="5" y="18"/>
                    </a:moveTo>
                    <a:cubicBezTo>
                      <a:pt x="10" y="7"/>
                      <a:pt x="20" y="0"/>
                      <a:pt x="28" y="3"/>
                    </a:cubicBezTo>
                    <a:cubicBezTo>
                      <a:pt x="35" y="7"/>
                      <a:pt x="37" y="19"/>
                      <a:pt x="32" y="30"/>
                    </a:cubicBezTo>
                    <a:cubicBezTo>
                      <a:pt x="27" y="41"/>
                      <a:pt x="17" y="48"/>
                      <a:pt x="9" y="45"/>
                    </a:cubicBezTo>
                    <a:cubicBezTo>
                      <a:pt x="2" y="42"/>
                      <a:pt x="0" y="30"/>
                      <a:pt x="5" y="18"/>
                    </a:cubicBezTo>
                    <a:close/>
                  </a:path>
                </a:pathLst>
              </a:custGeom>
              <a:solidFill>
                <a:srgbClr val="D19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6" name="Freeform 13">
                <a:extLst>
                  <a:ext uri="{FF2B5EF4-FFF2-40B4-BE49-F238E27FC236}">
                    <a16:creationId xmlns:a16="http://schemas.microsoft.com/office/drawing/2014/main" id="{C0E75518-2951-4BC5-BC16-5A6876408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001"/>
                <a:ext cx="72" cy="112"/>
              </a:xfrm>
              <a:custGeom>
                <a:avLst/>
                <a:gdLst>
                  <a:gd name="T0" fmla="*/ 801 w 32"/>
                  <a:gd name="T1" fmla="*/ 703 h 47"/>
                  <a:gd name="T2" fmla="*/ 491 w 32"/>
                  <a:gd name="T3" fmla="*/ 1487 h 47"/>
                  <a:gd name="T4" fmla="*/ 25 w 32"/>
                  <a:gd name="T5" fmla="*/ 841 h 47"/>
                  <a:gd name="T6" fmla="*/ 329 w 32"/>
                  <a:gd name="T7" fmla="*/ 29 h 47"/>
                  <a:gd name="T8" fmla="*/ 801 w 32"/>
                  <a:gd name="T9" fmla="*/ 703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47">
                    <a:moveTo>
                      <a:pt x="31" y="22"/>
                    </a:moveTo>
                    <a:cubicBezTo>
                      <a:pt x="32" y="34"/>
                      <a:pt x="27" y="45"/>
                      <a:pt x="19" y="46"/>
                    </a:cubicBezTo>
                    <a:cubicBezTo>
                      <a:pt x="11" y="47"/>
                      <a:pt x="3" y="38"/>
                      <a:pt x="1" y="26"/>
                    </a:cubicBezTo>
                    <a:cubicBezTo>
                      <a:pt x="0" y="13"/>
                      <a:pt x="5" y="2"/>
                      <a:pt x="13" y="1"/>
                    </a:cubicBezTo>
                    <a:cubicBezTo>
                      <a:pt x="21" y="0"/>
                      <a:pt x="29" y="9"/>
                      <a:pt x="31" y="22"/>
                    </a:cubicBezTo>
                    <a:close/>
                  </a:path>
                </a:pathLst>
              </a:custGeom>
              <a:solidFill>
                <a:srgbClr val="D19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7" name="Freeform 14">
                <a:extLst>
                  <a:ext uri="{FF2B5EF4-FFF2-40B4-BE49-F238E27FC236}">
                    <a16:creationId xmlns:a16="http://schemas.microsoft.com/office/drawing/2014/main" id="{C164B433-F9B0-4635-8047-FC9296128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2313"/>
                <a:ext cx="83" cy="114"/>
              </a:xfrm>
              <a:custGeom>
                <a:avLst/>
                <a:gdLst>
                  <a:gd name="T0" fmla="*/ 814 w 37"/>
                  <a:gd name="T1" fmla="*/ 952 h 48"/>
                  <a:gd name="T2" fmla="*/ 247 w 37"/>
                  <a:gd name="T3" fmla="*/ 1432 h 48"/>
                  <a:gd name="T4" fmla="*/ 126 w 37"/>
                  <a:gd name="T5" fmla="*/ 603 h 48"/>
                  <a:gd name="T6" fmla="*/ 689 w 37"/>
                  <a:gd name="T7" fmla="*/ 95 h 48"/>
                  <a:gd name="T8" fmla="*/ 814 w 37"/>
                  <a:gd name="T9" fmla="*/ 95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48">
                    <a:moveTo>
                      <a:pt x="32" y="30"/>
                    </a:moveTo>
                    <a:cubicBezTo>
                      <a:pt x="27" y="41"/>
                      <a:pt x="17" y="48"/>
                      <a:pt x="10" y="45"/>
                    </a:cubicBezTo>
                    <a:cubicBezTo>
                      <a:pt x="2" y="42"/>
                      <a:pt x="0" y="30"/>
                      <a:pt x="5" y="19"/>
                    </a:cubicBezTo>
                    <a:cubicBezTo>
                      <a:pt x="10" y="7"/>
                      <a:pt x="19" y="0"/>
                      <a:pt x="27" y="3"/>
                    </a:cubicBezTo>
                    <a:cubicBezTo>
                      <a:pt x="35" y="6"/>
                      <a:pt x="37" y="18"/>
                      <a:pt x="32" y="30"/>
                    </a:cubicBezTo>
                    <a:close/>
                  </a:path>
                </a:pathLst>
              </a:custGeom>
              <a:solidFill>
                <a:srgbClr val="EAB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8" name="Freeform 15">
                <a:extLst>
                  <a:ext uri="{FF2B5EF4-FFF2-40B4-BE49-F238E27FC236}">
                    <a16:creationId xmlns:a16="http://schemas.microsoft.com/office/drawing/2014/main" id="{2A981646-BC83-4C60-9579-2E7B07631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2046"/>
                <a:ext cx="69" cy="112"/>
              </a:xfrm>
              <a:custGeom>
                <a:avLst/>
                <a:gdLst>
                  <a:gd name="T0" fmla="*/ 739 w 31"/>
                  <a:gd name="T1" fmla="*/ 703 h 47"/>
                  <a:gd name="T2" fmla="*/ 421 w 31"/>
                  <a:gd name="T3" fmla="*/ 1487 h 47"/>
                  <a:gd name="T4" fmla="*/ 20 w 31"/>
                  <a:gd name="T5" fmla="*/ 813 h 47"/>
                  <a:gd name="T6" fmla="*/ 343 w 31"/>
                  <a:gd name="T7" fmla="*/ 29 h 47"/>
                  <a:gd name="T8" fmla="*/ 739 w 31"/>
                  <a:gd name="T9" fmla="*/ 703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47">
                    <a:moveTo>
                      <a:pt x="30" y="22"/>
                    </a:moveTo>
                    <a:cubicBezTo>
                      <a:pt x="31" y="35"/>
                      <a:pt x="25" y="46"/>
                      <a:pt x="17" y="46"/>
                    </a:cubicBezTo>
                    <a:cubicBezTo>
                      <a:pt x="9" y="47"/>
                      <a:pt x="2" y="37"/>
                      <a:pt x="1" y="25"/>
                    </a:cubicBezTo>
                    <a:cubicBezTo>
                      <a:pt x="0" y="12"/>
                      <a:pt x="6" y="1"/>
                      <a:pt x="14" y="1"/>
                    </a:cubicBezTo>
                    <a:cubicBezTo>
                      <a:pt x="22" y="0"/>
                      <a:pt x="29" y="10"/>
                      <a:pt x="30" y="22"/>
                    </a:cubicBezTo>
                    <a:close/>
                  </a:path>
                </a:pathLst>
              </a:custGeom>
              <a:solidFill>
                <a:srgbClr val="EAB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9" name="Freeform 16">
                <a:extLst>
                  <a:ext uri="{FF2B5EF4-FFF2-40B4-BE49-F238E27FC236}">
                    <a16:creationId xmlns:a16="http://schemas.microsoft.com/office/drawing/2014/main" id="{2A4DC397-8F51-4937-B27C-F3BF8D0BC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" y="1766"/>
                <a:ext cx="80" cy="114"/>
              </a:xfrm>
              <a:custGeom>
                <a:avLst/>
                <a:gdLst>
                  <a:gd name="T0" fmla="*/ 780 w 36"/>
                  <a:gd name="T1" fmla="*/ 603 h 48"/>
                  <a:gd name="T2" fmla="*/ 638 w 36"/>
                  <a:gd name="T3" fmla="*/ 1432 h 48"/>
                  <a:gd name="T4" fmla="*/ 98 w 36"/>
                  <a:gd name="T5" fmla="*/ 926 h 48"/>
                  <a:gd name="T6" fmla="*/ 242 w 36"/>
                  <a:gd name="T7" fmla="*/ 95 h 48"/>
                  <a:gd name="T8" fmla="*/ 780 w 36"/>
                  <a:gd name="T9" fmla="*/ 603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48">
                    <a:moveTo>
                      <a:pt x="32" y="19"/>
                    </a:moveTo>
                    <a:cubicBezTo>
                      <a:pt x="36" y="30"/>
                      <a:pt x="34" y="42"/>
                      <a:pt x="26" y="45"/>
                    </a:cubicBezTo>
                    <a:cubicBezTo>
                      <a:pt x="19" y="48"/>
                      <a:pt x="9" y="41"/>
                      <a:pt x="4" y="29"/>
                    </a:cubicBezTo>
                    <a:cubicBezTo>
                      <a:pt x="0" y="17"/>
                      <a:pt x="2" y="6"/>
                      <a:pt x="10" y="3"/>
                    </a:cubicBezTo>
                    <a:cubicBezTo>
                      <a:pt x="17" y="0"/>
                      <a:pt x="27" y="7"/>
                      <a:pt x="32" y="19"/>
                    </a:cubicBezTo>
                    <a:close/>
                  </a:path>
                </a:pathLst>
              </a:custGeom>
              <a:solidFill>
                <a:srgbClr val="EAB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0" name="Freeform 17">
                <a:extLst>
                  <a:ext uri="{FF2B5EF4-FFF2-40B4-BE49-F238E27FC236}">
                    <a16:creationId xmlns:a16="http://schemas.microsoft.com/office/drawing/2014/main" id="{B011FD34-C058-438E-A162-F6029FAE9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645"/>
                <a:ext cx="82" cy="114"/>
              </a:xfrm>
              <a:custGeom>
                <a:avLst/>
                <a:gdLst>
                  <a:gd name="T0" fmla="*/ 771 w 37"/>
                  <a:gd name="T1" fmla="*/ 603 h 48"/>
                  <a:gd name="T2" fmla="*/ 654 w 37"/>
                  <a:gd name="T3" fmla="*/ 1461 h 48"/>
                  <a:gd name="T4" fmla="*/ 117 w 37"/>
                  <a:gd name="T5" fmla="*/ 952 h 48"/>
                  <a:gd name="T6" fmla="*/ 242 w 37"/>
                  <a:gd name="T7" fmla="*/ 95 h 48"/>
                  <a:gd name="T8" fmla="*/ 771 w 37"/>
                  <a:gd name="T9" fmla="*/ 603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48">
                    <a:moveTo>
                      <a:pt x="32" y="19"/>
                    </a:moveTo>
                    <a:cubicBezTo>
                      <a:pt x="37" y="31"/>
                      <a:pt x="34" y="43"/>
                      <a:pt x="27" y="46"/>
                    </a:cubicBezTo>
                    <a:cubicBezTo>
                      <a:pt x="19" y="48"/>
                      <a:pt x="9" y="41"/>
                      <a:pt x="5" y="30"/>
                    </a:cubicBezTo>
                    <a:cubicBezTo>
                      <a:pt x="0" y="18"/>
                      <a:pt x="3" y="6"/>
                      <a:pt x="10" y="3"/>
                    </a:cubicBezTo>
                    <a:cubicBezTo>
                      <a:pt x="18" y="0"/>
                      <a:pt x="28" y="7"/>
                      <a:pt x="32" y="19"/>
                    </a:cubicBezTo>
                    <a:close/>
                  </a:path>
                </a:pathLst>
              </a:custGeom>
              <a:solidFill>
                <a:srgbClr val="EAB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1" name="Freeform 18">
                <a:extLst>
                  <a:ext uri="{FF2B5EF4-FFF2-40B4-BE49-F238E27FC236}">
                    <a16:creationId xmlns:a16="http://schemas.microsoft.com/office/drawing/2014/main" id="{FD42463F-B534-48A6-821D-DA8D674B8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6" y="3289"/>
                <a:ext cx="104" cy="91"/>
              </a:xfrm>
              <a:custGeom>
                <a:avLst/>
                <a:gdLst>
                  <a:gd name="T0" fmla="*/ 750 w 47"/>
                  <a:gd name="T1" fmla="*/ 1015 h 38"/>
                  <a:gd name="T2" fmla="*/ 97 w 47"/>
                  <a:gd name="T3" fmla="*/ 1015 h 38"/>
                  <a:gd name="T4" fmla="*/ 376 w 47"/>
                  <a:gd name="T5" fmla="*/ 194 h 38"/>
                  <a:gd name="T6" fmla="*/ 1029 w 47"/>
                  <a:gd name="T7" fmla="*/ 235 h 38"/>
                  <a:gd name="T8" fmla="*/ 750 w 47"/>
                  <a:gd name="T9" fmla="*/ 1015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31" y="31"/>
                    </a:moveTo>
                    <a:cubicBezTo>
                      <a:pt x="21" y="38"/>
                      <a:pt x="9" y="38"/>
                      <a:pt x="4" y="31"/>
                    </a:cubicBezTo>
                    <a:cubicBezTo>
                      <a:pt x="0" y="24"/>
                      <a:pt x="5" y="13"/>
                      <a:pt x="16" y="6"/>
                    </a:cubicBezTo>
                    <a:cubicBezTo>
                      <a:pt x="26" y="0"/>
                      <a:pt x="38" y="0"/>
                      <a:pt x="43" y="7"/>
                    </a:cubicBezTo>
                    <a:cubicBezTo>
                      <a:pt x="47" y="14"/>
                      <a:pt x="42" y="25"/>
                      <a:pt x="31" y="31"/>
                    </a:cubicBezTo>
                    <a:close/>
                  </a:path>
                </a:pathLst>
              </a:custGeom>
              <a:solidFill>
                <a:srgbClr val="D19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2" name="Freeform 19">
                <a:extLst>
                  <a:ext uri="{FF2B5EF4-FFF2-40B4-BE49-F238E27FC236}">
                    <a16:creationId xmlns:a16="http://schemas.microsoft.com/office/drawing/2014/main" id="{A9C18B51-02F0-4319-8B26-DF0D6AF5E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1" y="3410"/>
                <a:ext cx="107" cy="86"/>
              </a:xfrm>
              <a:custGeom>
                <a:avLst/>
                <a:gdLst>
                  <a:gd name="T0" fmla="*/ 687 w 48"/>
                  <a:gd name="T1" fmla="*/ 1039 h 36"/>
                  <a:gd name="T2" fmla="*/ 45 w 48"/>
                  <a:gd name="T3" fmla="*/ 776 h 36"/>
                  <a:gd name="T4" fmla="*/ 497 w 48"/>
                  <a:gd name="T5" fmla="*/ 136 h 36"/>
                  <a:gd name="T6" fmla="*/ 1144 w 48"/>
                  <a:gd name="T7" fmla="*/ 394 h 36"/>
                  <a:gd name="T8" fmla="*/ 687 w 48"/>
                  <a:gd name="T9" fmla="*/ 1039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28" y="32"/>
                    </a:moveTo>
                    <a:cubicBezTo>
                      <a:pt x="16" y="36"/>
                      <a:pt x="4" y="32"/>
                      <a:pt x="2" y="24"/>
                    </a:cubicBezTo>
                    <a:cubicBezTo>
                      <a:pt x="0" y="16"/>
                      <a:pt x="8" y="7"/>
                      <a:pt x="20" y="4"/>
                    </a:cubicBezTo>
                    <a:cubicBezTo>
                      <a:pt x="32" y="0"/>
                      <a:pt x="43" y="4"/>
                      <a:pt x="46" y="12"/>
                    </a:cubicBezTo>
                    <a:cubicBezTo>
                      <a:pt x="48" y="19"/>
                      <a:pt x="40" y="29"/>
                      <a:pt x="28" y="32"/>
                    </a:cubicBezTo>
                    <a:close/>
                  </a:path>
                </a:pathLst>
              </a:custGeom>
              <a:solidFill>
                <a:srgbClr val="D19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3" name="Freeform 20">
                <a:extLst>
                  <a:ext uri="{FF2B5EF4-FFF2-40B4-BE49-F238E27FC236}">
                    <a16:creationId xmlns:a16="http://schemas.microsoft.com/office/drawing/2014/main" id="{5299E2D9-81C4-443B-84EB-ACA64D585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446"/>
                <a:ext cx="105" cy="74"/>
              </a:xfrm>
              <a:custGeom>
                <a:avLst/>
                <a:gdLst>
                  <a:gd name="T0" fmla="*/ 623 w 47"/>
                  <a:gd name="T1" fmla="*/ 981 h 31"/>
                  <a:gd name="T2" fmla="*/ 20 w 47"/>
                  <a:gd name="T3" fmla="*/ 587 h 31"/>
                  <a:gd name="T4" fmla="*/ 545 w 47"/>
                  <a:gd name="T5" fmla="*/ 29 h 31"/>
                  <a:gd name="T6" fmla="*/ 1148 w 47"/>
                  <a:gd name="T7" fmla="*/ 451 h 31"/>
                  <a:gd name="T8" fmla="*/ 623 w 47"/>
                  <a:gd name="T9" fmla="*/ 98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1">
                    <a:moveTo>
                      <a:pt x="25" y="30"/>
                    </a:moveTo>
                    <a:cubicBezTo>
                      <a:pt x="12" y="31"/>
                      <a:pt x="2" y="26"/>
                      <a:pt x="1" y="18"/>
                    </a:cubicBezTo>
                    <a:cubicBezTo>
                      <a:pt x="0" y="9"/>
                      <a:pt x="10" y="2"/>
                      <a:pt x="22" y="1"/>
                    </a:cubicBezTo>
                    <a:cubicBezTo>
                      <a:pt x="35" y="0"/>
                      <a:pt x="45" y="6"/>
                      <a:pt x="46" y="14"/>
                    </a:cubicBezTo>
                    <a:cubicBezTo>
                      <a:pt x="47" y="22"/>
                      <a:pt x="37" y="29"/>
                      <a:pt x="25" y="30"/>
                    </a:cubicBezTo>
                    <a:close/>
                  </a:path>
                </a:pathLst>
              </a:custGeom>
              <a:solidFill>
                <a:srgbClr val="D19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4" name="Freeform 21">
                <a:extLst>
                  <a:ext uri="{FF2B5EF4-FFF2-40B4-BE49-F238E27FC236}">
                    <a16:creationId xmlns:a16="http://schemas.microsoft.com/office/drawing/2014/main" id="{2450739F-E2C5-4380-8E89-54D819235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3358"/>
                <a:ext cx="107" cy="83"/>
              </a:xfrm>
              <a:custGeom>
                <a:avLst/>
                <a:gdLst>
                  <a:gd name="T0" fmla="*/ 497 w 48"/>
                  <a:gd name="T1" fmla="*/ 1013 h 35"/>
                  <a:gd name="T2" fmla="*/ 45 w 48"/>
                  <a:gd name="T3" fmla="*/ 349 h 35"/>
                  <a:gd name="T4" fmla="*/ 687 w 48"/>
                  <a:gd name="T5" fmla="*/ 95 h 35"/>
                  <a:gd name="T6" fmla="*/ 1144 w 48"/>
                  <a:gd name="T7" fmla="*/ 730 h 35"/>
                  <a:gd name="T8" fmla="*/ 497 w 48"/>
                  <a:gd name="T9" fmla="*/ 1013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35">
                    <a:moveTo>
                      <a:pt x="20" y="32"/>
                    </a:moveTo>
                    <a:cubicBezTo>
                      <a:pt x="8" y="28"/>
                      <a:pt x="0" y="19"/>
                      <a:pt x="2" y="11"/>
                    </a:cubicBezTo>
                    <a:cubicBezTo>
                      <a:pt x="4" y="4"/>
                      <a:pt x="16" y="0"/>
                      <a:pt x="28" y="3"/>
                    </a:cubicBezTo>
                    <a:cubicBezTo>
                      <a:pt x="40" y="7"/>
                      <a:pt x="48" y="16"/>
                      <a:pt x="46" y="23"/>
                    </a:cubicBezTo>
                    <a:cubicBezTo>
                      <a:pt x="44" y="31"/>
                      <a:pt x="32" y="35"/>
                      <a:pt x="20" y="32"/>
                    </a:cubicBezTo>
                    <a:close/>
                  </a:path>
                </a:pathLst>
              </a:custGeom>
              <a:solidFill>
                <a:srgbClr val="EAB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5" name="Freeform 22">
                <a:extLst>
                  <a:ext uri="{FF2B5EF4-FFF2-40B4-BE49-F238E27FC236}">
                    <a16:creationId xmlns:a16="http://schemas.microsoft.com/office/drawing/2014/main" id="{DE06C4C4-8092-4F43-BA11-A71743177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3109"/>
                <a:ext cx="107" cy="83"/>
              </a:xfrm>
              <a:custGeom>
                <a:avLst/>
                <a:gdLst>
                  <a:gd name="T0" fmla="*/ 497 w 48"/>
                  <a:gd name="T1" fmla="*/ 1013 h 35"/>
                  <a:gd name="T2" fmla="*/ 45 w 48"/>
                  <a:gd name="T3" fmla="*/ 372 h 35"/>
                  <a:gd name="T4" fmla="*/ 687 w 48"/>
                  <a:gd name="T5" fmla="*/ 119 h 35"/>
                  <a:gd name="T6" fmla="*/ 1144 w 48"/>
                  <a:gd name="T7" fmla="*/ 759 h 35"/>
                  <a:gd name="T8" fmla="*/ 497 w 48"/>
                  <a:gd name="T9" fmla="*/ 1013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35">
                    <a:moveTo>
                      <a:pt x="20" y="32"/>
                    </a:moveTo>
                    <a:cubicBezTo>
                      <a:pt x="8" y="29"/>
                      <a:pt x="0" y="20"/>
                      <a:pt x="2" y="12"/>
                    </a:cubicBezTo>
                    <a:cubicBezTo>
                      <a:pt x="4" y="4"/>
                      <a:pt x="16" y="0"/>
                      <a:pt x="28" y="4"/>
                    </a:cubicBezTo>
                    <a:cubicBezTo>
                      <a:pt x="40" y="7"/>
                      <a:pt x="48" y="16"/>
                      <a:pt x="46" y="24"/>
                    </a:cubicBezTo>
                    <a:cubicBezTo>
                      <a:pt x="43" y="32"/>
                      <a:pt x="32" y="35"/>
                      <a:pt x="20" y="32"/>
                    </a:cubicBezTo>
                    <a:close/>
                  </a:path>
                </a:pathLst>
              </a:custGeom>
              <a:solidFill>
                <a:srgbClr val="EAB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6" name="Freeform 23">
                <a:extLst>
                  <a:ext uri="{FF2B5EF4-FFF2-40B4-BE49-F238E27FC236}">
                    <a16:creationId xmlns:a16="http://schemas.microsoft.com/office/drawing/2014/main" id="{24D679C9-3A03-45F2-8872-44811491D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2978"/>
                <a:ext cx="96" cy="102"/>
              </a:xfrm>
              <a:custGeom>
                <a:avLst/>
                <a:gdLst>
                  <a:gd name="T0" fmla="*/ 279 w 43"/>
                  <a:gd name="T1" fmla="*/ 1013 h 43"/>
                  <a:gd name="T2" fmla="*/ 125 w 43"/>
                  <a:gd name="T3" fmla="*/ 157 h 43"/>
                  <a:gd name="T4" fmla="*/ 793 w 43"/>
                  <a:gd name="T5" fmla="*/ 349 h 43"/>
                  <a:gd name="T6" fmla="*/ 922 w 43"/>
                  <a:gd name="T7" fmla="*/ 1177 h 43"/>
                  <a:gd name="T8" fmla="*/ 279 w 43"/>
                  <a:gd name="T9" fmla="*/ 101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11" y="32"/>
                    </a:moveTo>
                    <a:cubicBezTo>
                      <a:pt x="2" y="23"/>
                      <a:pt x="0" y="11"/>
                      <a:pt x="5" y="5"/>
                    </a:cubicBezTo>
                    <a:cubicBezTo>
                      <a:pt x="11" y="0"/>
                      <a:pt x="23" y="2"/>
                      <a:pt x="32" y="11"/>
                    </a:cubicBezTo>
                    <a:cubicBezTo>
                      <a:pt x="41" y="20"/>
                      <a:pt x="43" y="32"/>
                      <a:pt x="37" y="37"/>
                    </a:cubicBezTo>
                    <a:cubicBezTo>
                      <a:pt x="32" y="43"/>
                      <a:pt x="20" y="41"/>
                      <a:pt x="11" y="32"/>
                    </a:cubicBezTo>
                    <a:close/>
                  </a:path>
                </a:pathLst>
              </a:custGeom>
              <a:solidFill>
                <a:srgbClr val="EAB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7" name="Freeform 24">
                <a:extLst>
                  <a:ext uri="{FF2B5EF4-FFF2-40B4-BE49-F238E27FC236}">
                    <a16:creationId xmlns:a16="http://schemas.microsoft.com/office/drawing/2014/main" id="{4DCFB85C-AF3D-4EC5-BCB9-3A1F3CC70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7" y="2971"/>
                <a:ext cx="85" cy="114"/>
              </a:xfrm>
              <a:custGeom>
                <a:avLst/>
                <a:gdLst>
                  <a:gd name="T0" fmla="*/ 805 w 38"/>
                  <a:gd name="T1" fmla="*/ 993 h 48"/>
                  <a:gd name="T2" fmla="*/ 226 w 38"/>
                  <a:gd name="T3" fmla="*/ 1404 h 48"/>
                  <a:gd name="T4" fmla="*/ 145 w 38"/>
                  <a:gd name="T5" fmla="*/ 537 h 48"/>
                  <a:gd name="T6" fmla="*/ 752 w 38"/>
                  <a:gd name="T7" fmla="*/ 135 h 48"/>
                  <a:gd name="T8" fmla="*/ 805 w 38"/>
                  <a:gd name="T9" fmla="*/ 993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48">
                    <a:moveTo>
                      <a:pt x="32" y="31"/>
                    </a:moveTo>
                    <a:cubicBezTo>
                      <a:pt x="26" y="42"/>
                      <a:pt x="16" y="48"/>
                      <a:pt x="9" y="44"/>
                    </a:cubicBezTo>
                    <a:cubicBezTo>
                      <a:pt x="1" y="40"/>
                      <a:pt x="0" y="28"/>
                      <a:pt x="6" y="17"/>
                    </a:cubicBezTo>
                    <a:cubicBezTo>
                      <a:pt x="12" y="6"/>
                      <a:pt x="23" y="0"/>
                      <a:pt x="30" y="4"/>
                    </a:cubicBezTo>
                    <a:cubicBezTo>
                      <a:pt x="37" y="8"/>
                      <a:pt x="38" y="20"/>
                      <a:pt x="32" y="31"/>
                    </a:cubicBezTo>
                    <a:close/>
                  </a:path>
                </a:pathLst>
              </a:custGeom>
              <a:solidFill>
                <a:srgbClr val="EAB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8" name="Freeform 25">
                <a:extLst>
                  <a:ext uri="{FF2B5EF4-FFF2-40B4-BE49-F238E27FC236}">
                    <a16:creationId xmlns:a16="http://schemas.microsoft.com/office/drawing/2014/main" id="{1EFC2797-E827-4849-B802-D7A4F6047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1" y="3113"/>
                <a:ext cx="62" cy="107"/>
              </a:xfrm>
              <a:custGeom>
                <a:avLst/>
                <a:gdLst>
                  <a:gd name="T0" fmla="*/ 653 w 28"/>
                  <a:gd name="T1" fmla="*/ 673 h 45"/>
                  <a:gd name="T2" fmla="*/ 383 w 28"/>
                  <a:gd name="T3" fmla="*/ 1412 h 45"/>
                  <a:gd name="T4" fmla="*/ 20 w 28"/>
                  <a:gd name="T5" fmla="*/ 768 h 45"/>
                  <a:gd name="T6" fmla="*/ 295 w 28"/>
                  <a:gd name="T7" fmla="*/ 29 h 45"/>
                  <a:gd name="T8" fmla="*/ 653 w 28"/>
                  <a:gd name="T9" fmla="*/ 673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45">
                    <a:moveTo>
                      <a:pt x="27" y="21"/>
                    </a:moveTo>
                    <a:cubicBezTo>
                      <a:pt x="28" y="33"/>
                      <a:pt x="23" y="43"/>
                      <a:pt x="16" y="44"/>
                    </a:cubicBezTo>
                    <a:cubicBezTo>
                      <a:pt x="9" y="45"/>
                      <a:pt x="3" y="36"/>
                      <a:pt x="1" y="24"/>
                    </a:cubicBezTo>
                    <a:cubicBezTo>
                      <a:pt x="0" y="12"/>
                      <a:pt x="5" y="2"/>
                      <a:pt x="12" y="1"/>
                    </a:cubicBezTo>
                    <a:cubicBezTo>
                      <a:pt x="19" y="0"/>
                      <a:pt x="26" y="9"/>
                      <a:pt x="27" y="21"/>
                    </a:cubicBezTo>
                    <a:close/>
                  </a:path>
                </a:pathLst>
              </a:custGeom>
              <a:solidFill>
                <a:srgbClr val="EAB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9" name="Freeform 26">
                <a:extLst>
                  <a:ext uri="{FF2B5EF4-FFF2-40B4-BE49-F238E27FC236}">
                    <a16:creationId xmlns:a16="http://schemas.microsoft.com/office/drawing/2014/main" id="{1635AE70-C0BB-451C-AE62-ECA1AA281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2664"/>
                <a:ext cx="98" cy="67"/>
              </a:xfrm>
              <a:custGeom>
                <a:avLst/>
                <a:gdLst>
                  <a:gd name="T0" fmla="*/ 566 w 44"/>
                  <a:gd name="T1" fmla="*/ 29 h 28"/>
                  <a:gd name="T2" fmla="*/ 1082 w 44"/>
                  <a:gd name="T3" fmla="*/ 522 h 28"/>
                  <a:gd name="T4" fmla="*/ 521 w 44"/>
                  <a:gd name="T5" fmla="*/ 893 h 28"/>
                  <a:gd name="T6" fmla="*/ 0 w 44"/>
                  <a:gd name="T7" fmla="*/ 395 h 28"/>
                  <a:gd name="T8" fmla="*/ 566 w 44"/>
                  <a:gd name="T9" fmla="*/ 2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23" y="1"/>
                    </a:moveTo>
                    <a:cubicBezTo>
                      <a:pt x="35" y="3"/>
                      <a:pt x="44" y="9"/>
                      <a:pt x="44" y="16"/>
                    </a:cubicBezTo>
                    <a:cubicBezTo>
                      <a:pt x="43" y="23"/>
                      <a:pt x="33" y="28"/>
                      <a:pt x="21" y="27"/>
                    </a:cubicBezTo>
                    <a:cubicBezTo>
                      <a:pt x="9" y="26"/>
                      <a:pt x="0" y="19"/>
                      <a:pt x="0" y="12"/>
                    </a:cubicBezTo>
                    <a:cubicBezTo>
                      <a:pt x="1" y="5"/>
                      <a:pt x="11" y="0"/>
                      <a:pt x="23" y="1"/>
                    </a:cubicBezTo>
                    <a:close/>
                  </a:path>
                </a:pathLst>
              </a:custGeom>
              <a:solidFill>
                <a:srgbClr val="EAB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0" name="Freeform 27">
                <a:extLst>
                  <a:ext uri="{FF2B5EF4-FFF2-40B4-BE49-F238E27FC236}">
                    <a16:creationId xmlns:a16="http://schemas.microsoft.com/office/drawing/2014/main" id="{5D202EE3-FCC0-4A0F-8688-2EDA1CE40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1" y="2652"/>
                <a:ext cx="100" cy="69"/>
              </a:xfrm>
              <a:custGeom>
                <a:avLst/>
                <a:gdLst>
                  <a:gd name="T0" fmla="*/ 513 w 45"/>
                  <a:gd name="T1" fmla="*/ 69 h 29"/>
                  <a:gd name="T2" fmla="*/ 1076 w 45"/>
                  <a:gd name="T3" fmla="*/ 390 h 29"/>
                  <a:gd name="T4" fmla="*/ 582 w 45"/>
                  <a:gd name="T5" fmla="*/ 861 h 29"/>
                  <a:gd name="T6" fmla="*/ 20 w 45"/>
                  <a:gd name="T7" fmla="*/ 538 h 29"/>
                  <a:gd name="T8" fmla="*/ 513 w 45"/>
                  <a:gd name="T9" fmla="*/ 6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29">
                    <a:moveTo>
                      <a:pt x="21" y="2"/>
                    </a:moveTo>
                    <a:cubicBezTo>
                      <a:pt x="33" y="0"/>
                      <a:pt x="43" y="5"/>
                      <a:pt x="44" y="12"/>
                    </a:cubicBezTo>
                    <a:cubicBezTo>
                      <a:pt x="45" y="19"/>
                      <a:pt x="36" y="26"/>
                      <a:pt x="24" y="27"/>
                    </a:cubicBezTo>
                    <a:cubicBezTo>
                      <a:pt x="12" y="29"/>
                      <a:pt x="2" y="24"/>
                      <a:pt x="1" y="17"/>
                    </a:cubicBezTo>
                    <a:cubicBezTo>
                      <a:pt x="0" y="10"/>
                      <a:pt x="9" y="3"/>
                      <a:pt x="21" y="2"/>
                    </a:cubicBezTo>
                    <a:close/>
                  </a:path>
                </a:pathLst>
              </a:custGeom>
              <a:solidFill>
                <a:srgbClr val="EAB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" name="Freeform 28">
                <a:extLst>
                  <a:ext uri="{FF2B5EF4-FFF2-40B4-BE49-F238E27FC236}">
                    <a16:creationId xmlns:a16="http://schemas.microsoft.com/office/drawing/2014/main" id="{25D3125D-62AE-46D3-9EBE-EA9EAA5EB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" y="870"/>
                <a:ext cx="2654" cy="3073"/>
              </a:xfrm>
              <a:custGeom>
                <a:avLst/>
                <a:gdLst>
                  <a:gd name="T0" fmla="*/ 12847 w 1191"/>
                  <a:gd name="T1" fmla="*/ 0 h 1293"/>
                  <a:gd name="T2" fmla="*/ 14375 w 1191"/>
                  <a:gd name="T3" fmla="*/ 8066 h 1293"/>
                  <a:gd name="T4" fmla="*/ 19699 w 1191"/>
                  <a:gd name="T5" fmla="*/ 3734 h 1293"/>
                  <a:gd name="T6" fmla="*/ 26801 w 1191"/>
                  <a:gd name="T7" fmla="*/ 20995 h 1293"/>
                  <a:gd name="T8" fmla="*/ 7712 w 1191"/>
                  <a:gd name="T9" fmla="*/ 29734 h 1293"/>
                  <a:gd name="T10" fmla="*/ 6286 w 1191"/>
                  <a:gd name="T11" fmla="*/ 27859 h 1293"/>
                  <a:gd name="T12" fmla="*/ 3133 w 1191"/>
                  <a:gd name="T13" fmla="*/ 35438 h 1293"/>
                  <a:gd name="T14" fmla="*/ 497 w 1191"/>
                  <a:gd name="T15" fmla="*/ 35438 h 1293"/>
                  <a:gd name="T16" fmla="*/ 4936 w 1191"/>
                  <a:gd name="T17" fmla="*/ 24282 h 1293"/>
                  <a:gd name="T18" fmla="*/ 8169 w 1191"/>
                  <a:gd name="T19" fmla="*/ 24056 h 1293"/>
                  <a:gd name="T20" fmla="*/ 10944 w 1191"/>
                  <a:gd name="T21" fmla="*/ 22711 h 1293"/>
                  <a:gd name="T22" fmla="*/ 13486 w 1191"/>
                  <a:gd name="T23" fmla="*/ 18352 h 1293"/>
                  <a:gd name="T24" fmla="*/ 12423 w 1191"/>
                  <a:gd name="T25" fmla="*/ 12416 h 1293"/>
                  <a:gd name="T26" fmla="*/ 10017 w 1191"/>
                  <a:gd name="T27" fmla="*/ 135 h 1293"/>
                  <a:gd name="T28" fmla="*/ 12847 w 1191"/>
                  <a:gd name="T29" fmla="*/ 0 h 129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91" h="1293">
                    <a:moveTo>
                      <a:pt x="521" y="0"/>
                    </a:moveTo>
                    <a:cubicBezTo>
                      <a:pt x="521" y="0"/>
                      <a:pt x="514" y="246"/>
                      <a:pt x="583" y="253"/>
                    </a:cubicBezTo>
                    <a:cubicBezTo>
                      <a:pt x="609" y="256"/>
                      <a:pt x="662" y="117"/>
                      <a:pt x="799" y="117"/>
                    </a:cubicBezTo>
                    <a:cubicBezTo>
                      <a:pt x="935" y="117"/>
                      <a:pt x="1191" y="262"/>
                      <a:pt x="1087" y="658"/>
                    </a:cubicBezTo>
                    <a:cubicBezTo>
                      <a:pt x="983" y="1054"/>
                      <a:pt x="571" y="1293"/>
                      <a:pt x="313" y="932"/>
                    </a:cubicBezTo>
                    <a:cubicBezTo>
                      <a:pt x="291" y="902"/>
                      <a:pt x="277" y="878"/>
                      <a:pt x="255" y="873"/>
                    </a:cubicBezTo>
                    <a:cubicBezTo>
                      <a:pt x="234" y="867"/>
                      <a:pt x="121" y="843"/>
                      <a:pt x="127" y="1111"/>
                    </a:cubicBezTo>
                    <a:cubicBezTo>
                      <a:pt x="127" y="1111"/>
                      <a:pt x="76" y="1167"/>
                      <a:pt x="20" y="1111"/>
                    </a:cubicBezTo>
                    <a:cubicBezTo>
                      <a:pt x="20" y="1111"/>
                      <a:pt x="0" y="797"/>
                      <a:pt x="200" y="761"/>
                    </a:cubicBezTo>
                    <a:cubicBezTo>
                      <a:pt x="272" y="747"/>
                      <a:pt x="290" y="778"/>
                      <a:pt x="331" y="754"/>
                    </a:cubicBezTo>
                    <a:cubicBezTo>
                      <a:pt x="372" y="730"/>
                      <a:pt x="398" y="710"/>
                      <a:pt x="444" y="712"/>
                    </a:cubicBezTo>
                    <a:cubicBezTo>
                      <a:pt x="491" y="713"/>
                      <a:pt x="557" y="695"/>
                      <a:pt x="547" y="575"/>
                    </a:cubicBezTo>
                    <a:cubicBezTo>
                      <a:pt x="536" y="455"/>
                      <a:pt x="544" y="427"/>
                      <a:pt x="504" y="389"/>
                    </a:cubicBezTo>
                    <a:cubicBezTo>
                      <a:pt x="464" y="350"/>
                      <a:pt x="393" y="236"/>
                      <a:pt x="406" y="4"/>
                    </a:cubicBezTo>
                    <a:lnTo>
                      <a:pt x="521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" name="Oval 29">
                <a:extLst>
                  <a:ext uri="{FF2B5EF4-FFF2-40B4-BE49-F238E27FC236}">
                    <a16:creationId xmlns:a16="http://schemas.microsoft.com/office/drawing/2014/main" id="{1C2BE780-6D2B-4BCA-8840-C4841B4DD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823"/>
                <a:ext cx="260" cy="102"/>
              </a:xfrm>
              <a:prstGeom prst="ellipse">
                <a:avLst/>
              </a:prstGeom>
              <a:solidFill>
                <a:srgbClr val="F9E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7513" name="Freeform 30">
                <a:extLst>
                  <a:ext uri="{FF2B5EF4-FFF2-40B4-BE49-F238E27FC236}">
                    <a16:creationId xmlns:a16="http://schemas.microsoft.com/office/drawing/2014/main" id="{F3C19F0A-C5AF-4A92-9BC5-96FCD8B37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" y="823"/>
                <a:ext cx="136" cy="102"/>
              </a:xfrm>
              <a:custGeom>
                <a:avLst/>
                <a:gdLst>
                  <a:gd name="T0" fmla="*/ 145 w 61"/>
                  <a:gd name="T1" fmla="*/ 669 h 43"/>
                  <a:gd name="T2" fmla="*/ 1507 w 61"/>
                  <a:gd name="T3" fmla="*/ 0 h 43"/>
                  <a:gd name="T4" fmla="*/ 1460 w 61"/>
                  <a:gd name="T5" fmla="*/ 0 h 43"/>
                  <a:gd name="T6" fmla="*/ 0 w 61"/>
                  <a:gd name="T7" fmla="*/ 669 h 43"/>
                  <a:gd name="T8" fmla="*/ 1460 w 61"/>
                  <a:gd name="T9" fmla="*/ 1362 h 43"/>
                  <a:gd name="T10" fmla="*/ 1507 w 61"/>
                  <a:gd name="T11" fmla="*/ 1362 h 43"/>
                  <a:gd name="T12" fmla="*/ 145 w 61"/>
                  <a:gd name="T13" fmla="*/ 669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43">
                    <a:moveTo>
                      <a:pt x="6" y="21"/>
                    </a:moveTo>
                    <a:cubicBezTo>
                      <a:pt x="6" y="10"/>
                      <a:pt x="30" y="1"/>
                      <a:pt x="61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27" y="0"/>
                      <a:pt x="0" y="10"/>
                      <a:pt x="0" y="21"/>
                    </a:cubicBezTo>
                    <a:cubicBezTo>
                      <a:pt x="0" y="33"/>
                      <a:pt x="27" y="43"/>
                      <a:pt x="59" y="43"/>
                    </a:cubicBezTo>
                    <a:cubicBezTo>
                      <a:pt x="60" y="43"/>
                      <a:pt x="61" y="43"/>
                      <a:pt x="61" y="43"/>
                    </a:cubicBezTo>
                    <a:cubicBezTo>
                      <a:pt x="30" y="42"/>
                      <a:pt x="6" y="33"/>
                      <a:pt x="6" y="21"/>
                    </a:cubicBezTo>
                    <a:close/>
                  </a:path>
                </a:pathLst>
              </a:custGeom>
              <a:solidFill>
                <a:srgbClr val="F9E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Oval 31">
                <a:extLst>
                  <a:ext uri="{FF2B5EF4-FFF2-40B4-BE49-F238E27FC236}">
                    <a16:creationId xmlns:a16="http://schemas.microsoft.com/office/drawing/2014/main" id="{DFF20E15-876B-4710-BDE9-CCDC38A82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823"/>
                <a:ext cx="260" cy="102"/>
              </a:xfrm>
              <a:prstGeom prst="ellipse">
                <a:avLst/>
              </a:prstGeom>
              <a:noFill/>
              <a:ln w="14288">
                <a:solidFill>
                  <a:srgbClr val="34343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7515" name="Oval 32">
                <a:extLst>
                  <a:ext uri="{FF2B5EF4-FFF2-40B4-BE49-F238E27FC236}">
                    <a16:creationId xmlns:a16="http://schemas.microsoft.com/office/drawing/2014/main" id="{362044C7-27BF-4BD6-91EA-664ACB69E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" y="837"/>
                <a:ext cx="185" cy="73"/>
              </a:xfrm>
              <a:prstGeom prst="ellipse">
                <a:avLst/>
              </a:prstGeom>
              <a:solidFill>
                <a:srgbClr val="AF7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7516" name="Freeform 33">
                <a:extLst>
                  <a:ext uri="{FF2B5EF4-FFF2-40B4-BE49-F238E27FC236}">
                    <a16:creationId xmlns:a16="http://schemas.microsoft.com/office/drawing/2014/main" id="{E2D0BFD0-1CAA-49E0-A861-9EDFA17AC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2" y="837"/>
                <a:ext cx="107" cy="73"/>
              </a:xfrm>
              <a:custGeom>
                <a:avLst/>
                <a:gdLst>
                  <a:gd name="T0" fmla="*/ 323 w 48"/>
                  <a:gd name="T1" fmla="*/ 495 h 31"/>
                  <a:gd name="T2" fmla="*/ 1188 w 48"/>
                  <a:gd name="T3" fmla="*/ 28 h 31"/>
                  <a:gd name="T4" fmla="*/ 1043 w 48"/>
                  <a:gd name="T5" fmla="*/ 0 h 31"/>
                  <a:gd name="T6" fmla="*/ 0 w 48"/>
                  <a:gd name="T7" fmla="*/ 495 h 31"/>
                  <a:gd name="T8" fmla="*/ 1043 w 48"/>
                  <a:gd name="T9" fmla="*/ 954 h 31"/>
                  <a:gd name="T10" fmla="*/ 1188 w 48"/>
                  <a:gd name="T11" fmla="*/ 954 h 31"/>
                  <a:gd name="T12" fmla="*/ 323 w 48"/>
                  <a:gd name="T13" fmla="*/ 495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1">
                    <a:moveTo>
                      <a:pt x="13" y="16"/>
                    </a:moveTo>
                    <a:cubicBezTo>
                      <a:pt x="13" y="8"/>
                      <a:pt x="29" y="2"/>
                      <a:pt x="48" y="1"/>
                    </a:cubicBezTo>
                    <a:cubicBezTo>
                      <a:pt x="46" y="0"/>
                      <a:pt x="44" y="0"/>
                      <a:pt x="42" y="0"/>
                    </a:cubicBezTo>
                    <a:cubicBezTo>
                      <a:pt x="19" y="0"/>
                      <a:pt x="0" y="7"/>
                      <a:pt x="0" y="16"/>
                    </a:cubicBezTo>
                    <a:cubicBezTo>
                      <a:pt x="0" y="24"/>
                      <a:pt x="19" y="31"/>
                      <a:pt x="42" y="31"/>
                    </a:cubicBezTo>
                    <a:cubicBezTo>
                      <a:pt x="44" y="31"/>
                      <a:pt x="46" y="31"/>
                      <a:pt x="48" y="31"/>
                    </a:cubicBezTo>
                    <a:cubicBezTo>
                      <a:pt x="29" y="30"/>
                      <a:pt x="13" y="23"/>
                      <a:pt x="13" y="16"/>
                    </a:cubicBezTo>
                    <a:close/>
                  </a:path>
                </a:pathLst>
              </a:custGeom>
              <a:solidFill>
                <a:srgbClr val="8E5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" name="Oval 34">
                <a:extLst>
                  <a:ext uri="{FF2B5EF4-FFF2-40B4-BE49-F238E27FC236}">
                    <a16:creationId xmlns:a16="http://schemas.microsoft.com/office/drawing/2014/main" id="{14B5CA45-C5F3-4179-887A-956D13F572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" y="837"/>
                <a:ext cx="185" cy="73"/>
              </a:xfrm>
              <a:prstGeom prst="ellipse">
                <a:avLst/>
              </a:prstGeom>
              <a:noFill/>
              <a:ln w="3175">
                <a:solidFill>
                  <a:srgbClr val="34343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7518" name="Freeform 35">
                <a:extLst>
                  <a:ext uri="{FF2B5EF4-FFF2-40B4-BE49-F238E27FC236}">
                    <a16:creationId xmlns:a16="http://schemas.microsoft.com/office/drawing/2014/main" id="{75501653-2EB8-49EC-9687-6EF4461A3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1386"/>
                <a:ext cx="504" cy="180"/>
              </a:xfrm>
              <a:custGeom>
                <a:avLst/>
                <a:gdLst>
                  <a:gd name="T0" fmla="*/ 0 w 226"/>
                  <a:gd name="T1" fmla="*/ 599 h 76"/>
                  <a:gd name="T2" fmla="*/ 2272 w 226"/>
                  <a:gd name="T3" fmla="*/ 533 h 76"/>
                  <a:gd name="T4" fmla="*/ 3481 w 226"/>
                  <a:gd name="T5" fmla="*/ 1037 h 76"/>
                  <a:gd name="T6" fmla="*/ 4581 w 226"/>
                  <a:gd name="T7" fmla="*/ 1817 h 76"/>
                  <a:gd name="T8" fmla="*/ 5591 w 226"/>
                  <a:gd name="T9" fmla="*/ 239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6" h="76">
                    <a:moveTo>
                      <a:pt x="0" y="19"/>
                    </a:moveTo>
                    <a:cubicBezTo>
                      <a:pt x="32" y="11"/>
                      <a:pt x="61" y="0"/>
                      <a:pt x="92" y="17"/>
                    </a:cubicBezTo>
                    <a:cubicBezTo>
                      <a:pt x="109" y="27"/>
                      <a:pt x="121" y="33"/>
                      <a:pt x="141" y="33"/>
                    </a:cubicBezTo>
                    <a:cubicBezTo>
                      <a:pt x="161" y="33"/>
                      <a:pt x="171" y="47"/>
                      <a:pt x="185" y="58"/>
                    </a:cubicBezTo>
                    <a:cubicBezTo>
                      <a:pt x="199" y="69"/>
                      <a:pt x="211" y="71"/>
                      <a:pt x="226" y="76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" name="Freeform 36">
                <a:extLst>
                  <a:ext uri="{FF2B5EF4-FFF2-40B4-BE49-F238E27FC236}">
                    <a16:creationId xmlns:a16="http://schemas.microsoft.com/office/drawing/2014/main" id="{5CD0EE81-3D32-4481-9D5F-026E87F7D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" y="1419"/>
                <a:ext cx="122" cy="183"/>
              </a:xfrm>
              <a:custGeom>
                <a:avLst/>
                <a:gdLst>
                  <a:gd name="T0" fmla="*/ 0 w 55"/>
                  <a:gd name="T1" fmla="*/ 0 h 77"/>
                  <a:gd name="T2" fmla="*/ 601 w 55"/>
                  <a:gd name="T3" fmla="*/ 1248 h 77"/>
                  <a:gd name="T4" fmla="*/ 816 w 55"/>
                  <a:gd name="T5" fmla="*/ 2039 h 77"/>
                  <a:gd name="T6" fmla="*/ 1333 w 55"/>
                  <a:gd name="T7" fmla="*/ 2457 h 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cubicBezTo>
                      <a:pt x="16" y="5"/>
                      <a:pt x="24" y="24"/>
                      <a:pt x="25" y="39"/>
                    </a:cubicBezTo>
                    <a:cubicBezTo>
                      <a:pt x="26" y="48"/>
                      <a:pt x="28" y="58"/>
                      <a:pt x="34" y="64"/>
                    </a:cubicBezTo>
                    <a:cubicBezTo>
                      <a:pt x="40" y="70"/>
                      <a:pt x="49" y="70"/>
                      <a:pt x="55" y="77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" name="Freeform 37">
                <a:extLst>
                  <a:ext uri="{FF2B5EF4-FFF2-40B4-BE49-F238E27FC236}">
                    <a16:creationId xmlns:a16="http://schemas.microsoft.com/office/drawing/2014/main" id="{359A95C5-1864-435D-B785-B7FF94BF9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5" y="1238"/>
                <a:ext cx="370" cy="174"/>
              </a:xfrm>
              <a:custGeom>
                <a:avLst/>
                <a:gdLst>
                  <a:gd name="T0" fmla="*/ 0 w 166"/>
                  <a:gd name="T1" fmla="*/ 2357 h 73"/>
                  <a:gd name="T2" fmla="*/ 1903 w 166"/>
                  <a:gd name="T3" fmla="*/ 188 h 73"/>
                  <a:gd name="T4" fmla="*/ 2935 w 166"/>
                  <a:gd name="T5" fmla="*/ 1125 h 73"/>
                  <a:gd name="T6" fmla="*/ 3631 w 166"/>
                  <a:gd name="T7" fmla="*/ 1261 h 73"/>
                  <a:gd name="T8" fmla="*/ 4099 w 166"/>
                  <a:gd name="T9" fmla="*/ 1614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6" h="73">
                    <a:moveTo>
                      <a:pt x="0" y="73"/>
                    </a:moveTo>
                    <a:cubicBezTo>
                      <a:pt x="16" y="70"/>
                      <a:pt x="45" y="0"/>
                      <a:pt x="77" y="6"/>
                    </a:cubicBezTo>
                    <a:cubicBezTo>
                      <a:pt x="95" y="9"/>
                      <a:pt x="104" y="26"/>
                      <a:pt x="119" y="35"/>
                    </a:cubicBezTo>
                    <a:cubicBezTo>
                      <a:pt x="128" y="41"/>
                      <a:pt x="137" y="38"/>
                      <a:pt x="147" y="39"/>
                    </a:cubicBezTo>
                    <a:cubicBezTo>
                      <a:pt x="153" y="40"/>
                      <a:pt x="166" y="50"/>
                      <a:pt x="166" y="5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" name="Freeform 38">
                <a:extLst>
                  <a:ext uri="{FF2B5EF4-FFF2-40B4-BE49-F238E27FC236}">
                    <a16:creationId xmlns:a16="http://schemas.microsoft.com/office/drawing/2014/main" id="{A95DC4E8-4525-4F14-B6D8-60EC987DE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1188"/>
                <a:ext cx="254" cy="65"/>
              </a:xfrm>
              <a:custGeom>
                <a:avLst/>
                <a:gdLst>
                  <a:gd name="T0" fmla="*/ 0 w 114"/>
                  <a:gd name="T1" fmla="*/ 881 h 27"/>
                  <a:gd name="T2" fmla="*/ 1181 w 114"/>
                  <a:gd name="T3" fmla="*/ 140 h 27"/>
                  <a:gd name="T4" fmla="*/ 2810 w 114"/>
                  <a:gd name="T5" fmla="*/ 474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4" h="27">
                    <a:moveTo>
                      <a:pt x="0" y="26"/>
                    </a:moveTo>
                    <a:cubicBezTo>
                      <a:pt x="17" y="27"/>
                      <a:pt x="31" y="8"/>
                      <a:pt x="48" y="4"/>
                    </a:cubicBezTo>
                    <a:cubicBezTo>
                      <a:pt x="72" y="0"/>
                      <a:pt x="91" y="15"/>
                      <a:pt x="114" y="14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" name="Freeform 39">
                <a:extLst>
                  <a:ext uri="{FF2B5EF4-FFF2-40B4-BE49-F238E27FC236}">
                    <a16:creationId xmlns:a16="http://schemas.microsoft.com/office/drawing/2014/main" id="{28399B1B-B44A-4C8C-AA73-34AD41700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7" y="1336"/>
                <a:ext cx="345" cy="340"/>
              </a:xfrm>
              <a:custGeom>
                <a:avLst/>
                <a:gdLst>
                  <a:gd name="T0" fmla="*/ 3804 w 155"/>
                  <a:gd name="T1" fmla="*/ 4567 h 143"/>
                  <a:gd name="T2" fmla="*/ 2800 w 155"/>
                  <a:gd name="T3" fmla="*/ 1786 h 143"/>
                  <a:gd name="T4" fmla="*/ 1620 w 155"/>
                  <a:gd name="T5" fmla="*/ 1629 h 143"/>
                  <a:gd name="T6" fmla="*/ 521 w 155"/>
                  <a:gd name="T7" fmla="*/ 283 h 143"/>
                  <a:gd name="T8" fmla="*/ 0 w 155"/>
                  <a:gd name="T9" fmla="*/ 0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" h="143">
                    <a:moveTo>
                      <a:pt x="155" y="143"/>
                    </a:moveTo>
                    <a:cubicBezTo>
                      <a:pt x="143" y="116"/>
                      <a:pt x="145" y="72"/>
                      <a:pt x="114" y="56"/>
                    </a:cubicBezTo>
                    <a:cubicBezTo>
                      <a:pt x="98" y="48"/>
                      <a:pt x="82" y="55"/>
                      <a:pt x="66" y="51"/>
                    </a:cubicBezTo>
                    <a:cubicBezTo>
                      <a:pt x="45" y="46"/>
                      <a:pt x="37" y="20"/>
                      <a:pt x="21" y="9"/>
                    </a:cubicBezTo>
                    <a:cubicBezTo>
                      <a:pt x="16" y="6"/>
                      <a:pt x="3" y="3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" name="Freeform 40">
                <a:extLst>
                  <a:ext uri="{FF2B5EF4-FFF2-40B4-BE49-F238E27FC236}">
                    <a16:creationId xmlns:a16="http://schemas.microsoft.com/office/drawing/2014/main" id="{73DF6674-6C74-4127-B765-7F8C3B20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1424"/>
                <a:ext cx="161" cy="50"/>
              </a:xfrm>
              <a:custGeom>
                <a:avLst/>
                <a:gdLst>
                  <a:gd name="T0" fmla="*/ 1800 w 72"/>
                  <a:gd name="T1" fmla="*/ 488 h 21"/>
                  <a:gd name="T2" fmla="*/ 1375 w 72"/>
                  <a:gd name="T3" fmla="*/ 510 h 21"/>
                  <a:gd name="T4" fmla="*/ 930 w 72"/>
                  <a:gd name="T5" fmla="*/ 645 h 21"/>
                  <a:gd name="T6" fmla="*/ 0 w 72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" h="21">
                    <a:moveTo>
                      <a:pt x="72" y="15"/>
                    </a:moveTo>
                    <a:cubicBezTo>
                      <a:pt x="67" y="17"/>
                      <a:pt x="61" y="14"/>
                      <a:pt x="55" y="16"/>
                    </a:cubicBezTo>
                    <a:cubicBezTo>
                      <a:pt x="48" y="17"/>
                      <a:pt x="44" y="21"/>
                      <a:pt x="37" y="20"/>
                    </a:cubicBezTo>
                    <a:cubicBezTo>
                      <a:pt x="22" y="18"/>
                      <a:pt x="11" y="9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" name="Freeform 41">
                <a:extLst>
                  <a:ext uri="{FF2B5EF4-FFF2-40B4-BE49-F238E27FC236}">
                    <a16:creationId xmlns:a16="http://schemas.microsoft.com/office/drawing/2014/main" id="{12AB21F5-95B6-499C-A2B5-55F530DFB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" y="1329"/>
                <a:ext cx="346" cy="340"/>
              </a:xfrm>
              <a:custGeom>
                <a:avLst/>
                <a:gdLst>
                  <a:gd name="T0" fmla="*/ 3846 w 155"/>
                  <a:gd name="T1" fmla="*/ 4567 h 143"/>
                  <a:gd name="T2" fmla="*/ 2806 w 155"/>
                  <a:gd name="T3" fmla="*/ 1786 h 143"/>
                  <a:gd name="T4" fmla="*/ 1614 w 155"/>
                  <a:gd name="T5" fmla="*/ 1667 h 143"/>
                  <a:gd name="T6" fmla="*/ 498 w 155"/>
                  <a:gd name="T7" fmla="*/ 283 h 143"/>
                  <a:gd name="T8" fmla="*/ 0 w 155"/>
                  <a:gd name="T9" fmla="*/ 0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" h="143">
                    <a:moveTo>
                      <a:pt x="155" y="143"/>
                    </a:moveTo>
                    <a:cubicBezTo>
                      <a:pt x="142" y="116"/>
                      <a:pt x="145" y="72"/>
                      <a:pt x="113" y="56"/>
                    </a:cubicBezTo>
                    <a:cubicBezTo>
                      <a:pt x="98" y="49"/>
                      <a:pt x="81" y="56"/>
                      <a:pt x="65" y="52"/>
                    </a:cubicBezTo>
                    <a:cubicBezTo>
                      <a:pt x="44" y="47"/>
                      <a:pt x="37" y="20"/>
                      <a:pt x="20" y="9"/>
                    </a:cubicBezTo>
                    <a:cubicBezTo>
                      <a:pt x="15" y="6"/>
                      <a:pt x="2" y="4"/>
                      <a:pt x="0" y="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" name="Freeform 42">
                <a:extLst>
                  <a:ext uri="{FF2B5EF4-FFF2-40B4-BE49-F238E27FC236}">
                    <a16:creationId xmlns:a16="http://schemas.microsoft.com/office/drawing/2014/main" id="{1BC6233B-A166-4F16-858B-DA7033744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" y="1417"/>
                <a:ext cx="158" cy="50"/>
              </a:xfrm>
              <a:custGeom>
                <a:avLst/>
                <a:gdLst>
                  <a:gd name="T0" fmla="*/ 1742 w 71"/>
                  <a:gd name="T1" fmla="*/ 488 h 21"/>
                  <a:gd name="T2" fmla="*/ 1342 w 71"/>
                  <a:gd name="T3" fmla="*/ 510 h 21"/>
                  <a:gd name="T4" fmla="*/ 881 w 71"/>
                  <a:gd name="T5" fmla="*/ 645 h 21"/>
                  <a:gd name="T6" fmla="*/ 0 w 71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1" h="21">
                    <a:moveTo>
                      <a:pt x="71" y="15"/>
                    </a:moveTo>
                    <a:cubicBezTo>
                      <a:pt x="66" y="17"/>
                      <a:pt x="60" y="15"/>
                      <a:pt x="55" y="16"/>
                    </a:cubicBezTo>
                    <a:cubicBezTo>
                      <a:pt x="48" y="17"/>
                      <a:pt x="44" y="21"/>
                      <a:pt x="36" y="20"/>
                    </a:cubicBezTo>
                    <a:cubicBezTo>
                      <a:pt x="22" y="18"/>
                      <a:pt x="10" y="9"/>
                      <a:pt x="0" y="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" name="Freeform 43">
                <a:extLst>
                  <a:ext uri="{FF2B5EF4-FFF2-40B4-BE49-F238E27FC236}">
                    <a16:creationId xmlns:a16="http://schemas.microsoft.com/office/drawing/2014/main" id="{E29B6090-A103-4224-99B6-6996C9D2D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1569"/>
                <a:ext cx="323" cy="230"/>
              </a:xfrm>
              <a:custGeom>
                <a:avLst/>
                <a:gdLst>
                  <a:gd name="T0" fmla="*/ 3573 w 145"/>
                  <a:gd name="T1" fmla="*/ 3064 h 97"/>
                  <a:gd name="T2" fmla="*/ 3350 w 145"/>
                  <a:gd name="T3" fmla="*/ 2694 h 97"/>
                  <a:gd name="T4" fmla="*/ 3027 w 145"/>
                  <a:gd name="T5" fmla="*/ 2400 h 97"/>
                  <a:gd name="T6" fmla="*/ 2143 w 145"/>
                  <a:gd name="T7" fmla="*/ 1963 h 97"/>
                  <a:gd name="T8" fmla="*/ 1281 w 145"/>
                  <a:gd name="T9" fmla="*/ 922 h 97"/>
                  <a:gd name="T10" fmla="*/ 421 w 145"/>
                  <a:gd name="T11" fmla="*/ 185 h 97"/>
                  <a:gd name="T12" fmla="*/ 0 w 145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5" h="97">
                    <a:moveTo>
                      <a:pt x="145" y="97"/>
                    </a:moveTo>
                    <a:cubicBezTo>
                      <a:pt x="142" y="95"/>
                      <a:pt x="139" y="88"/>
                      <a:pt x="136" y="85"/>
                    </a:cubicBezTo>
                    <a:cubicBezTo>
                      <a:pt x="132" y="81"/>
                      <a:pt x="127" y="78"/>
                      <a:pt x="123" y="76"/>
                    </a:cubicBezTo>
                    <a:cubicBezTo>
                      <a:pt x="112" y="69"/>
                      <a:pt x="99" y="68"/>
                      <a:pt x="87" y="62"/>
                    </a:cubicBezTo>
                    <a:cubicBezTo>
                      <a:pt x="72" y="55"/>
                      <a:pt x="62" y="40"/>
                      <a:pt x="52" y="29"/>
                    </a:cubicBezTo>
                    <a:cubicBezTo>
                      <a:pt x="42" y="18"/>
                      <a:pt x="30" y="11"/>
                      <a:pt x="17" y="6"/>
                    </a:cubicBezTo>
                    <a:cubicBezTo>
                      <a:pt x="12" y="4"/>
                      <a:pt x="3" y="3"/>
                      <a:pt x="0" y="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" name="Freeform 44">
                <a:extLst>
                  <a:ext uri="{FF2B5EF4-FFF2-40B4-BE49-F238E27FC236}">
                    <a16:creationId xmlns:a16="http://schemas.microsoft.com/office/drawing/2014/main" id="{C73CCBE5-E2CA-4E22-9F3F-E64E0E931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1707"/>
                <a:ext cx="220" cy="38"/>
              </a:xfrm>
              <a:custGeom>
                <a:avLst/>
                <a:gdLst>
                  <a:gd name="T0" fmla="*/ 2416 w 99"/>
                  <a:gd name="T1" fmla="*/ 95 h 16"/>
                  <a:gd name="T2" fmla="*/ 1858 w 99"/>
                  <a:gd name="T3" fmla="*/ 95 h 16"/>
                  <a:gd name="T4" fmla="*/ 1120 w 99"/>
                  <a:gd name="T5" fmla="*/ 390 h 16"/>
                  <a:gd name="T6" fmla="*/ 0 w 99"/>
                  <a:gd name="T7" fmla="*/ 349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9" h="16">
                    <a:moveTo>
                      <a:pt x="99" y="3"/>
                    </a:moveTo>
                    <a:cubicBezTo>
                      <a:pt x="91" y="0"/>
                      <a:pt x="84" y="0"/>
                      <a:pt x="76" y="3"/>
                    </a:cubicBezTo>
                    <a:cubicBezTo>
                      <a:pt x="66" y="8"/>
                      <a:pt x="57" y="10"/>
                      <a:pt x="46" y="12"/>
                    </a:cubicBezTo>
                    <a:cubicBezTo>
                      <a:pt x="31" y="16"/>
                      <a:pt x="16" y="9"/>
                      <a:pt x="0" y="11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" name="Freeform 45">
                <a:extLst>
                  <a:ext uri="{FF2B5EF4-FFF2-40B4-BE49-F238E27FC236}">
                    <a16:creationId xmlns:a16="http://schemas.microsoft.com/office/drawing/2014/main" id="{00FCBE34-CA28-4C90-9755-4656F3C69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8" y="1887"/>
                <a:ext cx="158" cy="159"/>
              </a:xfrm>
              <a:custGeom>
                <a:avLst/>
                <a:gdLst>
                  <a:gd name="T0" fmla="*/ 1742 w 71"/>
                  <a:gd name="T1" fmla="*/ 2100 h 67"/>
                  <a:gd name="T2" fmla="*/ 1520 w 71"/>
                  <a:gd name="T3" fmla="*/ 2100 h 67"/>
                  <a:gd name="T4" fmla="*/ 901 w 71"/>
                  <a:gd name="T5" fmla="*/ 1842 h 67"/>
                  <a:gd name="T6" fmla="*/ 496 w 71"/>
                  <a:gd name="T7" fmla="*/ 788 h 67"/>
                  <a:gd name="T8" fmla="*/ 0 w 7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67">
                    <a:moveTo>
                      <a:pt x="71" y="66"/>
                    </a:moveTo>
                    <a:cubicBezTo>
                      <a:pt x="67" y="66"/>
                      <a:pt x="64" y="67"/>
                      <a:pt x="62" y="66"/>
                    </a:cubicBezTo>
                    <a:cubicBezTo>
                      <a:pt x="52" y="66"/>
                      <a:pt x="45" y="64"/>
                      <a:pt x="37" y="58"/>
                    </a:cubicBezTo>
                    <a:cubicBezTo>
                      <a:pt x="26" y="49"/>
                      <a:pt x="24" y="38"/>
                      <a:pt x="20" y="25"/>
                    </a:cubicBezTo>
                    <a:cubicBezTo>
                      <a:pt x="18" y="16"/>
                      <a:pt x="10" y="2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" name="Freeform 46">
                <a:extLst>
                  <a:ext uri="{FF2B5EF4-FFF2-40B4-BE49-F238E27FC236}">
                    <a16:creationId xmlns:a16="http://schemas.microsoft.com/office/drawing/2014/main" id="{94E13A9F-C8FF-4654-9ED4-F54C91EF1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" y="1906"/>
                <a:ext cx="325" cy="145"/>
              </a:xfrm>
              <a:custGeom>
                <a:avLst/>
                <a:gdLst>
                  <a:gd name="T0" fmla="*/ 3582 w 146"/>
                  <a:gd name="T1" fmla="*/ 1854 h 61"/>
                  <a:gd name="T2" fmla="*/ 3043 w 146"/>
                  <a:gd name="T3" fmla="*/ 1949 h 61"/>
                  <a:gd name="T4" fmla="*/ 2086 w 146"/>
                  <a:gd name="T5" fmla="*/ 1464 h 61"/>
                  <a:gd name="T6" fmla="*/ 1124 w 146"/>
                  <a:gd name="T7" fmla="*/ 390 h 61"/>
                  <a:gd name="T8" fmla="*/ 0 w 146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6" h="61">
                    <a:moveTo>
                      <a:pt x="146" y="58"/>
                    </a:moveTo>
                    <a:cubicBezTo>
                      <a:pt x="139" y="57"/>
                      <a:pt x="132" y="60"/>
                      <a:pt x="124" y="61"/>
                    </a:cubicBezTo>
                    <a:cubicBezTo>
                      <a:pt x="110" y="61"/>
                      <a:pt x="97" y="54"/>
                      <a:pt x="85" y="46"/>
                    </a:cubicBezTo>
                    <a:cubicBezTo>
                      <a:pt x="71" y="36"/>
                      <a:pt x="62" y="20"/>
                      <a:pt x="46" y="12"/>
                    </a:cubicBezTo>
                    <a:cubicBezTo>
                      <a:pt x="33" y="5"/>
                      <a:pt x="15" y="2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" name="Freeform 47">
                <a:extLst>
                  <a:ext uri="{FF2B5EF4-FFF2-40B4-BE49-F238E27FC236}">
                    <a16:creationId xmlns:a16="http://schemas.microsoft.com/office/drawing/2014/main" id="{0A4B8788-C97D-4CDD-936B-72F018BB0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2015"/>
                <a:ext cx="207" cy="48"/>
              </a:xfrm>
              <a:custGeom>
                <a:avLst/>
                <a:gdLst>
                  <a:gd name="T0" fmla="*/ 2284 w 93"/>
                  <a:gd name="T1" fmla="*/ 139 h 20"/>
                  <a:gd name="T2" fmla="*/ 1402 w 93"/>
                  <a:gd name="T3" fmla="*/ 334 h 20"/>
                  <a:gd name="T4" fmla="*/ 663 w 93"/>
                  <a:gd name="T5" fmla="*/ 634 h 20"/>
                  <a:gd name="T6" fmla="*/ 0 w 93"/>
                  <a:gd name="T7" fmla="*/ 473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3" h="20">
                    <a:moveTo>
                      <a:pt x="93" y="4"/>
                    </a:moveTo>
                    <a:cubicBezTo>
                      <a:pt x="82" y="0"/>
                      <a:pt x="67" y="6"/>
                      <a:pt x="57" y="10"/>
                    </a:cubicBezTo>
                    <a:cubicBezTo>
                      <a:pt x="47" y="13"/>
                      <a:pt x="37" y="18"/>
                      <a:pt x="27" y="19"/>
                    </a:cubicBezTo>
                    <a:cubicBezTo>
                      <a:pt x="17" y="20"/>
                      <a:pt x="9" y="15"/>
                      <a:pt x="0" y="14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" name="Freeform 48">
                <a:extLst>
                  <a:ext uri="{FF2B5EF4-FFF2-40B4-BE49-F238E27FC236}">
                    <a16:creationId xmlns:a16="http://schemas.microsoft.com/office/drawing/2014/main" id="{82A30436-617C-4EFC-9BEC-4990FD547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0" y="1880"/>
                <a:ext cx="194" cy="166"/>
              </a:xfrm>
              <a:custGeom>
                <a:avLst/>
                <a:gdLst>
                  <a:gd name="T0" fmla="*/ 2154 w 87"/>
                  <a:gd name="T1" fmla="*/ 2215 h 70"/>
                  <a:gd name="T2" fmla="*/ 1532 w 87"/>
                  <a:gd name="T3" fmla="*/ 2120 h 70"/>
                  <a:gd name="T4" fmla="*/ 921 w 87"/>
                  <a:gd name="T5" fmla="*/ 1838 h 70"/>
                  <a:gd name="T6" fmla="*/ 497 w 87"/>
                  <a:gd name="T7" fmla="*/ 787 h 70"/>
                  <a:gd name="T8" fmla="*/ 0 w 87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70">
                    <a:moveTo>
                      <a:pt x="87" y="70"/>
                    </a:moveTo>
                    <a:cubicBezTo>
                      <a:pt x="85" y="65"/>
                      <a:pt x="67" y="67"/>
                      <a:pt x="62" y="67"/>
                    </a:cubicBezTo>
                    <a:cubicBezTo>
                      <a:pt x="52" y="66"/>
                      <a:pt x="45" y="65"/>
                      <a:pt x="37" y="58"/>
                    </a:cubicBezTo>
                    <a:cubicBezTo>
                      <a:pt x="26" y="49"/>
                      <a:pt x="24" y="38"/>
                      <a:pt x="20" y="25"/>
                    </a:cubicBezTo>
                    <a:cubicBezTo>
                      <a:pt x="18" y="16"/>
                      <a:pt x="10" y="2"/>
                      <a:pt x="0" y="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" name="Freeform 49">
                <a:extLst>
                  <a:ext uri="{FF2B5EF4-FFF2-40B4-BE49-F238E27FC236}">
                    <a16:creationId xmlns:a16="http://schemas.microsoft.com/office/drawing/2014/main" id="{B06A6E4B-1DAF-4F00-ABFA-E5E89C9D5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" y="1899"/>
                <a:ext cx="327" cy="145"/>
              </a:xfrm>
              <a:custGeom>
                <a:avLst/>
                <a:gdLst>
                  <a:gd name="T0" fmla="*/ 3597 w 147"/>
                  <a:gd name="T1" fmla="*/ 1854 h 61"/>
                  <a:gd name="T2" fmla="*/ 3059 w 147"/>
                  <a:gd name="T3" fmla="*/ 1949 h 61"/>
                  <a:gd name="T4" fmla="*/ 2102 w 147"/>
                  <a:gd name="T5" fmla="*/ 1464 h 61"/>
                  <a:gd name="T6" fmla="*/ 1159 w 147"/>
                  <a:gd name="T7" fmla="*/ 390 h 61"/>
                  <a:gd name="T8" fmla="*/ 0 w 147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61">
                    <a:moveTo>
                      <a:pt x="147" y="58"/>
                    </a:moveTo>
                    <a:cubicBezTo>
                      <a:pt x="140" y="57"/>
                      <a:pt x="133" y="60"/>
                      <a:pt x="125" y="61"/>
                    </a:cubicBezTo>
                    <a:cubicBezTo>
                      <a:pt x="111" y="61"/>
                      <a:pt x="98" y="54"/>
                      <a:pt x="86" y="46"/>
                    </a:cubicBezTo>
                    <a:cubicBezTo>
                      <a:pt x="72" y="36"/>
                      <a:pt x="62" y="20"/>
                      <a:pt x="47" y="12"/>
                    </a:cubicBezTo>
                    <a:cubicBezTo>
                      <a:pt x="33" y="5"/>
                      <a:pt x="16" y="3"/>
                      <a:pt x="0" y="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" name="Freeform 50">
                <a:extLst>
                  <a:ext uri="{FF2B5EF4-FFF2-40B4-BE49-F238E27FC236}">
                    <a16:creationId xmlns:a16="http://schemas.microsoft.com/office/drawing/2014/main" id="{B073170A-DDA4-4F65-AF34-E0DA31D12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" y="2008"/>
                <a:ext cx="207" cy="48"/>
              </a:xfrm>
              <a:custGeom>
                <a:avLst/>
                <a:gdLst>
                  <a:gd name="T0" fmla="*/ 2284 w 93"/>
                  <a:gd name="T1" fmla="*/ 139 h 20"/>
                  <a:gd name="T2" fmla="*/ 1402 w 93"/>
                  <a:gd name="T3" fmla="*/ 334 h 20"/>
                  <a:gd name="T4" fmla="*/ 663 w 93"/>
                  <a:gd name="T5" fmla="*/ 634 h 20"/>
                  <a:gd name="T6" fmla="*/ 0 w 93"/>
                  <a:gd name="T7" fmla="*/ 473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3" h="20">
                    <a:moveTo>
                      <a:pt x="93" y="4"/>
                    </a:moveTo>
                    <a:cubicBezTo>
                      <a:pt x="82" y="0"/>
                      <a:pt x="67" y="7"/>
                      <a:pt x="57" y="10"/>
                    </a:cubicBezTo>
                    <a:cubicBezTo>
                      <a:pt x="47" y="13"/>
                      <a:pt x="37" y="18"/>
                      <a:pt x="27" y="19"/>
                    </a:cubicBezTo>
                    <a:cubicBezTo>
                      <a:pt x="17" y="20"/>
                      <a:pt x="9" y="15"/>
                      <a:pt x="0" y="14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" name="Freeform 51">
                <a:extLst>
                  <a:ext uri="{FF2B5EF4-FFF2-40B4-BE49-F238E27FC236}">
                    <a16:creationId xmlns:a16="http://schemas.microsoft.com/office/drawing/2014/main" id="{D5A7BA33-9CE2-40F3-8A20-A9D69B342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8" y="2075"/>
                <a:ext cx="256" cy="646"/>
              </a:xfrm>
              <a:custGeom>
                <a:avLst/>
                <a:gdLst>
                  <a:gd name="T0" fmla="*/ 2825 w 115"/>
                  <a:gd name="T1" fmla="*/ 0 h 272"/>
                  <a:gd name="T2" fmla="*/ 2647 w 115"/>
                  <a:gd name="T3" fmla="*/ 508 h 272"/>
                  <a:gd name="T4" fmla="*/ 2482 w 115"/>
                  <a:gd name="T5" fmla="*/ 1530 h 272"/>
                  <a:gd name="T6" fmla="*/ 1799 w 115"/>
                  <a:gd name="T7" fmla="*/ 3819 h 272"/>
                  <a:gd name="T8" fmla="*/ 1060 w 115"/>
                  <a:gd name="T9" fmla="*/ 6206 h 272"/>
                  <a:gd name="T10" fmla="*/ 585 w 115"/>
                  <a:gd name="T11" fmla="*/ 7450 h 272"/>
                  <a:gd name="T12" fmla="*/ 343 w 115"/>
                  <a:gd name="T13" fmla="*/ 8118 h 272"/>
                  <a:gd name="T14" fmla="*/ 0 w 115"/>
                  <a:gd name="T15" fmla="*/ 8652 h 2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5" h="272">
                    <a:moveTo>
                      <a:pt x="115" y="0"/>
                    </a:moveTo>
                    <a:cubicBezTo>
                      <a:pt x="113" y="5"/>
                      <a:pt x="110" y="11"/>
                      <a:pt x="108" y="16"/>
                    </a:cubicBezTo>
                    <a:cubicBezTo>
                      <a:pt x="105" y="27"/>
                      <a:pt x="104" y="37"/>
                      <a:pt x="101" y="48"/>
                    </a:cubicBezTo>
                    <a:cubicBezTo>
                      <a:pt x="93" y="73"/>
                      <a:pt x="77" y="94"/>
                      <a:pt x="73" y="120"/>
                    </a:cubicBezTo>
                    <a:cubicBezTo>
                      <a:pt x="68" y="148"/>
                      <a:pt x="61" y="172"/>
                      <a:pt x="43" y="195"/>
                    </a:cubicBezTo>
                    <a:cubicBezTo>
                      <a:pt x="34" y="208"/>
                      <a:pt x="30" y="219"/>
                      <a:pt x="24" y="234"/>
                    </a:cubicBezTo>
                    <a:cubicBezTo>
                      <a:pt x="21" y="241"/>
                      <a:pt x="18" y="248"/>
                      <a:pt x="14" y="255"/>
                    </a:cubicBezTo>
                    <a:cubicBezTo>
                      <a:pt x="10" y="261"/>
                      <a:pt x="4" y="266"/>
                      <a:pt x="0" y="272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" name="Freeform 52">
                <a:extLst>
                  <a:ext uri="{FF2B5EF4-FFF2-40B4-BE49-F238E27FC236}">
                    <a16:creationId xmlns:a16="http://schemas.microsoft.com/office/drawing/2014/main" id="{862B47B1-E25A-497B-9255-D09B53963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2298"/>
                <a:ext cx="27" cy="333"/>
              </a:xfrm>
              <a:custGeom>
                <a:avLst/>
                <a:gdLst>
                  <a:gd name="T0" fmla="*/ 284 w 12"/>
                  <a:gd name="T1" fmla="*/ 0 h 140"/>
                  <a:gd name="T2" fmla="*/ 227 w 12"/>
                  <a:gd name="T3" fmla="*/ 1280 h 140"/>
                  <a:gd name="T4" fmla="*/ 308 w 12"/>
                  <a:gd name="T5" fmla="*/ 2626 h 140"/>
                  <a:gd name="T6" fmla="*/ 207 w 12"/>
                  <a:gd name="T7" fmla="*/ 3485 h 140"/>
                  <a:gd name="T8" fmla="*/ 0 w 12"/>
                  <a:gd name="T9" fmla="*/ 4481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40">
                    <a:moveTo>
                      <a:pt x="11" y="0"/>
                    </a:moveTo>
                    <a:cubicBezTo>
                      <a:pt x="8" y="15"/>
                      <a:pt x="5" y="24"/>
                      <a:pt x="9" y="40"/>
                    </a:cubicBezTo>
                    <a:cubicBezTo>
                      <a:pt x="12" y="53"/>
                      <a:pt x="12" y="68"/>
                      <a:pt x="12" y="82"/>
                    </a:cubicBezTo>
                    <a:cubicBezTo>
                      <a:pt x="12" y="91"/>
                      <a:pt x="10" y="100"/>
                      <a:pt x="8" y="109"/>
                    </a:cubicBezTo>
                    <a:cubicBezTo>
                      <a:pt x="7" y="119"/>
                      <a:pt x="5" y="132"/>
                      <a:pt x="0" y="14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" name="Freeform 53">
                <a:extLst>
                  <a:ext uri="{FF2B5EF4-FFF2-40B4-BE49-F238E27FC236}">
                    <a16:creationId xmlns:a16="http://schemas.microsoft.com/office/drawing/2014/main" id="{0275DF03-50BE-403D-8F81-BBF057B35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2194"/>
                <a:ext cx="241" cy="185"/>
              </a:xfrm>
              <a:custGeom>
                <a:avLst/>
                <a:gdLst>
                  <a:gd name="T0" fmla="*/ 2680 w 108"/>
                  <a:gd name="T1" fmla="*/ 0 h 78"/>
                  <a:gd name="T2" fmla="*/ 2276 w 108"/>
                  <a:gd name="T3" fmla="*/ 534 h 78"/>
                  <a:gd name="T4" fmla="*/ 1787 w 108"/>
                  <a:gd name="T5" fmla="*/ 1243 h 78"/>
                  <a:gd name="T6" fmla="*/ 991 w 108"/>
                  <a:gd name="T7" fmla="*/ 1841 h 78"/>
                  <a:gd name="T8" fmla="*/ 498 w 108"/>
                  <a:gd name="T9" fmla="*/ 1935 h 78"/>
                  <a:gd name="T10" fmla="*/ 0 w 108"/>
                  <a:gd name="T11" fmla="*/ 2469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cubicBezTo>
                      <a:pt x="105" y="8"/>
                      <a:pt x="99" y="12"/>
                      <a:pt x="92" y="17"/>
                    </a:cubicBezTo>
                    <a:cubicBezTo>
                      <a:pt x="84" y="23"/>
                      <a:pt x="78" y="31"/>
                      <a:pt x="72" y="39"/>
                    </a:cubicBezTo>
                    <a:cubicBezTo>
                      <a:pt x="65" y="49"/>
                      <a:pt x="53" y="56"/>
                      <a:pt x="40" y="58"/>
                    </a:cubicBezTo>
                    <a:cubicBezTo>
                      <a:pt x="33" y="59"/>
                      <a:pt x="26" y="58"/>
                      <a:pt x="20" y="61"/>
                    </a:cubicBezTo>
                    <a:cubicBezTo>
                      <a:pt x="11" y="65"/>
                      <a:pt x="5" y="71"/>
                      <a:pt x="0" y="78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Freeform 54">
                <a:extLst>
                  <a:ext uri="{FF2B5EF4-FFF2-40B4-BE49-F238E27FC236}">
                    <a16:creationId xmlns:a16="http://schemas.microsoft.com/office/drawing/2014/main" id="{0B8D85AE-89CE-4B17-A48C-3F5392482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239"/>
                <a:ext cx="141" cy="50"/>
              </a:xfrm>
              <a:custGeom>
                <a:avLst/>
                <a:gdLst>
                  <a:gd name="T0" fmla="*/ 1582 w 63"/>
                  <a:gd name="T1" fmla="*/ 390 h 21"/>
                  <a:gd name="T2" fmla="*/ 931 w 63"/>
                  <a:gd name="T3" fmla="*/ 448 h 21"/>
                  <a:gd name="T4" fmla="*/ 425 w 63"/>
                  <a:gd name="T5" fmla="*/ 95 h 21"/>
                  <a:gd name="T6" fmla="*/ 0 w 63"/>
                  <a:gd name="T7" fmla="*/ 136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21">
                    <a:moveTo>
                      <a:pt x="63" y="12"/>
                    </a:moveTo>
                    <a:cubicBezTo>
                      <a:pt x="58" y="21"/>
                      <a:pt x="44" y="18"/>
                      <a:pt x="37" y="14"/>
                    </a:cubicBezTo>
                    <a:cubicBezTo>
                      <a:pt x="30" y="10"/>
                      <a:pt x="24" y="5"/>
                      <a:pt x="17" y="3"/>
                    </a:cubicBezTo>
                    <a:cubicBezTo>
                      <a:pt x="10" y="0"/>
                      <a:pt x="7" y="3"/>
                      <a:pt x="0" y="4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Freeform 55">
                <a:extLst>
                  <a:ext uri="{FF2B5EF4-FFF2-40B4-BE49-F238E27FC236}">
                    <a16:creationId xmlns:a16="http://schemas.microsoft.com/office/drawing/2014/main" id="{6AE04811-C3AC-4CDD-B65D-4AEA5F21D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" y="2443"/>
                <a:ext cx="265" cy="899"/>
              </a:xfrm>
              <a:custGeom>
                <a:avLst/>
                <a:gdLst>
                  <a:gd name="T0" fmla="*/ 2405 w 119"/>
                  <a:gd name="T1" fmla="*/ 0 h 378"/>
                  <a:gd name="T2" fmla="*/ 2728 w 119"/>
                  <a:gd name="T3" fmla="*/ 1505 h 378"/>
                  <a:gd name="T4" fmla="*/ 2806 w 119"/>
                  <a:gd name="T5" fmla="*/ 3389 h 378"/>
                  <a:gd name="T6" fmla="*/ 2530 w 119"/>
                  <a:gd name="T7" fmla="*/ 5182 h 378"/>
                  <a:gd name="T8" fmla="*/ 2340 w 119"/>
                  <a:gd name="T9" fmla="*/ 6821 h 378"/>
                  <a:gd name="T10" fmla="*/ 639 w 119"/>
                  <a:gd name="T11" fmla="*/ 9791 h 378"/>
                  <a:gd name="T12" fmla="*/ 243 w 119"/>
                  <a:gd name="T13" fmla="*/ 11195 h 378"/>
                  <a:gd name="T14" fmla="*/ 0 w 119"/>
                  <a:gd name="T15" fmla="*/ 12094 h 3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9" h="378">
                    <a:moveTo>
                      <a:pt x="98" y="0"/>
                    </a:moveTo>
                    <a:cubicBezTo>
                      <a:pt x="98" y="18"/>
                      <a:pt x="105" y="31"/>
                      <a:pt x="111" y="47"/>
                    </a:cubicBezTo>
                    <a:cubicBezTo>
                      <a:pt x="119" y="65"/>
                      <a:pt x="118" y="88"/>
                      <a:pt x="114" y="106"/>
                    </a:cubicBezTo>
                    <a:cubicBezTo>
                      <a:pt x="111" y="126"/>
                      <a:pt x="104" y="143"/>
                      <a:pt x="103" y="162"/>
                    </a:cubicBezTo>
                    <a:cubicBezTo>
                      <a:pt x="102" y="180"/>
                      <a:pt x="101" y="195"/>
                      <a:pt x="95" y="213"/>
                    </a:cubicBezTo>
                    <a:cubicBezTo>
                      <a:pt x="82" y="250"/>
                      <a:pt x="45" y="273"/>
                      <a:pt x="26" y="306"/>
                    </a:cubicBezTo>
                    <a:cubicBezTo>
                      <a:pt x="18" y="320"/>
                      <a:pt x="15" y="335"/>
                      <a:pt x="10" y="350"/>
                    </a:cubicBezTo>
                    <a:cubicBezTo>
                      <a:pt x="8" y="358"/>
                      <a:pt x="5" y="373"/>
                      <a:pt x="0" y="378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" name="Freeform 56">
                <a:extLst>
                  <a:ext uri="{FF2B5EF4-FFF2-40B4-BE49-F238E27FC236}">
                    <a16:creationId xmlns:a16="http://schemas.microsoft.com/office/drawing/2014/main" id="{D7506439-D39A-4796-9212-EBCCB4E25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500"/>
                <a:ext cx="80" cy="559"/>
              </a:xfrm>
              <a:custGeom>
                <a:avLst/>
                <a:gdLst>
                  <a:gd name="T0" fmla="*/ 756 w 36"/>
                  <a:gd name="T1" fmla="*/ 7526 h 235"/>
                  <a:gd name="T2" fmla="*/ 613 w 36"/>
                  <a:gd name="T3" fmla="*/ 6247 h 235"/>
                  <a:gd name="T4" fmla="*/ 316 w 36"/>
                  <a:gd name="T5" fmla="*/ 4294 h 235"/>
                  <a:gd name="T6" fmla="*/ 460 w 36"/>
                  <a:gd name="T7" fmla="*/ 3202 h 235"/>
                  <a:gd name="T8" fmla="*/ 198 w 36"/>
                  <a:gd name="T9" fmla="*/ 2246 h 235"/>
                  <a:gd name="T10" fmla="*/ 416 w 36"/>
                  <a:gd name="T11" fmla="*/ 0 h 2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6" h="235">
                    <a:moveTo>
                      <a:pt x="31" y="235"/>
                    </a:moveTo>
                    <a:cubicBezTo>
                      <a:pt x="36" y="220"/>
                      <a:pt x="33" y="208"/>
                      <a:pt x="25" y="195"/>
                    </a:cubicBezTo>
                    <a:cubicBezTo>
                      <a:pt x="13" y="178"/>
                      <a:pt x="9" y="154"/>
                      <a:pt x="13" y="134"/>
                    </a:cubicBezTo>
                    <a:cubicBezTo>
                      <a:pt x="16" y="122"/>
                      <a:pt x="20" y="112"/>
                      <a:pt x="19" y="100"/>
                    </a:cubicBezTo>
                    <a:cubicBezTo>
                      <a:pt x="19" y="89"/>
                      <a:pt x="11" y="80"/>
                      <a:pt x="8" y="70"/>
                    </a:cubicBezTo>
                    <a:cubicBezTo>
                      <a:pt x="0" y="49"/>
                      <a:pt x="7" y="19"/>
                      <a:pt x="17" y="0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0" name="Freeform 57">
                <a:extLst>
                  <a:ext uri="{FF2B5EF4-FFF2-40B4-BE49-F238E27FC236}">
                    <a16:creationId xmlns:a16="http://schemas.microsoft.com/office/drawing/2014/main" id="{5E39A274-ED00-4C3C-AA6E-EDF55A967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2" y="2524"/>
                <a:ext cx="132" cy="128"/>
              </a:xfrm>
              <a:custGeom>
                <a:avLst/>
                <a:gdLst>
                  <a:gd name="T0" fmla="*/ 1477 w 59"/>
                  <a:gd name="T1" fmla="*/ 1702 h 54"/>
                  <a:gd name="T2" fmla="*/ 1302 w 59"/>
                  <a:gd name="T3" fmla="*/ 1451 h 54"/>
                  <a:gd name="T4" fmla="*/ 951 w 59"/>
                  <a:gd name="T5" fmla="*/ 1225 h 54"/>
                  <a:gd name="T6" fmla="*/ 0 w 59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" h="54">
                    <a:moveTo>
                      <a:pt x="59" y="54"/>
                    </a:moveTo>
                    <a:cubicBezTo>
                      <a:pt x="58" y="54"/>
                      <a:pt x="55" y="48"/>
                      <a:pt x="52" y="46"/>
                    </a:cubicBezTo>
                    <a:cubicBezTo>
                      <a:pt x="48" y="42"/>
                      <a:pt x="43" y="41"/>
                      <a:pt x="38" y="39"/>
                    </a:cubicBezTo>
                    <a:cubicBezTo>
                      <a:pt x="20" y="33"/>
                      <a:pt x="5" y="19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" name="Freeform 58">
                <a:extLst>
                  <a:ext uri="{FF2B5EF4-FFF2-40B4-BE49-F238E27FC236}">
                    <a16:creationId xmlns:a16="http://schemas.microsoft.com/office/drawing/2014/main" id="{A5E99909-78B8-4D4E-A889-DB23D5945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8" y="2441"/>
                <a:ext cx="265" cy="898"/>
              </a:xfrm>
              <a:custGeom>
                <a:avLst/>
                <a:gdLst>
                  <a:gd name="T0" fmla="*/ 2405 w 119"/>
                  <a:gd name="T1" fmla="*/ 0 h 378"/>
                  <a:gd name="T2" fmla="*/ 2748 w 119"/>
                  <a:gd name="T3" fmla="*/ 1501 h 378"/>
                  <a:gd name="T4" fmla="*/ 2806 w 119"/>
                  <a:gd name="T5" fmla="*/ 3381 h 378"/>
                  <a:gd name="T6" fmla="*/ 2530 w 119"/>
                  <a:gd name="T7" fmla="*/ 5165 h 378"/>
                  <a:gd name="T8" fmla="*/ 2340 w 119"/>
                  <a:gd name="T9" fmla="*/ 6756 h 378"/>
                  <a:gd name="T10" fmla="*/ 639 w 119"/>
                  <a:gd name="T11" fmla="*/ 9747 h 378"/>
                  <a:gd name="T12" fmla="*/ 243 w 119"/>
                  <a:gd name="T13" fmla="*/ 11142 h 378"/>
                  <a:gd name="T14" fmla="*/ 0 w 119"/>
                  <a:gd name="T15" fmla="*/ 12037 h 3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9" h="378">
                    <a:moveTo>
                      <a:pt x="98" y="0"/>
                    </a:moveTo>
                    <a:cubicBezTo>
                      <a:pt x="98" y="18"/>
                      <a:pt x="105" y="31"/>
                      <a:pt x="112" y="47"/>
                    </a:cubicBezTo>
                    <a:cubicBezTo>
                      <a:pt x="119" y="65"/>
                      <a:pt x="118" y="88"/>
                      <a:pt x="114" y="106"/>
                    </a:cubicBezTo>
                    <a:cubicBezTo>
                      <a:pt x="111" y="125"/>
                      <a:pt x="104" y="143"/>
                      <a:pt x="103" y="162"/>
                    </a:cubicBezTo>
                    <a:cubicBezTo>
                      <a:pt x="102" y="180"/>
                      <a:pt x="101" y="195"/>
                      <a:pt x="95" y="212"/>
                    </a:cubicBezTo>
                    <a:cubicBezTo>
                      <a:pt x="82" y="250"/>
                      <a:pt x="45" y="272"/>
                      <a:pt x="26" y="306"/>
                    </a:cubicBezTo>
                    <a:cubicBezTo>
                      <a:pt x="18" y="320"/>
                      <a:pt x="15" y="335"/>
                      <a:pt x="10" y="350"/>
                    </a:cubicBezTo>
                    <a:cubicBezTo>
                      <a:pt x="8" y="358"/>
                      <a:pt x="5" y="373"/>
                      <a:pt x="0" y="378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2" name="Freeform 59">
                <a:extLst>
                  <a:ext uri="{FF2B5EF4-FFF2-40B4-BE49-F238E27FC236}">
                    <a16:creationId xmlns:a16="http://schemas.microsoft.com/office/drawing/2014/main" id="{216ED8F2-A14D-443D-90A8-270390B80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2498"/>
                <a:ext cx="80" cy="558"/>
              </a:xfrm>
              <a:custGeom>
                <a:avLst/>
                <a:gdLst>
                  <a:gd name="T0" fmla="*/ 756 w 36"/>
                  <a:gd name="T1" fmla="*/ 7470 h 235"/>
                  <a:gd name="T2" fmla="*/ 613 w 36"/>
                  <a:gd name="T3" fmla="*/ 6197 h 235"/>
                  <a:gd name="T4" fmla="*/ 316 w 36"/>
                  <a:gd name="T5" fmla="*/ 4257 h 235"/>
                  <a:gd name="T6" fmla="*/ 460 w 36"/>
                  <a:gd name="T7" fmla="*/ 3175 h 235"/>
                  <a:gd name="T8" fmla="*/ 198 w 36"/>
                  <a:gd name="T9" fmla="*/ 2223 h 235"/>
                  <a:gd name="T10" fmla="*/ 416 w 36"/>
                  <a:gd name="T11" fmla="*/ 0 h 2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6" h="235">
                    <a:moveTo>
                      <a:pt x="31" y="235"/>
                    </a:moveTo>
                    <a:cubicBezTo>
                      <a:pt x="36" y="219"/>
                      <a:pt x="34" y="208"/>
                      <a:pt x="25" y="195"/>
                    </a:cubicBezTo>
                    <a:cubicBezTo>
                      <a:pt x="13" y="178"/>
                      <a:pt x="9" y="154"/>
                      <a:pt x="13" y="134"/>
                    </a:cubicBezTo>
                    <a:cubicBezTo>
                      <a:pt x="16" y="122"/>
                      <a:pt x="20" y="112"/>
                      <a:pt x="19" y="100"/>
                    </a:cubicBezTo>
                    <a:cubicBezTo>
                      <a:pt x="19" y="89"/>
                      <a:pt x="12" y="80"/>
                      <a:pt x="8" y="70"/>
                    </a:cubicBezTo>
                    <a:cubicBezTo>
                      <a:pt x="0" y="48"/>
                      <a:pt x="7" y="19"/>
                      <a:pt x="17" y="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Freeform 60">
                <a:extLst>
                  <a:ext uri="{FF2B5EF4-FFF2-40B4-BE49-F238E27FC236}">
                    <a16:creationId xmlns:a16="http://schemas.microsoft.com/office/drawing/2014/main" id="{555C3C9D-54EA-4A8E-9EAB-9B7FDF1D8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" y="2522"/>
                <a:ext cx="131" cy="128"/>
              </a:xfrm>
              <a:custGeom>
                <a:avLst/>
                <a:gdLst>
                  <a:gd name="T0" fmla="*/ 1434 w 59"/>
                  <a:gd name="T1" fmla="*/ 1702 h 54"/>
                  <a:gd name="T2" fmla="*/ 1257 w 59"/>
                  <a:gd name="T3" fmla="*/ 1451 h 54"/>
                  <a:gd name="T4" fmla="*/ 921 w 59"/>
                  <a:gd name="T5" fmla="*/ 1225 h 54"/>
                  <a:gd name="T6" fmla="*/ 0 w 59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" h="54">
                    <a:moveTo>
                      <a:pt x="59" y="54"/>
                    </a:moveTo>
                    <a:cubicBezTo>
                      <a:pt x="58" y="54"/>
                      <a:pt x="55" y="48"/>
                      <a:pt x="52" y="46"/>
                    </a:cubicBezTo>
                    <a:cubicBezTo>
                      <a:pt x="48" y="42"/>
                      <a:pt x="43" y="41"/>
                      <a:pt x="38" y="39"/>
                    </a:cubicBezTo>
                    <a:cubicBezTo>
                      <a:pt x="20" y="33"/>
                      <a:pt x="5" y="19"/>
                      <a:pt x="0" y="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Freeform 61">
                <a:extLst>
                  <a:ext uri="{FF2B5EF4-FFF2-40B4-BE49-F238E27FC236}">
                    <a16:creationId xmlns:a16="http://schemas.microsoft.com/office/drawing/2014/main" id="{6B056005-973F-44E8-AB14-1F41FAD7F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4" y="3349"/>
                <a:ext cx="203" cy="104"/>
              </a:xfrm>
              <a:custGeom>
                <a:avLst/>
                <a:gdLst>
                  <a:gd name="T0" fmla="*/ 2255 w 91"/>
                  <a:gd name="T1" fmla="*/ 0 h 44"/>
                  <a:gd name="T2" fmla="*/ 990 w 91"/>
                  <a:gd name="T3" fmla="*/ 659 h 44"/>
                  <a:gd name="T4" fmla="*/ 444 w 91"/>
                  <a:gd name="T5" fmla="*/ 938 h 44"/>
                  <a:gd name="T6" fmla="*/ 0 w 91"/>
                  <a:gd name="T7" fmla="*/ 1373 h 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" h="44">
                    <a:moveTo>
                      <a:pt x="91" y="0"/>
                    </a:moveTo>
                    <a:cubicBezTo>
                      <a:pt x="70" y="0"/>
                      <a:pt x="58" y="11"/>
                      <a:pt x="40" y="21"/>
                    </a:cubicBezTo>
                    <a:cubicBezTo>
                      <a:pt x="33" y="25"/>
                      <a:pt x="25" y="25"/>
                      <a:pt x="18" y="30"/>
                    </a:cubicBezTo>
                    <a:cubicBezTo>
                      <a:pt x="11" y="35"/>
                      <a:pt x="7" y="40"/>
                      <a:pt x="0" y="44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" name="Freeform 62">
                <a:extLst>
                  <a:ext uri="{FF2B5EF4-FFF2-40B4-BE49-F238E27FC236}">
                    <a16:creationId xmlns:a16="http://schemas.microsoft.com/office/drawing/2014/main" id="{C9CBDB3C-81DE-49F8-B6CA-8E5DAC0F9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" y="3463"/>
                <a:ext cx="170" cy="42"/>
              </a:xfrm>
              <a:custGeom>
                <a:avLst/>
                <a:gdLst>
                  <a:gd name="T0" fmla="*/ 1901 w 76"/>
                  <a:gd name="T1" fmla="*/ 0 h 18"/>
                  <a:gd name="T2" fmla="*/ 951 w 76"/>
                  <a:gd name="T3" fmla="*/ 114 h 18"/>
                  <a:gd name="T4" fmla="*/ 0 w 76"/>
                  <a:gd name="T5" fmla="*/ 331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cubicBezTo>
                      <a:pt x="67" y="9"/>
                      <a:pt x="49" y="2"/>
                      <a:pt x="38" y="4"/>
                    </a:cubicBezTo>
                    <a:cubicBezTo>
                      <a:pt x="25" y="7"/>
                      <a:pt x="13" y="18"/>
                      <a:pt x="0" y="11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6" name="Freeform 63">
                <a:extLst>
                  <a:ext uri="{FF2B5EF4-FFF2-40B4-BE49-F238E27FC236}">
                    <a16:creationId xmlns:a16="http://schemas.microsoft.com/office/drawing/2014/main" id="{F04F04B4-B6B5-4F4D-ADBC-C1E509BC4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3425"/>
                <a:ext cx="205" cy="69"/>
              </a:xfrm>
              <a:custGeom>
                <a:avLst/>
                <a:gdLst>
                  <a:gd name="T0" fmla="*/ 2268 w 92"/>
                  <a:gd name="T1" fmla="*/ 928 h 29"/>
                  <a:gd name="T2" fmla="*/ 1702 w 92"/>
                  <a:gd name="T3" fmla="*/ 645 h 29"/>
                  <a:gd name="T4" fmla="*/ 1143 w 92"/>
                  <a:gd name="T5" fmla="*/ 538 h 29"/>
                  <a:gd name="T6" fmla="*/ 566 w 92"/>
                  <a:gd name="T7" fmla="*/ 226 h 29"/>
                  <a:gd name="T8" fmla="*/ 0 w 92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29">
                    <a:moveTo>
                      <a:pt x="92" y="29"/>
                    </a:moveTo>
                    <a:cubicBezTo>
                      <a:pt x="85" y="25"/>
                      <a:pt x="77" y="22"/>
                      <a:pt x="69" y="20"/>
                    </a:cubicBezTo>
                    <a:cubicBezTo>
                      <a:pt x="61" y="18"/>
                      <a:pt x="54" y="19"/>
                      <a:pt x="46" y="17"/>
                    </a:cubicBezTo>
                    <a:cubicBezTo>
                      <a:pt x="38" y="14"/>
                      <a:pt x="32" y="9"/>
                      <a:pt x="23" y="7"/>
                    </a:cubicBezTo>
                    <a:cubicBezTo>
                      <a:pt x="15" y="5"/>
                      <a:pt x="8" y="3"/>
                      <a:pt x="0" y="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Freeform 64">
                <a:extLst>
                  <a:ext uri="{FF2B5EF4-FFF2-40B4-BE49-F238E27FC236}">
                    <a16:creationId xmlns:a16="http://schemas.microsoft.com/office/drawing/2014/main" id="{94C28211-37F3-47DB-A664-15B54729A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2771"/>
                <a:ext cx="314" cy="670"/>
              </a:xfrm>
              <a:custGeom>
                <a:avLst/>
                <a:gdLst>
                  <a:gd name="T0" fmla="*/ 0 w 141"/>
                  <a:gd name="T1" fmla="*/ 8986 h 282"/>
                  <a:gd name="T2" fmla="*/ 343 w 141"/>
                  <a:gd name="T3" fmla="*/ 8033 h 282"/>
                  <a:gd name="T4" fmla="*/ 938 w 141"/>
                  <a:gd name="T5" fmla="*/ 6921 h 282"/>
                  <a:gd name="T6" fmla="*/ 1621 w 141"/>
                  <a:gd name="T7" fmla="*/ 5702 h 282"/>
                  <a:gd name="T8" fmla="*/ 2062 w 141"/>
                  <a:gd name="T9" fmla="*/ 4493 h 282"/>
                  <a:gd name="T10" fmla="*/ 2663 w 141"/>
                  <a:gd name="T11" fmla="*/ 3540 h 282"/>
                  <a:gd name="T12" fmla="*/ 3104 w 141"/>
                  <a:gd name="T13" fmla="*/ 2388 h 282"/>
                  <a:gd name="T14" fmla="*/ 3423 w 141"/>
                  <a:gd name="T15" fmla="*/ 390 h 282"/>
                  <a:gd name="T16" fmla="*/ 3323 w 141"/>
                  <a:gd name="T17" fmla="*/ 0 h 2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1" h="282">
                    <a:moveTo>
                      <a:pt x="0" y="282"/>
                    </a:moveTo>
                    <a:cubicBezTo>
                      <a:pt x="7" y="279"/>
                      <a:pt x="11" y="259"/>
                      <a:pt x="14" y="252"/>
                    </a:cubicBezTo>
                    <a:cubicBezTo>
                      <a:pt x="19" y="238"/>
                      <a:pt x="29" y="228"/>
                      <a:pt x="38" y="217"/>
                    </a:cubicBezTo>
                    <a:cubicBezTo>
                      <a:pt x="49" y="206"/>
                      <a:pt x="60" y="194"/>
                      <a:pt x="66" y="179"/>
                    </a:cubicBezTo>
                    <a:cubicBezTo>
                      <a:pt x="72" y="166"/>
                      <a:pt x="77" y="153"/>
                      <a:pt x="84" y="141"/>
                    </a:cubicBezTo>
                    <a:cubicBezTo>
                      <a:pt x="91" y="130"/>
                      <a:pt x="100" y="121"/>
                      <a:pt x="108" y="111"/>
                    </a:cubicBezTo>
                    <a:cubicBezTo>
                      <a:pt x="115" y="100"/>
                      <a:pt x="121" y="87"/>
                      <a:pt x="126" y="75"/>
                    </a:cubicBezTo>
                    <a:cubicBezTo>
                      <a:pt x="134" y="55"/>
                      <a:pt x="141" y="33"/>
                      <a:pt x="139" y="12"/>
                    </a:cubicBezTo>
                    <a:cubicBezTo>
                      <a:pt x="139" y="8"/>
                      <a:pt x="139" y="1"/>
                      <a:pt x="135" y="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Freeform 65">
                <a:extLst>
                  <a:ext uri="{FF2B5EF4-FFF2-40B4-BE49-F238E27FC236}">
                    <a16:creationId xmlns:a16="http://schemas.microsoft.com/office/drawing/2014/main" id="{540019AF-72F8-4D10-A58C-1B5163837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" y="2869"/>
                <a:ext cx="54" cy="166"/>
              </a:xfrm>
              <a:custGeom>
                <a:avLst/>
                <a:gdLst>
                  <a:gd name="T0" fmla="*/ 466 w 24"/>
                  <a:gd name="T1" fmla="*/ 2215 h 70"/>
                  <a:gd name="T2" fmla="*/ 329 w 24"/>
                  <a:gd name="T3" fmla="*/ 1176 h 70"/>
                  <a:gd name="T4" fmla="*/ 0 w 24"/>
                  <a:gd name="T5" fmla="*/ 0 h 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70">
                    <a:moveTo>
                      <a:pt x="18" y="70"/>
                    </a:moveTo>
                    <a:cubicBezTo>
                      <a:pt x="24" y="61"/>
                      <a:pt x="18" y="45"/>
                      <a:pt x="13" y="37"/>
                    </a:cubicBezTo>
                    <a:cubicBezTo>
                      <a:pt x="5" y="25"/>
                      <a:pt x="0" y="15"/>
                      <a:pt x="0" y="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Freeform 66">
                <a:extLst>
                  <a:ext uri="{FF2B5EF4-FFF2-40B4-BE49-F238E27FC236}">
                    <a16:creationId xmlns:a16="http://schemas.microsoft.com/office/drawing/2014/main" id="{C87B58BA-27C1-4B27-A342-5C8FF44D2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" y="2911"/>
                <a:ext cx="42" cy="338"/>
              </a:xfrm>
              <a:custGeom>
                <a:avLst/>
                <a:gdLst>
                  <a:gd name="T0" fmla="*/ 214 w 19"/>
                  <a:gd name="T1" fmla="*/ 4561 h 142"/>
                  <a:gd name="T2" fmla="*/ 431 w 19"/>
                  <a:gd name="T3" fmla="*/ 3342 h 142"/>
                  <a:gd name="T4" fmla="*/ 312 w 19"/>
                  <a:gd name="T5" fmla="*/ 1926 h 142"/>
                  <a:gd name="T6" fmla="*/ 259 w 19"/>
                  <a:gd name="T7" fmla="*/ 771 h 142"/>
                  <a:gd name="T8" fmla="*/ 20 w 19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42">
                    <a:moveTo>
                      <a:pt x="9" y="142"/>
                    </a:moveTo>
                    <a:cubicBezTo>
                      <a:pt x="15" y="131"/>
                      <a:pt x="17" y="116"/>
                      <a:pt x="18" y="104"/>
                    </a:cubicBezTo>
                    <a:cubicBezTo>
                      <a:pt x="19" y="89"/>
                      <a:pt x="13" y="75"/>
                      <a:pt x="13" y="60"/>
                    </a:cubicBezTo>
                    <a:cubicBezTo>
                      <a:pt x="12" y="47"/>
                      <a:pt x="15" y="36"/>
                      <a:pt x="11" y="24"/>
                    </a:cubicBezTo>
                    <a:cubicBezTo>
                      <a:pt x="8" y="16"/>
                      <a:pt x="0" y="9"/>
                      <a:pt x="1" y="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0" name="Freeform 67">
                <a:extLst>
                  <a:ext uri="{FF2B5EF4-FFF2-40B4-BE49-F238E27FC236}">
                    <a16:creationId xmlns:a16="http://schemas.microsoft.com/office/drawing/2014/main" id="{D9B53C24-C3DE-44E7-806D-0181326F0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" y="2785"/>
                <a:ext cx="301" cy="663"/>
              </a:xfrm>
              <a:custGeom>
                <a:avLst/>
                <a:gdLst>
                  <a:gd name="T0" fmla="*/ 0 w 135"/>
                  <a:gd name="T1" fmla="*/ 8899 h 279"/>
                  <a:gd name="T2" fmla="*/ 178 w 135"/>
                  <a:gd name="T3" fmla="*/ 8571 h 279"/>
                  <a:gd name="T4" fmla="*/ 497 w 135"/>
                  <a:gd name="T5" fmla="*/ 7020 h 279"/>
                  <a:gd name="T6" fmla="*/ 2515 w 135"/>
                  <a:gd name="T7" fmla="*/ 4337 h 279"/>
                  <a:gd name="T8" fmla="*/ 2914 w 135"/>
                  <a:gd name="T9" fmla="*/ 3032 h 279"/>
                  <a:gd name="T10" fmla="*/ 3057 w 135"/>
                  <a:gd name="T11" fmla="*/ 1949 h 279"/>
                  <a:gd name="T12" fmla="*/ 3057 w 135"/>
                  <a:gd name="T13" fmla="*/ 858 h 279"/>
                  <a:gd name="T14" fmla="*/ 3291 w 135"/>
                  <a:gd name="T15" fmla="*/ 0 h 2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279">
                    <a:moveTo>
                      <a:pt x="0" y="279"/>
                    </a:moveTo>
                    <a:cubicBezTo>
                      <a:pt x="2" y="276"/>
                      <a:pt x="5" y="273"/>
                      <a:pt x="7" y="269"/>
                    </a:cubicBezTo>
                    <a:cubicBezTo>
                      <a:pt x="15" y="254"/>
                      <a:pt x="14" y="236"/>
                      <a:pt x="20" y="220"/>
                    </a:cubicBezTo>
                    <a:cubicBezTo>
                      <a:pt x="34" y="182"/>
                      <a:pt x="79" y="167"/>
                      <a:pt x="102" y="136"/>
                    </a:cubicBezTo>
                    <a:cubicBezTo>
                      <a:pt x="111" y="125"/>
                      <a:pt x="117" y="110"/>
                      <a:pt x="118" y="95"/>
                    </a:cubicBezTo>
                    <a:cubicBezTo>
                      <a:pt x="119" y="83"/>
                      <a:pt x="124" y="73"/>
                      <a:pt x="124" y="61"/>
                    </a:cubicBezTo>
                    <a:cubicBezTo>
                      <a:pt x="125" y="49"/>
                      <a:pt x="121" y="38"/>
                      <a:pt x="124" y="27"/>
                    </a:cubicBezTo>
                    <a:cubicBezTo>
                      <a:pt x="125" y="22"/>
                      <a:pt x="135" y="1"/>
                      <a:pt x="133" y="0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1" name="Freeform 68">
                <a:extLst>
                  <a:ext uri="{FF2B5EF4-FFF2-40B4-BE49-F238E27FC236}">
                    <a16:creationId xmlns:a16="http://schemas.microsoft.com/office/drawing/2014/main" id="{66A12C7F-D95E-4B08-90F9-D87946D52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2769"/>
                <a:ext cx="60" cy="444"/>
              </a:xfrm>
              <a:custGeom>
                <a:avLst/>
                <a:gdLst>
                  <a:gd name="T0" fmla="*/ 360 w 27"/>
                  <a:gd name="T1" fmla="*/ 5943 h 187"/>
                  <a:gd name="T2" fmla="*/ 638 w 27"/>
                  <a:gd name="T3" fmla="*/ 4955 h 187"/>
                  <a:gd name="T4" fmla="*/ 198 w 27"/>
                  <a:gd name="T5" fmla="*/ 3212 h 187"/>
                  <a:gd name="T6" fmla="*/ 296 w 27"/>
                  <a:gd name="T7" fmla="*/ 1111 h 187"/>
                  <a:gd name="T8" fmla="*/ 262 w 2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87">
                    <a:moveTo>
                      <a:pt x="15" y="187"/>
                    </a:moveTo>
                    <a:cubicBezTo>
                      <a:pt x="24" y="184"/>
                      <a:pt x="26" y="163"/>
                      <a:pt x="26" y="156"/>
                    </a:cubicBezTo>
                    <a:cubicBezTo>
                      <a:pt x="27" y="136"/>
                      <a:pt x="14" y="119"/>
                      <a:pt x="8" y="101"/>
                    </a:cubicBezTo>
                    <a:cubicBezTo>
                      <a:pt x="0" y="78"/>
                      <a:pt x="10" y="58"/>
                      <a:pt x="12" y="35"/>
                    </a:cubicBezTo>
                    <a:cubicBezTo>
                      <a:pt x="13" y="24"/>
                      <a:pt x="11" y="10"/>
                      <a:pt x="11" y="0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2" name="Freeform 69">
                <a:extLst>
                  <a:ext uri="{FF2B5EF4-FFF2-40B4-BE49-F238E27FC236}">
                    <a16:creationId xmlns:a16="http://schemas.microsoft.com/office/drawing/2014/main" id="{7D4AFFA5-7F63-4408-9591-E691311AB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" y="2845"/>
                <a:ext cx="105" cy="190"/>
              </a:xfrm>
              <a:custGeom>
                <a:avLst/>
                <a:gdLst>
                  <a:gd name="T0" fmla="*/ 1173 w 47"/>
                  <a:gd name="T1" fmla="*/ 2544 h 80"/>
                  <a:gd name="T2" fmla="*/ 445 w 47"/>
                  <a:gd name="T3" fmla="*/ 1810 h 80"/>
                  <a:gd name="T4" fmla="*/ 0 w 47"/>
                  <a:gd name="T5" fmla="*/ 0 h 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7" h="80">
                    <a:moveTo>
                      <a:pt x="47" y="80"/>
                    </a:moveTo>
                    <a:cubicBezTo>
                      <a:pt x="39" y="68"/>
                      <a:pt x="29" y="65"/>
                      <a:pt x="18" y="57"/>
                    </a:cubicBezTo>
                    <a:cubicBezTo>
                      <a:pt x="1" y="44"/>
                      <a:pt x="0" y="19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3" name="Freeform 70">
                <a:extLst>
                  <a:ext uri="{FF2B5EF4-FFF2-40B4-BE49-F238E27FC236}">
                    <a16:creationId xmlns:a16="http://schemas.microsoft.com/office/drawing/2014/main" id="{BD9BC8D4-511E-4514-8FF8-6A4F1C6C2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2778"/>
                <a:ext cx="323" cy="699"/>
              </a:xfrm>
              <a:custGeom>
                <a:avLst/>
                <a:gdLst>
                  <a:gd name="T0" fmla="*/ 0 w 145"/>
                  <a:gd name="T1" fmla="*/ 9394 h 294"/>
                  <a:gd name="T2" fmla="*/ 421 w 145"/>
                  <a:gd name="T3" fmla="*/ 8626 h 294"/>
                  <a:gd name="T4" fmla="*/ 740 w 145"/>
                  <a:gd name="T5" fmla="*/ 7026 h 294"/>
                  <a:gd name="T6" fmla="*/ 2753 w 145"/>
                  <a:gd name="T7" fmla="*/ 4382 h 294"/>
                  <a:gd name="T8" fmla="*/ 3152 w 145"/>
                  <a:gd name="T9" fmla="*/ 3065 h 294"/>
                  <a:gd name="T10" fmla="*/ 3295 w 145"/>
                  <a:gd name="T11" fmla="*/ 1978 h 294"/>
                  <a:gd name="T12" fmla="*/ 3295 w 145"/>
                  <a:gd name="T13" fmla="*/ 899 h 294"/>
                  <a:gd name="T14" fmla="*/ 3549 w 145"/>
                  <a:gd name="T15" fmla="*/ 0 h 2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5" h="294">
                    <a:moveTo>
                      <a:pt x="0" y="294"/>
                    </a:moveTo>
                    <a:cubicBezTo>
                      <a:pt x="2" y="286"/>
                      <a:pt x="13" y="278"/>
                      <a:pt x="17" y="270"/>
                    </a:cubicBezTo>
                    <a:cubicBezTo>
                      <a:pt x="26" y="254"/>
                      <a:pt x="24" y="237"/>
                      <a:pt x="30" y="220"/>
                    </a:cubicBezTo>
                    <a:cubicBezTo>
                      <a:pt x="44" y="183"/>
                      <a:pt x="89" y="168"/>
                      <a:pt x="112" y="137"/>
                    </a:cubicBezTo>
                    <a:cubicBezTo>
                      <a:pt x="121" y="125"/>
                      <a:pt x="127" y="110"/>
                      <a:pt x="128" y="96"/>
                    </a:cubicBezTo>
                    <a:cubicBezTo>
                      <a:pt x="129" y="84"/>
                      <a:pt x="134" y="74"/>
                      <a:pt x="134" y="62"/>
                    </a:cubicBezTo>
                    <a:cubicBezTo>
                      <a:pt x="135" y="50"/>
                      <a:pt x="132" y="39"/>
                      <a:pt x="134" y="28"/>
                    </a:cubicBezTo>
                    <a:cubicBezTo>
                      <a:pt x="135" y="23"/>
                      <a:pt x="145" y="2"/>
                      <a:pt x="144" y="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4" name="Freeform 71">
                <a:extLst>
                  <a:ext uri="{FF2B5EF4-FFF2-40B4-BE49-F238E27FC236}">
                    <a16:creationId xmlns:a16="http://schemas.microsoft.com/office/drawing/2014/main" id="{CB0FD0EC-D2E0-430C-82C2-499AEC1EC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" y="2764"/>
                <a:ext cx="60" cy="442"/>
              </a:xfrm>
              <a:custGeom>
                <a:avLst/>
                <a:gdLst>
                  <a:gd name="T0" fmla="*/ 396 w 27"/>
                  <a:gd name="T1" fmla="*/ 5929 h 186"/>
                  <a:gd name="T2" fmla="*/ 658 w 27"/>
                  <a:gd name="T3" fmla="*/ 4936 h 186"/>
                  <a:gd name="T4" fmla="*/ 198 w 27"/>
                  <a:gd name="T5" fmla="*/ 3196 h 186"/>
                  <a:gd name="T6" fmla="*/ 296 w 27"/>
                  <a:gd name="T7" fmla="*/ 1112 h 186"/>
                  <a:gd name="T8" fmla="*/ 296 w 27"/>
                  <a:gd name="T9" fmla="*/ 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86">
                    <a:moveTo>
                      <a:pt x="16" y="186"/>
                    </a:moveTo>
                    <a:cubicBezTo>
                      <a:pt x="24" y="183"/>
                      <a:pt x="26" y="163"/>
                      <a:pt x="27" y="155"/>
                    </a:cubicBezTo>
                    <a:cubicBezTo>
                      <a:pt x="27" y="135"/>
                      <a:pt x="15" y="118"/>
                      <a:pt x="8" y="100"/>
                    </a:cubicBezTo>
                    <a:cubicBezTo>
                      <a:pt x="0" y="77"/>
                      <a:pt x="11" y="58"/>
                      <a:pt x="12" y="35"/>
                    </a:cubicBezTo>
                    <a:cubicBezTo>
                      <a:pt x="13" y="24"/>
                      <a:pt x="12" y="9"/>
                      <a:pt x="12" y="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5" name="Freeform 72">
                <a:extLst>
                  <a:ext uri="{FF2B5EF4-FFF2-40B4-BE49-F238E27FC236}">
                    <a16:creationId xmlns:a16="http://schemas.microsoft.com/office/drawing/2014/main" id="{20BE4612-3945-4F7C-A678-B17E4F469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2840"/>
                <a:ext cx="105" cy="190"/>
              </a:xfrm>
              <a:custGeom>
                <a:avLst/>
                <a:gdLst>
                  <a:gd name="T0" fmla="*/ 1173 w 47"/>
                  <a:gd name="T1" fmla="*/ 2544 h 80"/>
                  <a:gd name="T2" fmla="*/ 445 w 47"/>
                  <a:gd name="T3" fmla="*/ 1810 h 80"/>
                  <a:gd name="T4" fmla="*/ 0 w 47"/>
                  <a:gd name="T5" fmla="*/ 0 h 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7" h="80">
                    <a:moveTo>
                      <a:pt x="47" y="80"/>
                    </a:moveTo>
                    <a:cubicBezTo>
                      <a:pt x="40" y="68"/>
                      <a:pt x="29" y="65"/>
                      <a:pt x="18" y="57"/>
                    </a:cubicBezTo>
                    <a:cubicBezTo>
                      <a:pt x="1" y="44"/>
                      <a:pt x="0" y="19"/>
                      <a:pt x="0" y="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6" name="Freeform 73">
                <a:extLst>
                  <a:ext uri="{FF2B5EF4-FFF2-40B4-BE49-F238E27FC236}">
                    <a16:creationId xmlns:a16="http://schemas.microsoft.com/office/drawing/2014/main" id="{CBFF0C00-D47A-4B64-9553-4CF0F77FC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2812"/>
                <a:ext cx="245" cy="575"/>
              </a:xfrm>
              <a:custGeom>
                <a:avLst/>
                <a:gdLst>
                  <a:gd name="T0" fmla="*/ 0 w 110"/>
                  <a:gd name="T1" fmla="*/ 7684 h 242"/>
                  <a:gd name="T2" fmla="*/ 1160 w 110"/>
                  <a:gd name="T3" fmla="*/ 6667 h 242"/>
                  <a:gd name="T4" fmla="*/ 1479 w 110"/>
                  <a:gd name="T5" fmla="*/ 5702 h 242"/>
                  <a:gd name="T6" fmla="*/ 1989 w 110"/>
                  <a:gd name="T7" fmla="*/ 4522 h 242"/>
                  <a:gd name="T8" fmla="*/ 2167 w 110"/>
                  <a:gd name="T9" fmla="*/ 3500 h 242"/>
                  <a:gd name="T10" fmla="*/ 1964 w 110"/>
                  <a:gd name="T11" fmla="*/ 2174 h 242"/>
                  <a:gd name="T12" fmla="*/ 2410 w 110"/>
                  <a:gd name="T13" fmla="*/ 955 h 242"/>
                  <a:gd name="T14" fmla="*/ 2708 w 110"/>
                  <a:gd name="T15" fmla="*/ 0 h 2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0" h="242">
                    <a:moveTo>
                      <a:pt x="0" y="241"/>
                    </a:moveTo>
                    <a:cubicBezTo>
                      <a:pt x="18" y="242"/>
                      <a:pt x="37" y="222"/>
                      <a:pt x="47" y="209"/>
                    </a:cubicBezTo>
                    <a:cubicBezTo>
                      <a:pt x="55" y="200"/>
                      <a:pt x="56" y="191"/>
                      <a:pt x="60" y="179"/>
                    </a:cubicBezTo>
                    <a:cubicBezTo>
                      <a:pt x="65" y="165"/>
                      <a:pt x="74" y="154"/>
                      <a:pt x="81" y="142"/>
                    </a:cubicBezTo>
                    <a:cubicBezTo>
                      <a:pt x="86" y="133"/>
                      <a:pt x="89" y="121"/>
                      <a:pt x="88" y="110"/>
                    </a:cubicBezTo>
                    <a:cubicBezTo>
                      <a:pt x="87" y="96"/>
                      <a:pt x="77" y="83"/>
                      <a:pt x="80" y="68"/>
                    </a:cubicBezTo>
                    <a:cubicBezTo>
                      <a:pt x="83" y="54"/>
                      <a:pt x="92" y="43"/>
                      <a:pt x="98" y="30"/>
                    </a:cubicBezTo>
                    <a:cubicBezTo>
                      <a:pt x="101" y="21"/>
                      <a:pt x="106" y="8"/>
                      <a:pt x="110" y="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7" name="Freeform 74">
                <a:extLst>
                  <a:ext uri="{FF2B5EF4-FFF2-40B4-BE49-F238E27FC236}">
                    <a16:creationId xmlns:a16="http://schemas.microsoft.com/office/drawing/2014/main" id="{94EA4613-04FF-447C-A310-52CC5756B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2797"/>
                <a:ext cx="46" cy="162"/>
              </a:xfrm>
              <a:custGeom>
                <a:avLst/>
                <a:gdLst>
                  <a:gd name="T0" fmla="*/ 460 w 21"/>
                  <a:gd name="T1" fmla="*/ 2192 h 68"/>
                  <a:gd name="T2" fmla="*/ 134 w 21"/>
                  <a:gd name="T3" fmla="*/ 1322 h 68"/>
                  <a:gd name="T4" fmla="*/ 294 w 21"/>
                  <a:gd name="T5" fmla="*/ 0 h 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68">
                    <a:moveTo>
                      <a:pt x="20" y="68"/>
                    </a:moveTo>
                    <a:cubicBezTo>
                      <a:pt x="21" y="55"/>
                      <a:pt x="10" y="51"/>
                      <a:pt x="6" y="41"/>
                    </a:cubicBezTo>
                    <a:cubicBezTo>
                      <a:pt x="0" y="28"/>
                      <a:pt x="6" y="11"/>
                      <a:pt x="13" y="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8" name="Freeform 75">
                <a:extLst>
                  <a:ext uri="{FF2B5EF4-FFF2-40B4-BE49-F238E27FC236}">
                    <a16:creationId xmlns:a16="http://schemas.microsoft.com/office/drawing/2014/main" id="{DD38933A-369D-4202-B47F-331F3E29D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044"/>
                <a:ext cx="183" cy="210"/>
              </a:xfrm>
              <a:custGeom>
                <a:avLst/>
                <a:gdLst>
                  <a:gd name="T0" fmla="*/ 0 w 82"/>
                  <a:gd name="T1" fmla="*/ 2854 h 88"/>
                  <a:gd name="T2" fmla="*/ 1265 w 82"/>
                  <a:gd name="T3" fmla="*/ 1914 h 88"/>
                  <a:gd name="T4" fmla="*/ 1788 w 82"/>
                  <a:gd name="T5" fmla="*/ 871 h 88"/>
                  <a:gd name="T6" fmla="*/ 2033 w 82"/>
                  <a:gd name="T7" fmla="*/ 0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2" h="88">
                    <a:moveTo>
                      <a:pt x="0" y="88"/>
                    </a:moveTo>
                    <a:cubicBezTo>
                      <a:pt x="9" y="67"/>
                      <a:pt x="34" y="69"/>
                      <a:pt x="51" y="59"/>
                    </a:cubicBezTo>
                    <a:cubicBezTo>
                      <a:pt x="63" y="52"/>
                      <a:pt x="69" y="40"/>
                      <a:pt x="72" y="27"/>
                    </a:cubicBezTo>
                    <a:cubicBezTo>
                      <a:pt x="74" y="18"/>
                      <a:pt x="74" y="6"/>
                      <a:pt x="82" y="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9" name="Freeform 76">
                <a:extLst>
                  <a:ext uri="{FF2B5EF4-FFF2-40B4-BE49-F238E27FC236}">
                    <a16:creationId xmlns:a16="http://schemas.microsoft.com/office/drawing/2014/main" id="{D975D7FA-3140-4C8C-9978-E013BEC39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3025"/>
                <a:ext cx="89" cy="328"/>
              </a:xfrm>
              <a:custGeom>
                <a:avLst/>
                <a:gdLst>
                  <a:gd name="T0" fmla="*/ 801 w 40"/>
                  <a:gd name="T1" fmla="*/ 4407 h 138"/>
                  <a:gd name="T2" fmla="*/ 881 w 40"/>
                  <a:gd name="T3" fmla="*/ 3570 h 138"/>
                  <a:gd name="T4" fmla="*/ 343 w 40"/>
                  <a:gd name="T5" fmla="*/ 2740 h 138"/>
                  <a:gd name="T6" fmla="*/ 178 w 40"/>
                  <a:gd name="T7" fmla="*/ 1112 h 138"/>
                  <a:gd name="T8" fmla="*/ 45 w 40"/>
                  <a:gd name="T9" fmla="*/ 0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138">
                    <a:moveTo>
                      <a:pt x="33" y="138"/>
                    </a:moveTo>
                    <a:cubicBezTo>
                      <a:pt x="35" y="130"/>
                      <a:pt x="40" y="121"/>
                      <a:pt x="36" y="112"/>
                    </a:cubicBezTo>
                    <a:cubicBezTo>
                      <a:pt x="32" y="102"/>
                      <a:pt x="20" y="95"/>
                      <a:pt x="14" y="86"/>
                    </a:cubicBezTo>
                    <a:cubicBezTo>
                      <a:pt x="5" y="71"/>
                      <a:pt x="10" y="51"/>
                      <a:pt x="7" y="35"/>
                    </a:cubicBezTo>
                    <a:cubicBezTo>
                      <a:pt x="5" y="22"/>
                      <a:pt x="0" y="13"/>
                      <a:pt x="2" y="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0" name="Freeform 77">
                <a:extLst>
                  <a:ext uri="{FF2B5EF4-FFF2-40B4-BE49-F238E27FC236}">
                    <a16:creationId xmlns:a16="http://schemas.microsoft.com/office/drawing/2014/main" id="{CC8BD18C-5BD8-4366-845A-288D1C9FE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3161"/>
                <a:ext cx="294" cy="235"/>
              </a:xfrm>
              <a:custGeom>
                <a:avLst/>
                <a:gdLst>
                  <a:gd name="T0" fmla="*/ 80 w 132"/>
                  <a:gd name="T1" fmla="*/ 0 h 99"/>
                  <a:gd name="T2" fmla="*/ 263 w 132"/>
                  <a:gd name="T3" fmla="*/ 992 h 99"/>
                  <a:gd name="T4" fmla="*/ 764 w 132"/>
                  <a:gd name="T5" fmla="*/ 1617 h 99"/>
                  <a:gd name="T6" fmla="*/ 1820 w 132"/>
                  <a:gd name="T7" fmla="*/ 1871 h 99"/>
                  <a:gd name="T8" fmla="*/ 2610 w 132"/>
                  <a:gd name="T9" fmla="*/ 2383 h 99"/>
                  <a:gd name="T10" fmla="*/ 2927 w 132"/>
                  <a:gd name="T11" fmla="*/ 2794 h 99"/>
                  <a:gd name="T12" fmla="*/ 3250 w 132"/>
                  <a:gd name="T13" fmla="*/ 3145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2" h="99">
                    <a:moveTo>
                      <a:pt x="3" y="0"/>
                    </a:moveTo>
                    <a:cubicBezTo>
                      <a:pt x="0" y="7"/>
                      <a:pt x="8" y="25"/>
                      <a:pt x="11" y="31"/>
                    </a:cubicBezTo>
                    <a:cubicBezTo>
                      <a:pt x="16" y="40"/>
                      <a:pt x="22" y="46"/>
                      <a:pt x="31" y="51"/>
                    </a:cubicBezTo>
                    <a:cubicBezTo>
                      <a:pt x="45" y="57"/>
                      <a:pt x="59" y="57"/>
                      <a:pt x="74" y="59"/>
                    </a:cubicBezTo>
                    <a:cubicBezTo>
                      <a:pt x="86" y="60"/>
                      <a:pt x="97" y="66"/>
                      <a:pt x="106" y="75"/>
                    </a:cubicBezTo>
                    <a:cubicBezTo>
                      <a:pt x="110" y="79"/>
                      <a:pt x="114" y="84"/>
                      <a:pt x="119" y="88"/>
                    </a:cubicBezTo>
                    <a:cubicBezTo>
                      <a:pt x="122" y="91"/>
                      <a:pt x="131" y="98"/>
                      <a:pt x="132" y="99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1" name="Freeform 78">
                <a:extLst>
                  <a:ext uri="{FF2B5EF4-FFF2-40B4-BE49-F238E27FC236}">
                    <a16:creationId xmlns:a16="http://schemas.microsoft.com/office/drawing/2014/main" id="{6DCE20CA-FA74-4874-8E00-DDFED1116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3056"/>
                <a:ext cx="71" cy="62"/>
              </a:xfrm>
              <a:custGeom>
                <a:avLst/>
                <a:gdLst>
                  <a:gd name="T0" fmla="*/ 779 w 32"/>
                  <a:gd name="T1" fmla="*/ 842 h 26"/>
                  <a:gd name="T2" fmla="*/ 395 w 32"/>
                  <a:gd name="T3" fmla="*/ 448 h 26"/>
                  <a:gd name="T4" fmla="*/ 0 w 32"/>
                  <a:gd name="T5" fmla="*/ 0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" h="26">
                    <a:moveTo>
                      <a:pt x="32" y="26"/>
                    </a:moveTo>
                    <a:cubicBezTo>
                      <a:pt x="27" y="22"/>
                      <a:pt x="22" y="19"/>
                      <a:pt x="16" y="14"/>
                    </a:cubicBezTo>
                    <a:cubicBezTo>
                      <a:pt x="11" y="9"/>
                      <a:pt x="3" y="6"/>
                      <a:pt x="0" y="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2" name="Freeform 79">
                <a:extLst>
                  <a:ext uri="{FF2B5EF4-FFF2-40B4-BE49-F238E27FC236}">
                    <a16:creationId xmlns:a16="http://schemas.microsoft.com/office/drawing/2014/main" id="{6945757E-A593-4C1A-B997-058328A62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2643"/>
                <a:ext cx="223" cy="368"/>
              </a:xfrm>
              <a:custGeom>
                <a:avLst/>
                <a:gdLst>
                  <a:gd name="T0" fmla="*/ 0 w 100"/>
                  <a:gd name="T1" fmla="*/ 4926 h 155"/>
                  <a:gd name="T2" fmla="*/ 45 w 100"/>
                  <a:gd name="T3" fmla="*/ 4323 h 155"/>
                  <a:gd name="T4" fmla="*/ 0 w 100"/>
                  <a:gd name="T5" fmla="*/ 3652 h 155"/>
                  <a:gd name="T6" fmla="*/ 100 w 100"/>
                  <a:gd name="T7" fmla="*/ 2958 h 155"/>
                  <a:gd name="T8" fmla="*/ 442 w 100"/>
                  <a:gd name="T9" fmla="*/ 2384 h 155"/>
                  <a:gd name="T10" fmla="*/ 1088 w 100"/>
                  <a:gd name="T11" fmla="*/ 788 h 155"/>
                  <a:gd name="T12" fmla="*/ 2471 w 100"/>
                  <a:gd name="T13" fmla="*/ 0 h 1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155">
                    <a:moveTo>
                      <a:pt x="0" y="155"/>
                    </a:moveTo>
                    <a:cubicBezTo>
                      <a:pt x="0" y="154"/>
                      <a:pt x="3" y="140"/>
                      <a:pt x="2" y="136"/>
                    </a:cubicBezTo>
                    <a:cubicBezTo>
                      <a:pt x="2" y="129"/>
                      <a:pt x="0" y="122"/>
                      <a:pt x="0" y="115"/>
                    </a:cubicBezTo>
                    <a:cubicBezTo>
                      <a:pt x="0" y="108"/>
                      <a:pt x="2" y="100"/>
                      <a:pt x="4" y="93"/>
                    </a:cubicBezTo>
                    <a:cubicBezTo>
                      <a:pt x="8" y="85"/>
                      <a:pt x="13" y="81"/>
                      <a:pt x="18" y="75"/>
                    </a:cubicBezTo>
                    <a:cubicBezTo>
                      <a:pt x="30" y="60"/>
                      <a:pt x="28" y="37"/>
                      <a:pt x="44" y="25"/>
                    </a:cubicBezTo>
                    <a:cubicBezTo>
                      <a:pt x="58" y="13"/>
                      <a:pt x="92" y="17"/>
                      <a:pt x="100" y="0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3" name="Freeform 80">
                <a:extLst>
                  <a:ext uri="{FF2B5EF4-FFF2-40B4-BE49-F238E27FC236}">
                    <a16:creationId xmlns:a16="http://schemas.microsoft.com/office/drawing/2014/main" id="{B7F594E5-0666-4142-B5EB-058E7CDE0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2693"/>
                <a:ext cx="15" cy="168"/>
              </a:xfrm>
              <a:custGeom>
                <a:avLst/>
                <a:gdLst>
                  <a:gd name="T0" fmla="*/ 109 w 7"/>
                  <a:gd name="T1" fmla="*/ 2229 h 71"/>
                  <a:gd name="T2" fmla="*/ 129 w 7"/>
                  <a:gd name="T3" fmla="*/ 1763 h 71"/>
                  <a:gd name="T4" fmla="*/ 41 w 7"/>
                  <a:gd name="T5" fmla="*/ 1259 h 71"/>
                  <a:gd name="T6" fmla="*/ 19 w 7"/>
                  <a:gd name="T7" fmla="*/ 570 h 71"/>
                  <a:gd name="T8" fmla="*/ 88 w 7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1">
                    <a:moveTo>
                      <a:pt x="5" y="71"/>
                    </a:moveTo>
                    <a:cubicBezTo>
                      <a:pt x="5" y="66"/>
                      <a:pt x="7" y="61"/>
                      <a:pt x="6" y="56"/>
                    </a:cubicBezTo>
                    <a:cubicBezTo>
                      <a:pt x="6" y="50"/>
                      <a:pt x="3" y="46"/>
                      <a:pt x="2" y="40"/>
                    </a:cubicBezTo>
                    <a:cubicBezTo>
                      <a:pt x="0" y="33"/>
                      <a:pt x="0" y="25"/>
                      <a:pt x="1" y="18"/>
                    </a:cubicBezTo>
                    <a:cubicBezTo>
                      <a:pt x="1" y="12"/>
                      <a:pt x="5" y="5"/>
                      <a:pt x="4" y="0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4" name="Freeform 81">
                <a:extLst>
                  <a:ext uri="{FF2B5EF4-FFF2-40B4-BE49-F238E27FC236}">
                    <a16:creationId xmlns:a16="http://schemas.microsoft.com/office/drawing/2014/main" id="{780796DC-C0A6-4D6D-AA51-F4AF18A5E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2793"/>
                <a:ext cx="276" cy="149"/>
              </a:xfrm>
              <a:custGeom>
                <a:avLst/>
                <a:gdLst>
                  <a:gd name="T0" fmla="*/ 45 w 124"/>
                  <a:gd name="T1" fmla="*/ 1970 h 63"/>
                  <a:gd name="T2" fmla="*/ 396 w 124"/>
                  <a:gd name="T3" fmla="*/ 1220 h 63"/>
                  <a:gd name="T4" fmla="*/ 1278 w 124"/>
                  <a:gd name="T5" fmla="*/ 844 h 63"/>
                  <a:gd name="T6" fmla="*/ 1818 w 124"/>
                  <a:gd name="T7" fmla="*/ 622 h 63"/>
                  <a:gd name="T8" fmla="*/ 2204 w 124"/>
                  <a:gd name="T9" fmla="*/ 184 h 63"/>
                  <a:gd name="T10" fmla="*/ 3043 w 124"/>
                  <a:gd name="T11" fmla="*/ 279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4" h="63">
                    <a:moveTo>
                      <a:pt x="2" y="63"/>
                    </a:moveTo>
                    <a:cubicBezTo>
                      <a:pt x="0" y="55"/>
                      <a:pt x="10" y="44"/>
                      <a:pt x="16" y="39"/>
                    </a:cubicBezTo>
                    <a:cubicBezTo>
                      <a:pt x="26" y="30"/>
                      <a:pt x="39" y="30"/>
                      <a:pt x="52" y="27"/>
                    </a:cubicBezTo>
                    <a:cubicBezTo>
                      <a:pt x="60" y="26"/>
                      <a:pt x="67" y="24"/>
                      <a:pt x="74" y="20"/>
                    </a:cubicBezTo>
                    <a:cubicBezTo>
                      <a:pt x="80" y="16"/>
                      <a:pt x="84" y="10"/>
                      <a:pt x="90" y="6"/>
                    </a:cubicBezTo>
                    <a:cubicBezTo>
                      <a:pt x="103" y="0"/>
                      <a:pt x="111" y="10"/>
                      <a:pt x="124" y="9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5" name="Freeform 82">
                <a:extLst>
                  <a:ext uri="{FF2B5EF4-FFF2-40B4-BE49-F238E27FC236}">
                    <a16:creationId xmlns:a16="http://schemas.microsoft.com/office/drawing/2014/main" id="{2762115B-5DC6-4D31-AF1A-0D5E6453B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2643"/>
                <a:ext cx="223" cy="368"/>
              </a:xfrm>
              <a:custGeom>
                <a:avLst/>
                <a:gdLst>
                  <a:gd name="T0" fmla="*/ 0 w 100"/>
                  <a:gd name="T1" fmla="*/ 4926 h 155"/>
                  <a:gd name="T2" fmla="*/ 45 w 100"/>
                  <a:gd name="T3" fmla="*/ 4323 h 155"/>
                  <a:gd name="T4" fmla="*/ 0 w 100"/>
                  <a:gd name="T5" fmla="*/ 3652 h 155"/>
                  <a:gd name="T6" fmla="*/ 100 w 100"/>
                  <a:gd name="T7" fmla="*/ 2958 h 155"/>
                  <a:gd name="T8" fmla="*/ 442 w 100"/>
                  <a:gd name="T9" fmla="*/ 2384 h 155"/>
                  <a:gd name="T10" fmla="*/ 1064 w 100"/>
                  <a:gd name="T11" fmla="*/ 788 h 155"/>
                  <a:gd name="T12" fmla="*/ 2471 w 100"/>
                  <a:gd name="T13" fmla="*/ 0 h 1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155">
                    <a:moveTo>
                      <a:pt x="0" y="155"/>
                    </a:moveTo>
                    <a:cubicBezTo>
                      <a:pt x="0" y="154"/>
                      <a:pt x="2" y="140"/>
                      <a:pt x="2" y="136"/>
                    </a:cubicBezTo>
                    <a:cubicBezTo>
                      <a:pt x="2" y="129"/>
                      <a:pt x="0" y="122"/>
                      <a:pt x="0" y="115"/>
                    </a:cubicBezTo>
                    <a:cubicBezTo>
                      <a:pt x="0" y="108"/>
                      <a:pt x="2" y="100"/>
                      <a:pt x="4" y="93"/>
                    </a:cubicBezTo>
                    <a:cubicBezTo>
                      <a:pt x="7" y="85"/>
                      <a:pt x="13" y="81"/>
                      <a:pt x="18" y="75"/>
                    </a:cubicBezTo>
                    <a:cubicBezTo>
                      <a:pt x="30" y="60"/>
                      <a:pt x="28" y="37"/>
                      <a:pt x="43" y="25"/>
                    </a:cubicBezTo>
                    <a:cubicBezTo>
                      <a:pt x="58" y="13"/>
                      <a:pt x="92" y="17"/>
                      <a:pt x="100" y="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6" name="Freeform 83">
                <a:extLst>
                  <a:ext uri="{FF2B5EF4-FFF2-40B4-BE49-F238E27FC236}">
                    <a16:creationId xmlns:a16="http://schemas.microsoft.com/office/drawing/2014/main" id="{78901FDB-147A-4832-BA0E-86EB746C0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2693"/>
                <a:ext cx="16" cy="168"/>
              </a:xfrm>
              <a:custGeom>
                <a:avLst/>
                <a:gdLst>
                  <a:gd name="T0" fmla="*/ 130 w 7"/>
                  <a:gd name="T1" fmla="*/ 2229 h 71"/>
                  <a:gd name="T2" fmla="*/ 167 w 7"/>
                  <a:gd name="T3" fmla="*/ 1763 h 71"/>
                  <a:gd name="T4" fmla="*/ 57 w 7"/>
                  <a:gd name="T5" fmla="*/ 1259 h 71"/>
                  <a:gd name="T6" fmla="*/ 25 w 7"/>
                  <a:gd name="T7" fmla="*/ 570 h 71"/>
                  <a:gd name="T8" fmla="*/ 110 w 7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1">
                    <a:moveTo>
                      <a:pt x="5" y="71"/>
                    </a:moveTo>
                    <a:cubicBezTo>
                      <a:pt x="5" y="66"/>
                      <a:pt x="7" y="61"/>
                      <a:pt x="6" y="56"/>
                    </a:cubicBezTo>
                    <a:cubicBezTo>
                      <a:pt x="6" y="50"/>
                      <a:pt x="3" y="45"/>
                      <a:pt x="2" y="40"/>
                    </a:cubicBezTo>
                    <a:cubicBezTo>
                      <a:pt x="0" y="33"/>
                      <a:pt x="0" y="25"/>
                      <a:pt x="1" y="18"/>
                    </a:cubicBezTo>
                    <a:cubicBezTo>
                      <a:pt x="1" y="12"/>
                      <a:pt x="5" y="5"/>
                      <a:pt x="4" y="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7" name="Freeform 84">
                <a:extLst>
                  <a:ext uri="{FF2B5EF4-FFF2-40B4-BE49-F238E27FC236}">
                    <a16:creationId xmlns:a16="http://schemas.microsoft.com/office/drawing/2014/main" id="{E319E5E1-5A66-40B8-8EAD-CE6FA176D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2793"/>
                <a:ext cx="276" cy="149"/>
              </a:xfrm>
              <a:custGeom>
                <a:avLst/>
                <a:gdLst>
                  <a:gd name="T0" fmla="*/ 45 w 124"/>
                  <a:gd name="T1" fmla="*/ 1970 h 63"/>
                  <a:gd name="T2" fmla="*/ 361 w 124"/>
                  <a:gd name="T3" fmla="*/ 1220 h 63"/>
                  <a:gd name="T4" fmla="*/ 1278 w 124"/>
                  <a:gd name="T5" fmla="*/ 844 h 63"/>
                  <a:gd name="T6" fmla="*/ 1818 w 124"/>
                  <a:gd name="T7" fmla="*/ 622 h 63"/>
                  <a:gd name="T8" fmla="*/ 2204 w 124"/>
                  <a:gd name="T9" fmla="*/ 184 h 63"/>
                  <a:gd name="T10" fmla="*/ 3043 w 124"/>
                  <a:gd name="T11" fmla="*/ 279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4" h="63">
                    <a:moveTo>
                      <a:pt x="2" y="63"/>
                    </a:moveTo>
                    <a:cubicBezTo>
                      <a:pt x="0" y="55"/>
                      <a:pt x="10" y="44"/>
                      <a:pt x="15" y="39"/>
                    </a:cubicBezTo>
                    <a:cubicBezTo>
                      <a:pt x="26" y="30"/>
                      <a:pt x="39" y="30"/>
                      <a:pt x="52" y="27"/>
                    </a:cubicBezTo>
                    <a:cubicBezTo>
                      <a:pt x="60" y="26"/>
                      <a:pt x="67" y="24"/>
                      <a:pt x="74" y="20"/>
                    </a:cubicBezTo>
                    <a:cubicBezTo>
                      <a:pt x="80" y="16"/>
                      <a:pt x="84" y="10"/>
                      <a:pt x="90" y="6"/>
                    </a:cubicBezTo>
                    <a:cubicBezTo>
                      <a:pt x="103" y="0"/>
                      <a:pt x="111" y="10"/>
                      <a:pt x="124" y="9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8" name="Freeform 85">
                <a:extLst>
                  <a:ext uri="{FF2B5EF4-FFF2-40B4-BE49-F238E27FC236}">
                    <a16:creationId xmlns:a16="http://schemas.microsoft.com/office/drawing/2014/main" id="{CBD00AE6-0CE8-4B20-ACE3-4A7203556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0" y="2374"/>
                <a:ext cx="205" cy="369"/>
              </a:xfrm>
              <a:custGeom>
                <a:avLst/>
                <a:gdLst>
                  <a:gd name="T0" fmla="*/ 2268 w 92"/>
                  <a:gd name="T1" fmla="*/ 0 h 155"/>
                  <a:gd name="T2" fmla="*/ 2224 w 92"/>
                  <a:gd name="T3" fmla="*/ 838 h 155"/>
                  <a:gd name="T4" fmla="*/ 2224 w 92"/>
                  <a:gd name="T5" fmla="*/ 1633 h 155"/>
                  <a:gd name="T6" fmla="*/ 2025 w 92"/>
                  <a:gd name="T7" fmla="*/ 2254 h 155"/>
                  <a:gd name="T8" fmla="*/ 1872 w 92"/>
                  <a:gd name="T9" fmla="*/ 2952 h 155"/>
                  <a:gd name="T10" fmla="*/ 938 w 92"/>
                  <a:gd name="T11" fmla="*/ 3821 h 155"/>
                  <a:gd name="T12" fmla="*/ 622 w 92"/>
                  <a:gd name="T13" fmla="*/ 4561 h 155"/>
                  <a:gd name="T14" fmla="*/ 0 w 92"/>
                  <a:gd name="T15" fmla="*/ 4885 h 1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2" h="155">
                    <a:moveTo>
                      <a:pt x="92" y="0"/>
                    </a:moveTo>
                    <a:cubicBezTo>
                      <a:pt x="92" y="8"/>
                      <a:pt x="90" y="17"/>
                      <a:pt x="90" y="26"/>
                    </a:cubicBezTo>
                    <a:cubicBezTo>
                      <a:pt x="89" y="34"/>
                      <a:pt x="91" y="43"/>
                      <a:pt x="90" y="51"/>
                    </a:cubicBezTo>
                    <a:cubicBezTo>
                      <a:pt x="89" y="58"/>
                      <a:pt x="84" y="64"/>
                      <a:pt x="82" y="70"/>
                    </a:cubicBezTo>
                    <a:cubicBezTo>
                      <a:pt x="79" y="77"/>
                      <a:pt x="79" y="85"/>
                      <a:pt x="76" y="92"/>
                    </a:cubicBezTo>
                    <a:cubicBezTo>
                      <a:pt x="70" y="107"/>
                      <a:pt x="49" y="109"/>
                      <a:pt x="38" y="119"/>
                    </a:cubicBezTo>
                    <a:cubicBezTo>
                      <a:pt x="32" y="125"/>
                      <a:pt x="31" y="135"/>
                      <a:pt x="25" y="142"/>
                    </a:cubicBezTo>
                    <a:cubicBezTo>
                      <a:pt x="21" y="146"/>
                      <a:pt x="6" y="155"/>
                      <a:pt x="0" y="152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9" name="Freeform 86">
                <a:extLst>
                  <a:ext uri="{FF2B5EF4-FFF2-40B4-BE49-F238E27FC236}">
                    <a16:creationId xmlns:a16="http://schemas.microsoft.com/office/drawing/2014/main" id="{12D39C80-B670-427A-A1B3-8788F2A11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2522"/>
                <a:ext cx="44" cy="233"/>
              </a:xfrm>
              <a:custGeom>
                <a:avLst/>
                <a:gdLst>
                  <a:gd name="T0" fmla="*/ 117 w 20"/>
                  <a:gd name="T1" fmla="*/ 0 h 98"/>
                  <a:gd name="T2" fmla="*/ 213 w 20"/>
                  <a:gd name="T3" fmla="*/ 701 h 98"/>
                  <a:gd name="T4" fmla="*/ 330 w 20"/>
                  <a:gd name="T5" fmla="*/ 1503 h 98"/>
                  <a:gd name="T6" fmla="*/ 20 w 20"/>
                  <a:gd name="T7" fmla="*/ 2301 h 98"/>
                  <a:gd name="T8" fmla="*/ 469 w 20"/>
                  <a:gd name="T9" fmla="*/ 3131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98">
                    <a:moveTo>
                      <a:pt x="5" y="0"/>
                    </a:moveTo>
                    <a:cubicBezTo>
                      <a:pt x="1" y="5"/>
                      <a:pt x="5" y="16"/>
                      <a:pt x="9" y="22"/>
                    </a:cubicBezTo>
                    <a:cubicBezTo>
                      <a:pt x="14" y="30"/>
                      <a:pt x="17" y="37"/>
                      <a:pt x="14" y="47"/>
                    </a:cubicBezTo>
                    <a:cubicBezTo>
                      <a:pt x="10" y="56"/>
                      <a:pt x="2" y="62"/>
                      <a:pt x="1" y="72"/>
                    </a:cubicBezTo>
                    <a:cubicBezTo>
                      <a:pt x="0" y="82"/>
                      <a:pt x="10" y="96"/>
                      <a:pt x="20" y="98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0" name="Freeform 87">
                <a:extLst>
                  <a:ext uri="{FF2B5EF4-FFF2-40B4-BE49-F238E27FC236}">
                    <a16:creationId xmlns:a16="http://schemas.microsoft.com/office/drawing/2014/main" id="{EBFA4EF9-BA7E-4C4D-BE73-0AB360891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4" y="2683"/>
                <a:ext cx="49" cy="297"/>
              </a:xfrm>
              <a:custGeom>
                <a:avLst/>
                <a:gdLst>
                  <a:gd name="T0" fmla="*/ 541 w 22"/>
                  <a:gd name="T1" fmla="*/ 0 h 125"/>
                  <a:gd name="T2" fmla="*/ 298 w 22"/>
                  <a:gd name="T3" fmla="*/ 763 h 125"/>
                  <a:gd name="T4" fmla="*/ 263 w 22"/>
                  <a:gd name="T5" fmla="*/ 1920 h 125"/>
                  <a:gd name="T6" fmla="*/ 80 w 22"/>
                  <a:gd name="T7" fmla="*/ 2806 h 125"/>
                  <a:gd name="T8" fmla="*/ 45 w 22"/>
                  <a:gd name="T9" fmla="*/ 3381 h 125"/>
                  <a:gd name="T10" fmla="*/ 243 w 22"/>
                  <a:gd name="T11" fmla="*/ 3985 h 1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125">
                    <a:moveTo>
                      <a:pt x="22" y="0"/>
                    </a:moveTo>
                    <a:cubicBezTo>
                      <a:pt x="20" y="8"/>
                      <a:pt x="15" y="16"/>
                      <a:pt x="12" y="24"/>
                    </a:cubicBezTo>
                    <a:cubicBezTo>
                      <a:pt x="9" y="37"/>
                      <a:pt x="9" y="48"/>
                      <a:pt x="11" y="60"/>
                    </a:cubicBezTo>
                    <a:cubicBezTo>
                      <a:pt x="13" y="71"/>
                      <a:pt x="6" y="79"/>
                      <a:pt x="3" y="88"/>
                    </a:cubicBezTo>
                    <a:cubicBezTo>
                      <a:pt x="1" y="95"/>
                      <a:pt x="0" y="100"/>
                      <a:pt x="2" y="106"/>
                    </a:cubicBezTo>
                    <a:cubicBezTo>
                      <a:pt x="4" y="113"/>
                      <a:pt x="10" y="120"/>
                      <a:pt x="10" y="125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Freeform 88">
                <a:extLst>
                  <a:ext uri="{FF2B5EF4-FFF2-40B4-BE49-F238E27FC236}">
                    <a16:creationId xmlns:a16="http://schemas.microsoft.com/office/drawing/2014/main" id="{349703AC-3C14-47F7-ACCC-5ECB435E9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7" y="2688"/>
                <a:ext cx="232" cy="314"/>
              </a:xfrm>
              <a:custGeom>
                <a:avLst/>
                <a:gdLst>
                  <a:gd name="T0" fmla="*/ 2579 w 104"/>
                  <a:gd name="T1" fmla="*/ 0 h 132"/>
                  <a:gd name="T2" fmla="*/ 2273 w 104"/>
                  <a:gd name="T3" fmla="*/ 771 h 132"/>
                  <a:gd name="T4" fmla="*/ 1787 w 104"/>
                  <a:gd name="T5" fmla="*/ 1251 h 132"/>
                  <a:gd name="T6" fmla="*/ 1334 w 104"/>
                  <a:gd name="T7" fmla="*/ 1534 h 132"/>
                  <a:gd name="T8" fmla="*/ 1044 w 104"/>
                  <a:gd name="T9" fmla="*/ 2089 h 132"/>
                  <a:gd name="T10" fmla="*/ 299 w 104"/>
                  <a:gd name="T11" fmla="*/ 2721 h 132"/>
                  <a:gd name="T12" fmla="*/ 178 w 104"/>
                  <a:gd name="T13" fmla="*/ 3525 h 132"/>
                  <a:gd name="T14" fmla="*/ 0 w 104"/>
                  <a:gd name="T15" fmla="*/ 4227 h 1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4" h="132">
                    <a:moveTo>
                      <a:pt x="104" y="0"/>
                    </a:moveTo>
                    <a:cubicBezTo>
                      <a:pt x="104" y="0"/>
                      <a:pt x="96" y="20"/>
                      <a:pt x="92" y="24"/>
                    </a:cubicBezTo>
                    <a:cubicBezTo>
                      <a:pt x="86" y="31"/>
                      <a:pt x="81" y="35"/>
                      <a:pt x="72" y="39"/>
                    </a:cubicBezTo>
                    <a:cubicBezTo>
                      <a:pt x="66" y="41"/>
                      <a:pt x="58" y="44"/>
                      <a:pt x="54" y="48"/>
                    </a:cubicBezTo>
                    <a:cubicBezTo>
                      <a:pt x="48" y="53"/>
                      <a:pt x="47" y="60"/>
                      <a:pt x="42" y="65"/>
                    </a:cubicBezTo>
                    <a:cubicBezTo>
                      <a:pt x="32" y="74"/>
                      <a:pt x="16" y="69"/>
                      <a:pt x="12" y="85"/>
                    </a:cubicBezTo>
                    <a:cubicBezTo>
                      <a:pt x="9" y="93"/>
                      <a:pt x="9" y="102"/>
                      <a:pt x="7" y="110"/>
                    </a:cubicBezTo>
                    <a:cubicBezTo>
                      <a:pt x="5" y="118"/>
                      <a:pt x="2" y="125"/>
                      <a:pt x="0" y="132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2" name="Freeform 89">
                <a:extLst>
                  <a:ext uri="{FF2B5EF4-FFF2-40B4-BE49-F238E27FC236}">
                    <a16:creationId xmlns:a16="http://schemas.microsoft.com/office/drawing/2014/main" id="{77370448-89DD-4381-A63D-DC5788087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3" y="2785"/>
                <a:ext cx="225" cy="86"/>
              </a:xfrm>
              <a:custGeom>
                <a:avLst/>
                <a:gdLst>
                  <a:gd name="T0" fmla="*/ 2486 w 101"/>
                  <a:gd name="T1" fmla="*/ 189 h 36"/>
                  <a:gd name="T2" fmla="*/ 1989 w 101"/>
                  <a:gd name="T3" fmla="*/ 423 h 36"/>
                  <a:gd name="T4" fmla="*/ 1504 w 101"/>
                  <a:gd name="T5" fmla="*/ 136 h 36"/>
                  <a:gd name="T6" fmla="*/ 838 w 101"/>
                  <a:gd name="T7" fmla="*/ 518 h 36"/>
                  <a:gd name="T8" fmla="*/ 421 w 101"/>
                  <a:gd name="T9" fmla="*/ 884 h 36"/>
                  <a:gd name="T10" fmla="*/ 0 w 101"/>
                  <a:gd name="T11" fmla="*/ 1171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1" h="36">
                    <a:moveTo>
                      <a:pt x="101" y="6"/>
                    </a:moveTo>
                    <a:cubicBezTo>
                      <a:pt x="96" y="5"/>
                      <a:pt x="87" y="13"/>
                      <a:pt x="81" y="13"/>
                    </a:cubicBezTo>
                    <a:cubicBezTo>
                      <a:pt x="73" y="13"/>
                      <a:pt x="68" y="7"/>
                      <a:pt x="61" y="4"/>
                    </a:cubicBezTo>
                    <a:cubicBezTo>
                      <a:pt x="50" y="0"/>
                      <a:pt x="40" y="7"/>
                      <a:pt x="34" y="16"/>
                    </a:cubicBezTo>
                    <a:cubicBezTo>
                      <a:pt x="28" y="24"/>
                      <a:pt x="26" y="24"/>
                      <a:pt x="17" y="27"/>
                    </a:cubicBezTo>
                    <a:cubicBezTo>
                      <a:pt x="11" y="28"/>
                      <a:pt x="4" y="32"/>
                      <a:pt x="0" y="36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3" name="Freeform 90">
                <a:extLst>
                  <a:ext uri="{FF2B5EF4-FFF2-40B4-BE49-F238E27FC236}">
                    <a16:creationId xmlns:a16="http://schemas.microsoft.com/office/drawing/2014/main" id="{16BC2E0B-A3C9-4AC2-A187-D50FC7312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3" y="2683"/>
                <a:ext cx="232" cy="314"/>
              </a:xfrm>
              <a:custGeom>
                <a:avLst/>
                <a:gdLst>
                  <a:gd name="T0" fmla="*/ 2579 w 104"/>
                  <a:gd name="T1" fmla="*/ 0 h 132"/>
                  <a:gd name="T2" fmla="*/ 2273 w 104"/>
                  <a:gd name="T3" fmla="*/ 771 h 132"/>
                  <a:gd name="T4" fmla="*/ 1787 w 104"/>
                  <a:gd name="T5" fmla="*/ 1211 h 132"/>
                  <a:gd name="T6" fmla="*/ 1309 w 104"/>
                  <a:gd name="T7" fmla="*/ 1534 h 132"/>
                  <a:gd name="T8" fmla="*/ 1044 w 104"/>
                  <a:gd name="T9" fmla="*/ 2089 h 132"/>
                  <a:gd name="T10" fmla="*/ 279 w 104"/>
                  <a:gd name="T11" fmla="*/ 2693 h 132"/>
                  <a:gd name="T12" fmla="*/ 178 w 104"/>
                  <a:gd name="T13" fmla="*/ 3525 h 132"/>
                  <a:gd name="T14" fmla="*/ 0 w 104"/>
                  <a:gd name="T15" fmla="*/ 4227 h 1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4" h="132">
                    <a:moveTo>
                      <a:pt x="104" y="0"/>
                    </a:moveTo>
                    <a:cubicBezTo>
                      <a:pt x="104" y="0"/>
                      <a:pt x="96" y="20"/>
                      <a:pt x="92" y="24"/>
                    </a:cubicBezTo>
                    <a:cubicBezTo>
                      <a:pt x="86" y="31"/>
                      <a:pt x="80" y="35"/>
                      <a:pt x="72" y="38"/>
                    </a:cubicBezTo>
                    <a:cubicBezTo>
                      <a:pt x="66" y="41"/>
                      <a:pt x="58" y="43"/>
                      <a:pt x="53" y="48"/>
                    </a:cubicBezTo>
                    <a:cubicBezTo>
                      <a:pt x="48" y="52"/>
                      <a:pt x="47" y="60"/>
                      <a:pt x="42" y="65"/>
                    </a:cubicBezTo>
                    <a:cubicBezTo>
                      <a:pt x="32" y="74"/>
                      <a:pt x="16" y="68"/>
                      <a:pt x="11" y="84"/>
                    </a:cubicBezTo>
                    <a:cubicBezTo>
                      <a:pt x="9" y="93"/>
                      <a:pt x="9" y="101"/>
                      <a:pt x="7" y="110"/>
                    </a:cubicBezTo>
                    <a:cubicBezTo>
                      <a:pt x="5" y="117"/>
                      <a:pt x="2" y="124"/>
                      <a:pt x="0" y="132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4" name="Freeform 91">
                <a:extLst>
                  <a:ext uri="{FF2B5EF4-FFF2-40B4-BE49-F238E27FC236}">
                    <a16:creationId xmlns:a16="http://schemas.microsoft.com/office/drawing/2014/main" id="{9AC548DF-E24D-4F3E-A0CF-88DDB4B6E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8" y="2781"/>
                <a:ext cx="225" cy="85"/>
              </a:xfrm>
              <a:custGeom>
                <a:avLst/>
                <a:gdLst>
                  <a:gd name="T0" fmla="*/ 2486 w 101"/>
                  <a:gd name="T1" fmla="*/ 184 h 36"/>
                  <a:gd name="T2" fmla="*/ 1989 w 101"/>
                  <a:gd name="T3" fmla="*/ 406 h 36"/>
                  <a:gd name="T4" fmla="*/ 1504 w 101"/>
                  <a:gd name="T5" fmla="*/ 118 h 36"/>
                  <a:gd name="T6" fmla="*/ 838 w 101"/>
                  <a:gd name="T7" fmla="*/ 503 h 36"/>
                  <a:gd name="T8" fmla="*/ 421 w 101"/>
                  <a:gd name="T9" fmla="*/ 803 h 36"/>
                  <a:gd name="T10" fmla="*/ 0 w 101"/>
                  <a:gd name="T11" fmla="*/ 1122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1" h="36">
                    <a:moveTo>
                      <a:pt x="101" y="6"/>
                    </a:moveTo>
                    <a:cubicBezTo>
                      <a:pt x="96" y="5"/>
                      <a:pt x="87" y="13"/>
                      <a:pt x="81" y="13"/>
                    </a:cubicBezTo>
                    <a:cubicBezTo>
                      <a:pt x="73" y="12"/>
                      <a:pt x="68" y="6"/>
                      <a:pt x="61" y="4"/>
                    </a:cubicBezTo>
                    <a:cubicBezTo>
                      <a:pt x="50" y="0"/>
                      <a:pt x="40" y="7"/>
                      <a:pt x="34" y="16"/>
                    </a:cubicBezTo>
                    <a:cubicBezTo>
                      <a:pt x="28" y="24"/>
                      <a:pt x="26" y="24"/>
                      <a:pt x="17" y="26"/>
                    </a:cubicBezTo>
                    <a:cubicBezTo>
                      <a:pt x="11" y="28"/>
                      <a:pt x="4" y="32"/>
                      <a:pt x="0" y="36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5" name="Freeform 92">
                <a:extLst>
                  <a:ext uri="{FF2B5EF4-FFF2-40B4-BE49-F238E27FC236}">
                    <a16:creationId xmlns:a16="http://schemas.microsoft.com/office/drawing/2014/main" id="{13932199-7FFA-47E7-AE7B-B16C01FD7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4" y="2698"/>
                <a:ext cx="24" cy="256"/>
              </a:xfrm>
              <a:custGeom>
                <a:avLst/>
                <a:gdLst>
                  <a:gd name="T0" fmla="*/ 0 w 11"/>
                  <a:gd name="T1" fmla="*/ 0 h 108"/>
                  <a:gd name="T2" fmla="*/ 229 w 11"/>
                  <a:gd name="T3" fmla="*/ 922 h 108"/>
                  <a:gd name="T4" fmla="*/ 72 w 11"/>
                  <a:gd name="T5" fmla="*/ 1771 h 108"/>
                  <a:gd name="T6" fmla="*/ 96 w 11"/>
                  <a:gd name="T7" fmla="*/ 3411 h 108"/>
                  <a:gd name="T8" fmla="*/ 72 w 11"/>
                  <a:gd name="T9" fmla="*/ 3342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08">
                    <a:moveTo>
                      <a:pt x="0" y="0"/>
                    </a:moveTo>
                    <a:cubicBezTo>
                      <a:pt x="1" y="10"/>
                      <a:pt x="9" y="18"/>
                      <a:pt x="10" y="29"/>
                    </a:cubicBezTo>
                    <a:cubicBezTo>
                      <a:pt x="11" y="39"/>
                      <a:pt x="5" y="47"/>
                      <a:pt x="3" y="56"/>
                    </a:cubicBezTo>
                    <a:cubicBezTo>
                      <a:pt x="0" y="74"/>
                      <a:pt x="8" y="90"/>
                      <a:pt x="4" y="108"/>
                    </a:cubicBezTo>
                    <a:cubicBezTo>
                      <a:pt x="3" y="108"/>
                      <a:pt x="3" y="107"/>
                      <a:pt x="3" y="106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6" name="Freeform 93">
                <a:extLst>
                  <a:ext uri="{FF2B5EF4-FFF2-40B4-BE49-F238E27FC236}">
                    <a16:creationId xmlns:a16="http://schemas.microsoft.com/office/drawing/2014/main" id="{DE28EA70-586D-4E24-A414-B708A9467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" y="2769"/>
                <a:ext cx="74" cy="109"/>
              </a:xfrm>
              <a:custGeom>
                <a:avLst/>
                <a:gdLst>
                  <a:gd name="T0" fmla="*/ 834 w 33"/>
                  <a:gd name="T1" fmla="*/ 0 h 46"/>
                  <a:gd name="T2" fmla="*/ 428 w 33"/>
                  <a:gd name="T3" fmla="*/ 573 h 46"/>
                  <a:gd name="T4" fmla="*/ 146 w 33"/>
                  <a:gd name="T5" fmla="*/ 1012 h 46"/>
                  <a:gd name="T6" fmla="*/ 0 w 33"/>
                  <a:gd name="T7" fmla="*/ 1448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46">
                    <a:moveTo>
                      <a:pt x="33" y="0"/>
                    </a:moveTo>
                    <a:cubicBezTo>
                      <a:pt x="31" y="8"/>
                      <a:pt x="23" y="13"/>
                      <a:pt x="17" y="18"/>
                    </a:cubicBezTo>
                    <a:cubicBezTo>
                      <a:pt x="13" y="22"/>
                      <a:pt x="9" y="27"/>
                      <a:pt x="6" y="32"/>
                    </a:cubicBezTo>
                    <a:cubicBezTo>
                      <a:pt x="4" y="37"/>
                      <a:pt x="3" y="43"/>
                      <a:pt x="0" y="46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7" name="Freeform 94">
                <a:extLst>
                  <a:ext uri="{FF2B5EF4-FFF2-40B4-BE49-F238E27FC236}">
                    <a16:creationId xmlns:a16="http://schemas.microsoft.com/office/drawing/2014/main" id="{DB052A80-C159-4786-BC9C-D4E379899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3" y="3028"/>
                <a:ext cx="33" cy="114"/>
              </a:xfrm>
              <a:custGeom>
                <a:avLst/>
                <a:gdLst>
                  <a:gd name="T0" fmla="*/ 354 w 15"/>
                  <a:gd name="T1" fmla="*/ 0 h 48"/>
                  <a:gd name="T2" fmla="*/ 141 w 15"/>
                  <a:gd name="T3" fmla="*/ 857 h 48"/>
                  <a:gd name="T4" fmla="*/ 194 w 15"/>
                  <a:gd name="T5" fmla="*/ 1178 h 48"/>
                  <a:gd name="T6" fmla="*/ 213 w 15"/>
                  <a:gd name="T7" fmla="*/ 153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48">
                    <a:moveTo>
                      <a:pt x="15" y="0"/>
                    </a:moveTo>
                    <a:cubicBezTo>
                      <a:pt x="6" y="9"/>
                      <a:pt x="0" y="14"/>
                      <a:pt x="6" y="27"/>
                    </a:cubicBezTo>
                    <a:cubicBezTo>
                      <a:pt x="8" y="32"/>
                      <a:pt x="8" y="31"/>
                      <a:pt x="8" y="37"/>
                    </a:cubicBezTo>
                    <a:cubicBezTo>
                      <a:pt x="7" y="41"/>
                      <a:pt x="5" y="44"/>
                      <a:pt x="9" y="48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8" name="Freeform 95">
                <a:extLst>
                  <a:ext uri="{FF2B5EF4-FFF2-40B4-BE49-F238E27FC236}">
                    <a16:creationId xmlns:a16="http://schemas.microsoft.com/office/drawing/2014/main" id="{3003FD36-1C52-4BED-853E-56ACEC399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3170"/>
                <a:ext cx="89" cy="340"/>
              </a:xfrm>
              <a:custGeom>
                <a:avLst/>
                <a:gdLst>
                  <a:gd name="T0" fmla="*/ 981 w 40"/>
                  <a:gd name="T1" fmla="*/ 0 h 143"/>
                  <a:gd name="T2" fmla="*/ 118 w 40"/>
                  <a:gd name="T3" fmla="*/ 1921 h 143"/>
                  <a:gd name="T4" fmla="*/ 100 w 40"/>
                  <a:gd name="T5" fmla="*/ 3131 h 143"/>
                  <a:gd name="T6" fmla="*/ 178 w 40"/>
                  <a:gd name="T7" fmla="*/ 4567 h 1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" h="143">
                    <a:moveTo>
                      <a:pt x="40" y="0"/>
                    </a:moveTo>
                    <a:cubicBezTo>
                      <a:pt x="40" y="25"/>
                      <a:pt x="13" y="39"/>
                      <a:pt x="5" y="60"/>
                    </a:cubicBezTo>
                    <a:cubicBezTo>
                      <a:pt x="0" y="73"/>
                      <a:pt x="3" y="85"/>
                      <a:pt x="4" y="98"/>
                    </a:cubicBezTo>
                    <a:cubicBezTo>
                      <a:pt x="5" y="113"/>
                      <a:pt x="3" y="129"/>
                      <a:pt x="7" y="143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9" name="Freeform 96">
                <a:extLst>
                  <a:ext uri="{FF2B5EF4-FFF2-40B4-BE49-F238E27FC236}">
                    <a16:creationId xmlns:a16="http://schemas.microsoft.com/office/drawing/2014/main" id="{B5D5E04A-DAE7-4133-8142-4D3C47B8C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" y="3318"/>
                <a:ext cx="85" cy="206"/>
              </a:xfrm>
              <a:custGeom>
                <a:avLst/>
                <a:gdLst>
                  <a:gd name="T0" fmla="*/ 951 w 38"/>
                  <a:gd name="T1" fmla="*/ 0 h 87"/>
                  <a:gd name="T2" fmla="*/ 246 w 38"/>
                  <a:gd name="T3" fmla="*/ 1222 h 87"/>
                  <a:gd name="T4" fmla="*/ 0 w 38"/>
                  <a:gd name="T5" fmla="*/ 2735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" h="87">
                    <a:moveTo>
                      <a:pt x="38" y="0"/>
                    </a:moveTo>
                    <a:cubicBezTo>
                      <a:pt x="31" y="15"/>
                      <a:pt x="20" y="25"/>
                      <a:pt x="10" y="39"/>
                    </a:cubicBezTo>
                    <a:cubicBezTo>
                      <a:pt x="0" y="53"/>
                      <a:pt x="3" y="71"/>
                      <a:pt x="0" y="87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0" name="Freeform 97">
                <a:extLst>
                  <a:ext uri="{FF2B5EF4-FFF2-40B4-BE49-F238E27FC236}">
                    <a16:creationId xmlns:a16="http://schemas.microsoft.com/office/drawing/2014/main" id="{4D709A39-E225-4341-9F7A-342AE5342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9" y="3178"/>
                <a:ext cx="89" cy="339"/>
              </a:xfrm>
              <a:custGeom>
                <a:avLst/>
                <a:gdLst>
                  <a:gd name="T0" fmla="*/ 981 w 40"/>
                  <a:gd name="T1" fmla="*/ 0 h 143"/>
                  <a:gd name="T2" fmla="*/ 118 w 40"/>
                  <a:gd name="T3" fmla="*/ 1894 h 143"/>
                  <a:gd name="T4" fmla="*/ 100 w 40"/>
                  <a:gd name="T5" fmla="*/ 3091 h 143"/>
                  <a:gd name="T6" fmla="*/ 198 w 40"/>
                  <a:gd name="T7" fmla="*/ 4518 h 1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" h="143">
                    <a:moveTo>
                      <a:pt x="40" y="0"/>
                    </a:moveTo>
                    <a:cubicBezTo>
                      <a:pt x="40" y="24"/>
                      <a:pt x="13" y="39"/>
                      <a:pt x="5" y="60"/>
                    </a:cubicBezTo>
                    <a:cubicBezTo>
                      <a:pt x="0" y="73"/>
                      <a:pt x="4" y="85"/>
                      <a:pt x="4" y="98"/>
                    </a:cubicBezTo>
                    <a:cubicBezTo>
                      <a:pt x="5" y="113"/>
                      <a:pt x="3" y="129"/>
                      <a:pt x="8" y="143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1" name="Freeform 98">
                <a:extLst>
                  <a:ext uri="{FF2B5EF4-FFF2-40B4-BE49-F238E27FC236}">
                    <a16:creationId xmlns:a16="http://schemas.microsoft.com/office/drawing/2014/main" id="{21C5A51B-6B06-4B68-BE31-B54CA5BFA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6" y="3325"/>
                <a:ext cx="84" cy="204"/>
              </a:xfrm>
              <a:custGeom>
                <a:avLst/>
                <a:gdLst>
                  <a:gd name="T0" fmla="*/ 909 w 38"/>
                  <a:gd name="T1" fmla="*/ 0 h 86"/>
                  <a:gd name="T2" fmla="*/ 239 w 38"/>
                  <a:gd name="T3" fmla="*/ 1198 h 86"/>
                  <a:gd name="T4" fmla="*/ 0 w 38"/>
                  <a:gd name="T5" fmla="*/ 2723 h 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" h="86">
                    <a:moveTo>
                      <a:pt x="38" y="0"/>
                    </a:moveTo>
                    <a:cubicBezTo>
                      <a:pt x="31" y="15"/>
                      <a:pt x="20" y="25"/>
                      <a:pt x="10" y="38"/>
                    </a:cubicBezTo>
                    <a:cubicBezTo>
                      <a:pt x="0" y="52"/>
                      <a:pt x="4" y="71"/>
                      <a:pt x="0" y="86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2" name="Freeform 99">
                <a:extLst>
                  <a:ext uri="{FF2B5EF4-FFF2-40B4-BE49-F238E27FC236}">
                    <a16:creationId xmlns:a16="http://schemas.microsoft.com/office/drawing/2014/main" id="{088F53FB-E3ED-4033-A134-15EE42389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998"/>
                <a:ext cx="254" cy="497"/>
              </a:xfrm>
              <a:custGeom>
                <a:avLst/>
                <a:gdLst>
                  <a:gd name="T0" fmla="*/ 2810 w 114"/>
                  <a:gd name="T1" fmla="*/ 6587 h 209"/>
                  <a:gd name="T2" fmla="*/ 1181 w 114"/>
                  <a:gd name="T3" fmla="*/ 6237 h 209"/>
                  <a:gd name="T4" fmla="*/ 684 w 114"/>
                  <a:gd name="T5" fmla="*/ 4575 h 209"/>
                  <a:gd name="T6" fmla="*/ 441 w 114"/>
                  <a:gd name="T7" fmla="*/ 3641 h 209"/>
                  <a:gd name="T8" fmla="*/ 397 w 114"/>
                  <a:gd name="T9" fmla="*/ 2273 h 209"/>
                  <a:gd name="T10" fmla="*/ 223 w 114"/>
                  <a:gd name="T11" fmla="*/ 996 h 209"/>
                  <a:gd name="T12" fmla="*/ 0 w 114"/>
                  <a:gd name="T13" fmla="*/ 0 h 2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4" h="209">
                    <a:moveTo>
                      <a:pt x="114" y="206"/>
                    </a:moveTo>
                    <a:cubicBezTo>
                      <a:pt x="91" y="205"/>
                      <a:pt x="68" y="209"/>
                      <a:pt x="48" y="195"/>
                    </a:cubicBezTo>
                    <a:cubicBezTo>
                      <a:pt x="32" y="184"/>
                      <a:pt x="31" y="160"/>
                      <a:pt x="28" y="143"/>
                    </a:cubicBezTo>
                    <a:cubicBezTo>
                      <a:pt x="27" y="133"/>
                      <a:pt x="22" y="123"/>
                      <a:pt x="18" y="114"/>
                    </a:cubicBezTo>
                    <a:cubicBezTo>
                      <a:pt x="13" y="99"/>
                      <a:pt x="15" y="85"/>
                      <a:pt x="16" y="71"/>
                    </a:cubicBezTo>
                    <a:cubicBezTo>
                      <a:pt x="18" y="57"/>
                      <a:pt x="16" y="43"/>
                      <a:pt x="9" y="31"/>
                    </a:cubicBezTo>
                    <a:cubicBezTo>
                      <a:pt x="3" y="19"/>
                      <a:pt x="0" y="13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3" name="Freeform 100">
                <a:extLst>
                  <a:ext uri="{FF2B5EF4-FFF2-40B4-BE49-F238E27FC236}">
                    <a16:creationId xmlns:a16="http://schemas.microsoft.com/office/drawing/2014/main" id="{F6B77F3E-5A12-415C-8074-53B6C649D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1203"/>
                <a:ext cx="38" cy="256"/>
              </a:xfrm>
              <a:custGeom>
                <a:avLst/>
                <a:gdLst>
                  <a:gd name="T0" fmla="*/ 425 w 17"/>
                  <a:gd name="T1" fmla="*/ 3411 h 108"/>
                  <a:gd name="T2" fmla="*/ 344 w 17"/>
                  <a:gd name="T3" fmla="*/ 1825 h 108"/>
                  <a:gd name="T4" fmla="*/ 179 w 17"/>
                  <a:gd name="T5" fmla="*/ 1079 h 108"/>
                  <a:gd name="T6" fmla="*/ 279 w 17"/>
                  <a:gd name="T7" fmla="*/ 0 h 1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08">
                    <a:moveTo>
                      <a:pt x="17" y="108"/>
                    </a:moveTo>
                    <a:cubicBezTo>
                      <a:pt x="0" y="93"/>
                      <a:pt x="15" y="76"/>
                      <a:pt x="14" y="58"/>
                    </a:cubicBezTo>
                    <a:cubicBezTo>
                      <a:pt x="14" y="48"/>
                      <a:pt x="10" y="43"/>
                      <a:pt x="7" y="34"/>
                    </a:cubicBezTo>
                    <a:cubicBezTo>
                      <a:pt x="4" y="22"/>
                      <a:pt x="7" y="11"/>
                      <a:pt x="11" y="0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4" name="Freeform 101">
                <a:extLst>
                  <a:ext uri="{FF2B5EF4-FFF2-40B4-BE49-F238E27FC236}">
                    <a16:creationId xmlns:a16="http://schemas.microsoft.com/office/drawing/2014/main" id="{DB4D611C-85C6-4B7D-AB3A-448D0DD91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" y="1098"/>
                <a:ext cx="69" cy="162"/>
              </a:xfrm>
              <a:custGeom>
                <a:avLst/>
                <a:gdLst>
                  <a:gd name="T0" fmla="*/ 763 w 31"/>
                  <a:gd name="T1" fmla="*/ 2192 h 68"/>
                  <a:gd name="T2" fmla="*/ 223 w 31"/>
                  <a:gd name="T3" fmla="*/ 1544 h 68"/>
                  <a:gd name="T4" fmla="*/ 223 w 31"/>
                  <a:gd name="T5" fmla="*/ 0 h 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68">
                    <a:moveTo>
                      <a:pt x="31" y="68"/>
                    </a:moveTo>
                    <a:cubicBezTo>
                      <a:pt x="24" y="61"/>
                      <a:pt x="14" y="57"/>
                      <a:pt x="9" y="48"/>
                    </a:cubicBezTo>
                    <a:cubicBezTo>
                      <a:pt x="0" y="33"/>
                      <a:pt x="10" y="16"/>
                      <a:pt x="9" y="0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5" name="Freeform 102">
                <a:extLst>
                  <a:ext uri="{FF2B5EF4-FFF2-40B4-BE49-F238E27FC236}">
                    <a16:creationId xmlns:a16="http://schemas.microsoft.com/office/drawing/2014/main" id="{4BE6CA7C-D13E-4D59-B47F-30F9CEE25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991"/>
                <a:ext cx="252" cy="499"/>
              </a:xfrm>
              <a:custGeom>
                <a:avLst/>
                <a:gdLst>
                  <a:gd name="T0" fmla="*/ 2794 w 113"/>
                  <a:gd name="T1" fmla="*/ 6561 h 210"/>
                  <a:gd name="T2" fmla="*/ 1189 w 113"/>
                  <a:gd name="T3" fmla="*/ 6249 h 210"/>
                  <a:gd name="T4" fmla="*/ 687 w 113"/>
                  <a:gd name="T5" fmla="*/ 4562 h 210"/>
                  <a:gd name="T6" fmla="*/ 442 w 113"/>
                  <a:gd name="T7" fmla="*/ 3636 h 210"/>
                  <a:gd name="T8" fmla="*/ 397 w 113"/>
                  <a:gd name="T9" fmla="*/ 2269 h 210"/>
                  <a:gd name="T10" fmla="*/ 223 w 113"/>
                  <a:gd name="T11" fmla="*/ 1022 h 210"/>
                  <a:gd name="T12" fmla="*/ 0 w 113"/>
                  <a:gd name="T13" fmla="*/ 0 h 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10">
                    <a:moveTo>
                      <a:pt x="113" y="206"/>
                    </a:moveTo>
                    <a:cubicBezTo>
                      <a:pt x="90" y="206"/>
                      <a:pt x="68" y="210"/>
                      <a:pt x="48" y="196"/>
                    </a:cubicBezTo>
                    <a:cubicBezTo>
                      <a:pt x="32" y="184"/>
                      <a:pt x="31" y="161"/>
                      <a:pt x="28" y="143"/>
                    </a:cubicBezTo>
                    <a:cubicBezTo>
                      <a:pt x="26" y="133"/>
                      <a:pt x="21" y="123"/>
                      <a:pt x="18" y="114"/>
                    </a:cubicBezTo>
                    <a:cubicBezTo>
                      <a:pt x="12" y="100"/>
                      <a:pt x="14" y="86"/>
                      <a:pt x="16" y="71"/>
                    </a:cubicBezTo>
                    <a:cubicBezTo>
                      <a:pt x="18" y="58"/>
                      <a:pt x="15" y="44"/>
                      <a:pt x="9" y="32"/>
                    </a:cubicBezTo>
                    <a:cubicBezTo>
                      <a:pt x="2" y="20"/>
                      <a:pt x="0" y="14"/>
                      <a:pt x="0" y="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6" name="Freeform 103">
                <a:extLst>
                  <a:ext uri="{FF2B5EF4-FFF2-40B4-BE49-F238E27FC236}">
                    <a16:creationId xmlns:a16="http://schemas.microsoft.com/office/drawing/2014/main" id="{33AD3926-C4F9-4E67-9B3B-A3788E96F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" y="1198"/>
                <a:ext cx="35" cy="254"/>
              </a:xfrm>
              <a:custGeom>
                <a:avLst/>
                <a:gdLst>
                  <a:gd name="T0" fmla="*/ 368 w 16"/>
                  <a:gd name="T1" fmla="*/ 3397 h 107"/>
                  <a:gd name="T2" fmla="*/ 326 w 16"/>
                  <a:gd name="T3" fmla="*/ 1804 h 107"/>
                  <a:gd name="T4" fmla="*/ 133 w 16"/>
                  <a:gd name="T5" fmla="*/ 1042 h 107"/>
                  <a:gd name="T6" fmla="*/ 230 w 16"/>
                  <a:gd name="T7" fmla="*/ 0 h 10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07">
                    <a:moveTo>
                      <a:pt x="16" y="107"/>
                    </a:moveTo>
                    <a:cubicBezTo>
                      <a:pt x="0" y="92"/>
                      <a:pt x="14" y="75"/>
                      <a:pt x="14" y="57"/>
                    </a:cubicBezTo>
                    <a:cubicBezTo>
                      <a:pt x="13" y="48"/>
                      <a:pt x="9" y="42"/>
                      <a:pt x="6" y="33"/>
                    </a:cubicBezTo>
                    <a:cubicBezTo>
                      <a:pt x="3" y="22"/>
                      <a:pt x="7" y="11"/>
                      <a:pt x="10" y="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7" name="Freeform 104">
                <a:extLst>
                  <a:ext uri="{FF2B5EF4-FFF2-40B4-BE49-F238E27FC236}">
                    <a16:creationId xmlns:a16="http://schemas.microsoft.com/office/drawing/2014/main" id="{5280AFC7-660C-4BBB-82BD-3E3D46ABF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8" y="1093"/>
                <a:ext cx="69" cy="160"/>
              </a:xfrm>
              <a:custGeom>
                <a:avLst/>
                <a:gdLst>
                  <a:gd name="T0" fmla="*/ 763 w 31"/>
                  <a:gd name="T1" fmla="*/ 2178 h 67"/>
                  <a:gd name="T2" fmla="*/ 243 w 31"/>
                  <a:gd name="T3" fmla="*/ 1569 h 67"/>
                  <a:gd name="T4" fmla="*/ 243 w 31"/>
                  <a:gd name="T5" fmla="*/ 0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67">
                    <a:moveTo>
                      <a:pt x="31" y="67"/>
                    </a:moveTo>
                    <a:cubicBezTo>
                      <a:pt x="24" y="60"/>
                      <a:pt x="15" y="56"/>
                      <a:pt x="10" y="48"/>
                    </a:cubicBezTo>
                    <a:cubicBezTo>
                      <a:pt x="0" y="33"/>
                      <a:pt x="11" y="16"/>
                      <a:pt x="10" y="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8" name="Freeform 105">
                <a:extLst>
                  <a:ext uri="{FF2B5EF4-FFF2-40B4-BE49-F238E27FC236}">
                    <a16:creationId xmlns:a16="http://schemas.microsoft.com/office/drawing/2014/main" id="{5D49D5C7-180F-44B8-8C8C-891A2DD9F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979"/>
                <a:ext cx="138" cy="692"/>
              </a:xfrm>
              <a:custGeom>
                <a:avLst/>
                <a:gdLst>
                  <a:gd name="T0" fmla="*/ 1520 w 62"/>
                  <a:gd name="T1" fmla="*/ 9308 h 291"/>
                  <a:gd name="T2" fmla="*/ 937 w 62"/>
                  <a:gd name="T3" fmla="*/ 7895 h 291"/>
                  <a:gd name="T4" fmla="*/ 1006 w 62"/>
                  <a:gd name="T5" fmla="*/ 6820 h 291"/>
                  <a:gd name="T6" fmla="*/ 763 w 62"/>
                  <a:gd name="T7" fmla="*/ 5660 h 291"/>
                  <a:gd name="T8" fmla="*/ 565 w 62"/>
                  <a:gd name="T9" fmla="*/ 4292 h 291"/>
                  <a:gd name="T10" fmla="*/ 619 w 62"/>
                  <a:gd name="T11" fmla="*/ 2906 h 291"/>
                  <a:gd name="T12" fmla="*/ 178 w 62"/>
                  <a:gd name="T13" fmla="*/ 1374 h 291"/>
                  <a:gd name="T14" fmla="*/ 80 w 62"/>
                  <a:gd name="T15" fmla="*/ 0 h 29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2" h="291">
                    <a:moveTo>
                      <a:pt x="62" y="291"/>
                    </a:moveTo>
                    <a:cubicBezTo>
                      <a:pt x="47" y="283"/>
                      <a:pt x="37" y="264"/>
                      <a:pt x="38" y="247"/>
                    </a:cubicBezTo>
                    <a:cubicBezTo>
                      <a:pt x="39" y="235"/>
                      <a:pt x="42" y="225"/>
                      <a:pt x="41" y="213"/>
                    </a:cubicBezTo>
                    <a:cubicBezTo>
                      <a:pt x="41" y="201"/>
                      <a:pt x="36" y="188"/>
                      <a:pt x="31" y="177"/>
                    </a:cubicBezTo>
                    <a:cubicBezTo>
                      <a:pt x="25" y="161"/>
                      <a:pt x="20" y="151"/>
                      <a:pt x="23" y="134"/>
                    </a:cubicBezTo>
                    <a:cubicBezTo>
                      <a:pt x="25" y="119"/>
                      <a:pt x="28" y="106"/>
                      <a:pt x="25" y="91"/>
                    </a:cubicBezTo>
                    <a:cubicBezTo>
                      <a:pt x="21" y="74"/>
                      <a:pt x="13" y="59"/>
                      <a:pt x="7" y="43"/>
                    </a:cubicBezTo>
                    <a:cubicBezTo>
                      <a:pt x="0" y="26"/>
                      <a:pt x="0" y="17"/>
                      <a:pt x="3" y="0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9" name="Freeform 106">
                <a:extLst>
                  <a:ext uri="{FF2B5EF4-FFF2-40B4-BE49-F238E27FC236}">
                    <a16:creationId xmlns:a16="http://schemas.microsoft.com/office/drawing/2014/main" id="{28460577-2B1A-462D-8360-AAB7989F5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288"/>
                <a:ext cx="36" cy="179"/>
              </a:xfrm>
              <a:custGeom>
                <a:avLst/>
                <a:gdLst>
                  <a:gd name="T0" fmla="*/ 126 w 16"/>
                  <a:gd name="T1" fmla="*/ 2432 h 75"/>
                  <a:gd name="T2" fmla="*/ 365 w 16"/>
                  <a:gd name="T3" fmla="*/ 1401 h 75"/>
                  <a:gd name="T4" fmla="*/ 365 w 16"/>
                  <a:gd name="T5" fmla="*/ 654 h 75"/>
                  <a:gd name="T6" fmla="*/ 308 w 16"/>
                  <a:gd name="T7" fmla="*/ 0 h 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75">
                    <a:moveTo>
                      <a:pt x="5" y="75"/>
                    </a:moveTo>
                    <a:cubicBezTo>
                      <a:pt x="0" y="63"/>
                      <a:pt x="10" y="53"/>
                      <a:pt x="14" y="43"/>
                    </a:cubicBezTo>
                    <a:cubicBezTo>
                      <a:pt x="16" y="36"/>
                      <a:pt x="15" y="27"/>
                      <a:pt x="14" y="20"/>
                    </a:cubicBezTo>
                    <a:cubicBezTo>
                      <a:pt x="13" y="14"/>
                      <a:pt x="9" y="7"/>
                      <a:pt x="12" y="0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0" name="Freeform 107">
                <a:extLst>
                  <a:ext uri="{FF2B5EF4-FFF2-40B4-BE49-F238E27FC236}">
                    <a16:creationId xmlns:a16="http://schemas.microsoft.com/office/drawing/2014/main" id="{9A54AF19-16AC-4046-AE0A-1BDEC2DF6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1438"/>
                <a:ext cx="58" cy="143"/>
              </a:xfrm>
              <a:custGeom>
                <a:avLst/>
                <a:gdLst>
                  <a:gd name="T0" fmla="*/ 642 w 26"/>
                  <a:gd name="T1" fmla="*/ 1938 h 60"/>
                  <a:gd name="T2" fmla="*/ 299 w 26"/>
                  <a:gd name="T3" fmla="*/ 977 h 60"/>
                  <a:gd name="T4" fmla="*/ 0 w 26"/>
                  <a:gd name="T5" fmla="*/ 0 h 6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60">
                    <a:moveTo>
                      <a:pt x="26" y="60"/>
                    </a:moveTo>
                    <a:cubicBezTo>
                      <a:pt x="23" y="48"/>
                      <a:pt x="20" y="40"/>
                      <a:pt x="12" y="30"/>
                    </a:cubicBezTo>
                    <a:cubicBezTo>
                      <a:pt x="6" y="21"/>
                      <a:pt x="5" y="10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1" name="Freeform 108">
                <a:extLst>
                  <a:ext uri="{FF2B5EF4-FFF2-40B4-BE49-F238E27FC236}">
                    <a16:creationId xmlns:a16="http://schemas.microsoft.com/office/drawing/2014/main" id="{A7A20042-9E49-4D8B-80BB-19F7801B4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4" y="982"/>
                <a:ext cx="138" cy="694"/>
              </a:xfrm>
              <a:custGeom>
                <a:avLst/>
                <a:gdLst>
                  <a:gd name="T0" fmla="*/ 1520 w 62"/>
                  <a:gd name="T1" fmla="*/ 9314 h 292"/>
                  <a:gd name="T2" fmla="*/ 937 w 62"/>
                  <a:gd name="T3" fmla="*/ 7881 h 292"/>
                  <a:gd name="T4" fmla="*/ 1006 w 62"/>
                  <a:gd name="T5" fmla="*/ 6835 h 292"/>
                  <a:gd name="T6" fmla="*/ 763 w 62"/>
                  <a:gd name="T7" fmla="*/ 5654 h 292"/>
                  <a:gd name="T8" fmla="*/ 541 w 62"/>
                  <a:gd name="T9" fmla="*/ 4271 h 292"/>
                  <a:gd name="T10" fmla="*/ 585 w 62"/>
                  <a:gd name="T11" fmla="*/ 2942 h 292"/>
                  <a:gd name="T12" fmla="*/ 145 w 62"/>
                  <a:gd name="T13" fmla="*/ 1367 h 292"/>
                  <a:gd name="T14" fmla="*/ 45 w 62"/>
                  <a:gd name="T15" fmla="*/ 0 h 2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2" h="292">
                    <a:moveTo>
                      <a:pt x="62" y="292"/>
                    </a:moveTo>
                    <a:cubicBezTo>
                      <a:pt x="46" y="284"/>
                      <a:pt x="36" y="264"/>
                      <a:pt x="38" y="247"/>
                    </a:cubicBezTo>
                    <a:cubicBezTo>
                      <a:pt x="39" y="236"/>
                      <a:pt x="41" y="225"/>
                      <a:pt x="41" y="214"/>
                    </a:cubicBezTo>
                    <a:cubicBezTo>
                      <a:pt x="41" y="201"/>
                      <a:pt x="36" y="188"/>
                      <a:pt x="31" y="177"/>
                    </a:cubicBezTo>
                    <a:cubicBezTo>
                      <a:pt x="24" y="161"/>
                      <a:pt x="20" y="151"/>
                      <a:pt x="22" y="134"/>
                    </a:cubicBezTo>
                    <a:cubicBezTo>
                      <a:pt x="25" y="119"/>
                      <a:pt x="28" y="107"/>
                      <a:pt x="24" y="92"/>
                    </a:cubicBezTo>
                    <a:cubicBezTo>
                      <a:pt x="21" y="75"/>
                      <a:pt x="13" y="59"/>
                      <a:pt x="6" y="43"/>
                    </a:cubicBezTo>
                    <a:cubicBezTo>
                      <a:pt x="0" y="27"/>
                      <a:pt x="0" y="17"/>
                      <a:pt x="2" y="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2" name="Freeform 109">
                <a:extLst>
                  <a:ext uri="{FF2B5EF4-FFF2-40B4-BE49-F238E27FC236}">
                    <a16:creationId xmlns:a16="http://schemas.microsoft.com/office/drawing/2014/main" id="{F6EA8AC6-31BF-4331-AC0A-47B5A2DF8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" y="1291"/>
                <a:ext cx="33" cy="180"/>
              </a:xfrm>
              <a:custGeom>
                <a:avLst/>
                <a:gdLst>
                  <a:gd name="T0" fmla="*/ 97 w 15"/>
                  <a:gd name="T1" fmla="*/ 2390 h 76"/>
                  <a:gd name="T2" fmla="*/ 310 w 15"/>
                  <a:gd name="T3" fmla="*/ 1357 h 76"/>
                  <a:gd name="T4" fmla="*/ 330 w 15"/>
                  <a:gd name="T5" fmla="*/ 661 h 76"/>
                  <a:gd name="T6" fmla="*/ 275 w 15"/>
                  <a:gd name="T7" fmla="*/ 0 h 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76">
                    <a:moveTo>
                      <a:pt x="4" y="76"/>
                    </a:moveTo>
                    <a:cubicBezTo>
                      <a:pt x="0" y="63"/>
                      <a:pt x="10" y="54"/>
                      <a:pt x="13" y="43"/>
                    </a:cubicBezTo>
                    <a:cubicBezTo>
                      <a:pt x="15" y="37"/>
                      <a:pt x="15" y="28"/>
                      <a:pt x="14" y="21"/>
                    </a:cubicBezTo>
                    <a:cubicBezTo>
                      <a:pt x="13" y="14"/>
                      <a:pt x="8" y="7"/>
                      <a:pt x="12" y="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3" name="Freeform 110">
                <a:extLst>
                  <a:ext uri="{FF2B5EF4-FFF2-40B4-BE49-F238E27FC236}">
                    <a16:creationId xmlns:a16="http://schemas.microsoft.com/office/drawing/2014/main" id="{D786E49F-0FC5-4F62-ABA9-06A10B41F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1443"/>
                <a:ext cx="58" cy="142"/>
              </a:xfrm>
              <a:custGeom>
                <a:avLst/>
                <a:gdLst>
                  <a:gd name="T0" fmla="*/ 642 w 26"/>
                  <a:gd name="T1" fmla="*/ 1882 h 60"/>
                  <a:gd name="T2" fmla="*/ 323 w 26"/>
                  <a:gd name="T3" fmla="*/ 942 h 60"/>
                  <a:gd name="T4" fmla="*/ 0 w 26"/>
                  <a:gd name="T5" fmla="*/ 0 h 6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60">
                    <a:moveTo>
                      <a:pt x="26" y="60"/>
                    </a:moveTo>
                    <a:cubicBezTo>
                      <a:pt x="24" y="48"/>
                      <a:pt x="20" y="40"/>
                      <a:pt x="13" y="30"/>
                    </a:cubicBezTo>
                    <a:cubicBezTo>
                      <a:pt x="6" y="21"/>
                      <a:pt x="5" y="9"/>
                      <a:pt x="0" y="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4" name="Freeform 111">
                <a:extLst>
                  <a:ext uri="{FF2B5EF4-FFF2-40B4-BE49-F238E27FC236}">
                    <a16:creationId xmlns:a16="http://schemas.microsoft.com/office/drawing/2014/main" id="{0FB504BD-118A-47B4-BFAE-BC4361770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" y="1528"/>
                <a:ext cx="80" cy="167"/>
              </a:xfrm>
              <a:custGeom>
                <a:avLst/>
                <a:gdLst>
                  <a:gd name="T0" fmla="*/ 880 w 36"/>
                  <a:gd name="T1" fmla="*/ 0 h 70"/>
                  <a:gd name="T2" fmla="*/ 178 w 36"/>
                  <a:gd name="T3" fmla="*/ 842 h 70"/>
                  <a:gd name="T4" fmla="*/ 296 w 36"/>
                  <a:gd name="T5" fmla="*/ 2266 h 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70">
                    <a:moveTo>
                      <a:pt x="36" y="0"/>
                    </a:moveTo>
                    <a:cubicBezTo>
                      <a:pt x="31" y="14"/>
                      <a:pt x="14" y="15"/>
                      <a:pt x="7" y="26"/>
                    </a:cubicBezTo>
                    <a:cubicBezTo>
                      <a:pt x="0" y="38"/>
                      <a:pt x="9" y="58"/>
                      <a:pt x="12" y="7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5" name="Freeform 112">
                <a:extLst>
                  <a:ext uri="{FF2B5EF4-FFF2-40B4-BE49-F238E27FC236}">
                    <a16:creationId xmlns:a16="http://schemas.microsoft.com/office/drawing/2014/main" id="{029C05F2-6730-4F80-8320-0735BB794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1507"/>
                <a:ext cx="54" cy="107"/>
              </a:xfrm>
              <a:custGeom>
                <a:avLst/>
                <a:gdLst>
                  <a:gd name="T0" fmla="*/ 619 w 24"/>
                  <a:gd name="T1" fmla="*/ 0 h 45"/>
                  <a:gd name="T2" fmla="*/ 126 w 24"/>
                  <a:gd name="T3" fmla="*/ 739 h 45"/>
                  <a:gd name="T4" fmla="*/ 56 w 24"/>
                  <a:gd name="T5" fmla="*/ 1436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45">
                    <a:moveTo>
                      <a:pt x="24" y="0"/>
                    </a:moveTo>
                    <a:cubicBezTo>
                      <a:pt x="19" y="8"/>
                      <a:pt x="8" y="14"/>
                      <a:pt x="5" y="23"/>
                    </a:cubicBezTo>
                    <a:cubicBezTo>
                      <a:pt x="3" y="29"/>
                      <a:pt x="0" y="39"/>
                      <a:pt x="2" y="45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6" name="Freeform 113">
                <a:extLst>
                  <a:ext uri="{FF2B5EF4-FFF2-40B4-BE49-F238E27FC236}">
                    <a16:creationId xmlns:a16="http://schemas.microsoft.com/office/drawing/2014/main" id="{7907AB9B-3EE2-460B-979E-3191A4564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1728"/>
                <a:ext cx="101" cy="76"/>
              </a:xfrm>
              <a:custGeom>
                <a:avLst/>
                <a:gdLst>
                  <a:gd name="T0" fmla="*/ 0 w 45"/>
                  <a:gd name="T1" fmla="*/ 0 h 32"/>
                  <a:gd name="T2" fmla="*/ 635 w 45"/>
                  <a:gd name="T3" fmla="*/ 537 h 32"/>
                  <a:gd name="T4" fmla="*/ 1142 w 45"/>
                  <a:gd name="T5" fmla="*/ 1021 h 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32">
                    <a:moveTo>
                      <a:pt x="0" y="0"/>
                    </a:moveTo>
                    <a:cubicBezTo>
                      <a:pt x="8" y="10"/>
                      <a:pt x="13" y="13"/>
                      <a:pt x="25" y="17"/>
                    </a:cubicBezTo>
                    <a:cubicBezTo>
                      <a:pt x="33" y="20"/>
                      <a:pt x="43" y="23"/>
                      <a:pt x="45" y="32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7" name="Freeform 114">
                <a:extLst>
                  <a:ext uri="{FF2B5EF4-FFF2-40B4-BE49-F238E27FC236}">
                    <a16:creationId xmlns:a16="http://schemas.microsoft.com/office/drawing/2014/main" id="{6ACE6AA6-C49A-4C2B-B6DD-BC8F4DE87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1" y="1730"/>
                <a:ext cx="20" cy="64"/>
              </a:xfrm>
              <a:custGeom>
                <a:avLst/>
                <a:gdLst>
                  <a:gd name="T0" fmla="*/ 218 w 9"/>
                  <a:gd name="T1" fmla="*/ 0 h 27"/>
                  <a:gd name="T2" fmla="*/ 20 w 9"/>
                  <a:gd name="T3" fmla="*/ 853 h 2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27">
                    <a:moveTo>
                      <a:pt x="9" y="0"/>
                    </a:moveTo>
                    <a:cubicBezTo>
                      <a:pt x="0" y="5"/>
                      <a:pt x="1" y="18"/>
                      <a:pt x="1" y="27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8" name="Freeform 115">
                <a:extLst>
                  <a:ext uri="{FF2B5EF4-FFF2-40B4-BE49-F238E27FC236}">
                    <a16:creationId xmlns:a16="http://schemas.microsoft.com/office/drawing/2014/main" id="{968C2955-5DC9-469D-A39C-C12E8C576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" y="1856"/>
                <a:ext cx="44" cy="281"/>
              </a:xfrm>
              <a:custGeom>
                <a:avLst/>
                <a:gdLst>
                  <a:gd name="T0" fmla="*/ 20 w 20"/>
                  <a:gd name="T1" fmla="*/ 0 h 118"/>
                  <a:gd name="T2" fmla="*/ 354 w 20"/>
                  <a:gd name="T3" fmla="*/ 1486 h 118"/>
                  <a:gd name="T4" fmla="*/ 427 w 20"/>
                  <a:gd name="T5" fmla="*/ 2700 h 118"/>
                  <a:gd name="T6" fmla="*/ 372 w 20"/>
                  <a:gd name="T7" fmla="*/ 3441 h 118"/>
                  <a:gd name="T8" fmla="*/ 0 w 20"/>
                  <a:gd name="T9" fmla="*/ 369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18">
                    <a:moveTo>
                      <a:pt x="1" y="0"/>
                    </a:moveTo>
                    <a:cubicBezTo>
                      <a:pt x="7" y="13"/>
                      <a:pt x="14" y="31"/>
                      <a:pt x="15" y="46"/>
                    </a:cubicBezTo>
                    <a:cubicBezTo>
                      <a:pt x="17" y="59"/>
                      <a:pt x="16" y="72"/>
                      <a:pt x="18" y="84"/>
                    </a:cubicBezTo>
                    <a:cubicBezTo>
                      <a:pt x="19" y="92"/>
                      <a:pt x="20" y="99"/>
                      <a:pt x="16" y="107"/>
                    </a:cubicBezTo>
                    <a:cubicBezTo>
                      <a:pt x="12" y="116"/>
                      <a:pt x="9" y="118"/>
                      <a:pt x="0" y="115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9" name="Freeform 116">
                <a:extLst>
                  <a:ext uri="{FF2B5EF4-FFF2-40B4-BE49-F238E27FC236}">
                    <a16:creationId xmlns:a16="http://schemas.microsoft.com/office/drawing/2014/main" id="{532F33CB-6420-43C2-B3E3-3F904D344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1975"/>
                <a:ext cx="174" cy="627"/>
              </a:xfrm>
              <a:custGeom>
                <a:avLst/>
                <a:gdLst>
                  <a:gd name="T0" fmla="*/ 0 w 78"/>
                  <a:gd name="T1" fmla="*/ 0 h 264"/>
                  <a:gd name="T2" fmla="*/ 598 w 78"/>
                  <a:gd name="T3" fmla="*/ 791 h 264"/>
                  <a:gd name="T4" fmla="*/ 1189 w 78"/>
                  <a:gd name="T5" fmla="*/ 1366 h 264"/>
                  <a:gd name="T6" fmla="*/ 1885 w 78"/>
                  <a:gd name="T7" fmla="*/ 3536 h 264"/>
                  <a:gd name="T8" fmla="*/ 1751 w 78"/>
                  <a:gd name="T9" fmla="*/ 4581 h 264"/>
                  <a:gd name="T10" fmla="*/ 1811 w 78"/>
                  <a:gd name="T11" fmla="*/ 5600 h 264"/>
                  <a:gd name="T12" fmla="*/ 1856 w 78"/>
                  <a:gd name="T13" fmla="*/ 6781 h 264"/>
                  <a:gd name="T14" fmla="*/ 1885 w 78"/>
                  <a:gd name="T15" fmla="*/ 8398 h 2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8" h="264">
                    <a:moveTo>
                      <a:pt x="0" y="0"/>
                    </a:moveTo>
                    <a:cubicBezTo>
                      <a:pt x="7" y="11"/>
                      <a:pt x="13" y="18"/>
                      <a:pt x="24" y="25"/>
                    </a:cubicBezTo>
                    <a:cubicBezTo>
                      <a:pt x="34" y="30"/>
                      <a:pt x="42" y="33"/>
                      <a:pt x="48" y="43"/>
                    </a:cubicBezTo>
                    <a:cubicBezTo>
                      <a:pt x="63" y="64"/>
                      <a:pt x="74" y="85"/>
                      <a:pt x="76" y="111"/>
                    </a:cubicBezTo>
                    <a:cubicBezTo>
                      <a:pt x="77" y="123"/>
                      <a:pt x="72" y="133"/>
                      <a:pt x="71" y="144"/>
                    </a:cubicBezTo>
                    <a:cubicBezTo>
                      <a:pt x="70" y="155"/>
                      <a:pt x="70" y="165"/>
                      <a:pt x="73" y="176"/>
                    </a:cubicBezTo>
                    <a:cubicBezTo>
                      <a:pt x="77" y="189"/>
                      <a:pt x="78" y="199"/>
                      <a:pt x="75" y="213"/>
                    </a:cubicBezTo>
                    <a:cubicBezTo>
                      <a:pt x="71" y="230"/>
                      <a:pt x="73" y="247"/>
                      <a:pt x="76" y="264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0" name="Freeform 117">
                <a:extLst>
                  <a:ext uri="{FF2B5EF4-FFF2-40B4-BE49-F238E27FC236}">
                    <a16:creationId xmlns:a16="http://schemas.microsoft.com/office/drawing/2014/main" id="{9003C46A-6A92-410C-8173-A017B53B1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2137"/>
                <a:ext cx="254" cy="515"/>
              </a:xfrm>
              <a:custGeom>
                <a:avLst/>
                <a:gdLst>
                  <a:gd name="T0" fmla="*/ 0 w 114"/>
                  <a:gd name="T1" fmla="*/ 0 h 217"/>
                  <a:gd name="T2" fmla="*/ 441 w 114"/>
                  <a:gd name="T3" fmla="*/ 603 h 217"/>
                  <a:gd name="T4" fmla="*/ 1007 w 114"/>
                  <a:gd name="T5" fmla="*/ 1244 h 217"/>
                  <a:gd name="T6" fmla="*/ 1504 w 114"/>
                  <a:gd name="T7" fmla="*/ 3515 h 217"/>
                  <a:gd name="T8" fmla="*/ 2288 w 114"/>
                  <a:gd name="T9" fmla="*/ 5333 h 217"/>
                  <a:gd name="T10" fmla="*/ 2810 w 114"/>
                  <a:gd name="T11" fmla="*/ 6882 h 2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4" h="217">
                    <a:moveTo>
                      <a:pt x="0" y="0"/>
                    </a:moveTo>
                    <a:cubicBezTo>
                      <a:pt x="7" y="5"/>
                      <a:pt x="11" y="13"/>
                      <a:pt x="18" y="19"/>
                    </a:cubicBezTo>
                    <a:cubicBezTo>
                      <a:pt x="25" y="26"/>
                      <a:pt x="35" y="31"/>
                      <a:pt x="41" y="39"/>
                    </a:cubicBezTo>
                    <a:cubicBezTo>
                      <a:pt x="57" y="59"/>
                      <a:pt x="58" y="88"/>
                      <a:pt x="61" y="111"/>
                    </a:cubicBezTo>
                    <a:cubicBezTo>
                      <a:pt x="64" y="135"/>
                      <a:pt x="83" y="148"/>
                      <a:pt x="93" y="168"/>
                    </a:cubicBezTo>
                    <a:cubicBezTo>
                      <a:pt x="101" y="184"/>
                      <a:pt x="105" y="201"/>
                      <a:pt x="114" y="217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1" name="Freeform 118">
                <a:extLst>
                  <a:ext uri="{FF2B5EF4-FFF2-40B4-BE49-F238E27FC236}">
                    <a16:creationId xmlns:a16="http://schemas.microsoft.com/office/drawing/2014/main" id="{7D9C49C7-93B4-40A1-B915-34B936C5C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5" y="2301"/>
                <a:ext cx="196" cy="121"/>
              </a:xfrm>
              <a:custGeom>
                <a:avLst/>
                <a:gdLst>
                  <a:gd name="T0" fmla="*/ 0 w 88"/>
                  <a:gd name="T1" fmla="*/ 0 h 51"/>
                  <a:gd name="T2" fmla="*/ 938 w 88"/>
                  <a:gd name="T3" fmla="*/ 759 h 51"/>
                  <a:gd name="T4" fmla="*/ 2167 w 88"/>
                  <a:gd name="T5" fmla="*/ 1616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" h="51">
                    <a:moveTo>
                      <a:pt x="0" y="0"/>
                    </a:moveTo>
                    <a:cubicBezTo>
                      <a:pt x="8" y="12"/>
                      <a:pt x="22" y="25"/>
                      <a:pt x="38" y="24"/>
                    </a:cubicBezTo>
                    <a:cubicBezTo>
                      <a:pt x="62" y="23"/>
                      <a:pt x="71" y="37"/>
                      <a:pt x="88" y="51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2" name="Freeform 119">
                <a:extLst>
                  <a:ext uri="{FF2B5EF4-FFF2-40B4-BE49-F238E27FC236}">
                    <a16:creationId xmlns:a16="http://schemas.microsoft.com/office/drawing/2014/main" id="{F94E6C90-98B5-473C-8453-7B3070713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1859"/>
                <a:ext cx="44" cy="280"/>
              </a:xfrm>
              <a:custGeom>
                <a:avLst/>
                <a:gdLst>
                  <a:gd name="T0" fmla="*/ 20 w 20"/>
                  <a:gd name="T1" fmla="*/ 0 h 118"/>
                  <a:gd name="T2" fmla="*/ 372 w 20"/>
                  <a:gd name="T3" fmla="*/ 1497 h 118"/>
                  <a:gd name="T4" fmla="*/ 427 w 20"/>
                  <a:gd name="T5" fmla="*/ 2658 h 118"/>
                  <a:gd name="T6" fmla="*/ 372 w 20"/>
                  <a:gd name="T7" fmla="*/ 3396 h 118"/>
                  <a:gd name="T8" fmla="*/ 0 w 20"/>
                  <a:gd name="T9" fmla="*/ 3649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18">
                    <a:moveTo>
                      <a:pt x="1" y="0"/>
                    </a:moveTo>
                    <a:cubicBezTo>
                      <a:pt x="7" y="14"/>
                      <a:pt x="14" y="31"/>
                      <a:pt x="16" y="47"/>
                    </a:cubicBezTo>
                    <a:cubicBezTo>
                      <a:pt x="17" y="59"/>
                      <a:pt x="16" y="72"/>
                      <a:pt x="18" y="84"/>
                    </a:cubicBezTo>
                    <a:cubicBezTo>
                      <a:pt x="19" y="93"/>
                      <a:pt x="20" y="99"/>
                      <a:pt x="16" y="107"/>
                    </a:cubicBezTo>
                    <a:cubicBezTo>
                      <a:pt x="12" y="117"/>
                      <a:pt x="9" y="118"/>
                      <a:pt x="0" y="115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3" name="Freeform 120">
                <a:extLst>
                  <a:ext uri="{FF2B5EF4-FFF2-40B4-BE49-F238E27FC236}">
                    <a16:creationId xmlns:a16="http://schemas.microsoft.com/office/drawing/2014/main" id="{632C03A1-D69C-45DB-A178-DB6405C37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1980"/>
                <a:ext cx="174" cy="627"/>
              </a:xfrm>
              <a:custGeom>
                <a:avLst/>
                <a:gdLst>
                  <a:gd name="T0" fmla="*/ 0 w 78"/>
                  <a:gd name="T1" fmla="*/ 0 h 264"/>
                  <a:gd name="T2" fmla="*/ 622 w 78"/>
                  <a:gd name="T3" fmla="*/ 762 h 264"/>
                  <a:gd name="T4" fmla="*/ 1189 w 78"/>
                  <a:gd name="T5" fmla="*/ 1342 h 264"/>
                  <a:gd name="T6" fmla="*/ 1885 w 78"/>
                  <a:gd name="T7" fmla="*/ 3498 h 264"/>
                  <a:gd name="T8" fmla="*/ 1751 w 78"/>
                  <a:gd name="T9" fmla="*/ 4581 h 264"/>
                  <a:gd name="T10" fmla="*/ 1811 w 78"/>
                  <a:gd name="T11" fmla="*/ 5574 h 264"/>
                  <a:gd name="T12" fmla="*/ 1856 w 78"/>
                  <a:gd name="T13" fmla="*/ 6752 h 264"/>
                  <a:gd name="T14" fmla="*/ 1885 w 78"/>
                  <a:gd name="T15" fmla="*/ 8398 h 2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8" h="264">
                    <a:moveTo>
                      <a:pt x="0" y="0"/>
                    </a:moveTo>
                    <a:cubicBezTo>
                      <a:pt x="7" y="10"/>
                      <a:pt x="14" y="18"/>
                      <a:pt x="25" y="24"/>
                    </a:cubicBezTo>
                    <a:cubicBezTo>
                      <a:pt x="34" y="30"/>
                      <a:pt x="42" y="33"/>
                      <a:pt x="48" y="42"/>
                    </a:cubicBezTo>
                    <a:cubicBezTo>
                      <a:pt x="63" y="64"/>
                      <a:pt x="74" y="84"/>
                      <a:pt x="76" y="110"/>
                    </a:cubicBezTo>
                    <a:cubicBezTo>
                      <a:pt x="77" y="122"/>
                      <a:pt x="73" y="132"/>
                      <a:pt x="71" y="144"/>
                    </a:cubicBezTo>
                    <a:cubicBezTo>
                      <a:pt x="70" y="155"/>
                      <a:pt x="70" y="164"/>
                      <a:pt x="73" y="175"/>
                    </a:cubicBezTo>
                    <a:cubicBezTo>
                      <a:pt x="77" y="189"/>
                      <a:pt x="78" y="198"/>
                      <a:pt x="75" y="212"/>
                    </a:cubicBezTo>
                    <a:cubicBezTo>
                      <a:pt x="71" y="230"/>
                      <a:pt x="73" y="246"/>
                      <a:pt x="76" y="264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4" name="Freeform 121">
                <a:extLst>
                  <a:ext uri="{FF2B5EF4-FFF2-40B4-BE49-F238E27FC236}">
                    <a16:creationId xmlns:a16="http://schemas.microsoft.com/office/drawing/2014/main" id="{91B08B73-FCBA-4AB3-8705-CBD6D8ED7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2139"/>
                <a:ext cx="254" cy="516"/>
              </a:xfrm>
              <a:custGeom>
                <a:avLst/>
                <a:gdLst>
                  <a:gd name="T0" fmla="*/ 0 w 114"/>
                  <a:gd name="T1" fmla="*/ 0 h 217"/>
                  <a:gd name="T2" fmla="*/ 441 w 114"/>
                  <a:gd name="T3" fmla="*/ 604 h 217"/>
                  <a:gd name="T4" fmla="*/ 1038 w 114"/>
                  <a:gd name="T5" fmla="*/ 1251 h 217"/>
                  <a:gd name="T6" fmla="*/ 1504 w 114"/>
                  <a:gd name="T7" fmla="*/ 3579 h 217"/>
                  <a:gd name="T8" fmla="*/ 2288 w 114"/>
                  <a:gd name="T9" fmla="*/ 5405 h 217"/>
                  <a:gd name="T10" fmla="*/ 2810 w 114"/>
                  <a:gd name="T11" fmla="*/ 6939 h 2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4" h="217">
                    <a:moveTo>
                      <a:pt x="0" y="0"/>
                    </a:moveTo>
                    <a:cubicBezTo>
                      <a:pt x="7" y="6"/>
                      <a:pt x="11" y="13"/>
                      <a:pt x="18" y="19"/>
                    </a:cubicBezTo>
                    <a:cubicBezTo>
                      <a:pt x="25" y="26"/>
                      <a:pt x="35" y="31"/>
                      <a:pt x="42" y="39"/>
                    </a:cubicBezTo>
                    <a:cubicBezTo>
                      <a:pt x="58" y="59"/>
                      <a:pt x="58" y="88"/>
                      <a:pt x="61" y="112"/>
                    </a:cubicBezTo>
                    <a:cubicBezTo>
                      <a:pt x="64" y="135"/>
                      <a:pt x="83" y="149"/>
                      <a:pt x="93" y="169"/>
                    </a:cubicBezTo>
                    <a:cubicBezTo>
                      <a:pt x="101" y="184"/>
                      <a:pt x="105" y="202"/>
                      <a:pt x="114" y="217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5" name="Freeform 122">
                <a:extLst>
                  <a:ext uri="{FF2B5EF4-FFF2-40B4-BE49-F238E27FC236}">
                    <a16:creationId xmlns:a16="http://schemas.microsoft.com/office/drawing/2014/main" id="{13DC8917-9EA4-42CD-963D-6C727A4D5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8" y="2303"/>
                <a:ext cx="197" cy="121"/>
              </a:xfrm>
              <a:custGeom>
                <a:avLst/>
                <a:gdLst>
                  <a:gd name="T0" fmla="*/ 0 w 88"/>
                  <a:gd name="T1" fmla="*/ 0 h 51"/>
                  <a:gd name="T2" fmla="*/ 951 w 88"/>
                  <a:gd name="T3" fmla="*/ 759 h 51"/>
                  <a:gd name="T4" fmla="*/ 2210 w 88"/>
                  <a:gd name="T5" fmla="*/ 1616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" h="51">
                    <a:moveTo>
                      <a:pt x="0" y="0"/>
                    </a:moveTo>
                    <a:cubicBezTo>
                      <a:pt x="8" y="12"/>
                      <a:pt x="22" y="25"/>
                      <a:pt x="38" y="24"/>
                    </a:cubicBezTo>
                    <a:cubicBezTo>
                      <a:pt x="63" y="23"/>
                      <a:pt x="71" y="37"/>
                      <a:pt x="88" y="51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6" name="Freeform 123">
                <a:extLst>
                  <a:ext uri="{FF2B5EF4-FFF2-40B4-BE49-F238E27FC236}">
                    <a16:creationId xmlns:a16="http://schemas.microsoft.com/office/drawing/2014/main" id="{64A929BA-C5C5-43AB-A199-CBAEEE489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2" y="1728"/>
                <a:ext cx="522" cy="684"/>
              </a:xfrm>
              <a:custGeom>
                <a:avLst/>
                <a:gdLst>
                  <a:gd name="T0" fmla="*/ 20 w 234"/>
                  <a:gd name="T1" fmla="*/ 0 h 288"/>
                  <a:gd name="T2" fmla="*/ 0 w 234"/>
                  <a:gd name="T3" fmla="*/ 29 h 288"/>
                  <a:gd name="T4" fmla="*/ 598 w 234"/>
                  <a:gd name="T5" fmla="*/ 672 h 288"/>
                  <a:gd name="T6" fmla="*/ 1289 w 234"/>
                  <a:gd name="T7" fmla="*/ 2104 h 288"/>
                  <a:gd name="T8" fmla="*/ 2030 w 234"/>
                  <a:gd name="T9" fmla="*/ 3380 h 288"/>
                  <a:gd name="T10" fmla="*/ 2175 w 234"/>
                  <a:gd name="T11" fmla="*/ 4862 h 288"/>
                  <a:gd name="T12" fmla="*/ 3020 w 234"/>
                  <a:gd name="T13" fmla="*/ 5952 h 288"/>
                  <a:gd name="T14" fmla="*/ 4105 w 234"/>
                  <a:gd name="T15" fmla="*/ 7006 h 288"/>
                  <a:gd name="T16" fmla="*/ 4908 w 234"/>
                  <a:gd name="T17" fmla="*/ 7987 h 288"/>
                  <a:gd name="T18" fmla="*/ 5519 w 234"/>
                  <a:gd name="T19" fmla="*/ 8845 h 288"/>
                  <a:gd name="T20" fmla="*/ 5793 w 234"/>
                  <a:gd name="T21" fmla="*/ 9165 h 2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4" h="288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0" y="8"/>
                      <a:pt x="18" y="8"/>
                      <a:pt x="24" y="21"/>
                    </a:cubicBezTo>
                    <a:cubicBezTo>
                      <a:pt x="31" y="38"/>
                      <a:pt x="38" y="53"/>
                      <a:pt x="52" y="66"/>
                    </a:cubicBezTo>
                    <a:cubicBezTo>
                      <a:pt x="63" y="77"/>
                      <a:pt x="77" y="91"/>
                      <a:pt x="82" y="106"/>
                    </a:cubicBezTo>
                    <a:cubicBezTo>
                      <a:pt x="87" y="121"/>
                      <a:pt x="82" y="138"/>
                      <a:pt x="88" y="153"/>
                    </a:cubicBezTo>
                    <a:cubicBezTo>
                      <a:pt x="95" y="170"/>
                      <a:pt x="106" y="177"/>
                      <a:pt x="122" y="187"/>
                    </a:cubicBezTo>
                    <a:cubicBezTo>
                      <a:pt x="139" y="196"/>
                      <a:pt x="151" y="207"/>
                      <a:pt x="166" y="220"/>
                    </a:cubicBezTo>
                    <a:cubicBezTo>
                      <a:pt x="176" y="230"/>
                      <a:pt x="187" y="241"/>
                      <a:pt x="198" y="251"/>
                    </a:cubicBezTo>
                    <a:cubicBezTo>
                      <a:pt x="209" y="259"/>
                      <a:pt x="215" y="267"/>
                      <a:pt x="223" y="278"/>
                    </a:cubicBezTo>
                    <a:cubicBezTo>
                      <a:pt x="226" y="282"/>
                      <a:pt x="230" y="286"/>
                      <a:pt x="234" y="288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7" name="Freeform 124">
                <a:extLst>
                  <a:ext uri="{FF2B5EF4-FFF2-40B4-BE49-F238E27FC236}">
                    <a16:creationId xmlns:a16="http://schemas.microsoft.com/office/drawing/2014/main" id="{2200C106-2003-4CAB-955D-EF16C4581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" y="1925"/>
                <a:ext cx="513" cy="380"/>
              </a:xfrm>
              <a:custGeom>
                <a:avLst/>
                <a:gdLst>
                  <a:gd name="T0" fmla="*/ 0 w 230"/>
                  <a:gd name="T1" fmla="*/ 0 h 160"/>
                  <a:gd name="T2" fmla="*/ 622 w 230"/>
                  <a:gd name="T3" fmla="*/ 390 h 160"/>
                  <a:gd name="T4" fmla="*/ 1289 w 230"/>
                  <a:gd name="T5" fmla="*/ 1043 h 160"/>
                  <a:gd name="T6" fmla="*/ 2297 w 230"/>
                  <a:gd name="T7" fmla="*/ 2199 h 160"/>
                  <a:gd name="T8" fmla="*/ 3040 w 230"/>
                  <a:gd name="T9" fmla="*/ 2544 h 160"/>
                  <a:gd name="T10" fmla="*/ 3805 w 230"/>
                  <a:gd name="T11" fmla="*/ 3282 h 160"/>
                  <a:gd name="T12" fmla="*/ 4706 w 230"/>
                  <a:gd name="T13" fmla="*/ 4045 h 160"/>
                  <a:gd name="T14" fmla="*/ 5692 w 230"/>
                  <a:gd name="T15" fmla="*/ 5094 h 1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0" h="160">
                    <a:moveTo>
                      <a:pt x="0" y="0"/>
                    </a:moveTo>
                    <a:cubicBezTo>
                      <a:pt x="8" y="6"/>
                      <a:pt x="16" y="8"/>
                      <a:pt x="25" y="12"/>
                    </a:cubicBezTo>
                    <a:cubicBezTo>
                      <a:pt x="36" y="17"/>
                      <a:pt x="45" y="24"/>
                      <a:pt x="52" y="33"/>
                    </a:cubicBezTo>
                    <a:cubicBezTo>
                      <a:pt x="63" y="49"/>
                      <a:pt x="74" y="65"/>
                      <a:pt x="93" y="69"/>
                    </a:cubicBezTo>
                    <a:cubicBezTo>
                      <a:pt x="104" y="72"/>
                      <a:pt x="114" y="74"/>
                      <a:pt x="123" y="80"/>
                    </a:cubicBezTo>
                    <a:cubicBezTo>
                      <a:pt x="134" y="86"/>
                      <a:pt x="143" y="97"/>
                      <a:pt x="154" y="103"/>
                    </a:cubicBezTo>
                    <a:cubicBezTo>
                      <a:pt x="166" y="111"/>
                      <a:pt x="179" y="119"/>
                      <a:pt x="190" y="127"/>
                    </a:cubicBezTo>
                    <a:cubicBezTo>
                      <a:pt x="204" y="138"/>
                      <a:pt x="215" y="151"/>
                      <a:pt x="230" y="160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8" name="Freeform 125">
                <a:extLst>
                  <a:ext uri="{FF2B5EF4-FFF2-40B4-BE49-F238E27FC236}">
                    <a16:creationId xmlns:a16="http://schemas.microsoft.com/office/drawing/2014/main" id="{369409AE-7711-49A5-BF41-FABA752E8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2077"/>
                <a:ext cx="346" cy="69"/>
              </a:xfrm>
              <a:custGeom>
                <a:avLst/>
                <a:gdLst>
                  <a:gd name="T0" fmla="*/ 0 w 155"/>
                  <a:gd name="T1" fmla="*/ 283 h 29"/>
                  <a:gd name="T2" fmla="*/ 748 w 155"/>
                  <a:gd name="T3" fmla="*/ 188 h 29"/>
                  <a:gd name="T4" fmla="*/ 1690 w 155"/>
                  <a:gd name="T5" fmla="*/ 95 h 29"/>
                  <a:gd name="T6" fmla="*/ 2661 w 155"/>
                  <a:gd name="T7" fmla="*/ 607 h 29"/>
                  <a:gd name="T8" fmla="*/ 3846 w 155"/>
                  <a:gd name="T9" fmla="*/ 928 h 29"/>
                  <a:gd name="T10" fmla="*/ 3826 w 155"/>
                  <a:gd name="T11" fmla="*/ 861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5" h="29">
                    <a:moveTo>
                      <a:pt x="0" y="9"/>
                    </a:moveTo>
                    <a:cubicBezTo>
                      <a:pt x="10" y="6"/>
                      <a:pt x="21" y="9"/>
                      <a:pt x="30" y="6"/>
                    </a:cubicBezTo>
                    <a:cubicBezTo>
                      <a:pt x="43" y="2"/>
                      <a:pt x="55" y="0"/>
                      <a:pt x="68" y="3"/>
                    </a:cubicBezTo>
                    <a:cubicBezTo>
                      <a:pt x="82" y="7"/>
                      <a:pt x="94" y="15"/>
                      <a:pt x="107" y="19"/>
                    </a:cubicBezTo>
                    <a:cubicBezTo>
                      <a:pt x="123" y="25"/>
                      <a:pt x="139" y="29"/>
                      <a:pt x="155" y="29"/>
                    </a:cubicBezTo>
                    <a:cubicBezTo>
                      <a:pt x="155" y="28"/>
                      <a:pt x="154" y="28"/>
                      <a:pt x="154" y="27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9" name="Freeform 126">
                <a:extLst>
                  <a:ext uri="{FF2B5EF4-FFF2-40B4-BE49-F238E27FC236}">
                    <a16:creationId xmlns:a16="http://schemas.microsoft.com/office/drawing/2014/main" id="{D6F5CBD8-CF04-4755-9666-59B8A2AF6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5" y="1783"/>
                <a:ext cx="218" cy="42"/>
              </a:xfrm>
              <a:custGeom>
                <a:avLst/>
                <a:gdLst>
                  <a:gd name="T0" fmla="*/ 0 w 98"/>
                  <a:gd name="T1" fmla="*/ 152 h 18"/>
                  <a:gd name="T2" fmla="*/ 396 w 98"/>
                  <a:gd name="T3" fmla="*/ 469 h 18"/>
                  <a:gd name="T4" fmla="*/ 1059 w 98"/>
                  <a:gd name="T5" fmla="*/ 446 h 18"/>
                  <a:gd name="T6" fmla="*/ 1637 w 98"/>
                  <a:gd name="T7" fmla="*/ 86 h 18"/>
                  <a:gd name="T8" fmla="*/ 2400 w 98"/>
                  <a:gd name="T9" fmla="*/ 38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8" h="18">
                    <a:moveTo>
                      <a:pt x="0" y="5"/>
                    </a:moveTo>
                    <a:cubicBezTo>
                      <a:pt x="5" y="11"/>
                      <a:pt x="8" y="15"/>
                      <a:pt x="16" y="16"/>
                    </a:cubicBezTo>
                    <a:cubicBezTo>
                      <a:pt x="25" y="17"/>
                      <a:pt x="34" y="18"/>
                      <a:pt x="43" y="15"/>
                    </a:cubicBezTo>
                    <a:cubicBezTo>
                      <a:pt x="51" y="13"/>
                      <a:pt x="58" y="5"/>
                      <a:pt x="67" y="3"/>
                    </a:cubicBezTo>
                    <a:cubicBezTo>
                      <a:pt x="77" y="0"/>
                      <a:pt x="88" y="9"/>
                      <a:pt x="98" y="13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0" name="Freeform 127">
                <a:extLst>
                  <a:ext uri="{FF2B5EF4-FFF2-40B4-BE49-F238E27FC236}">
                    <a16:creationId xmlns:a16="http://schemas.microsoft.com/office/drawing/2014/main" id="{93DFD4C3-D739-41BC-B864-6025485B2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" y="1507"/>
                <a:ext cx="442" cy="459"/>
              </a:xfrm>
              <a:custGeom>
                <a:avLst/>
                <a:gdLst>
                  <a:gd name="T0" fmla="*/ 0 w 198"/>
                  <a:gd name="T1" fmla="*/ 0 h 193"/>
                  <a:gd name="T2" fmla="*/ 368 w 198"/>
                  <a:gd name="T3" fmla="*/ 956 h 193"/>
                  <a:gd name="T4" fmla="*/ 1047 w 198"/>
                  <a:gd name="T5" fmla="*/ 1346 h 193"/>
                  <a:gd name="T6" fmla="*/ 2183 w 198"/>
                  <a:gd name="T7" fmla="*/ 2652 h 193"/>
                  <a:gd name="T8" fmla="*/ 2661 w 198"/>
                  <a:gd name="T9" fmla="*/ 3389 h 193"/>
                  <a:gd name="T10" fmla="*/ 3482 w 198"/>
                  <a:gd name="T11" fmla="*/ 3808 h 193"/>
                  <a:gd name="T12" fmla="*/ 4072 w 198"/>
                  <a:gd name="T13" fmla="*/ 4921 h 193"/>
                  <a:gd name="T14" fmla="*/ 4371 w 198"/>
                  <a:gd name="T15" fmla="*/ 5634 h 193"/>
                  <a:gd name="T16" fmla="*/ 4918 w 198"/>
                  <a:gd name="T17" fmla="*/ 6176 h 1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8" h="193">
                    <a:moveTo>
                      <a:pt x="0" y="0"/>
                    </a:moveTo>
                    <a:cubicBezTo>
                      <a:pt x="3" y="11"/>
                      <a:pt x="6" y="22"/>
                      <a:pt x="15" y="30"/>
                    </a:cubicBezTo>
                    <a:cubicBezTo>
                      <a:pt x="22" y="37"/>
                      <a:pt x="33" y="40"/>
                      <a:pt x="42" y="42"/>
                    </a:cubicBezTo>
                    <a:cubicBezTo>
                      <a:pt x="66" y="48"/>
                      <a:pt x="77" y="62"/>
                      <a:pt x="88" y="83"/>
                    </a:cubicBezTo>
                    <a:cubicBezTo>
                      <a:pt x="92" y="91"/>
                      <a:pt x="99" y="101"/>
                      <a:pt x="107" y="106"/>
                    </a:cubicBezTo>
                    <a:cubicBezTo>
                      <a:pt x="118" y="112"/>
                      <a:pt x="130" y="112"/>
                      <a:pt x="140" y="119"/>
                    </a:cubicBezTo>
                    <a:cubicBezTo>
                      <a:pt x="152" y="128"/>
                      <a:pt x="158" y="141"/>
                      <a:pt x="164" y="154"/>
                    </a:cubicBezTo>
                    <a:cubicBezTo>
                      <a:pt x="167" y="162"/>
                      <a:pt x="171" y="170"/>
                      <a:pt x="176" y="176"/>
                    </a:cubicBezTo>
                    <a:cubicBezTo>
                      <a:pt x="182" y="184"/>
                      <a:pt x="191" y="187"/>
                      <a:pt x="198" y="193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1" name="Freeform 128">
                <a:extLst>
                  <a:ext uri="{FF2B5EF4-FFF2-40B4-BE49-F238E27FC236}">
                    <a16:creationId xmlns:a16="http://schemas.microsoft.com/office/drawing/2014/main" id="{3C5D928C-42AA-4CC8-92AE-18A544C7D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1607"/>
                <a:ext cx="472" cy="204"/>
              </a:xfrm>
              <a:custGeom>
                <a:avLst/>
                <a:gdLst>
                  <a:gd name="T0" fmla="*/ 0 w 212"/>
                  <a:gd name="T1" fmla="*/ 28 h 86"/>
                  <a:gd name="T2" fmla="*/ 1006 w 212"/>
                  <a:gd name="T3" fmla="*/ 439 h 86"/>
                  <a:gd name="T4" fmla="*/ 2186 w 212"/>
                  <a:gd name="T5" fmla="*/ 1267 h 86"/>
                  <a:gd name="T6" fmla="*/ 3509 w 212"/>
                  <a:gd name="T7" fmla="*/ 2031 h 86"/>
                  <a:gd name="T8" fmla="*/ 4426 w 212"/>
                  <a:gd name="T9" fmla="*/ 2538 h 86"/>
                  <a:gd name="T10" fmla="*/ 5210 w 212"/>
                  <a:gd name="T11" fmla="*/ 2723 h 86"/>
                  <a:gd name="T12" fmla="*/ 5185 w 212"/>
                  <a:gd name="T13" fmla="*/ 2657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2" h="86">
                    <a:moveTo>
                      <a:pt x="0" y="1"/>
                    </a:moveTo>
                    <a:cubicBezTo>
                      <a:pt x="16" y="0"/>
                      <a:pt x="26" y="4"/>
                      <a:pt x="41" y="14"/>
                    </a:cubicBezTo>
                    <a:cubicBezTo>
                      <a:pt x="58" y="25"/>
                      <a:pt x="68" y="39"/>
                      <a:pt x="89" y="40"/>
                    </a:cubicBezTo>
                    <a:cubicBezTo>
                      <a:pt x="112" y="41"/>
                      <a:pt x="125" y="52"/>
                      <a:pt x="143" y="64"/>
                    </a:cubicBezTo>
                    <a:cubicBezTo>
                      <a:pt x="154" y="72"/>
                      <a:pt x="166" y="77"/>
                      <a:pt x="180" y="80"/>
                    </a:cubicBezTo>
                    <a:cubicBezTo>
                      <a:pt x="190" y="83"/>
                      <a:pt x="202" y="82"/>
                      <a:pt x="212" y="86"/>
                    </a:cubicBezTo>
                    <a:cubicBezTo>
                      <a:pt x="212" y="85"/>
                      <a:pt x="211" y="85"/>
                      <a:pt x="211" y="84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2" name="Freeform 129">
                <a:extLst>
                  <a:ext uri="{FF2B5EF4-FFF2-40B4-BE49-F238E27FC236}">
                    <a16:creationId xmlns:a16="http://schemas.microsoft.com/office/drawing/2014/main" id="{07D3DD06-E40C-48F3-94C8-A85CB7CB1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661"/>
                <a:ext cx="154" cy="65"/>
              </a:xfrm>
              <a:custGeom>
                <a:avLst/>
                <a:gdLst>
                  <a:gd name="T0" fmla="*/ 0 w 69"/>
                  <a:gd name="T1" fmla="*/ 905 h 27"/>
                  <a:gd name="T2" fmla="*/ 243 w 69"/>
                  <a:gd name="T3" fmla="*/ 905 h 27"/>
                  <a:gd name="T4" fmla="*/ 846 w 69"/>
                  <a:gd name="T5" fmla="*/ 672 h 27"/>
                  <a:gd name="T6" fmla="*/ 1714 w 69"/>
                  <a:gd name="T7" fmla="*/ 29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9" h="27">
                    <a:moveTo>
                      <a:pt x="0" y="27"/>
                    </a:moveTo>
                    <a:cubicBezTo>
                      <a:pt x="3" y="26"/>
                      <a:pt x="7" y="27"/>
                      <a:pt x="10" y="27"/>
                    </a:cubicBezTo>
                    <a:cubicBezTo>
                      <a:pt x="19" y="27"/>
                      <a:pt x="26" y="25"/>
                      <a:pt x="34" y="20"/>
                    </a:cubicBezTo>
                    <a:cubicBezTo>
                      <a:pt x="44" y="13"/>
                      <a:pt x="55" y="0"/>
                      <a:pt x="69" y="1"/>
                    </a:cubicBezTo>
                  </a:path>
                </a:pathLst>
              </a:custGeom>
              <a:noFill/>
              <a:ln w="14288" cap="flat">
                <a:solidFill>
                  <a:srgbClr val="EAB0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3" name="Freeform 130">
                <a:extLst>
                  <a:ext uri="{FF2B5EF4-FFF2-40B4-BE49-F238E27FC236}">
                    <a16:creationId xmlns:a16="http://schemas.microsoft.com/office/drawing/2014/main" id="{8CC65CAA-A431-4F43-ABD3-4F9E5131D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1500"/>
                <a:ext cx="441" cy="458"/>
              </a:xfrm>
              <a:custGeom>
                <a:avLst/>
                <a:gdLst>
                  <a:gd name="T0" fmla="*/ 0 w 198"/>
                  <a:gd name="T1" fmla="*/ 0 h 193"/>
                  <a:gd name="T2" fmla="*/ 367 w 198"/>
                  <a:gd name="T3" fmla="*/ 947 h 193"/>
                  <a:gd name="T4" fmla="*/ 1036 w 198"/>
                  <a:gd name="T5" fmla="*/ 1334 h 193"/>
                  <a:gd name="T6" fmla="*/ 2167 w 198"/>
                  <a:gd name="T7" fmla="*/ 2629 h 193"/>
                  <a:gd name="T8" fmla="*/ 2628 w 198"/>
                  <a:gd name="T9" fmla="*/ 3367 h 193"/>
                  <a:gd name="T10" fmla="*/ 3448 w 198"/>
                  <a:gd name="T11" fmla="*/ 3768 h 193"/>
                  <a:gd name="T12" fmla="*/ 4034 w 198"/>
                  <a:gd name="T13" fmla="*/ 4917 h 193"/>
                  <a:gd name="T14" fmla="*/ 4330 w 198"/>
                  <a:gd name="T15" fmla="*/ 5586 h 193"/>
                  <a:gd name="T16" fmla="*/ 4871 w 198"/>
                  <a:gd name="T17" fmla="*/ 6122 h 1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8" h="193">
                    <a:moveTo>
                      <a:pt x="0" y="0"/>
                    </a:moveTo>
                    <a:cubicBezTo>
                      <a:pt x="4" y="11"/>
                      <a:pt x="7" y="22"/>
                      <a:pt x="15" y="30"/>
                    </a:cubicBezTo>
                    <a:cubicBezTo>
                      <a:pt x="23" y="37"/>
                      <a:pt x="33" y="40"/>
                      <a:pt x="42" y="42"/>
                    </a:cubicBezTo>
                    <a:cubicBezTo>
                      <a:pt x="66" y="48"/>
                      <a:pt x="77" y="62"/>
                      <a:pt x="88" y="83"/>
                    </a:cubicBezTo>
                    <a:cubicBezTo>
                      <a:pt x="93" y="91"/>
                      <a:pt x="99" y="101"/>
                      <a:pt x="107" y="106"/>
                    </a:cubicBezTo>
                    <a:cubicBezTo>
                      <a:pt x="118" y="112"/>
                      <a:pt x="130" y="112"/>
                      <a:pt x="140" y="119"/>
                    </a:cubicBezTo>
                    <a:cubicBezTo>
                      <a:pt x="152" y="128"/>
                      <a:pt x="158" y="141"/>
                      <a:pt x="164" y="155"/>
                    </a:cubicBezTo>
                    <a:cubicBezTo>
                      <a:pt x="168" y="162"/>
                      <a:pt x="171" y="170"/>
                      <a:pt x="176" y="176"/>
                    </a:cubicBezTo>
                    <a:cubicBezTo>
                      <a:pt x="182" y="184"/>
                      <a:pt x="191" y="187"/>
                      <a:pt x="198" y="193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4" name="Freeform 131">
                <a:extLst>
                  <a:ext uri="{FF2B5EF4-FFF2-40B4-BE49-F238E27FC236}">
                    <a16:creationId xmlns:a16="http://schemas.microsoft.com/office/drawing/2014/main" id="{478309BA-3FBB-4A62-AF26-3B551AA8A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602"/>
                <a:ext cx="475" cy="202"/>
              </a:xfrm>
              <a:custGeom>
                <a:avLst/>
                <a:gdLst>
                  <a:gd name="T0" fmla="*/ 0 w 213"/>
                  <a:gd name="T1" fmla="*/ 0 h 85"/>
                  <a:gd name="T2" fmla="*/ 1010 w 213"/>
                  <a:gd name="T3" fmla="*/ 418 h 85"/>
                  <a:gd name="T4" fmla="*/ 2199 w 213"/>
                  <a:gd name="T5" fmla="*/ 1248 h 85"/>
                  <a:gd name="T6" fmla="*/ 3537 w 213"/>
                  <a:gd name="T7" fmla="*/ 2010 h 85"/>
                  <a:gd name="T8" fmla="*/ 4447 w 213"/>
                  <a:gd name="T9" fmla="*/ 2524 h 85"/>
                  <a:gd name="T10" fmla="*/ 5267 w 213"/>
                  <a:gd name="T11" fmla="*/ 2712 h 85"/>
                  <a:gd name="T12" fmla="*/ 5223 w 213"/>
                  <a:gd name="T13" fmla="*/ 2643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3" h="85">
                    <a:moveTo>
                      <a:pt x="0" y="0"/>
                    </a:moveTo>
                    <a:cubicBezTo>
                      <a:pt x="17" y="0"/>
                      <a:pt x="27" y="3"/>
                      <a:pt x="41" y="13"/>
                    </a:cubicBezTo>
                    <a:cubicBezTo>
                      <a:pt x="58" y="24"/>
                      <a:pt x="68" y="38"/>
                      <a:pt x="89" y="39"/>
                    </a:cubicBezTo>
                    <a:cubicBezTo>
                      <a:pt x="112" y="40"/>
                      <a:pt x="125" y="51"/>
                      <a:pt x="143" y="63"/>
                    </a:cubicBezTo>
                    <a:cubicBezTo>
                      <a:pt x="155" y="71"/>
                      <a:pt x="166" y="76"/>
                      <a:pt x="180" y="79"/>
                    </a:cubicBezTo>
                    <a:cubicBezTo>
                      <a:pt x="191" y="82"/>
                      <a:pt x="202" y="81"/>
                      <a:pt x="213" y="85"/>
                    </a:cubicBezTo>
                    <a:cubicBezTo>
                      <a:pt x="212" y="84"/>
                      <a:pt x="211" y="84"/>
                      <a:pt x="211" y="83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" name="Freeform 132">
                <a:extLst>
                  <a:ext uri="{FF2B5EF4-FFF2-40B4-BE49-F238E27FC236}">
                    <a16:creationId xmlns:a16="http://schemas.microsoft.com/office/drawing/2014/main" id="{98820048-FC4C-49FB-BD77-2B9B2A005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8" y="1654"/>
                <a:ext cx="154" cy="64"/>
              </a:xfrm>
              <a:custGeom>
                <a:avLst/>
                <a:gdLst>
                  <a:gd name="T0" fmla="*/ 0 w 69"/>
                  <a:gd name="T1" fmla="*/ 853 h 27"/>
                  <a:gd name="T2" fmla="*/ 243 w 69"/>
                  <a:gd name="T3" fmla="*/ 853 h 27"/>
                  <a:gd name="T4" fmla="*/ 846 w 69"/>
                  <a:gd name="T5" fmla="*/ 623 h 27"/>
                  <a:gd name="T6" fmla="*/ 1714 w 69"/>
                  <a:gd name="T7" fmla="*/ 28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9" h="27">
                    <a:moveTo>
                      <a:pt x="0" y="27"/>
                    </a:moveTo>
                    <a:cubicBezTo>
                      <a:pt x="3" y="26"/>
                      <a:pt x="7" y="27"/>
                      <a:pt x="10" y="27"/>
                    </a:cubicBezTo>
                    <a:cubicBezTo>
                      <a:pt x="19" y="27"/>
                      <a:pt x="26" y="25"/>
                      <a:pt x="34" y="20"/>
                    </a:cubicBezTo>
                    <a:cubicBezTo>
                      <a:pt x="45" y="13"/>
                      <a:pt x="55" y="0"/>
                      <a:pt x="69" y="1"/>
                    </a:cubicBezTo>
                  </a:path>
                </a:pathLst>
              </a:custGeom>
              <a:noFill/>
              <a:ln w="14288" cap="rnd">
                <a:solidFill>
                  <a:srgbClr val="3EA5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" name="Freeform 133">
                <a:extLst>
                  <a:ext uri="{FF2B5EF4-FFF2-40B4-BE49-F238E27FC236}">
                    <a16:creationId xmlns:a16="http://schemas.microsoft.com/office/drawing/2014/main" id="{8020C3A1-0159-4EF1-83B6-94DE50999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" y="1433"/>
                <a:ext cx="74" cy="112"/>
              </a:xfrm>
              <a:custGeom>
                <a:avLst/>
                <a:gdLst>
                  <a:gd name="T0" fmla="*/ 789 w 33"/>
                  <a:gd name="T1" fmla="*/ 841 h 47"/>
                  <a:gd name="T2" fmla="*/ 327 w 33"/>
                  <a:gd name="T3" fmla="*/ 1487 h 47"/>
                  <a:gd name="T4" fmla="*/ 45 w 33"/>
                  <a:gd name="T5" fmla="*/ 703 h 47"/>
                  <a:gd name="T6" fmla="*/ 482 w 33"/>
                  <a:gd name="T7" fmla="*/ 29 h 47"/>
                  <a:gd name="T8" fmla="*/ 789 w 33"/>
                  <a:gd name="T9" fmla="*/ 841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47">
                    <a:moveTo>
                      <a:pt x="31" y="26"/>
                    </a:moveTo>
                    <a:cubicBezTo>
                      <a:pt x="29" y="38"/>
                      <a:pt x="21" y="47"/>
                      <a:pt x="13" y="46"/>
                    </a:cubicBezTo>
                    <a:cubicBezTo>
                      <a:pt x="5" y="45"/>
                      <a:pt x="0" y="34"/>
                      <a:pt x="2" y="22"/>
                    </a:cubicBezTo>
                    <a:cubicBezTo>
                      <a:pt x="3" y="9"/>
                      <a:pt x="11" y="0"/>
                      <a:pt x="19" y="1"/>
                    </a:cubicBezTo>
                    <a:cubicBezTo>
                      <a:pt x="27" y="2"/>
                      <a:pt x="33" y="13"/>
                      <a:pt x="31" y="26"/>
                    </a:cubicBezTo>
                    <a:close/>
                  </a:path>
                </a:pathLst>
              </a:custGeom>
              <a:solidFill>
                <a:srgbClr val="3E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" name="Freeform 134">
                <a:extLst>
                  <a:ext uri="{FF2B5EF4-FFF2-40B4-BE49-F238E27FC236}">
                    <a16:creationId xmlns:a16="http://schemas.microsoft.com/office/drawing/2014/main" id="{2651A16F-8B71-442C-85D1-F9F2B68BB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" y="1433"/>
                <a:ext cx="74" cy="112"/>
              </a:xfrm>
              <a:custGeom>
                <a:avLst/>
                <a:gdLst>
                  <a:gd name="T0" fmla="*/ 789 w 33"/>
                  <a:gd name="T1" fmla="*/ 841 h 47"/>
                  <a:gd name="T2" fmla="*/ 327 w 33"/>
                  <a:gd name="T3" fmla="*/ 1487 h 47"/>
                  <a:gd name="T4" fmla="*/ 45 w 33"/>
                  <a:gd name="T5" fmla="*/ 703 h 47"/>
                  <a:gd name="T6" fmla="*/ 482 w 33"/>
                  <a:gd name="T7" fmla="*/ 29 h 47"/>
                  <a:gd name="T8" fmla="*/ 789 w 33"/>
                  <a:gd name="T9" fmla="*/ 841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47">
                    <a:moveTo>
                      <a:pt x="31" y="26"/>
                    </a:moveTo>
                    <a:cubicBezTo>
                      <a:pt x="29" y="38"/>
                      <a:pt x="21" y="47"/>
                      <a:pt x="13" y="46"/>
                    </a:cubicBezTo>
                    <a:cubicBezTo>
                      <a:pt x="5" y="45"/>
                      <a:pt x="0" y="34"/>
                      <a:pt x="2" y="22"/>
                    </a:cubicBezTo>
                    <a:cubicBezTo>
                      <a:pt x="3" y="9"/>
                      <a:pt x="11" y="0"/>
                      <a:pt x="19" y="1"/>
                    </a:cubicBezTo>
                    <a:cubicBezTo>
                      <a:pt x="27" y="2"/>
                      <a:pt x="33" y="13"/>
                      <a:pt x="31" y="26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" name="Freeform 135">
                <a:extLst>
                  <a:ext uri="{FF2B5EF4-FFF2-40B4-BE49-F238E27FC236}">
                    <a16:creationId xmlns:a16="http://schemas.microsoft.com/office/drawing/2014/main" id="{8506F250-548F-4DFE-9446-25B10CD8F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9" y="1481"/>
                <a:ext cx="49" cy="66"/>
              </a:xfrm>
              <a:custGeom>
                <a:avLst/>
                <a:gdLst>
                  <a:gd name="T0" fmla="*/ 0 w 22"/>
                  <a:gd name="T1" fmla="*/ 684 h 28"/>
                  <a:gd name="T2" fmla="*/ 298 w 22"/>
                  <a:gd name="T3" fmla="*/ 705 h 28"/>
                  <a:gd name="T4" fmla="*/ 541 w 22"/>
                  <a:gd name="T5" fmla="*/ 0 h 28"/>
                  <a:gd name="T6" fmla="*/ 0 w 22"/>
                  <a:gd name="T7" fmla="*/ 684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28">
                    <a:moveTo>
                      <a:pt x="0" y="22"/>
                    </a:moveTo>
                    <a:cubicBezTo>
                      <a:pt x="0" y="22"/>
                      <a:pt x="6" y="27"/>
                      <a:pt x="12" y="23"/>
                    </a:cubicBezTo>
                    <a:cubicBezTo>
                      <a:pt x="18" y="18"/>
                      <a:pt x="21" y="8"/>
                      <a:pt x="22" y="0"/>
                    </a:cubicBezTo>
                    <a:cubicBezTo>
                      <a:pt x="22" y="0"/>
                      <a:pt x="18" y="28"/>
                      <a:pt x="0" y="22"/>
                    </a:cubicBezTo>
                    <a:close/>
                  </a:path>
                </a:pathLst>
              </a:custGeom>
              <a:solidFill>
                <a:srgbClr val="179A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" name="Freeform 136">
                <a:extLst>
                  <a:ext uri="{FF2B5EF4-FFF2-40B4-BE49-F238E27FC236}">
                    <a16:creationId xmlns:a16="http://schemas.microsoft.com/office/drawing/2014/main" id="{6FEAAA12-6379-4E98-A05A-5E9DC33D6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2" y="1438"/>
                <a:ext cx="40" cy="52"/>
              </a:xfrm>
              <a:custGeom>
                <a:avLst/>
                <a:gdLst>
                  <a:gd name="T0" fmla="*/ 360 w 18"/>
                  <a:gd name="T1" fmla="*/ 463 h 22"/>
                  <a:gd name="T2" fmla="*/ 80 w 18"/>
                  <a:gd name="T3" fmla="*/ 619 h 22"/>
                  <a:gd name="T4" fmla="*/ 80 w 18"/>
                  <a:gd name="T5" fmla="*/ 225 h 22"/>
                  <a:gd name="T6" fmla="*/ 360 w 18"/>
                  <a:gd name="T7" fmla="*/ 66 h 22"/>
                  <a:gd name="T8" fmla="*/ 360 w 18"/>
                  <a:gd name="T9" fmla="*/ 46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2">
                    <a:moveTo>
                      <a:pt x="15" y="15"/>
                    </a:moveTo>
                    <a:cubicBezTo>
                      <a:pt x="12" y="20"/>
                      <a:pt x="6" y="22"/>
                      <a:pt x="3" y="20"/>
                    </a:cubicBezTo>
                    <a:cubicBezTo>
                      <a:pt x="0" y="18"/>
                      <a:pt x="0" y="12"/>
                      <a:pt x="3" y="7"/>
                    </a:cubicBezTo>
                    <a:cubicBezTo>
                      <a:pt x="6" y="2"/>
                      <a:pt x="11" y="0"/>
                      <a:pt x="15" y="2"/>
                    </a:cubicBezTo>
                    <a:cubicBezTo>
                      <a:pt x="18" y="5"/>
                      <a:pt x="18" y="10"/>
                      <a:pt x="15" y="15"/>
                    </a:cubicBezTo>
                    <a:close/>
                  </a:path>
                </a:pathLst>
              </a:custGeom>
              <a:solidFill>
                <a:srgbClr val="58AB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" name="Freeform 137">
                <a:extLst>
                  <a:ext uri="{FF2B5EF4-FFF2-40B4-BE49-F238E27FC236}">
                    <a16:creationId xmlns:a16="http://schemas.microsoft.com/office/drawing/2014/main" id="{2151ED3A-CB3E-441B-9DFA-7C47066BB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5" y="1443"/>
                <a:ext cx="20" cy="24"/>
              </a:xfrm>
              <a:custGeom>
                <a:avLst/>
                <a:gdLst>
                  <a:gd name="T0" fmla="*/ 218 w 9"/>
                  <a:gd name="T1" fmla="*/ 168 h 10"/>
                  <a:gd name="T2" fmla="*/ 98 w 9"/>
                  <a:gd name="T3" fmla="*/ 305 h 10"/>
                  <a:gd name="T4" fmla="*/ 0 w 9"/>
                  <a:gd name="T5" fmla="*/ 139 h 10"/>
                  <a:gd name="T6" fmla="*/ 118 w 9"/>
                  <a:gd name="T7" fmla="*/ 0 h 10"/>
                  <a:gd name="T8" fmla="*/ 218 w 9"/>
                  <a:gd name="T9" fmla="*/ 16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9" y="5"/>
                    </a:moveTo>
                    <a:cubicBezTo>
                      <a:pt x="9" y="8"/>
                      <a:pt x="6" y="10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1" y="2"/>
                      <a:pt x="3" y="0"/>
                      <a:pt x="5" y="0"/>
                    </a:cubicBezTo>
                    <a:cubicBezTo>
                      <a:pt x="8" y="1"/>
                      <a:pt x="9" y="3"/>
                      <a:pt x="9" y="5"/>
                    </a:cubicBezTo>
                    <a:close/>
                  </a:path>
                </a:pathLst>
              </a:custGeom>
              <a:solidFill>
                <a:srgbClr val="8CB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" name="Freeform 138">
                <a:extLst>
                  <a:ext uri="{FF2B5EF4-FFF2-40B4-BE49-F238E27FC236}">
                    <a16:creationId xmlns:a16="http://schemas.microsoft.com/office/drawing/2014/main" id="{97B14869-26D4-4C53-9751-DA1C9EE39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1" y="1457"/>
                <a:ext cx="11" cy="10"/>
              </a:xfrm>
              <a:custGeom>
                <a:avLst/>
                <a:gdLst>
                  <a:gd name="T0" fmla="*/ 97 w 5"/>
                  <a:gd name="T1" fmla="*/ 83 h 4"/>
                  <a:gd name="T2" fmla="*/ 44 w 5"/>
                  <a:gd name="T3" fmla="*/ 158 h 4"/>
                  <a:gd name="T4" fmla="*/ 0 w 5"/>
                  <a:gd name="T5" fmla="*/ 83 h 4"/>
                  <a:gd name="T6" fmla="*/ 73 w 5"/>
                  <a:gd name="T7" fmla="*/ 0 h 4"/>
                  <a:gd name="T8" fmla="*/ 97 w 5"/>
                  <a:gd name="T9" fmla="*/ 8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3" y="0"/>
                    </a:cubicBezTo>
                    <a:cubicBezTo>
                      <a:pt x="4" y="0"/>
                      <a:pt x="5" y="1"/>
                      <a:pt x="4" y="2"/>
                    </a:cubicBezTo>
                    <a:close/>
                  </a:path>
                </a:pathLst>
              </a:custGeom>
              <a:solidFill>
                <a:srgbClr val="8CB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" name="Freeform 139">
                <a:extLst>
                  <a:ext uri="{FF2B5EF4-FFF2-40B4-BE49-F238E27FC236}">
                    <a16:creationId xmlns:a16="http://schemas.microsoft.com/office/drawing/2014/main" id="{7686882F-2CEF-4F10-879A-E6CB20B4C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6" y="1455"/>
                <a:ext cx="4" cy="4"/>
              </a:xfrm>
              <a:custGeom>
                <a:avLst/>
                <a:gdLst>
                  <a:gd name="T0" fmla="*/ 32 w 2"/>
                  <a:gd name="T1" fmla="*/ 16 h 2"/>
                  <a:gd name="T2" fmla="*/ 16 w 2"/>
                  <a:gd name="T3" fmla="*/ 32 h 2"/>
                  <a:gd name="T4" fmla="*/ 0 w 2"/>
                  <a:gd name="T5" fmla="*/ 16 h 2"/>
                  <a:gd name="T6" fmla="*/ 16 w 2"/>
                  <a:gd name="T7" fmla="*/ 0 h 2"/>
                  <a:gd name="T8" fmla="*/ 32 w 2"/>
                  <a:gd name="T9" fmla="*/ 1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3" name="Freeform 140">
                <a:extLst>
                  <a:ext uri="{FF2B5EF4-FFF2-40B4-BE49-F238E27FC236}">
                    <a16:creationId xmlns:a16="http://schemas.microsoft.com/office/drawing/2014/main" id="{AF683B4D-535B-4D28-B997-753B7C09E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3" y="1652"/>
                <a:ext cx="87" cy="112"/>
              </a:xfrm>
              <a:custGeom>
                <a:avLst/>
                <a:gdLst>
                  <a:gd name="T0" fmla="*/ 785 w 39"/>
                  <a:gd name="T1" fmla="*/ 998 h 47"/>
                  <a:gd name="T2" fmla="*/ 178 w 39"/>
                  <a:gd name="T3" fmla="*/ 1351 h 47"/>
                  <a:gd name="T4" fmla="*/ 178 w 39"/>
                  <a:gd name="T5" fmla="*/ 489 h 47"/>
                  <a:gd name="T6" fmla="*/ 785 w 39"/>
                  <a:gd name="T7" fmla="*/ 136 h 47"/>
                  <a:gd name="T8" fmla="*/ 785 w 39"/>
                  <a:gd name="T9" fmla="*/ 99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47">
                    <a:moveTo>
                      <a:pt x="32" y="31"/>
                    </a:moveTo>
                    <a:cubicBezTo>
                      <a:pt x="25" y="42"/>
                      <a:pt x="14" y="47"/>
                      <a:pt x="7" y="42"/>
                    </a:cubicBezTo>
                    <a:cubicBezTo>
                      <a:pt x="0" y="38"/>
                      <a:pt x="0" y="26"/>
                      <a:pt x="7" y="15"/>
                    </a:cubicBezTo>
                    <a:cubicBezTo>
                      <a:pt x="14" y="5"/>
                      <a:pt x="25" y="0"/>
                      <a:pt x="32" y="4"/>
                    </a:cubicBezTo>
                    <a:cubicBezTo>
                      <a:pt x="39" y="9"/>
                      <a:pt x="39" y="21"/>
                      <a:pt x="32" y="31"/>
                    </a:cubicBezTo>
                    <a:close/>
                  </a:path>
                </a:pathLst>
              </a:custGeom>
              <a:solidFill>
                <a:srgbClr val="3E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" name="Freeform 141">
                <a:extLst>
                  <a:ext uri="{FF2B5EF4-FFF2-40B4-BE49-F238E27FC236}">
                    <a16:creationId xmlns:a16="http://schemas.microsoft.com/office/drawing/2014/main" id="{9CD884EC-E3B0-4D5E-8961-1B5909425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3" y="1652"/>
                <a:ext cx="87" cy="112"/>
              </a:xfrm>
              <a:custGeom>
                <a:avLst/>
                <a:gdLst>
                  <a:gd name="T0" fmla="*/ 785 w 39"/>
                  <a:gd name="T1" fmla="*/ 998 h 47"/>
                  <a:gd name="T2" fmla="*/ 178 w 39"/>
                  <a:gd name="T3" fmla="*/ 1351 h 47"/>
                  <a:gd name="T4" fmla="*/ 178 w 39"/>
                  <a:gd name="T5" fmla="*/ 489 h 47"/>
                  <a:gd name="T6" fmla="*/ 785 w 39"/>
                  <a:gd name="T7" fmla="*/ 136 h 47"/>
                  <a:gd name="T8" fmla="*/ 785 w 39"/>
                  <a:gd name="T9" fmla="*/ 99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47">
                    <a:moveTo>
                      <a:pt x="32" y="31"/>
                    </a:moveTo>
                    <a:cubicBezTo>
                      <a:pt x="25" y="42"/>
                      <a:pt x="14" y="47"/>
                      <a:pt x="7" y="42"/>
                    </a:cubicBezTo>
                    <a:cubicBezTo>
                      <a:pt x="0" y="38"/>
                      <a:pt x="0" y="26"/>
                      <a:pt x="7" y="15"/>
                    </a:cubicBezTo>
                    <a:cubicBezTo>
                      <a:pt x="14" y="5"/>
                      <a:pt x="25" y="0"/>
                      <a:pt x="32" y="4"/>
                    </a:cubicBezTo>
                    <a:cubicBezTo>
                      <a:pt x="39" y="9"/>
                      <a:pt x="39" y="21"/>
                      <a:pt x="32" y="31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" name="Freeform 142">
                <a:extLst>
                  <a:ext uri="{FF2B5EF4-FFF2-40B4-BE49-F238E27FC236}">
                    <a16:creationId xmlns:a16="http://schemas.microsoft.com/office/drawing/2014/main" id="{44709E3E-62F5-4D21-8648-E9EDB7ABC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4" y="1714"/>
                <a:ext cx="63" cy="54"/>
              </a:xfrm>
              <a:custGeom>
                <a:avLst/>
                <a:gdLst>
                  <a:gd name="T0" fmla="*/ 0 w 28"/>
                  <a:gd name="T1" fmla="*/ 298 h 23"/>
                  <a:gd name="T2" fmla="*/ 263 w 28"/>
                  <a:gd name="T3" fmla="*/ 491 h 23"/>
                  <a:gd name="T4" fmla="*/ 720 w 28"/>
                  <a:gd name="T5" fmla="*/ 0 h 23"/>
                  <a:gd name="T6" fmla="*/ 0 w 28"/>
                  <a:gd name="T7" fmla="*/ 298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23">
                    <a:moveTo>
                      <a:pt x="0" y="10"/>
                    </a:moveTo>
                    <a:cubicBezTo>
                      <a:pt x="0" y="10"/>
                      <a:pt x="2" y="18"/>
                      <a:pt x="10" y="16"/>
                    </a:cubicBezTo>
                    <a:cubicBezTo>
                      <a:pt x="18" y="15"/>
                      <a:pt x="25" y="7"/>
                      <a:pt x="28" y="0"/>
                    </a:cubicBezTo>
                    <a:cubicBezTo>
                      <a:pt x="28" y="0"/>
                      <a:pt x="13" y="23"/>
                      <a:pt x="0" y="10"/>
                    </a:cubicBezTo>
                    <a:close/>
                  </a:path>
                </a:pathLst>
              </a:custGeom>
              <a:solidFill>
                <a:srgbClr val="179A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" name="Freeform 143">
                <a:extLst>
                  <a:ext uri="{FF2B5EF4-FFF2-40B4-BE49-F238E27FC236}">
                    <a16:creationId xmlns:a16="http://schemas.microsoft.com/office/drawing/2014/main" id="{CCD52A44-01E9-4C5C-9497-29C79EB4B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1661"/>
                <a:ext cx="49" cy="43"/>
              </a:xfrm>
              <a:custGeom>
                <a:avLst/>
                <a:gdLst>
                  <a:gd name="T0" fmla="*/ 367 w 22"/>
                  <a:gd name="T1" fmla="*/ 490 h 18"/>
                  <a:gd name="T2" fmla="*/ 45 w 22"/>
                  <a:gd name="T3" fmla="*/ 452 h 18"/>
                  <a:gd name="T4" fmla="*/ 178 w 22"/>
                  <a:gd name="T5" fmla="*/ 98 h 18"/>
                  <a:gd name="T6" fmla="*/ 497 w 22"/>
                  <a:gd name="T7" fmla="*/ 98 h 18"/>
                  <a:gd name="T8" fmla="*/ 367 w 22"/>
                  <a:gd name="T9" fmla="*/ 49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15" y="15"/>
                    </a:moveTo>
                    <a:cubicBezTo>
                      <a:pt x="10" y="18"/>
                      <a:pt x="4" y="18"/>
                      <a:pt x="2" y="14"/>
                    </a:cubicBezTo>
                    <a:cubicBezTo>
                      <a:pt x="0" y="11"/>
                      <a:pt x="2" y="6"/>
                      <a:pt x="7" y="3"/>
                    </a:cubicBezTo>
                    <a:cubicBezTo>
                      <a:pt x="12" y="0"/>
                      <a:pt x="18" y="0"/>
                      <a:pt x="20" y="3"/>
                    </a:cubicBezTo>
                    <a:cubicBezTo>
                      <a:pt x="22" y="7"/>
                      <a:pt x="20" y="12"/>
                      <a:pt x="15" y="15"/>
                    </a:cubicBezTo>
                    <a:close/>
                  </a:path>
                </a:pathLst>
              </a:custGeom>
              <a:solidFill>
                <a:srgbClr val="58AB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7" name="Freeform 144">
                <a:extLst>
                  <a:ext uri="{FF2B5EF4-FFF2-40B4-BE49-F238E27FC236}">
                    <a16:creationId xmlns:a16="http://schemas.microsoft.com/office/drawing/2014/main" id="{E7F295A3-5413-4C1D-9BD2-6BF36D67F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7" y="1666"/>
                <a:ext cx="22" cy="24"/>
              </a:xfrm>
              <a:custGeom>
                <a:avLst/>
                <a:gdLst>
                  <a:gd name="T0" fmla="*/ 213 w 10"/>
                  <a:gd name="T1" fmla="*/ 264 h 10"/>
                  <a:gd name="T2" fmla="*/ 73 w 10"/>
                  <a:gd name="T3" fmla="*/ 305 h 10"/>
                  <a:gd name="T4" fmla="*/ 20 w 10"/>
                  <a:gd name="T5" fmla="*/ 98 h 10"/>
                  <a:gd name="T6" fmla="*/ 161 w 10"/>
                  <a:gd name="T7" fmla="*/ 70 h 10"/>
                  <a:gd name="T8" fmla="*/ 213 w 10"/>
                  <a:gd name="T9" fmla="*/ 26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9" y="8"/>
                    </a:moveTo>
                    <a:cubicBezTo>
                      <a:pt x="7" y="10"/>
                      <a:pt x="5" y="10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3" y="1"/>
                      <a:pt x="5" y="0"/>
                      <a:pt x="7" y="2"/>
                    </a:cubicBezTo>
                    <a:cubicBezTo>
                      <a:pt x="10" y="3"/>
                      <a:pt x="10" y="6"/>
                      <a:pt x="9" y="8"/>
                    </a:cubicBezTo>
                    <a:close/>
                  </a:path>
                </a:pathLst>
              </a:custGeom>
              <a:solidFill>
                <a:srgbClr val="8CB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8" name="Freeform 145">
                <a:extLst>
                  <a:ext uri="{FF2B5EF4-FFF2-40B4-BE49-F238E27FC236}">
                    <a16:creationId xmlns:a16="http://schemas.microsoft.com/office/drawing/2014/main" id="{9AE84E19-331D-4439-920B-DAD60E410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1671"/>
                <a:ext cx="14" cy="12"/>
              </a:xfrm>
              <a:custGeom>
                <a:avLst/>
                <a:gdLst>
                  <a:gd name="T0" fmla="*/ 152 w 6"/>
                  <a:gd name="T1" fmla="*/ 139 h 5"/>
                  <a:gd name="T2" fmla="*/ 65 w 6"/>
                  <a:gd name="T3" fmla="*/ 139 h 5"/>
                  <a:gd name="T4" fmla="*/ 28 w 6"/>
                  <a:gd name="T5" fmla="*/ 29 h 5"/>
                  <a:gd name="T6" fmla="*/ 114 w 6"/>
                  <a:gd name="T7" fmla="*/ 29 h 5"/>
                  <a:gd name="T8" fmla="*/ 152 w 6"/>
                  <a:gd name="T9" fmla="*/ 13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4"/>
                    </a:moveTo>
                    <a:cubicBezTo>
                      <a:pt x="4" y="5"/>
                      <a:pt x="3" y="5"/>
                      <a:pt x="2" y="4"/>
                    </a:cubicBezTo>
                    <a:cubicBezTo>
                      <a:pt x="1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solidFill>
                <a:srgbClr val="8CB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9" name="Freeform 146">
                <a:extLst>
                  <a:ext uri="{FF2B5EF4-FFF2-40B4-BE49-F238E27FC236}">
                    <a16:creationId xmlns:a16="http://schemas.microsoft.com/office/drawing/2014/main" id="{F56E2803-2A2E-4702-A30E-6AE643D6E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1671"/>
                <a:ext cx="7" cy="5"/>
              </a:xfrm>
              <a:custGeom>
                <a:avLst/>
                <a:gdLst>
                  <a:gd name="T0" fmla="*/ 65 w 3"/>
                  <a:gd name="T1" fmla="*/ 83 h 2"/>
                  <a:gd name="T2" fmla="*/ 28 w 3"/>
                  <a:gd name="T3" fmla="*/ 83 h 2"/>
                  <a:gd name="T4" fmla="*/ 0 w 3"/>
                  <a:gd name="T5" fmla="*/ 0 h 2"/>
                  <a:gd name="T6" fmla="*/ 65 w 3"/>
                  <a:gd name="T7" fmla="*/ 0 h 2"/>
                  <a:gd name="T8" fmla="*/ 65 w 3"/>
                  <a:gd name="T9" fmla="*/ 8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0" name="Freeform 147">
                <a:extLst>
                  <a:ext uri="{FF2B5EF4-FFF2-40B4-BE49-F238E27FC236}">
                    <a16:creationId xmlns:a16="http://schemas.microsoft.com/office/drawing/2014/main" id="{D4220D98-1057-42D9-B145-BF5C03511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" y="1759"/>
                <a:ext cx="78" cy="114"/>
              </a:xfrm>
              <a:custGeom>
                <a:avLst/>
                <a:gdLst>
                  <a:gd name="T0" fmla="*/ 784 w 35"/>
                  <a:gd name="T1" fmla="*/ 644 h 48"/>
                  <a:gd name="T2" fmla="*/ 566 w 35"/>
                  <a:gd name="T3" fmla="*/ 1461 h 48"/>
                  <a:gd name="T4" fmla="*/ 80 w 35"/>
                  <a:gd name="T5" fmla="*/ 857 h 48"/>
                  <a:gd name="T6" fmla="*/ 299 w 35"/>
                  <a:gd name="T7" fmla="*/ 69 h 48"/>
                  <a:gd name="T8" fmla="*/ 784 w 35"/>
                  <a:gd name="T9" fmla="*/ 644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48">
                    <a:moveTo>
                      <a:pt x="32" y="20"/>
                    </a:moveTo>
                    <a:cubicBezTo>
                      <a:pt x="35" y="32"/>
                      <a:pt x="31" y="44"/>
                      <a:pt x="23" y="46"/>
                    </a:cubicBezTo>
                    <a:cubicBezTo>
                      <a:pt x="15" y="48"/>
                      <a:pt x="6" y="39"/>
                      <a:pt x="3" y="27"/>
                    </a:cubicBezTo>
                    <a:cubicBezTo>
                      <a:pt x="0" y="15"/>
                      <a:pt x="4" y="4"/>
                      <a:pt x="12" y="2"/>
                    </a:cubicBezTo>
                    <a:cubicBezTo>
                      <a:pt x="20" y="0"/>
                      <a:pt x="29" y="8"/>
                      <a:pt x="32" y="20"/>
                    </a:cubicBezTo>
                    <a:close/>
                  </a:path>
                </a:pathLst>
              </a:custGeom>
              <a:solidFill>
                <a:srgbClr val="3E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1" name="Freeform 148">
                <a:extLst>
                  <a:ext uri="{FF2B5EF4-FFF2-40B4-BE49-F238E27FC236}">
                    <a16:creationId xmlns:a16="http://schemas.microsoft.com/office/drawing/2014/main" id="{D00C97BB-5AF9-4E35-A209-94903DC2D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" y="1759"/>
                <a:ext cx="78" cy="114"/>
              </a:xfrm>
              <a:custGeom>
                <a:avLst/>
                <a:gdLst>
                  <a:gd name="T0" fmla="*/ 784 w 35"/>
                  <a:gd name="T1" fmla="*/ 644 h 48"/>
                  <a:gd name="T2" fmla="*/ 566 w 35"/>
                  <a:gd name="T3" fmla="*/ 1461 h 48"/>
                  <a:gd name="T4" fmla="*/ 80 w 35"/>
                  <a:gd name="T5" fmla="*/ 857 h 48"/>
                  <a:gd name="T6" fmla="*/ 299 w 35"/>
                  <a:gd name="T7" fmla="*/ 69 h 48"/>
                  <a:gd name="T8" fmla="*/ 784 w 35"/>
                  <a:gd name="T9" fmla="*/ 644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48">
                    <a:moveTo>
                      <a:pt x="32" y="20"/>
                    </a:moveTo>
                    <a:cubicBezTo>
                      <a:pt x="35" y="32"/>
                      <a:pt x="31" y="44"/>
                      <a:pt x="23" y="46"/>
                    </a:cubicBezTo>
                    <a:cubicBezTo>
                      <a:pt x="15" y="48"/>
                      <a:pt x="6" y="39"/>
                      <a:pt x="3" y="27"/>
                    </a:cubicBezTo>
                    <a:cubicBezTo>
                      <a:pt x="0" y="15"/>
                      <a:pt x="4" y="4"/>
                      <a:pt x="12" y="2"/>
                    </a:cubicBezTo>
                    <a:cubicBezTo>
                      <a:pt x="20" y="0"/>
                      <a:pt x="29" y="8"/>
                      <a:pt x="32" y="20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2" name="Freeform 149">
                <a:extLst>
                  <a:ext uri="{FF2B5EF4-FFF2-40B4-BE49-F238E27FC236}">
                    <a16:creationId xmlns:a16="http://schemas.microsoft.com/office/drawing/2014/main" id="{E8B40F2A-E807-424B-8ACE-816F7AED0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1797"/>
                <a:ext cx="42" cy="74"/>
              </a:xfrm>
              <a:custGeom>
                <a:avLst/>
                <a:gdLst>
                  <a:gd name="T0" fmla="*/ 0 w 19"/>
                  <a:gd name="T1" fmla="*/ 912 h 31"/>
                  <a:gd name="T2" fmla="*/ 259 w 19"/>
                  <a:gd name="T3" fmla="*/ 776 h 31"/>
                  <a:gd name="T4" fmla="*/ 294 w 19"/>
                  <a:gd name="T5" fmla="*/ 0 h 31"/>
                  <a:gd name="T6" fmla="*/ 0 w 19"/>
                  <a:gd name="T7" fmla="*/ 912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31">
                    <a:moveTo>
                      <a:pt x="0" y="28"/>
                    </a:moveTo>
                    <a:cubicBezTo>
                      <a:pt x="0" y="28"/>
                      <a:pt x="7" y="31"/>
                      <a:pt x="11" y="24"/>
                    </a:cubicBezTo>
                    <a:cubicBezTo>
                      <a:pt x="15" y="17"/>
                      <a:pt x="14" y="7"/>
                      <a:pt x="12" y="0"/>
                    </a:cubicBezTo>
                    <a:cubicBezTo>
                      <a:pt x="12" y="0"/>
                      <a:pt x="19" y="27"/>
                      <a:pt x="0" y="28"/>
                    </a:cubicBezTo>
                    <a:close/>
                  </a:path>
                </a:pathLst>
              </a:custGeom>
              <a:solidFill>
                <a:srgbClr val="179A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3" name="Freeform 150">
                <a:extLst>
                  <a:ext uri="{FF2B5EF4-FFF2-40B4-BE49-F238E27FC236}">
                    <a16:creationId xmlns:a16="http://schemas.microsoft.com/office/drawing/2014/main" id="{74B32A8A-A429-4B85-9C2E-DEC07E5DE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1768"/>
                <a:ext cx="38" cy="53"/>
              </a:xfrm>
              <a:custGeom>
                <a:avLst/>
                <a:gdLst>
                  <a:gd name="T0" fmla="*/ 380 w 17"/>
                  <a:gd name="T1" fmla="*/ 407 h 22"/>
                  <a:gd name="T2" fmla="*/ 145 w 17"/>
                  <a:gd name="T3" fmla="*/ 713 h 22"/>
                  <a:gd name="T4" fmla="*/ 20 w 17"/>
                  <a:gd name="T5" fmla="*/ 308 h 22"/>
                  <a:gd name="T6" fmla="*/ 279 w 17"/>
                  <a:gd name="T7" fmla="*/ 0 h 22"/>
                  <a:gd name="T8" fmla="*/ 380 w 17"/>
                  <a:gd name="T9" fmla="*/ 40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2">
                    <a:moveTo>
                      <a:pt x="15" y="12"/>
                    </a:moveTo>
                    <a:cubicBezTo>
                      <a:pt x="14" y="18"/>
                      <a:pt x="10" y="22"/>
                      <a:pt x="6" y="21"/>
                    </a:cubicBezTo>
                    <a:cubicBezTo>
                      <a:pt x="2" y="20"/>
                      <a:pt x="0" y="15"/>
                      <a:pt x="1" y="9"/>
                    </a:cubicBezTo>
                    <a:cubicBezTo>
                      <a:pt x="3" y="4"/>
                      <a:pt x="7" y="0"/>
                      <a:pt x="11" y="0"/>
                    </a:cubicBezTo>
                    <a:cubicBezTo>
                      <a:pt x="14" y="1"/>
                      <a:pt x="17" y="7"/>
                      <a:pt x="15" y="12"/>
                    </a:cubicBezTo>
                    <a:close/>
                  </a:path>
                </a:pathLst>
              </a:custGeom>
              <a:solidFill>
                <a:srgbClr val="58AB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4" name="Freeform 151">
                <a:extLst>
                  <a:ext uri="{FF2B5EF4-FFF2-40B4-BE49-F238E27FC236}">
                    <a16:creationId xmlns:a16="http://schemas.microsoft.com/office/drawing/2014/main" id="{BEF411E0-00D2-4186-A342-4A6146258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1768"/>
                <a:ext cx="22" cy="24"/>
              </a:xfrm>
              <a:custGeom>
                <a:avLst/>
                <a:gdLst>
                  <a:gd name="T0" fmla="*/ 213 w 10"/>
                  <a:gd name="T1" fmla="*/ 139 h 10"/>
                  <a:gd name="T2" fmla="*/ 141 w 10"/>
                  <a:gd name="T3" fmla="*/ 305 h 10"/>
                  <a:gd name="T4" fmla="*/ 20 w 10"/>
                  <a:gd name="T5" fmla="*/ 197 h 10"/>
                  <a:gd name="T6" fmla="*/ 97 w 10"/>
                  <a:gd name="T7" fmla="*/ 0 h 10"/>
                  <a:gd name="T8" fmla="*/ 213 w 10"/>
                  <a:gd name="T9" fmla="*/ 13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9" y="4"/>
                    </a:moveTo>
                    <a:cubicBezTo>
                      <a:pt x="10" y="6"/>
                      <a:pt x="9" y="8"/>
                      <a:pt x="6" y="9"/>
                    </a:cubicBezTo>
                    <a:cubicBezTo>
                      <a:pt x="4" y="10"/>
                      <a:pt x="1" y="8"/>
                      <a:pt x="1" y="6"/>
                    </a:cubicBezTo>
                    <a:cubicBezTo>
                      <a:pt x="0" y="3"/>
                      <a:pt x="2" y="1"/>
                      <a:pt x="4" y="0"/>
                    </a:cubicBezTo>
                    <a:cubicBezTo>
                      <a:pt x="6" y="0"/>
                      <a:pt x="9" y="1"/>
                      <a:pt x="9" y="4"/>
                    </a:cubicBezTo>
                    <a:close/>
                  </a:path>
                </a:pathLst>
              </a:custGeom>
              <a:solidFill>
                <a:srgbClr val="8CB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5" name="Freeform 152">
                <a:extLst>
                  <a:ext uri="{FF2B5EF4-FFF2-40B4-BE49-F238E27FC236}">
                    <a16:creationId xmlns:a16="http://schemas.microsoft.com/office/drawing/2014/main" id="{D025E38F-3344-4675-BE54-9D4CC464B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1787"/>
                <a:ext cx="11" cy="12"/>
              </a:xfrm>
              <a:custGeom>
                <a:avLst/>
                <a:gdLst>
                  <a:gd name="T0" fmla="*/ 117 w 5"/>
                  <a:gd name="T1" fmla="*/ 70 h 5"/>
                  <a:gd name="T2" fmla="*/ 73 w 5"/>
                  <a:gd name="T3" fmla="*/ 168 h 5"/>
                  <a:gd name="T4" fmla="*/ 0 w 5"/>
                  <a:gd name="T5" fmla="*/ 98 h 5"/>
                  <a:gd name="T6" fmla="*/ 44 w 5"/>
                  <a:gd name="T7" fmla="*/ 0 h 5"/>
                  <a:gd name="T8" fmla="*/ 117 w 5"/>
                  <a:gd name="T9" fmla="*/ 7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3"/>
                      <a:pt x="4" y="5"/>
                      <a:pt x="3" y="5"/>
                    </a:cubicBezTo>
                    <a:cubicBezTo>
                      <a:pt x="2" y="5"/>
                      <a:pt x="0" y="4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8CB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6" name="Freeform 153">
                <a:extLst>
                  <a:ext uri="{FF2B5EF4-FFF2-40B4-BE49-F238E27FC236}">
                    <a16:creationId xmlns:a16="http://schemas.microsoft.com/office/drawing/2014/main" id="{6C973E71-B73D-435D-85F7-B29423D08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5" y="1785"/>
                <a:ext cx="5" cy="7"/>
              </a:xfrm>
              <a:custGeom>
                <a:avLst/>
                <a:gdLst>
                  <a:gd name="T0" fmla="*/ 83 w 2"/>
                  <a:gd name="T1" fmla="*/ 28 h 3"/>
                  <a:gd name="T2" fmla="*/ 50 w 2"/>
                  <a:gd name="T3" fmla="*/ 86 h 3"/>
                  <a:gd name="T4" fmla="*/ 0 w 2"/>
                  <a:gd name="T5" fmla="*/ 65 h 3"/>
                  <a:gd name="T6" fmla="*/ 50 w 2"/>
                  <a:gd name="T7" fmla="*/ 0 h 3"/>
                  <a:gd name="T8" fmla="*/ 83 w 2"/>
                  <a:gd name="T9" fmla="*/ 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7" name="Freeform 154">
                <a:extLst>
                  <a:ext uri="{FF2B5EF4-FFF2-40B4-BE49-F238E27FC236}">
                    <a16:creationId xmlns:a16="http://schemas.microsoft.com/office/drawing/2014/main" id="{107F5D2A-81C5-42B1-B87D-FACF3DB5B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1640"/>
                <a:ext cx="83" cy="114"/>
              </a:xfrm>
              <a:custGeom>
                <a:avLst/>
                <a:gdLst>
                  <a:gd name="T0" fmla="*/ 814 w 37"/>
                  <a:gd name="T1" fmla="*/ 537 h 48"/>
                  <a:gd name="T2" fmla="*/ 736 w 37"/>
                  <a:gd name="T3" fmla="*/ 1404 h 48"/>
                  <a:gd name="T4" fmla="*/ 126 w 37"/>
                  <a:gd name="T5" fmla="*/ 952 h 48"/>
                  <a:gd name="T6" fmla="*/ 202 w 37"/>
                  <a:gd name="T7" fmla="*/ 135 h 48"/>
                  <a:gd name="T8" fmla="*/ 814 w 37"/>
                  <a:gd name="T9" fmla="*/ 537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48">
                    <a:moveTo>
                      <a:pt x="32" y="17"/>
                    </a:moveTo>
                    <a:cubicBezTo>
                      <a:pt x="37" y="28"/>
                      <a:pt x="36" y="40"/>
                      <a:pt x="29" y="44"/>
                    </a:cubicBezTo>
                    <a:cubicBezTo>
                      <a:pt x="22" y="48"/>
                      <a:pt x="11" y="42"/>
                      <a:pt x="5" y="30"/>
                    </a:cubicBezTo>
                    <a:cubicBezTo>
                      <a:pt x="0" y="19"/>
                      <a:pt x="1" y="7"/>
                      <a:pt x="8" y="4"/>
                    </a:cubicBezTo>
                    <a:cubicBezTo>
                      <a:pt x="15" y="0"/>
                      <a:pt x="26" y="6"/>
                      <a:pt x="32" y="17"/>
                    </a:cubicBezTo>
                    <a:close/>
                  </a:path>
                </a:pathLst>
              </a:custGeom>
              <a:solidFill>
                <a:srgbClr val="3E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8" name="Freeform 155">
                <a:extLst>
                  <a:ext uri="{FF2B5EF4-FFF2-40B4-BE49-F238E27FC236}">
                    <a16:creationId xmlns:a16="http://schemas.microsoft.com/office/drawing/2014/main" id="{22EAD2E9-7455-4A8B-B7D9-39CE6AD68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1640"/>
                <a:ext cx="83" cy="114"/>
              </a:xfrm>
              <a:custGeom>
                <a:avLst/>
                <a:gdLst>
                  <a:gd name="T0" fmla="*/ 814 w 37"/>
                  <a:gd name="T1" fmla="*/ 537 h 48"/>
                  <a:gd name="T2" fmla="*/ 736 w 37"/>
                  <a:gd name="T3" fmla="*/ 1404 h 48"/>
                  <a:gd name="T4" fmla="*/ 126 w 37"/>
                  <a:gd name="T5" fmla="*/ 952 h 48"/>
                  <a:gd name="T6" fmla="*/ 202 w 37"/>
                  <a:gd name="T7" fmla="*/ 135 h 48"/>
                  <a:gd name="T8" fmla="*/ 814 w 37"/>
                  <a:gd name="T9" fmla="*/ 537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48">
                    <a:moveTo>
                      <a:pt x="32" y="17"/>
                    </a:moveTo>
                    <a:cubicBezTo>
                      <a:pt x="37" y="28"/>
                      <a:pt x="36" y="40"/>
                      <a:pt x="29" y="44"/>
                    </a:cubicBezTo>
                    <a:cubicBezTo>
                      <a:pt x="22" y="48"/>
                      <a:pt x="11" y="42"/>
                      <a:pt x="5" y="30"/>
                    </a:cubicBezTo>
                    <a:cubicBezTo>
                      <a:pt x="0" y="19"/>
                      <a:pt x="1" y="7"/>
                      <a:pt x="8" y="4"/>
                    </a:cubicBezTo>
                    <a:cubicBezTo>
                      <a:pt x="15" y="0"/>
                      <a:pt x="26" y="6"/>
                      <a:pt x="32" y="17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9" name="Freeform 156">
                <a:extLst>
                  <a:ext uri="{FF2B5EF4-FFF2-40B4-BE49-F238E27FC236}">
                    <a16:creationId xmlns:a16="http://schemas.microsoft.com/office/drawing/2014/main" id="{6DBCBE1D-71FE-4FCE-95F1-564ABB95A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" y="1671"/>
                <a:ext cx="43" cy="74"/>
              </a:xfrm>
              <a:custGeom>
                <a:avLst/>
                <a:gdLst>
                  <a:gd name="T0" fmla="*/ 0 w 19"/>
                  <a:gd name="T1" fmla="*/ 981 h 31"/>
                  <a:gd name="T2" fmla="*/ 292 w 19"/>
                  <a:gd name="T3" fmla="*/ 776 h 31"/>
                  <a:gd name="T4" fmla="*/ 163 w 19"/>
                  <a:gd name="T5" fmla="*/ 0 h 31"/>
                  <a:gd name="T6" fmla="*/ 0 w 19"/>
                  <a:gd name="T7" fmla="*/ 981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31">
                    <a:moveTo>
                      <a:pt x="0" y="30"/>
                    </a:moveTo>
                    <a:cubicBezTo>
                      <a:pt x="0" y="30"/>
                      <a:pt x="8" y="31"/>
                      <a:pt x="11" y="24"/>
                    </a:cubicBezTo>
                    <a:cubicBezTo>
                      <a:pt x="13" y="17"/>
                      <a:pt x="10" y="7"/>
                      <a:pt x="6" y="0"/>
                    </a:cubicBezTo>
                    <a:cubicBezTo>
                      <a:pt x="6" y="0"/>
                      <a:pt x="19" y="25"/>
                      <a:pt x="0" y="30"/>
                    </a:cubicBezTo>
                    <a:close/>
                  </a:path>
                </a:pathLst>
              </a:custGeom>
              <a:solidFill>
                <a:srgbClr val="179A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0" name="Freeform 157">
                <a:extLst>
                  <a:ext uri="{FF2B5EF4-FFF2-40B4-BE49-F238E27FC236}">
                    <a16:creationId xmlns:a16="http://schemas.microsoft.com/office/drawing/2014/main" id="{50907815-0992-4F42-A05F-469C826D4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1654"/>
                <a:ext cx="34" cy="50"/>
              </a:xfrm>
              <a:custGeom>
                <a:avLst/>
                <a:gdLst>
                  <a:gd name="T0" fmla="*/ 397 w 15"/>
                  <a:gd name="T1" fmla="*/ 324 h 21"/>
                  <a:gd name="T2" fmla="*/ 211 w 15"/>
                  <a:gd name="T3" fmla="*/ 674 h 21"/>
                  <a:gd name="T4" fmla="*/ 0 w 15"/>
                  <a:gd name="T5" fmla="*/ 352 h 21"/>
                  <a:gd name="T6" fmla="*/ 186 w 15"/>
                  <a:gd name="T7" fmla="*/ 0 h 21"/>
                  <a:gd name="T8" fmla="*/ 397 w 15"/>
                  <a:gd name="T9" fmla="*/ 324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1">
                    <a:moveTo>
                      <a:pt x="15" y="10"/>
                    </a:moveTo>
                    <a:cubicBezTo>
                      <a:pt x="15" y="16"/>
                      <a:pt x="12" y="21"/>
                      <a:pt x="8" y="21"/>
                    </a:cubicBezTo>
                    <a:cubicBezTo>
                      <a:pt x="4" y="21"/>
                      <a:pt x="1" y="16"/>
                      <a:pt x="0" y="11"/>
                    </a:cubicBezTo>
                    <a:cubicBezTo>
                      <a:pt x="0" y="5"/>
                      <a:pt x="3" y="0"/>
                      <a:pt x="7" y="0"/>
                    </a:cubicBezTo>
                    <a:cubicBezTo>
                      <a:pt x="11" y="0"/>
                      <a:pt x="15" y="4"/>
                      <a:pt x="15" y="10"/>
                    </a:cubicBezTo>
                    <a:close/>
                  </a:path>
                </a:pathLst>
              </a:custGeom>
              <a:solidFill>
                <a:srgbClr val="58AB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1" name="Freeform 158">
                <a:extLst>
                  <a:ext uri="{FF2B5EF4-FFF2-40B4-BE49-F238E27FC236}">
                    <a16:creationId xmlns:a16="http://schemas.microsoft.com/office/drawing/2014/main" id="{3E12D42C-453D-487D-81D1-A64D924D0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" y="1650"/>
                <a:ext cx="23" cy="26"/>
              </a:xfrm>
              <a:custGeom>
                <a:avLst/>
                <a:gdLst>
                  <a:gd name="T0" fmla="*/ 253 w 10"/>
                  <a:gd name="T1" fmla="*/ 118 h 11"/>
                  <a:gd name="T2" fmla="*/ 195 w 10"/>
                  <a:gd name="T3" fmla="*/ 319 h 11"/>
                  <a:gd name="T4" fmla="*/ 28 w 10"/>
                  <a:gd name="T5" fmla="*/ 251 h 11"/>
                  <a:gd name="T6" fmla="*/ 85 w 10"/>
                  <a:gd name="T7" fmla="*/ 66 h 11"/>
                  <a:gd name="T8" fmla="*/ 253 w 10"/>
                  <a:gd name="T9" fmla="*/ 11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9" y="4"/>
                    </a:moveTo>
                    <a:cubicBezTo>
                      <a:pt x="10" y="6"/>
                      <a:pt x="9" y="8"/>
                      <a:pt x="7" y="10"/>
                    </a:cubicBezTo>
                    <a:cubicBezTo>
                      <a:pt x="5" y="11"/>
                      <a:pt x="2" y="10"/>
                      <a:pt x="1" y="8"/>
                    </a:cubicBezTo>
                    <a:cubicBezTo>
                      <a:pt x="0" y="5"/>
                      <a:pt x="0" y="3"/>
                      <a:pt x="3" y="2"/>
                    </a:cubicBezTo>
                    <a:cubicBezTo>
                      <a:pt x="5" y="0"/>
                      <a:pt x="8" y="1"/>
                      <a:pt x="9" y="4"/>
                    </a:cubicBezTo>
                    <a:close/>
                  </a:path>
                </a:pathLst>
              </a:custGeom>
              <a:solidFill>
                <a:srgbClr val="8CB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2" name="Freeform 159">
                <a:extLst>
                  <a:ext uri="{FF2B5EF4-FFF2-40B4-BE49-F238E27FC236}">
                    <a16:creationId xmlns:a16="http://schemas.microsoft.com/office/drawing/2014/main" id="{800E9134-A2B9-442D-976E-C4C9B07DC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1673"/>
                <a:ext cx="11" cy="15"/>
              </a:xfrm>
              <a:custGeom>
                <a:avLst/>
                <a:gdLst>
                  <a:gd name="T0" fmla="*/ 117 w 5"/>
                  <a:gd name="T1" fmla="*/ 83 h 6"/>
                  <a:gd name="T2" fmla="*/ 97 w 5"/>
                  <a:gd name="T3" fmla="*/ 208 h 6"/>
                  <a:gd name="T4" fmla="*/ 20 w 5"/>
                  <a:gd name="T5" fmla="*/ 158 h 6"/>
                  <a:gd name="T6" fmla="*/ 44 w 5"/>
                  <a:gd name="T7" fmla="*/ 50 h 6"/>
                  <a:gd name="T8" fmla="*/ 117 w 5"/>
                  <a:gd name="T9" fmla="*/ 8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2"/>
                    </a:moveTo>
                    <a:cubicBezTo>
                      <a:pt x="5" y="3"/>
                      <a:pt x="5" y="4"/>
                      <a:pt x="4" y="5"/>
                    </a:cubicBezTo>
                    <a:cubicBezTo>
                      <a:pt x="3" y="6"/>
                      <a:pt x="1" y="5"/>
                      <a:pt x="1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8CB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3" name="Freeform 160">
                <a:extLst>
                  <a:ext uri="{FF2B5EF4-FFF2-40B4-BE49-F238E27FC236}">
                    <a16:creationId xmlns:a16="http://schemas.microsoft.com/office/drawing/2014/main" id="{3DF08EAD-5C49-41C1-BF45-FD230B486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" y="1673"/>
                <a:ext cx="4" cy="5"/>
              </a:xfrm>
              <a:custGeom>
                <a:avLst/>
                <a:gdLst>
                  <a:gd name="T0" fmla="*/ 32 w 2"/>
                  <a:gd name="T1" fmla="*/ 50 h 2"/>
                  <a:gd name="T2" fmla="*/ 16 w 2"/>
                  <a:gd name="T3" fmla="*/ 83 h 2"/>
                  <a:gd name="T4" fmla="*/ 0 w 2"/>
                  <a:gd name="T5" fmla="*/ 83 h 2"/>
                  <a:gd name="T6" fmla="*/ 0 w 2"/>
                  <a:gd name="T7" fmla="*/ 0 h 2"/>
                  <a:gd name="T8" fmla="*/ 32 w 2"/>
                  <a:gd name="T9" fmla="*/ 5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4" name="Freeform 161">
                <a:extLst>
                  <a:ext uri="{FF2B5EF4-FFF2-40B4-BE49-F238E27FC236}">
                    <a16:creationId xmlns:a16="http://schemas.microsoft.com/office/drawing/2014/main" id="{5230FCB3-8AE8-4E26-9E74-8F9D31629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3" y="2046"/>
                <a:ext cx="71" cy="112"/>
              </a:xfrm>
              <a:custGeom>
                <a:avLst/>
                <a:gdLst>
                  <a:gd name="T0" fmla="*/ 752 w 32"/>
                  <a:gd name="T1" fmla="*/ 677 h 47"/>
                  <a:gd name="T2" fmla="*/ 457 w 32"/>
                  <a:gd name="T3" fmla="*/ 1487 h 47"/>
                  <a:gd name="T4" fmla="*/ 20 w 32"/>
                  <a:gd name="T5" fmla="*/ 841 h 47"/>
                  <a:gd name="T6" fmla="*/ 315 w 32"/>
                  <a:gd name="T7" fmla="*/ 29 h 47"/>
                  <a:gd name="T8" fmla="*/ 752 w 32"/>
                  <a:gd name="T9" fmla="*/ 67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47">
                    <a:moveTo>
                      <a:pt x="31" y="21"/>
                    </a:moveTo>
                    <a:cubicBezTo>
                      <a:pt x="32" y="34"/>
                      <a:pt x="27" y="45"/>
                      <a:pt x="19" y="46"/>
                    </a:cubicBezTo>
                    <a:cubicBezTo>
                      <a:pt x="11" y="47"/>
                      <a:pt x="3" y="38"/>
                      <a:pt x="1" y="26"/>
                    </a:cubicBezTo>
                    <a:cubicBezTo>
                      <a:pt x="0" y="13"/>
                      <a:pt x="5" y="2"/>
                      <a:pt x="13" y="1"/>
                    </a:cubicBezTo>
                    <a:cubicBezTo>
                      <a:pt x="21" y="0"/>
                      <a:pt x="29" y="9"/>
                      <a:pt x="31" y="21"/>
                    </a:cubicBezTo>
                    <a:close/>
                  </a:path>
                </a:pathLst>
              </a:custGeom>
              <a:solidFill>
                <a:srgbClr val="3E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5" name="Freeform 162">
                <a:extLst>
                  <a:ext uri="{FF2B5EF4-FFF2-40B4-BE49-F238E27FC236}">
                    <a16:creationId xmlns:a16="http://schemas.microsoft.com/office/drawing/2014/main" id="{738CF7CA-5E50-45EC-B3E0-83B1B6548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3" y="2046"/>
                <a:ext cx="71" cy="112"/>
              </a:xfrm>
              <a:custGeom>
                <a:avLst/>
                <a:gdLst>
                  <a:gd name="T0" fmla="*/ 752 w 32"/>
                  <a:gd name="T1" fmla="*/ 677 h 47"/>
                  <a:gd name="T2" fmla="*/ 457 w 32"/>
                  <a:gd name="T3" fmla="*/ 1487 h 47"/>
                  <a:gd name="T4" fmla="*/ 20 w 32"/>
                  <a:gd name="T5" fmla="*/ 841 h 47"/>
                  <a:gd name="T6" fmla="*/ 315 w 32"/>
                  <a:gd name="T7" fmla="*/ 29 h 47"/>
                  <a:gd name="T8" fmla="*/ 752 w 32"/>
                  <a:gd name="T9" fmla="*/ 67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47">
                    <a:moveTo>
                      <a:pt x="31" y="21"/>
                    </a:moveTo>
                    <a:cubicBezTo>
                      <a:pt x="32" y="34"/>
                      <a:pt x="27" y="45"/>
                      <a:pt x="19" y="46"/>
                    </a:cubicBezTo>
                    <a:cubicBezTo>
                      <a:pt x="11" y="47"/>
                      <a:pt x="3" y="38"/>
                      <a:pt x="1" y="26"/>
                    </a:cubicBezTo>
                    <a:cubicBezTo>
                      <a:pt x="0" y="13"/>
                      <a:pt x="5" y="2"/>
                      <a:pt x="13" y="1"/>
                    </a:cubicBezTo>
                    <a:cubicBezTo>
                      <a:pt x="21" y="0"/>
                      <a:pt x="29" y="9"/>
                      <a:pt x="31" y="21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6" name="Freeform 163">
                <a:extLst>
                  <a:ext uri="{FF2B5EF4-FFF2-40B4-BE49-F238E27FC236}">
                    <a16:creationId xmlns:a16="http://schemas.microsoft.com/office/drawing/2014/main" id="{4B617770-9923-40C8-96F2-6E2CD5AAC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2087"/>
                <a:ext cx="42" cy="71"/>
              </a:xfrm>
              <a:custGeom>
                <a:avLst/>
                <a:gdLst>
                  <a:gd name="T0" fmla="*/ 0 w 19"/>
                  <a:gd name="T1" fmla="*/ 824 h 30"/>
                  <a:gd name="T2" fmla="*/ 294 w 19"/>
                  <a:gd name="T3" fmla="*/ 757 h 30"/>
                  <a:gd name="T4" fmla="*/ 356 w 19"/>
                  <a:gd name="T5" fmla="*/ 0 h 30"/>
                  <a:gd name="T6" fmla="*/ 0 w 19"/>
                  <a:gd name="T7" fmla="*/ 824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30">
                    <a:moveTo>
                      <a:pt x="0" y="26"/>
                    </a:moveTo>
                    <a:cubicBezTo>
                      <a:pt x="0" y="26"/>
                      <a:pt x="7" y="30"/>
                      <a:pt x="12" y="24"/>
                    </a:cubicBezTo>
                    <a:cubicBezTo>
                      <a:pt x="17" y="18"/>
                      <a:pt x="17" y="7"/>
                      <a:pt x="15" y="0"/>
                    </a:cubicBezTo>
                    <a:cubicBezTo>
                      <a:pt x="15" y="0"/>
                      <a:pt x="19" y="27"/>
                      <a:pt x="0" y="26"/>
                    </a:cubicBezTo>
                    <a:close/>
                  </a:path>
                </a:pathLst>
              </a:custGeom>
              <a:solidFill>
                <a:srgbClr val="179A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7" name="Freeform 164">
                <a:extLst>
                  <a:ext uri="{FF2B5EF4-FFF2-40B4-BE49-F238E27FC236}">
                    <a16:creationId xmlns:a16="http://schemas.microsoft.com/office/drawing/2014/main" id="{A1C50977-BAC6-45A9-AF72-1FF946D0A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" y="2053"/>
                <a:ext cx="37" cy="53"/>
              </a:xfrm>
              <a:custGeom>
                <a:avLst/>
                <a:gdLst>
                  <a:gd name="T0" fmla="*/ 359 w 17"/>
                  <a:gd name="T1" fmla="*/ 436 h 22"/>
                  <a:gd name="T2" fmla="*/ 133 w 17"/>
                  <a:gd name="T3" fmla="*/ 713 h 22"/>
                  <a:gd name="T4" fmla="*/ 44 w 17"/>
                  <a:gd name="T5" fmla="*/ 308 h 22"/>
                  <a:gd name="T6" fmla="*/ 270 w 17"/>
                  <a:gd name="T7" fmla="*/ 29 h 22"/>
                  <a:gd name="T8" fmla="*/ 359 w 17"/>
                  <a:gd name="T9" fmla="*/ 436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2">
                    <a:moveTo>
                      <a:pt x="16" y="13"/>
                    </a:moveTo>
                    <a:cubicBezTo>
                      <a:pt x="14" y="19"/>
                      <a:pt x="9" y="22"/>
                      <a:pt x="6" y="21"/>
                    </a:cubicBezTo>
                    <a:cubicBezTo>
                      <a:pt x="2" y="20"/>
                      <a:pt x="0" y="14"/>
                      <a:pt x="2" y="9"/>
                    </a:cubicBezTo>
                    <a:cubicBezTo>
                      <a:pt x="4" y="3"/>
                      <a:pt x="8" y="0"/>
                      <a:pt x="12" y="1"/>
                    </a:cubicBezTo>
                    <a:cubicBezTo>
                      <a:pt x="16" y="2"/>
                      <a:pt x="17" y="8"/>
                      <a:pt x="16" y="13"/>
                    </a:cubicBezTo>
                    <a:close/>
                  </a:path>
                </a:pathLst>
              </a:custGeom>
              <a:solidFill>
                <a:srgbClr val="58AB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8" name="Freeform 165">
                <a:extLst>
                  <a:ext uri="{FF2B5EF4-FFF2-40B4-BE49-F238E27FC236}">
                    <a16:creationId xmlns:a16="http://schemas.microsoft.com/office/drawing/2014/main" id="{4967A49E-7699-498D-8C93-D97951CF7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5" y="2053"/>
                <a:ext cx="23" cy="24"/>
              </a:xfrm>
              <a:custGeom>
                <a:avLst/>
                <a:gdLst>
                  <a:gd name="T0" fmla="*/ 281 w 10"/>
                  <a:gd name="T1" fmla="*/ 168 h 10"/>
                  <a:gd name="T2" fmla="*/ 170 w 10"/>
                  <a:gd name="T3" fmla="*/ 334 h 10"/>
                  <a:gd name="T4" fmla="*/ 28 w 10"/>
                  <a:gd name="T5" fmla="*/ 197 h 10"/>
                  <a:gd name="T6" fmla="*/ 147 w 10"/>
                  <a:gd name="T7" fmla="*/ 29 h 10"/>
                  <a:gd name="T8" fmla="*/ 281 w 10"/>
                  <a:gd name="T9" fmla="*/ 16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10" y="5"/>
                    </a:moveTo>
                    <a:cubicBezTo>
                      <a:pt x="10" y="7"/>
                      <a:pt x="8" y="9"/>
                      <a:pt x="6" y="10"/>
                    </a:cubicBezTo>
                    <a:cubicBezTo>
                      <a:pt x="3" y="10"/>
                      <a:pt x="1" y="8"/>
                      <a:pt x="1" y="6"/>
                    </a:cubicBezTo>
                    <a:cubicBezTo>
                      <a:pt x="0" y="3"/>
                      <a:pt x="2" y="1"/>
                      <a:pt x="5" y="1"/>
                    </a:cubicBezTo>
                    <a:cubicBezTo>
                      <a:pt x="7" y="0"/>
                      <a:pt x="9" y="2"/>
                      <a:pt x="10" y="5"/>
                    </a:cubicBezTo>
                    <a:close/>
                  </a:path>
                </a:pathLst>
              </a:custGeom>
              <a:solidFill>
                <a:srgbClr val="8CB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9" name="Freeform 166">
                <a:extLst>
                  <a:ext uri="{FF2B5EF4-FFF2-40B4-BE49-F238E27FC236}">
                    <a16:creationId xmlns:a16="http://schemas.microsoft.com/office/drawing/2014/main" id="{704E2B98-DCDB-45E0-A5BA-535B9AFDF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2073"/>
                <a:ext cx="9" cy="11"/>
              </a:xfrm>
              <a:custGeom>
                <a:avLst/>
                <a:gdLst>
                  <a:gd name="T0" fmla="*/ 101 w 4"/>
                  <a:gd name="T1" fmla="*/ 44 h 5"/>
                  <a:gd name="T2" fmla="*/ 56 w 4"/>
                  <a:gd name="T3" fmla="*/ 117 h 5"/>
                  <a:gd name="T4" fmla="*/ 0 w 4"/>
                  <a:gd name="T5" fmla="*/ 73 h 5"/>
                  <a:gd name="T6" fmla="*/ 56 w 4"/>
                  <a:gd name="T7" fmla="*/ 0 h 5"/>
                  <a:gd name="T8" fmla="*/ 101 w 4"/>
                  <a:gd name="T9" fmla="*/ 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4" y="3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8CB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0" name="Freeform 167">
                <a:extLst>
                  <a:ext uri="{FF2B5EF4-FFF2-40B4-BE49-F238E27FC236}">
                    <a16:creationId xmlns:a16="http://schemas.microsoft.com/office/drawing/2014/main" id="{37A4A136-D48C-4ABD-AE79-1748C4A24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2070"/>
                <a:ext cx="4" cy="7"/>
              </a:xfrm>
              <a:custGeom>
                <a:avLst/>
                <a:gdLst>
                  <a:gd name="T0" fmla="*/ 32 w 2"/>
                  <a:gd name="T1" fmla="*/ 28 h 3"/>
                  <a:gd name="T2" fmla="*/ 16 w 2"/>
                  <a:gd name="T3" fmla="*/ 86 h 3"/>
                  <a:gd name="T4" fmla="*/ 0 w 2"/>
                  <a:gd name="T5" fmla="*/ 65 h 3"/>
                  <a:gd name="T6" fmla="*/ 16 w 2"/>
                  <a:gd name="T7" fmla="*/ 0 h 3"/>
                  <a:gd name="T8" fmla="*/ 32 w 2"/>
                  <a:gd name="T9" fmla="*/ 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1" name="Freeform 168">
                <a:extLst>
                  <a:ext uri="{FF2B5EF4-FFF2-40B4-BE49-F238E27FC236}">
                    <a16:creationId xmlns:a16="http://schemas.microsoft.com/office/drawing/2014/main" id="{1E79CD69-BB88-4649-86C7-C577EEE80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1994"/>
                <a:ext cx="71" cy="112"/>
              </a:xfrm>
              <a:custGeom>
                <a:avLst/>
                <a:gdLst>
                  <a:gd name="T0" fmla="*/ 752 w 32"/>
                  <a:gd name="T1" fmla="*/ 677 h 47"/>
                  <a:gd name="T2" fmla="*/ 457 w 32"/>
                  <a:gd name="T3" fmla="*/ 1487 h 47"/>
                  <a:gd name="T4" fmla="*/ 44 w 32"/>
                  <a:gd name="T5" fmla="*/ 813 h 47"/>
                  <a:gd name="T6" fmla="*/ 315 w 32"/>
                  <a:gd name="T7" fmla="*/ 29 h 47"/>
                  <a:gd name="T8" fmla="*/ 752 w 32"/>
                  <a:gd name="T9" fmla="*/ 67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47">
                    <a:moveTo>
                      <a:pt x="31" y="21"/>
                    </a:moveTo>
                    <a:cubicBezTo>
                      <a:pt x="32" y="34"/>
                      <a:pt x="27" y="45"/>
                      <a:pt x="19" y="46"/>
                    </a:cubicBezTo>
                    <a:cubicBezTo>
                      <a:pt x="11" y="47"/>
                      <a:pt x="3" y="38"/>
                      <a:pt x="2" y="25"/>
                    </a:cubicBezTo>
                    <a:cubicBezTo>
                      <a:pt x="0" y="13"/>
                      <a:pt x="5" y="2"/>
                      <a:pt x="13" y="1"/>
                    </a:cubicBezTo>
                    <a:cubicBezTo>
                      <a:pt x="21" y="0"/>
                      <a:pt x="29" y="9"/>
                      <a:pt x="31" y="21"/>
                    </a:cubicBezTo>
                    <a:close/>
                  </a:path>
                </a:pathLst>
              </a:custGeom>
              <a:solidFill>
                <a:srgbClr val="3E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2" name="Freeform 169">
                <a:extLst>
                  <a:ext uri="{FF2B5EF4-FFF2-40B4-BE49-F238E27FC236}">
                    <a16:creationId xmlns:a16="http://schemas.microsoft.com/office/drawing/2014/main" id="{ABF813A1-320B-4462-A075-F4B95DD82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1994"/>
                <a:ext cx="71" cy="112"/>
              </a:xfrm>
              <a:custGeom>
                <a:avLst/>
                <a:gdLst>
                  <a:gd name="T0" fmla="*/ 752 w 32"/>
                  <a:gd name="T1" fmla="*/ 677 h 47"/>
                  <a:gd name="T2" fmla="*/ 457 w 32"/>
                  <a:gd name="T3" fmla="*/ 1487 h 47"/>
                  <a:gd name="T4" fmla="*/ 44 w 32"/>
                  <a:gd name="T5" fmla="*/ 813 h 47"/>
                  <a:gd name="T6" fmla="*/ 315 w 32"/>
                  <a:gd name="T7" fmla="*/ 29 h 47"/>
                  <a:gd name="T8" fmla="*/ 752 w 32"/>
                  <a:gd name="T9" fmla="*/ 67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47">
                    <a:moveTo>
                      <a:pt x="31" y="21"/>
                    </a:moveTo>
                    <a:cubicBezTo>
                      <a:pt x="32" y="34"/>
                      <a:pt x="27" y="45"/>
                      <a:pt x="19" y="46"/>
                    </a:cubicBezTo>
                    <a:cubicBezTo>
                      <a:pt x="11" y="47"/>
                      <a:pt x="3" y="38"/>
                      <a:pt x="2" y="25"/>
                    </a:cubicBezTo>
                    <a:cubicBezTo>
                      <a:pt x="0" y="13"/>
                      <a:pt x="5" y="2"/>
                      <a:pt x="13" y="1"/>
                    </a:cubicBezTo>
                    <a:cubicBezTo>
                      <a:pt x="21" y="0"/>
                      <a:pt x="29" y="9"/>
                      <a:pt x="31" y="21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3" name="Freeform 170">
                <a:extLst>
                  <a:ext uri="{FF2B5EF4-FFF2-40B4-BE49-F238E27FC236}">
                    <a16:creationId xmlns:a16="http://schemas.microsoft.com/office/drawing/2014/main" id="{294874A0-E25C-4516-BAA4-A4E9E4A3D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034"/>
                <a:ext cx="40" cy="72"/>
              </a:xfrm>
              <a:custGeom>
                <a:avLst/>
                <a:gdLst>
                  <a:gd name="T0" fmla="*/ 0 w 18"/>
                  <a:gd name="T1" fmla="*/ 859 h 30"/>
                  <a:gd name="T2" fmla="*/ 262 w 18"/>
                  <a:gd name="T3" fmla="*/ 802 h 30"/>
                  <a:gd name="T4" fmla="*/ 340 w 18"/>
                  <a:gd name="T5" fmla="*/ 0 h 30"/>
                  <a:gd name="T6" fmla="*/ 0 w 18"/>
                  <a:gd name="T7" fmla="*/ 859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30">
                    <a:moveTo>
                      <a:pt x="0" y="26"/>
                    </a:moveTo>
                    <a:cubicBezTo>
                      <a:pt x="0" y="26"/>
                      <a:pt x="6" y="30"/>
                      <a:pt x="11" y="24"/>
                    </a:cubicBezTo>
                    <a:cubicBezTo>
                      <a:pt x="16" y="17"/>
                      <a:pt x="16" y="7"/>
                      <a:pt x="14" y="0"/>
                    </a:cubicBezTo>
                    <a:cubicBezTo>
                      <a:pt x="14" y="0"/>
                      <a:pt x="18" y="27"/>
                      <a:pt x="0" y="26"/>
                    </a:cubicBezTo>
                    <a:close/>
                  </a:path>
                </a:pathLst>
              </a:custGeom>
              <a:solidFill>
                <a:srgbClr val="179A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4" name="Freeform 171">
                <a:extLst>
                  <a:ext uri="{FF2B5EF4-FFF2-40B4-BE49-F238E27FC236}">
                    <a16:creationId xmlns:a16="http://schemas.microsoft.com/office/drawing/2014/main" id="{9202D7D9-334F-4CA9-984C-FC8B50638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2001"/>
                <a:ext cx="40" cy="52"/>
              </a:xfrm>
              <a:custGeom>
                <a:avLst/>
                <a:gdLst>
                  <a:gd name="T0" fmla="*/ 396 w 18"/>
                  <a:gd name="T1" fmla="*/ 409 h 22"/>
                  <a:gd name="T2" fmla="*/ 142 w 18"/>
                  <a:gd name="T3" fmla="*/ 659 h 22"/>
                  <a:gd name="T4" fmla="*/ 44 w 18"/>
                  <a:gd name="T5" fmla="*/ 279 h 22"/>
                  <a:gd name="T6" fmla="*/ 296 w 18"/>
                  <a:gd name="T7" fmla="*/ 28 h 22"/>
                  <a:gd name="T8" fmla="*/ 396 w 18"/>
                  <a:gd name="T9" fmla="*/ 40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2">
                    <a:moveTo>
                      <a:pt x="16" y="13"/>
                    </a:moveTo>
                    <a:cubicBezTo>
                      <a:pt x="14" y="19"/>
                      <a:pt x="10" y="22"/>
                      <a:pt x="6" y="21"/>
                    </a:cubicBezTo>
                    <a:cubicBezTo>
                      <a:pt x="2" y="20"/>
                      <a:pt x="0" y="14"/>
                      <a:pt x="2" y="9"/>
                    </a:cubicBezTo>
                    <a:cubicBezTo>
                      <a:pt x="4" y="3"/>
                      <a:pt x="8" y="0"/>
                      <a:pt x="12" y="1"/>
                    </a:cubicBezTo>
                    <a:cubicBezTo>
                      <a:pt x="16" y="2"/>
                      <a:pt x="18" y="8"/>
                      <a:pt x="16" y="13"/>
                    </a:cubicBezTo>
                    <a:close/>
                  </a:path>
                </a:pathLst>
              </a:custGeom>
              <a:solidFill>
                <a:srgbClr val="58AB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5" name="Freeform 172">
                <a:extLst>
                  <a:ext uri="{FF2B5EF4-FFF2-40B4-BE49-F238E27FC236}">
                    <a16:creationId xmlns:a16="http://schemas.microsoft.com/office/drawing/2014/main" id="{FABF6E7F-EE78-4584-AA79-BA3DEA3C5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001"/>
                <a:ext cx="20" cy="24"/>
              </a:xfrm>
              <a:custGeom>
                <a:avLst/>
                <a:gdLst>
                  <a:gd name="T0" fmla="*/ 218 w 9"/>
                  <a:gd name="T1" fmla="*/ 168 h 10"/>
                  <a:gd name="T2" fmla="*/ 118 w 9"/>
                  <a:gd name="T3" fmla="*/ 334 h 10"/>
                  <a:gd name="T4" fmla="*/ 0 w 9"/>
                  <a:gd name="T5" fmla="*/ 197 h 10"/>
                  <a:gd name="T6" fmla="*/ 98 w 9"/>
                  <a:gd name="T7" fmla="*/ 29 h 10"/>
                  <a:gd name="T8" fmla="*/ 218 w 9"/>
                  <a:gd name="T9" fmla="*/ 16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9" y="5"/>
                    </a:moveTo>
                    <a:cubicBezTo>
                      <a:pt x="9" y="7"/>
                      <a:pt x="7" y="9"/>
                      <a:pt x="5" y="10"/>
                    </a:cubicBezTo>
                    <a:cubicBezTo>
                      <a:pt x="3" y="10"/>
                      <a:pt x="0" y="8"/>
                      <a:pt x="0" y="6"/>
                    </a:cubicBezTo>
                    <a:cubicBezTo>
                      <a:pt x="0" y="3"/>
                      <a:pt x="1" y="1"/>
                      <a:pt x="4" y="1"/>
                    </a:cubicBezTo>
                    <a:cubicBezTo>
                      <a:pt x="6" y="0"/>
                      <a:pt x="8" y="2"/>
                      <a:pt x="9" y="5"/>
                    </a:cubicBezTo>
                    <a:close/>
                  </a:path>
                </a:pathLst>
              </a:custGeom>
              <a:solidFill>
                <a:srgbClr val="8CB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6" name="Freeform 173">
                <a:extLst>
                  <a:ext uri="{FF2B5EF4-FFF2-40B4-BE49-F238E27FC236}">
                    <a16:creationId xmlns:a16="http://schemas.microsoft.com/office/drawing/2014/main" id="{59C65C24-7C1A-42BC-9D56-FE18AD1B3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" y="2020"/>
                <a:ext cx="9" cy="12"/>
              </a:xfrm>
              <a:custGeom>
                <a:avLst/>
                <a:gdLst>
                  <a:gd name="T0" fmla="*/ 101 w 4"/>
                  <a:gd name="T1" fmla="*/ 70 h 5"/>
                  <a:gd name="T2" fmla="*/ 56 w 4"/>
                  <a:gd name="T3" fmla="*/ 168 h 5"/>
                  <a:gd name="T4" fmla="*/ 0 w 4"/>
                  <a:gd name="T5" fmla="*/ 98 h 5"/>
                  <a:gd name="T6" fmla="*/ 56 w 4"/>
                  <a:gd name="T7" fmla="*/ 0 h 5"/>
                  <a:gd name="T8" fmla="*/ 101 w 4"/>
                  <a:gd name="T9" fmla="*/ 7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4" y="3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8CB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7" name="Freeform 174">
                <a:extLst>
                  <a:ext uri="{FF2B5EF4-FFF2-40B4-BE49-F238E27FC236}">
                    <a16:creationId xmlns:a16="http://schemas.microsoft.com/office/drawing/2014/main" id="{AAC2A426-C734-4DDD-A21A-CE128CB08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018"/>
                <a:ext cx="4" cy="7"/>
              </a:xfrm>
              <a:custGeom>
                <a:avLst/>
                <a:gdLst>
                  <a:gd name="T0" fmla="*/ 32 w 2"/>
                  <a:gd name="T1" fmla="*/ 28 h 3"/>
                  <a:gd name="T2" fmla="*/ 16 w 2"/>
                  <a:gd name="T3" fmla="*/ 86 h 3"/>
                  <a:gd name="T4" fmla="*/ 0 w 2"/>
                  <a:gd name="T5" fmla="*/ 65 h 3"/>
                  <a:gd name="T6" fmla="*/ 16 w 2"/>
                  <a:gd name="T7" fmla="*/ 0 h 3"/>
                  <a:gd name="T8" fmla="*/ 32 w 2"/>
                  <a:gd name="T9" fmla="*/ 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8" name="Freeform 175">
                <a:extLst>
                  <a:ext uri="{FF2B5EF4-FFF2-40B4-BE49-F238E27FC236}">
                    <a16:creationId xmlns:a16="http://schemas.microsoft.com/office/drawing/2014/main" id="{19E7948A-40E9-4DDF-8D0B-FDC0FBC5F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1756"/>
                <a:ext cx="85" cy="112"/>
              </a:xfrm>
              <a:custGeom>
                <a:avLst/>
                <a:gdLst>
                  <a:gd name="T0" fmla="*/ 805 w 38"/>
                  <a:gd name="T1" fmla="*/ 517 h 47"/>
                  <a:gd name="T2" fmla="*/ 769 w 38"/>
                  <a:gd name="T3" fmla="*/ 1380 h 47"/>
                  <a:gd name="T4" fmla="*/ 181 w 38"/>
                  <a:gd name="T5" fmla="*/ 998 h 47"/>
                  <a:gd name="T6" fmla="*/ 181 w 38"/>
                  <a:gd name="T7" fmla="*/ 136 h 47"/>
                  <a:gd name="T8" fmla="*/ 805 w 38"/>
                  <a:gd name="T9" fmla="*/ 51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47">
                    <a:moveTo>
                      <a:pt x="32" y="16"/>
                    </a:moveTo>
                    <a:cubicBezTo>
                      <a:pt x="38" y="26"/>
                      <a:pt x="38" y="38"/>
                      <a:pt x="31" y="43"/>
                    </a:cubicBezTo>
                    <a:cubicBezTo>
                      <a:pt x="24" y="47"/>
                      <a:pt x="13" y="42"/>
                      <a:pt x="7" y="31"/>
                    </a:cubicBezTo>
                    <a:cubicBezTo>
                      <a:pt x="0" y="21"/>
                      <a:pt x="0" y="9"/>
                      <a:pt x="7" y="4"/>
                    </a:cubicBezTo>
                    <a:cubicBezTo>
                      <a:pt x="14" y="0"/>
                      <a:pt x="25" y="5"/>
                      <a:pt x="32" y="16"/>
                    </a:cubicBezTo>
                    <a:close/>
                  </a:path>
                </a:pathLst>
              </a:custGeom>
              <a:solidFill>
                <a:srgbClr val="3E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9" name="Freeform 176">
                <a:extLst>
                  <a:ext uri="{FF2B5EF4-FFF2-40B4-BE49-F238E27FC236}">
                    <a16:creationId xmlns:a16="http://schemas.microsoft.com/office/drawing/2014/main" id="{F54B1B16-A08A-41AB-BA12-109CAEB9D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1756"/>
                <a:ext cx="85" cy="112"/>
              </a:xfrm>
              <a:custGeom>
                <a:avLst/>
                <a:gdLst>
                  <a:gd name="T0" fmla="*/ 805 w 38"/>
                  <a:gd name="T1" fmla="*/ 517 h 47"/>
                  <a:gd name="T2" fmla="*/ 769 w 38"/>
                  <a:gd name="T3" fmla="*/ 1380 h 47"/>
                  <a:gd name="T4" fmla="*/ 181 w 38"/>
                  <a:gd name="T5" fmla="*/ 998 h 47"/>
                  <a:gd name="T6" fmla="*/ 181 w 38"/>
                  <a:gd name="T7" fmla="*/ 136 h 47"/>
                  <a:gd name="T8" fmla="*/ 805 w 38"/>
                  <a:gd name="T9" fmla="*/ 51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47">
                    <a:moveTo>
                      <a:pt x="32" y="16"/>
                    </a:moveTo>
                    <a:cubicBezTo>
                      <a:pt x="38" y="26"/>
                      <a:pt x="38" y="38"/>
                      <a:pt x="31" y="43"/>
                    </a:cubicBezTo>
                    <a:cubicBezTo>
                      <a:pt x="24" y="47"/>
                      <a:pt x="13" y="42"/>
                      <a:pt x="7" y="31"/>
                    </a:cubicBezTo>
                    <a:cubicBezTo>
                      <a:pt x="0" y="21"/>
                      <a:pt x="0" y="9"/>
                      <a:pt x="7" y="4"/>
                    </a:cubicBezTo>
                    <a:cubicBezTo>
                      <a:pt x="14" y="0"/>
                      <a:pt x="25" y="5"/>
                      <a:pt x="32" y="16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0" name="Freeform 177">
                <a:extLst>
                  <a:ext uri="{FF2B5EF4-FFF2-40B4-BE49-F238E27FC236}">
                    <a16:creationId xmlns:a16="http://schemas.microsoft.com/office/drawing/2014/main" id="{44A31A2C-E9BF-4DDA-9FC1-F41C76ECB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1785"/>
                <a:ext cx="38" cy="74"/>
              </a:xfrm>
              <a:custGeom>
                <a:avLst/>
                <a:gdLst>
                  <a:gd name="T0" fmla="*/ 0 w 17"/>
                  <a:gd name="T1" fmla="*/ 1010 h 31"/>
                  <a:gd name="T2" fmla="*/ 226 w 17"/>
                  <a:gd name="T3" fmla="*/ 776 h 31"/>
                  <a:gd name="T4" fmla="*/ 45 w 17"/>
                  <a:gd name="T5" fmla="*/ 0 h 31"/>
                  <a:gd name="T6" fmla="*/ 0 w 17"/>
                  <a:gd name="T7" fmla="*/ 1010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31">
                    <a:moveTo>
                      <a:pt x="0" y="31"/>
                    </a:moveTo>
                    <a:cubicBezTo>
                      <a:pt x="0" y="31"/>
                      <a:pt x="7" y="31"/>
                      <a:pt x="9" y="24"/>
                    </a:cubicBezTo>
                    <a:cubicBezTo>
                      <a:pt x="11" y="16"/>
                      <a:pt x="7" y="6"/>
                      <a:pt x="2" y="0"/>
                    </a:cubicBezTo>
                    <a:cubicBezTo>
                      <a:pt x="2" y="0"/>
                      <a:pt x="17" y="24"/>
                      <a:pt x="0" y="31"/>
                    </a:cubicBezTo>
                    <a:close/>
                  </a:path>
                </a:pathLst>
              </a:custGeom>
              <a:solidFill>
                <a:srgbClr val="179A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1" name="Freeform 178">
                <a:extLst>
                  <a:ext uri="{FF2B5EF4-FFF2-40B4-BE49-F238E27FC236}">
                    <a16:creationId xmlns:a16="http://schemas.microsoft.com/office/drawing/2014/main" id="{03389A70-7E65-4B87-91A5-D96674970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1771"/>
                <a:ext cx="33" cy="52"/>
              </a:xfrm>
              <a:custGeom>
                <a:avLst/>
                <a:gdLst>
                  <a:gd name="T0" fmla="*/ 354 w 15"/>
                  <a:gd name="T1" fmla="*/ 319 h 22"/>
                  <a:gd name="T2" fmla="*/ 213 w 15"/>
                  <a:gd name="T3" fmla="*/ 659 h 22"/>
                  <a:gd name="T4" fmla="*/ 0 w 15"/>
                  <a:gd name="T5" fmla="*/ 369 h 22"/>
                  <a:gd name="T6" fmla="*/ 141 w 15"/>
                  <a:gd name="T7" fmla="*/ 0 h 22"/>
                  <a:gd name="T8" fmla="*/ 354 w 15"/>
                  <a:gd name="T9" fmla="*/ 31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2">
                    <a:moveTo>
                      <a:pt x="15" y="10"/>
                    </a:moveTo>
                    <a:cubicBezTo>
                      <a:pt x="15" y="16"/>
                      <a:pt x="13" y="21"/>
                      <a:pt x="9" y="21"/>
                    </a:cubicBezTo>
                    <a:cubicBezTo>
                      <a:pt x="5" y="22"/>
                      <a:pt x="1" y="17"/>
                      <a:pt x="0" y="12"/>
                    </a:cubicBezTo>
                    <a:cubicBezTo>
                      <a:pt x="0" y="6"/>
                      <a:pt x="2" y="1"/>
                      <a:pt x="6" y="0"/>
                    </a:cubicBezTo>
                    <a:cubicBezTo>
                      <a:pt x="10" y="0"/>
                      <a:pt x="14" y="4"/>
                      <a:pt x="15" y="10"/>
                    </a:cubicBezTo>
                    <a:close/>
                  </a:path>
                </a:pathLst>
              </a:custGeom>
              <a:solidFill>
                <a:srgbClr val="58AB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2" name="Freeform 179">
                <a:extLst>
                  <a:ext uri="{FF2B5EF4-FFF2-40B4-BE49-F238E27FC236}">
                    <a16:creationId xmlns:a16="http://schemas.microsoft.com/office/drawing/2014/main" id="{CCF2FCAC-DE66-4D26-98C6-06BF02DF4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1768"/>
                <a:ext cx="22" cy="24"/>
              </a:xfrm>
              <a:custGeom>
                <a:avLst/>
                <a:gdLst>
                  <a:gd name="T0" fmla="*/ 213 w 10"/>
                  <a:gd name="T1" fmla="*/ 70 h 10"/>
                  <a:gd name="T2" fmla="*/ 194 w 10"/>
                  <a:gd name="T3" fmla="*/ 305 h 10"/>
                  <a:gd name="T4" fmla="*/ 20 w 10"/>
                  <a:gd name="T5" fmla="*/ 235 h 10"/>
                  <a:gd name="T6" fmla="*/ 73 w 10"/>
                  <a:gd name="T7" fmla="*/ 29 h 10"/>
                  <a:gd name="T8" fmla="*/ 213 w 10"/>
                  <a:gd name="T9" fmla="*/ 7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9" y="2"/>
                    </a:moveTo>
                    <a:cubicBezTo>
                      <a:pt x="10" y="5"/>
                      <a:pt x="10" y="7"/>
                      <a:pt x="8" y="9"/>
                    </a:cubicBezTo>
                    <a:cubicBezTo>
                      <a:pt x="5" y="10"/>
                      <a:pt x="3" y="9"/>
                      <a:pt x="1" y="7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lose/>
                  </a:path>
                </a:pathLst>
              </a:custGeom>
              <a:solidFill>
                <a:srgbClr val="8CB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3" name="Freeform 180">
                <a:extLst>
                  <a:ext uri="{FF2B5EF4-FFF2-40B4-BE49-F238E27FC236}">
                    <a16:creationId xmlns:a16="http://schemas.microsoft.com/office/drawing/2014/main" id="{16FBE8B1-C9E6-4766-AFD8-AFB3C100D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1792"/>
                <a:ext cx="11" cy="12"/>
              </a:xfrm>
              <a:custGeom>
                <a:avLst/>
                <a:gdLst>
                  <a:gd name="T0" fmla="*/ 117 w 5"/>
                  <a:gd name="T1" fmla="*/ 29 h 5"/>
                  <a:gd name="T2" fmla="*/ 97 w 5"/>
                  <a:gd name="T3" fmla="*/ 168 h 5"/>
                  <a:gd name="T4" fmla="*/ 20 w 5"/>
                  <a:gd name="T5" fmla="*/ 139 h 5"/>
                  <a:gd name="T6" fmla="*/ 44 w 5"/>
                  <a:gd name="T7" fmla="*/ 29 h 5"/>
                  <a:gd name="T8" fmla="*/ 117 w 5"/>
                  <a:gd name="T9" fmla="*/ 2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3"/>
                      <a:pt x="5" y="4"/>
                      <a:pt x="4" y="5"/>
                    </a:cubicBezTo>
                    <a:cubicBezTo>
                      <a:pt x="3" y="5"/>
                      <a:pt x="1" y="5"/>
                      <a:pt x="1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8CB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4" name="Freeform 181">
                <a:extLst>
                  <a:ext uri="{FF2B5EF4-FFF2-40B4-BE49-F238E27FC236}">
                    <a16:creationId xmlns:a16="http://schemas.microsoft.com/office/drawing/2014/main" id="{A69DAB40-70E0-4FA2-80D7-DDE2C603E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9" y="1790"/>
                <a:ext cx="4" cy="7"/>
              </a:xfrm>
              <a:custGeom>
                <a:avLst/>
                <a:gdLst>
                  <a:gd name="T0" fmla="*/ 32 w 2"/>
                  <a:gd name="T1" fmla="*/ 28 h 3"/>
                  <a:gd name="T2" fmla="*/ 16 w 2"/>
                  <a:gd name="T3" fmla="*/ 86 h 3"/>
                  <a:gd name="T4" fmla="*/ 0 w 2"/>
                  <a:gd name="T5" fmla="*/ 65 h 3"/>
                  <a:gd name="T6" fmla="*/ 0 w 2"/>
                  <a:gd name="T7" fmla="*/ 28 h 3"/>
                  <a:gd name="T8" fmla="*/ 32 w 2"/>
                  <a:gd name="T9" fmla="*/ 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5" name="Freeform 182">
                <a:extLst>
                  <a:ext uri="{FF2B5EF4-FFF2-40B4-BE49-F238E27FC236}">
                    <a16:creationId xmlns:a16="http://schemas.microsoft.com/office/drawing/2014/main" id="{063BB354-9104-4C62-922B-2501E25D1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1611"/>
                <a:ext cx="92" cy="110"/>
              </a:xfrm>
              <a:custGeom>
                <a:avLst/>
                <a:gdLst>
                  <a:gd name="T0" fmla="*/ 817 w 41"/>
                  <a:gd name="T1" fmla="*/ 1052 h 46"/>
                  <a:gd name="T2" fmla="*/ 182 w 41"/>
                  <a:gd name="T3" fmla="*/ 1339 h 46"/>
                  <a:gd name="T4" fmla="*/ 227 w 41"/>
                  <a:gd name="T5" fmla="*/ 452 h 46"/>
                  <a:gd name="T6" fmla="*/ 891 w 41"/>
                  <a:gd name="T7" fmla="*/ 165 h 46"/>
                  <a:gd name="T8" fmla="*/ 817 w 41"/>
                  <a:gd name="T9" fmla="*/ 1052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46">
                    <a:moveTo>
                      <a:pt x="32" y="32"/>
                    </a:moveTo>
                    <a:cubicBezTo>
                      <a:pt x="24" y="42"/>
                      <a:pt x="13" y="46"/>
                      <a:pt x="7" y="41"/>
                    </a:cubicBezTo>
                    <a:cubicBezTo>
                      <a:pt x="0" y="36"/>
                      <a:pt x="1" y="23"/>
                      <a:pt x="9" y="14"/>
                    </a:cubicBezTo>
                    <a:cubicBezTo>
                      <a:pt x="17" y="4"/>
                      <a:pt x="28" y="0"/>
                      <a:pt x="35" y="5"/>
                    </a:cubicBezTo>
                    <a:cubicBezTo>
                      <a:pt x="41" y="10"/>
                      <a:pt x="40" y="22"/>
                      <a:pt x="32" y="32"/>
                    </a:cubicBezTo>
                    <a:close/>
                  </a:path>
                </a:pathLst>
              </a:custGeom>
              <a:solidFill>
                <a:srgbClr val="3E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6" name="Freeform 183">
                <a:extLst>
                  <a:ext uri="{FF2B5EF4-FFF2-40B4-BE49-F238E27FC236}">
                    <a16:creationId xmlns:a16="http://schemas.microsoft.com/office/drawing/2014/main" id="{F0C24359-C82C-42BC-BEC7-5372A2867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1611"/>
                <a:ext cx="92" cy="110"/>
              </a:xfrm>
              <a:custGeom>
                <a:avLst/>
                <a:gdLst>
                  <a:gd name="T0" fmla="*/ 817 w 41"/>
                  <a:gd name="T1" fmla="*/ 1052 h 46"/>
                  <a:gd name="T2" fmla="*/ 182 w 41"/>
                  <a:gd name="T3" fmla="*/ 1339 h 46"/>
                  <a:gd name="T4" fmla="*/ 227 w 41"/>
                  <a:gd name="T5" fmla="*/ 452 h 46"/>
                  <a:gd name="T6" fmla="*/ 891 w 41"/>
                  <a:gd name="T7" fmla="*/ 165 h 46"/>
                  <a:gd name="T8" fmla="*/ 817 w 41"/>
                  <a:gd name="T9" fmla="*/ 1052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46">
                    <a:moveTo>
                      <a:pt x="32" y="32"/>
                    </a:moveTo>
                    <a:cubicBezTo>
                      <a:pt x="24" y="42"/>
                      <a:pt x="13" y="46"/>
                      <a:pt x="7" y="41"/>
                    </a:cubicBezTo>
                    <a:cubicBezTo>
                      <a:pt x="0" y="36"/>
                      <a:pt x="1" y="23"/>
                      <a:pt x="9" y="14"/>
                    </a:cubicBezTo>
                    <a:cubicBezTo>
                      <a:pt x="17" y="4"/>
                      <a:pt x="28" y="0"/>
                      <a:pt x="35" y="5"/>
                    </a:cubicBezTo>
                    <a:cubicBezTo>
                      <a:pt x="41" y="10"/>
                      <a:pt x="40" y="22"/>
                      <a:pt x="32" y="3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7" name="Freeform 184">
                <a:extLst>
                  <a:ext uri="{FF2B5EF4-FFF2-40B4-BE49-F238E27FC236}">
                    <a16:creationId xmlns:a16="http://schemas.microsoft.com/office/drawing/2014/main" id="{4B702812-4F9E-4368-A3F6-0EB742FE6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1676"/>
                <a:ext cx="65" cy="52"/>
              </a:xfrm>
              <a:custGeom>
                <a:avLst/>
                <a:gdLst>
                  <a:gd name="T0" fmla="*/ 0 w 29"/>
                  <a:gd name="T1" fmla="*/ 225 h 22"/>
                  <a:gd name="T2" fmla="*/ 226 w 29"/>
                  <a:gd name="T3" fmla="*/ 435 h 22"/>
                  <a:gd name="T4" fmla="*/ 733 w 29"/>
                  <a:gd name="T5" fmla="*/ 0 h 22"/>
                  <a:gd name="T6" fmla="*/ 0 w 29"/>
                  <a:gd name="T7" fmla="*/ 225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2">
                    <a:moveTo>
                      <a:pt x="0" y="7"/>
                    </a:moveTo>
                    <a:cubicBezTo>
                      <a:pt x="0" y="7"/>
                      <a:pt x="2" y="15"/>
                      <a:pt x="9" y="14"/>
                    </a:cubicBezTo>
                    <a:cubicBezTo>
                      <a:pt x="17" y="13"/>
                      <a:pt x="25" y="6"/>
                      <a:pt x="29" y="0"/>
                    </a:cubicBezTo>
                    <a:cubicBezTo>
                      <a:pt x="29" y="0"/>
                      <a:pt x="12" y="22"/>
                      <a:pt x="0" y="7"/>
                    </a:cubicBezTo>
                    <a:close/>
                  </a:path>
                </a:pathLst>
              </a:custGeom>
              <a:solidFill>
                <a:srgbClr val="179A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8" name="Freeform 185">
                <a:extLst>
                  <a:ext uri="{FF2B5EF4-FFF2-40B4-BE49-F238E27FC236}">
                    <a16:creationId xmlns:a16="http://schemas.microsoft.com/office/drawing/2014/main" id="{B7EAB8DB-65C4-4DA8-AFB6-FB8BFCB57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4" y="1619"/>
                <a:ext cx="49" cy="42"/>
              </a:xfrm>
              <a:custGeom>
                <a:avLst/>
                <a:gdLst>
                  <a:gd name="T0" fmla="*/ 343 w 22"/>
                  <a:gd name="T1" fmla="*/ 469 h 18"/>
                  <a:gd name="T2" fmla="*/ 20 w 22"/>
                  <a:gd name="T3" fmla="*/ 420 h 18"/>
                  <a:gd name="T4" fmla="*/ 198 w 22"/>
                  <a:gd name="T5" fmla="*/ 86 h 18"/>
                  <a:gd name="T6" fmla="*/ 497 w 22"/>
                  <a:gd name="T7" fmla="*/ 152 h 18"/>
                  <a:gd name="T8" fmla="*/ 343 w 22"/>
                  <a:gd name="T9" fmla="*/ 469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14" y="16"/>
                    </a:moveTo>
                    <a:cubicBezTo>
                      <a:pt x="9" y="18"/>
                      <a:pt x="3" y="18"/>
                      <a:pt x="1" y="14"/>
                    </a:cubicBezTo>
                    <a:cubicBezTo>
                      <a:pt x="0" y="11"/>
                      <a:pt x="2" y="6"/>
                      <a:pt x="8" y="3"/>
                    </a:cubicBezTo>
                    <a:cubicBezTo>
                      <a:pt x="13" y="0"/>
                      <a:pt x="19" y="1"/>
                      <a:pt x="20" y="5"/>
                    </a:cubicBezTo>
                    <a:cubicBezTo>
                      <a:pt x="22" y="8"/>
                      <a:pt x="19" y="13"/>
                      <a:pt x="14" y="16"/>
                    </a:cubicBezTo>
                    <a:close/>
                  </a:path>
                </a:pathLst>
              </a:custGeom>
              <a:solidFill>
                <a:srgbClr val="58AB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9" name="Freeform 186">
                <a:extLst>
                  <a:ext uri="{FF2B5EF4-FFF2-40B4-BE49-F238E27FC236}">
                    <a16:creationId xmlns:a16="http://schemas.microsoft.com/office/drawing/2014/main" id="{71005A31-ADB1-4388-8F78-52851F590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1628"/>
                <a:ext cx="22" cy="24"/>
              </a:xfrm>
              <a:custGeom>
                <a:avLst/>
                <a:gdLst>
                  <a:gd name="T0" fmla="*/ 213 w 10"/>
                  <a:gd name="T1" fmla="*/ 235 h 10"/>
                  <a:gd name="T2" fmla="*/ 44 w 10"/>
                  <a:gd name="T3" fmla="*/ 264 h 10"/>
                  <a:gd name="T4" fmla="*/ 44 w 10"/>
                  <a:gd name="T5" fmla="*/ 70 h 10"/>
                  <a:gd name="T6" fmla="*/ 194 w 10"/>
                  <a:gd name="T7" fmla="*/ 29 h 10"/>
                  <a:gd name="T8" fmla="*/ 213 w 10"/>
                  <a:gd name="T9" fmla="*/ 23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9" y="7"/>
                    </a:moveTo>
                    <a:cubicBezTo>
                      <a:pt x="7" y="9"/>
                      <a:pt x="4" y="10"/>
                      <a:pt x="2" y="8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3" y="0"/>
                      <a:pt x="6" y="0"/>
                      <a:pt x="8" y="1"/>
                    </a:cubicBezTo>
                    <a:cubicBezTo>
                      <a:pt x="10" y="3"/>
                      <a:pt x="10" y="5"/>
                      <a:pt x="9" y="7"/>
                    </a:cubicBezTo>
                    <a:close/>
                  </a:path>
                </a:pathLst>
              </a:custGeom>
              <a:solidFill>
                <a:srgbClr val="8CB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0" name="Freeform 187">
                <a:extLst>
                  <a:ext uri="{FF2B5EF4-FFF2-40B4-BE49-F238E27FC236}">
                    <a16:creationId xmlns:a16="http://schemas.microsoft.com/office/drawing/2014/main" id="{E3A138E8-FA72-40E2-ADDE-C8BB4A50D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" y="1628"/>
                <a:ext cx="11" cy="14"/>
              </a:xfrm>
              <a:custGeom>
                <a:avLst/>
                <a:gdLst>
                  <a:gd name="T0" fmla="*/ 97 w 5"/>
                  <a:gd name="T1" fmla="*/ 114 h 6"/>
                  <a:gd name="T2" fmla="*/ 20 w 5"/>
                  <a:gd name="T3" fmla="*/ 152 h 6"/>
                  <a:gd name="T4" fmla="*/ 0 w 5"/>
                  <a:gd name="T5" fmla="*/ 65 h 6"/>
                  <a:gd name="T6" fmla="*/ 97 w 5"/>
                  <a:gd name="T7" fmla="*/ 28 h 6"/>
                  <a:gd name="T8" fmla="*/ 97 w 5"/>
                  <a:gd name="T9" fmla="*/ 11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3" y="5"/>
                      <a:pt x="2" y="6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4" y="2"/>
                      <a:pt x="5" y="3"/>
                      <a:pt x="4" y="4"/>
                    </a:cubicBezTo>
                    <a:close/>
                  </a:path>
                </a:pathLst>
              </a:custGeom>
              <a:solidFill>
                <a:srgbClr val="8CB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1" name="Freeform 188">
                <a:extLst>
                  <a:ext uri="{FF2B5EF4-FFF2-40B4-BE49-F238E27FC236}">
                    <a16:creationId xmlns:a16="http://schemas.microsoft.com/office/drawing/2014/main" id="{C70562C1-E939-4094-AD78-50A900BA7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1628"/>
                <a:ext cx="7" cy="7"/>
              </a:xfrm>
              <a:custGeom>
                <a:avLst/>
                <a:gdLst>
                  <a:gd name="T0" fmla="*/ 65 w 3"/>
                  <a:gd name="T1" fmla="*/ 65 h 3"/>
                  <a:gd name="T2" fmla="*/ 28 w 3"/>
                  <a:gd name="T3" fmla="*/ 65 h 3"/>
                  <a:gd name="T4" fmla="*/ 28 w 3"/>
                  <a:gd name="T5" fmla="*/ 28 h 3"/>
                  <a:gd name="T6" fmla="*/ 65 w 3"/>
                  <a:gd name="T7" fmla="*/ 28 h 3"/>
                  <a:gd name="T8" fmla="*/ 65 w 3"/>
                  <a:gd name="T9" fmla="*/ 6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2" name="Freeform 189">
                <a:extLst>
                  <a:ext uri="{FF2B5EF4-FFF2-40B4-BE49-F238E27FC236}">
                    <a16:creationId xmlns:a16="http://schemas.microsoft.com/office/drawing/2014/main" id="{2AB87057-034C-44FA-8E5F-AD09024F4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2301"/>
                <a:ext cx="76" cy="114"/>
              </a:xfrm>
              <a:custGeom>
                <a:avLst/>
                <a:gdLst>
                  <a:gd name="T0" fmla="*/ 769 w 34"/>
                  <a:gd name="T1" fmla="*/ 898 h 48"/>
                  <a:gd name="T2" fmla="*/ 279 w 34"/>
                  <a:gd name="T3" fmla="*/ 1461 h 48"/>
                  <a:gd name="T4" fmla="*/ 80 w 34"/>
                  <a:gd name="T5" fmla="*/ 672 h 48"/>
                  <a:gd name="T6" fmla="*/ 570 w 34"/>
                  <a:gd name="T7" fmla="*/ 69 h 48"/>
                  <a:gd name="T8" fmla="*/ 769 w 34"/>
                  <a:gd name="T9" fmla="*/ 89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48">
                    <a:moveTo>
                      <a:pt x="31" y="28"/>
                    </a:moveTo>
                    <a:cubicBezTo>
                      <a:pt x="28" y="40"/>
                      <a:pt x="19" y="48"/>
                      <a:pt x="11" y="46"/>
                    </a:cubicBezTo>
                    <a:cubicBezTo>
                      <a:pt x="4" y="44"/>
                      <a:pt x="0" y="33"/>
                      <a:pt x="3" y="21"/>
                    </a:cubicBezTo>
                    <a:cubicBezTo>
                      <a:pt x="6" y="9"/>
                      <a:pt x="15" y="0"/>
                      <a:pt x="23" y="2"/>
                    </a:cubicBezTo>
                    <a:cubicBezTo>
                      <a:pt x="30" y="4"/>
                      <a:pt x="34" y="16"/>
                      <a:pt x="31" y="28"/>
                    </a:cubicBezTo>
                    <a:close/>
                  </a:path>
                </a:pathLst>
              </a:custGeom>
              <a:solidFill>
                <a:srgbClr val="3E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3" name="Freeform 190">
                <a:extLst>
                  <a:ext uri="{FF2B5EF4-FFF2-40B4-BE49-F238E27FC236}">
                    <a16:creationId xmlns:a16="http://schemas.microsoft.com/office/drawing/2014/main" id="{AD1B2C8B-9A17-44C9-A7ED-9F3E7AFE5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2301"/>
                <a:ext cx="76" cy="114"/>
              </a:xfrm>
              <a:custGeom>
                <a:avLst/>
                <a:gdLst>
                  <a:gd name="T0" fmla="*/ 769 w 34"/>
                  <a:gd name="T1" fmla="*/ 898 h 48"/>
                  <a:gd name="T2" fmla="*/ 279 w 34"/>
                  <a:gd name="T3" fmla="*/ 1461 h 48"/>
                  <a:gd name="T4" fmla="*/ 80 w 34"/>
                  <a:gd name="T5" fmla="*/ 672 h 48"/>
                  <a:gd name="T6" fmla="*/ 570 w 34"/>
                  <a:gd name="T7" fmla="*/ 69 h 48"/>
                  <a:gd name="T8" fmla="*/ 769 w 34"/>
                  <a:gd name="T9" fmla="*/ 89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48">
                    <a:moveTo>
                      <a:pt x="31" y="28"/>
                    </a:moveTo>
                    <a:cubicBezTo>
                      <a:pt x="28" y="40"/>
                      <a:pt x="19" y="48"/>
                      <a:pt x="11" y="46"/>
                    </a:cubicBezTo>
                    <a:cubicBezTo>
                      <a:pt x="4" y="44"/>
                      <a:pt x="0" y="33"/>
                      <a:pt x="3" y="21"/>
                    </a:cubicBezTo>
                    <a:cubicBezTo>
                      <a:pt x="6" y="9"/>
                      <a:pt x="15" y="0"/>
                      <a:pt x="23" y="2"/>
                    </a:cubicBezTo>
                    <a:cubicBezTo>
                      <a:pt x="30" y="4"/>
                      <a:pt x="34" y="16"/>
                      <a:pt x="31" y="28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4" name="Freeform 191">
                <a:extLst>
                  <a:ext uri="{FF2B5EF4-FFF2-40B4-BE49-F238E27FC236}">
                    <a16:creationId xmlns:a16="http://schemas.microsoft.com/office/drawing/2014/main" id="{A44A53F4-DE2E-4F6F-A82E-D1BB5E12B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2355"/>
                <a:ext cx="54" cy="64"/>
              </a:xfrm>
              <a:custGeom>
                <a:avLst/>
                <a:gdLst>
                  <a:gd name="T0" fmla="*/ 0 w 24"/>
                  <a:gd name="T1" fmla="*/ 602 h 27"/>
                  <a:gd name="T2" fmla="*/ 308 w 24"/>
                  <a:gd name="T3" fmla="*/ 668 h 27"/>
                  <a:gd name="T4" fmla="*/ 619 w 24"/>
                  <a:gd name="T5" fmla="*/ 0 h 27"/>
                  <a:gd name="T6" fmla="*/ 0 w 24"/>
                  <a:gd name="T7" fmla="*/ 602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7">
                    <a:moveTo>
                      <a:pt x="0" y="19"/>
                    </a:moveTo>
                    <a:cubicBezTo>
                      <a:pt x="0" y="19"/>
                      <a:pt x="5" y="25"/>
                      <a:pt x="12" y="21"/>
                    </a:cubicBezTo>
                    <a:cubicBezTo>
                      <a:pt x="19" y="17"/>
                      <a:pt x="23" y="7"/>
                      <a:pt x="24" y="0"/>
                    </a:cubicBezTo>
                    <a:cubicBezTo>
                      <a:pt x="24" y="0"/>
                      <a:pt x="17" y="27"/>
                      <a:pt x="0" y="19"/>
                    </a:cubicBezTo>
                    <a:close/>
                  </a:path>
                </a:pathLst>
              </a:custGeom>
              <a:solidFill>
                <a:srgbClr val="179A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5" name="Freeform 192">
                <a:extLst>
                  <a:ext uri="{FF2B5EF4-FFF2-40B4-BE49-F238E27FC236}">
                    <a16:creationId xmlns:a16="http://schemas.microsoft.com/office/drawing/2014/main" id="{08AC13D5-6297-40A6-905B-40894547E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2308"/>
                <a:ext cx="45" cy="50"/>
              </a:xfrm>
              <a:custGeom>
                <a:avLst/>
                <a:gdLst>
                  <a:gd name="T0" fmla="*/ 389 w 20"/>
                  <a:gd name="T1" fmla="*/ 488 h 21"/>
                  <a:gd name="T2" fmla="*/ 81 w 20"/>
                  <a:gd name="T3" fmla="*/ 607 h 21"/>
                  <a:gd name="T4" fmla="*/ 101 w 20"/>
                  <a:gd name="T5" fmla="*/ 188 h 21"/>
                  <a:gd name="T6" fmla="*/ 437 w 20"/>
                  <a:gd name="T7" fmla="*/ 95 h 21"/>
                  <a:gd name="T8" fmla="*/ 389 w 20"/>
                  <a:gd name="T9" fmla="*/ 48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15" y="15"/>
                    </a:moveTo>
                    <a:cubicBezTo>
                      <a:pt x="12" y="20"/>
                      <a:pt x="6" y="21"/>
                      <a:pt x="3" y="19"/>
                    </a:cubicBezTo>
                    <a:cubicBezTo>
                      <a:pt x="0" y="16"/>
                      <a:pt x="1" y="11"/>
                      <a:pt x="4" y="6"/>
                    </a:cubicBezTo>
                    <a:cubicBezTo>
                      <a:pt x="8" y="2"/>
                      <a:pt x="14" y="0"/>
                      <a:pt x="17" y="3"/>
                    </a:cubicBezTo>
                    <a:cubicBezTo>
                      <a:pt x="20" y="5"/>
                      <a:pt x="19" y="11"/>
                      <a:pt x="15" y="15"/>
                    </a:cubicBezTo>
                    <a:close/>
                  </a:path>
                </a:pathLst>
              </a:custGeom>
              <a:solidFill>
                <a:srgbClr val="58AB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6" name="Freeform 193">
                <a:extLst>
                  <a:ext uri="{FF2B5EF4-FFF2-40B4-BE49-F238E27FC236}">
                    <a16:creationId xmlns:a16="http://schemas.microsoft.com/office/drawing/2014/main" id="{FA61DDEC-EE3D-421B-90C4-0E23AF2F4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2313"/>
                <a:ext cx="22" cy="23"/>
              </a:xfrm>
              <a:custGeom>
                <a:avLst/>
                <a:gdLst>
                  <a:gd name="T0" fmla="*/ 213 w 10"/>
                  <a:gd name="T1" fmla="*/ 170 h 10"/>
                  <a:gd name="T2" fmla="*/ 97 w 10"/>
                  <a:gd name="T3" fmla="*/ 253 h 10"/>
                  <a:gd name="T4" fmla="*/ 20 w 10"/>
                  <a:gd name="T5" fmla="*/ 110 h 10"/>
                  <a:gd name="T6" fmla="*/ 141 w 10"/>
                  <a:gd name="T7" fmla="*/ 28 h 10"/>
                  <a:gd name="T8" fmla="*/ 213 w 10"/>
                  <a:gd name="T9" fmla="*/ 17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9" y="6"/>
                    </a:moveTo>
                    <a:cubicBezTo>
                      <a:pt x="9" y="8"/>
                      <a:pt x="6" y="10"/>
                      <a:pt x="4" y="9"/>
                    </a:cubicBezTo>
                    <a:cubicBezTo>
                      <a:pt x="2" y="9"/>
                      <a:pt x="0" y="6"/>
                      <a:pt x="1" y="4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9" y="1"/>
                      <a:pt x="10" y="4"/>
                      <a:pt x="9" y="6"/>
                    </a:cubicBezTo>
                    <a:close/>
                  </a:path>
                </a:pathLst>
              </a:custGeom>
              <a:solidFill>
                <a:srgbClr val="8CB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7" name="Freeform 194">
                <a:extLst>
                  <a:ext uri="{FF2B5EF4-FFF2-40B4-BE49-F238E27FC236}">
                    <a16:creationId xmlns:a16="http://schemas.microsoft.com/office/drawing/2014/main" id="{6EAD1030-854F-41B6-95E2-46B7A46B0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5" y="2324"/>
                <a:ext cx="12" cy="12"/>
              </a:xfrm>
              <a:custGeom>
                <a:avLst/>
                <a:gdLst>
                  <a:gd name="T0" fmla="*/ 139 w 5"/>
                  <a:gd name="T1" fmla="*/ 98 h 5"/>
                  <a:gd name="T2" fmla="*/ 70 w 5"/>
                  <a:gd name="T3" fmla="*/ 139 h 5"/>
                  <a:gd name="T4" fmla="*/ 0 w 5"/>
                  <a:gd name="T5" fmla="*/ 70 h 5"/>
                  <a:gd name="T6" fmla="*/ 98 w 5"/>
                  <a:gd name="T7" fmla="*/ 0 h 5"/>
                  <a:gd name="T8" fmla="*/ 139 w 5"/>
                  <a:gd name="T9" fmla="*/ 9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4" y="4"/>
                      <a:pt x="3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4" y="0"/>
                      <a:pt x="5" y="2"/>
                      <a:pt x="4" y="3"/>
                    </a:cubicBezTo>
                    <a:close/>
                  </a:path>
                </a:pathLst>
              </a:custGeom>
              <a:solidFill>
                <a:srgbClr val="8CB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8" name="Freeform 195">
                <a:extLst>
                  <a:ext uri="{FF2B5EF4-FFF2-40B4-BE49-F238E27FC236}">
                    <a16:creationId xmlns:a16="http://schemas.microsoft.com/office/drawing/2014/main" id="{077645E6-6B6C-4779-AEEB-D029AB106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2322"/>
                <a:ext cx="4" cy="5"/>
              </a:xfrm>
              <a:custGeom>
                <a:avLst/>
                <a:gdLst>
                  <a:gd name="T0" fmla="*/ 32 w 2"/>
                  <a:gd name="T1" fmla="*/ 83 h 2"/>
                  <a:gd name="T2" fmla="*/ 16 w 2"/>
                  <a:gd name="T3" fmla="*/ 83 h 2"/>
                  <a:gd name="T4" fmla="*/ 0 w 2"/>
                  <a:gd name="T5" fmla="*/ 50 h 2"/>
                  <a:gd name="T6" fmla="*/ 16 w 2"/>
                  <a:gd name="T7" fmla="*/ 0 h 2"/>
                  <a:gd name="T8" fmla="*/ 32 w 2"/>
                  <a:gd name="T9" fmla="*/ 8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9" name="Freeform 196">
                <a:extLst>
                  <a:ext uri="{FF2B5EF4-FFF2-40B4-BE49-F238E27FC236}">
                    <a16:creationId xmlns:a16="http://schemas.microsoft.com/office/drawing/2014/main" id="{260D1D86-0D0A-49FA-BC38-3C81C1B28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4" y="2959"/>
                <a:ext cx="89" cy="112"/>
              </a:xfrm>
              <a:custGeom>
                <a:avLst/>
                <a:gdLst>
                  <a:gd name="T0" fmla="*/ 783 w 40"/>
                  <a:gd name="T1" fmla="*/ 1027 h 47"/>
                  <a:gd name="T2" fmla="*/ 178 w 40"/>
                  <a:gd name="T3" fmla="*/ 1351 h 47"/>
                  <a:gd name="T4" fmla="*/ 198 w 40"/>
                  <a:gd name="T5" fmla="*/ 489 h 47"/>
                  <a:gd name="T6" fmla="*/ 801 w 40"/>
                  <a:gd name="T7" fmla="*/ 164 h 47"/>
                  <a:gd name="T8" fmla="*/ 783 w 40"/>
                  <a:gd name="T9" fmla="*/ 102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32" y="32"/>
                    </a:moveTo>
                    <a:cubicBezTo>
                      <a:pt x="25" y="42"/>
                      <a:pt x="13" y="47"/>
                      <a:pt x="7" y="42"/>
                    </a:cubicBezTo>
                    <a:cubicBezTo>
                      <a:pt x="0" y="37"/>
                      <a:pt x="1" y="25"/>
                      <a:pt x="8" y="15"/>
                    </a:cubicBezTo>
                    <a:cubicBezTo>
                      <a:pt x="16" y="5"/>
                      <a:pt x="27" y="0"/>
                      <a:pt x="33" y="5"/>
                    </a:cubicBezTo>
                    <a:cubicBezTo>
                      <a:pt x="40" y="10"/>
                      <a:pt x="39" y="22"/>
                      <a:pt x="32" y="32"/>
                    </a:cubicBezTo>
                    <a:close/>
                  </a:path>
                </a:pathLst>
              </a:custGeom>
              <a:solidFill>
                <a:srgbClr val="3E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0" name="Freeform 197">
                <a:extLst>
                  <a:ext uri="{FF2B5EF4-FFF2-40B4-BE49-F238E27FC236}">
                    <a16:creationId xmlns:a16="http://schemas.microsoft.com/office/drawing/2014/main" id="{23EFCE7E-302C-4D7C-9335-D43A22147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4" y="2959"/>
                <a:ext cx="89" cy="112"/>
              </a:xfrm>
              <a:custGeom>
                <a:avLst/>
                <a:gdLst>
                  <a:gd name="T0" fmla="*/ 783 w 40"/>
                  <a:gd name="T1" fmla="*/ 1027 h 47"/>
                  <a:gd name="T2" fmla="*/ 178 w 40"/>
                  <a:gd name="T3" fmla="*/ 1351 h 47"/>
                  <a:gd name="T4" fmla="*/ 198 w 40"/>
                  <a:gd name="T5" fmla="*/ 489 h 47"/>
                  <a:gd name="T6" fmla="*/ 801 w 40"/>
                  <a:gd name="T7" fmla="*/ 164 h 47"/>
                  <a:gd name="T8" fmla="*/ 783 w 40"/>
                  <a:gd name="T9" fmla="*/ 102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32" y="32"/>
                    </a:moveTo>
                    <a:cubicBezTo>
                      <a:pt x="25" y="42"/>
                      <a:pt x="13" y="47"/>
                      <a:pt x="7" y="42"/>
                    </a:cubicBezTo>
                    <a:cubicBezTo>
                      <a:pt x="0" y="37"/>
                      <a:pt x="1" y="25"/>
                      <a:pt x="8" y="15"/>
                    </a:cubicBezTo>
                    <a:cubicBezTo>
                      <a:pt x="16" y="5"/>
                      <a:pt x="27" y="0"/>
                      <a:pt x="33" y="5"/>
                    </a:cubicBezTo>
                    <a:cubicBezTo>
                      <a:pt x="40" y="10"/>
                      <a:pt x="39" y="22"/>
                      <a:pt x="32" y="3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1" name="Freeform 198">
                <a:extLst>
                  <a:ext uri="{FF2B5EF4-FFF2-40B4-BE49-F238E27FC236}">
                    <a16:creationId xmlns:a16="http://schemas.microsoft.com/office/drawing/2014/main" id="{E3AD6728-FB2C-43ED-93A0-2DD4CB0D0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" y="3023"/>
                <a:ext cx="65" cy="52"/>
              </a:xfrm>
              <a:custGeom>
                <a:avLst/>
                <a:gdLst>
                  <a:gd name="T0" fmla="*/ 0 w 29"/>
                  <a:gd name="T1" fmla="*/ 279 h 22"/>
                  <a:gd name="T2" fmla="*/ 247 w 29"/>
                  <a:gd name="T3" fmla="*/ 463 h 22"/>
                  <a:gd name="T4" fmla="*/ 733 w 29"/>
                  <a:gd name="T5" fmla="*/ 0 h 22"/>
                  <a:gd name="T6" fmla="*/ 0 w 29"/>
                  <a:gd name="T7" fmla="*/ 279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2">
                    <a:moveTo>
                      <a:pt x="0" y="9"/>
                    </a:moveTo>
                    <a:cubicBezTo>
                      <a:pt x="0" y="9"/>
                      <a:pt x="3" y="16"/>
                      <a:pt x="10" y="15"/>
                    </a:cubicBezTo>
                    <a:cubicBezTo>
                      <a:pt x="18" y="14"/>
                      <a:pt x="26" y="6"/>
                      <a:pt x="29" y="0"/>
                    </a:cubicBezTo>
                    <a:cubicBezTo>
                      <a:pt x="29" y="0"/>
                      <a:pt x="13" y="22"/>
                      <a:pt x="0" y="9"/>
                    </a:cubicBezTo>
                    <a:close/>
                  </a:path>
                </a:pathLst>
              </a:custGeom>
              <a:solidFill>
                <a:srgbClr val="179A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2" name="Freeform 199">
                <a:extLst>
                  <a:ext uri="{FF2B5EF4-FFF2-40B4-BE49-F238E27FC236}">
                    <a16:creationId xmlns:a16="http://schemas.microsoft.com/office/drawing/2014/main" id="{DC9EC081-45D0-48FF-A82A-23B864D98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2968"/>
                <a:ext cx="49" cy="43"/>
              </a:xfrm>
              <a:custGeom>
                <a:avLst/>
                <a:gdLst>
                  <a:gd name="T0" fmla="*/ 343 w 22"/>
                  <a:gd name="T1" fmla="*/ 490 h 18"/>
                  <a:gd name="T2" fmla="*/ 45 w 22"/>
                  <a:gd name="T3" fmla="*/ 452 h 18"/>
                  <a:gd name="T4" fmla="*/ 198 w 22"/>
                  <a:gd name="T5" fmla="*/ 98 h 18"/>
                  <a:gd name="T6" fmla="*/ 497 w 22"/>
                  <a:gd name="T7" fmla="*/ 136 h 18"/>
                  <a:gd name="T8" fmla="*/ 343 w 22"/>
                  <a:gd name="T9" fmla="*/ 49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14" y="15"/>
                    </a:moveTo>
                    <a:cubicBezTo>
                      <a:pt x="9" y="18"/>
                      <a:pt x="3" y="18"/>
                      <a:pt x="2" y="14"/>
                    </a:cubicBezTo>
                    <a:cubicBezTo>
                      <a:pt x="0" y="11"/>
                      <a:pt x="2" y="5"/>
                      <a:pt x="8" y="3"/>
                    </a:cubicBezTo>
                    <a:cubicBezTo>
                      <a:pt x="13" y="0"/>
                      <a:pt x="18" y="1"/>
                      <a:pt x="20" y="4"/>
                    </a:cubicBezTo>
                    <a:cubicBezTo>
                      <a:pt x="22" y="8"/>
                      <a:pt x="20" y="13"/>
                      <a:pt x="14" y="15"/>
                    </a:cubicBezTo>
                    <a:close/>
                  </a:path>
                </a:pathLst>
              </a:custGeom>
              <a:solidFill>
                <a:srgbClr val="58AB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3" name="Freeform 200">
                <a:extLst>
                  <a:ext uri="{FF2B5EF4-FFF2-40B4-BE49-F238E27FC236}">
                    <a16:creationId xmlns:a16="http://schemas.microsoft.com/office/drawing/2014/main" id="{A231E8A4-9F79-4350-86B4-B870F7523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" y="2976"/>
                <a:ext cx="22" cy="23"/>
              </a:xfrm>
              <a:custGeom>
                <a:avLst/>
                <a:gdLst>
                  <a:gd name="T0" fmla="*/ 213 w 10"/>
                  <a:gd name="T1" fmla="*/ 216 h 10"/>
                  <a:gd name="T2" fmla="*/ 44 w 10"/>
                  <a:gd name="T3" fmla="*/ 253 h 10"/>
                  <a:gd name="T4" fmla="*/ 44 w 10"/>
                  <a:gd name="T5" fmla="*/ 64 h 10"/>
                  <a:gd name="T6" fmla="*/ 194 w 10"/>
                  <a:gd name="T7" fmla="*/ 28 h 10"/>
                  <a:gd name="T8" fmla="*/ 213 w 10"/>
                  <a:gd name="T9" fmla="*/ 21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9" y="8"/>
                    </a:moveTo>
                    <a:cubicBezTo>
                      <a:pt x="7" y="10"/>
                      <a:pt x="4" y="10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3" y="0"/>
                      <a:pt x="6" y="0"/>
                      <a:pt x="8" y="1"/>
                    </a:cubicBezTo>
                    <a:cubicBezTo>
                      <a:pt x="10" y="3"/>
                      <a:pt x="10" y="6"/>
                      <a:pt x="9" y="8"/>
                    </a:cubicBezTo>
                    <a:close/>
                  </a:path>
                </a:pathLst>
              </a:custGeom>
              <a:solidFill>
                <a:srgbClr val="8CB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4" name="Freeform 201">
                <a:extLst>
                  <a:ext uri="{FF2B5EF4-FFF2-40B4-BE49-F238E27FC236}">
                    <a16:creationId xmlns:a16="http://schemas.microsoft.com/office/drawing/2014/main" id="{479D797F-D0C8-47BF-9168-AF262C6C1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6" y="2978"/>
                <a:ext cx="11" cy="12"/>
              </a:xfrm>
              <a:custGeom>
                <a:avLst/>
                <a:gdLst>
                  <a:gd name="T0" fmla="*/ 97 w 5"/>
                  <a:gd name="T1" fmla="*/ 139 h 5"/>
                  <a:gd name="T2" fmla="*/ 20 w 5"/>
                  <a:gd name="T3" fmla="*/ 168 h 5"/>
                  <a:gd name="T4" fmla="*/ 0 w 5"/>
                  <a:gd name="T5" fmla="*/ 29 h 5"/>
                  <a:gd name="T6" fmla="*/ 97 w 5"/>
                  <a:gd name="T7" fmla="*/ 29 h 5"/>
                  <a:gd name="T8" fmla="*/ 97 w 5"/>
                  <a:gd name="T9" fmla="*/ 13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4"/>
                    </a:moveTo>
                    <a:cubicBezTo>
                      <a:pt x="3" y="5"/>
                      <a:pt x="2" y="5"/>
                      <a:pt x="1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2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lose/>
                  </a:path>
                </a:pathLst>
              </a:custGeom>
              <a:solidFill>
                <a:srgbClr val="8CB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5" name="Freeform 202">
                <a:extLst>
                  <a:ext uri="{FF2B5EF4-FFF2-40B4-BE49-F238E27FC236}">
                    <a16:creationId xmlns:a16="http://schemas.microsoft.com/office/drawing/2014/main" id="{473F9E38-15B1-434C-AECA-78856B00F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2978"/>
                <a:ext cx="6" cy="5"/>
              </a:xfrm>
              <a:custGeom>
                <a:avLst/>
                <a:gdLst>
                  <a:gd name="T0" fmla="*/ 48 w 3"/>
                  <a:gd name="T1" fmla="*/ 83 h 2"/>
                  <a:gd name="T2" fmla="*/ 16 w 3"/>
                  <a:gd name="T3" fmla="*/ 83 h 2"/>
                  <a:gd name="T4" fmla="*/ 16 w 3"/>
                  <a:gd name="T5" fmla="*/ 0 h 2"/>
                  <a:gd name="T6" fmla="*/ 32 w 3"/>
                  <a:gd name="T7" fmla="*/ 0 h 2"/>
                  <a:gd name="T8" fmla="*/ 48 w 3"/>
                  <a:gd name="T9" fmla="*/ 8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6" name="Freeform 203">
                <a:extLst>
                  <a:ext uri="{FF2B5EF4-FFF2-40B4-BE49-F238E27FC236}">
                    <a16:creationId xmlns:a16="http://schemas.microsoft.com/office/drawing/2014/main" id="{7354AA69-331D-4CE6-A00F-CBB24078E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3111"/>
                <a:ext cx="80" cy="114"/>
              </a:xfrm>
              <a:custGeom>
                <a:avLst/>
                <a:gdLst>
                  <a:gd name="T0" fmla="*/ 780 w 36"/>
                  <a:gd name="T1" fmla="*/ 644 h 48"/>
                  <a:gd name="T2" fmla="*/ 582 w 36"/>
                  <a:gd name="T3" fmla="*/ 1461 h 48"/>
                  <a:gd name="T4" fmla="*/ 98 w 36"/>
                  <a:gd name="T5" fmla="*/ 926 h 48"/>
                  <a:gd name="T6" fmla="*/ 296 w 36"/>
                  <a:gd name="T7" fmla="*/ 95 h 48"/>
                  <a:gd name="T8" fmla="*/ 780 w 36"/>
                  <a:gd name="T9" fmla="*/ 644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48">
                    <a:moveTo>
                      <a:pt x="32" y="20"/>
                    </a:moveTo>
                    <a:cubicBezTo>
                      <a:pt x="36" y="32"/>
                      <a:pt x="32" y="44"/>
                      <a:pt x="24" y="46"/>
                    </a:cubicBezTo>
                    <a:cubicBezTo>
                      <a:pt x="17" y="48"/>
                      <a:pt x="7" y="41"/>
                      <a:pt x="4" y="29"/>
                    </a:cubicBezTo>
                    <a:cubicBezTo>
                      <a:pt x="0" y="17"/>
                      <a:pt x="4" y="5"/>
                      <a:pt x="12" y="3"/>
                    </a:cubicBezTo>
                    <a:cubicBezTo>
                      <a:pt x="19" y="0"/>
                      <a:pt x="29" y="8"/>
                      <a:pt x="32" y="20"/>
                    </a:cubicBezTo>
                    <a:close/>
                  </a:path>
                </a:pathLst>
              </a:custGeom>
              <a:solidFill>
                <a:srgbClr val="3E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7" name="Freeform 204">
                <a:extLst>
                  <a:ext uri="{FF2B5EF4-FFF2-40B4-BE49-F238E27FC236}">
                    <a16:creationId xmlns:a16="http://schemas.microsoft.com/office/drawing/2014/main" id="{62126DE2-DAC1-4548-A377-DCD06982F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3111"/>
                <a:ext cx="80" cy="114"/>
              </a:xfrm>
              <a:custGeom>
                <a:avLst/>
                <a:gdLst>
                  <a:gd name="T0" fmla="*/ 780 w 36"/>
                  <a:gd name="T1" fmla="*/ 644 h 48"/>
                  <a:gd name="T2" fmla="*/ 582 w 36"/>
                  <a:gd name="T3" fmla="*/ 1461 h 48"/>
                  <a:gd name="T4" fmla="*/ 98 w 36"/>
                  <a:gd name="T5" fmla="*/ 926 h 48"/>
                  <a:gd name="T6" fmla="*/ 296 w 36"/>
                  <a:gd name="T7" fmla="*/ 95 h 48"/>
                  <a:gd name="T8" fmla="*/ 780 w 36"/>
                  <a:gd name="T9" fmla="*/ 644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48">
                    <a:moveTo>
                      <a:pt x="32" y="20"/>
                    </a:moveTo>
                    <a:cubicBezTo>
                      <a:pt x="36" y="32"/>
                      <a:pt x="32" y="44"/>
                      <a:pt x="24" y="46"/>
                    </a:cubicBezTo>
                    <a:cubicBezTo>
                      <a:pt x="17" y="48"/>
                      <a:pt x="7" y="41"/>
                      <a:pt x="4" y="29"/>
                    </a:cubicBezTo>
                    <a:cubicBezTo>
                      <a:pt x="0" y="17"/>
                      <a:pt x="4" y="5"/>
                      <a:pt x="12" y="3"/>
                    </a:cubicBezTo>
                    <a:cubicBezTo>
                      <a:pt x="19" y="0"/>
                      <a:pt x="29" y="8"/>
                      <a:pt x="32" y="20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12" name="Freeform 205">
              <a:extLst>
                <a:ext uri="{FF2B5EF4-FFF2-40B4-BE49-F238E27FC236}">
                  <a16:creationId xmlns:a16="http://schemas.microsoft.com/office/drawing/2014/main" id="{FBEC57ED-F1EE-4510-8899-739C386C5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6" y="3149"/>
              <a:ext cx="43" cy="74"/>
            </a:xfrm>
            <a:custGeom>
              <a:avLst/>
              <a:gdLst>
                <a:gd name="T0" fmla="*/ 0 w 19"/>
                <a:gd name="T1" fmla="*/ 912 h 31"/>
                <a:gd name="T2" fmla="*/ 292 w 19"/>
                <a:gd name="T3" fmla="*/ 776 h 31"/>
                <a:gd name="T4" fmla="*/ 292 w 19"/>
                <a:gd name="T5" fmla="*/ 0 h 31"/>
                <a:gd name="T6" fmla="*/ 0 w 19"/>
                <a:gd name="T7" fmla="*/ 912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31">
                  <a:moveTo>
                    <a:pt x="0" y="28"/>
                  </a:moveTo>
                  <a:cubicBezTo>
                    <a:pt x="0" y="28"/>
                    <a:pt x="8" y="31"/>
                    <a:pt x="11" y="24"/>
                  </a:cubicBezTo>
                  <a:cubicBezTo>
                    <a:pt x="15" y="17"/>
                    <a:pt x="14" y="7"/>
                    <a:pt x="11" y="0"/>
                  </a:cubicBezTo>
                  <a:cubicBezTo>
                    <a:pt x="11" y="0"/>
                    <a:pt x="19" y="26"/>
                    <a:pt x="0" y="28"/>
                  </a:cubicBezTo>
                  <a:close/>
                </a:path>
              </a:pathLst>
            </a:custGeom>
            <a:solidFill>
              <a:srgbClr val="179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" name="Freeform 206">
              <a:extLst>
                <a:ext uri="{FF2B5EF4-FFF2-40B4-BE49-F238E27FC236}">
                  <a16:creationId xmlns:a16="http://schemas.microsoft.com/office/drawing/2014/main" id="{30FE1C3F-DCDE-4F68-ADD6-91076CA00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" y="3123"/>
              <a:ext cx="36" cy="52"/>
            </a:xfrm>
            <a:custGeom>
              <a:avLst/>
              <a:gdLst>
                <a:gd name="T0" fmla="*/ 389 w 16"/>
                <a:gd name="T1" fmla="*/ 369 h 22"/>
                <a:gd name="T2" fmla="*/ 162 w 16"/>
                <a:gd name="T3" fmla="*/ 659 h 22"/>
                <a:gd name="T4" fmla="*/ 0 w 16"/>
                <a:gd name="T5" fmla="*/ 319 h 22"/>
                <a:gd name="T6" fmla="*/ 227 w 16"/>
                <a:gd name="T7" fmla="*/ 0 h 22"/>
                <a:gd name="T8" fmla="*/ 389 w 16"/>
                <a:gd name="T9" fmla="*/ 36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2">
                  <a:moveTo>
                    <a:pt x="15" y="12"/>
                  </a:moveTo>
                  <a:cubicBezTo>
                    <a:pt x="14" y="18"/>
                    <a:pt x="10" y="22"/>
                    <a:pt x="6" y="21"/>
                  </a:cubicBezTo>
                  <a:cubicBezTo>
                    <a:pt x="2" y="21"/>
                    <a:pt x="0" y="15"/>
                    <a:pt x="0" y="10"/>
                  </a:cubicBezTo>
                  <a:cubicBezTo>
                    <a:pt x="1" y="4"/>
                    <a:pt x="5" y="0"/>
                    <a:pt x="9" y="0"/>
                  </a:cubicBezTo>
                  <a:cubicBezTo>
                    <a:pt x="13" y="1"/>
                    <a:pt x="16" y="6"/>
                    <a:pt x="15" y="12"/>
                  </a:cubicBezTo>
                  <a:close/>
                </a:path>
              </a:pathLst>
            </a:custGeom>
            <a:solidFill>
              <a:srgbClr val="58A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" name="Freeform 207">
              <a:extLst>
                <a:ext uri="{FF2B5EF4-FFF2-40B4-BE49-F238E27FC236}">
                  <a16:creationId xmlns:a16="http://schemas.microsoft.com/office/drawing/2014/main" id="{F434055F-D1C6-48E8-8989-65BA822CA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" y="3121"/>
              <a:ext cx="23" cy="23"/>
            </a:xfrm>
            <a:custGeom>
              <a:avLst/>
              <a:gdLst>
                <a:gd name="T0" fmla="*/ 253 w 10"/>
                <a:gd name="T1" fmla="*/ 110 h 10"/>
                <a:gd name="T2" fmla="*/ 170 w 10"/>
                <a:gd name="T3" fmla="*/ 281 h 10"/>
                <a:gd name="T4" fmla="*/ 28 w 10"/>
                <a:gd name="T5" fmla="*/ 195 h 10"/>
                <a:gd name="T6" fmla="*/ 110 w 10"/>
                <a:gd name="T7" fmla="*/ 28 h 10"/>
                <a:gd name="T8" fmla="*/ 253 w 10"/>
                <a:gd name="T9" fmla="*/ 1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0">
                  <a:moveTo>
                    <a:pt x="9" y="4"/>
                  </a:moveTo>
                  <a:cubicBezTo>
                    <a:pt x="10" y="7"/>
                    <a:pt x="9" y="9"/>
                    <a:pt x="6" y="10"/>
                  </a:cubicBezTo>
                  <a:cubicBezTo>
                    <a:pt x="4" y="10"/>
                    <a:pt x="1" y="9"/>
                    <a:pt x="1" y="7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6" y="0"/>
                    <a:pt x="9" y="2"/>
                    <a:pt x="9" y="4"/>
                  </a:cubicBezTo>
                  <a:close/>
                </a:path>
              </a:pathLst>
            </a:custGeom>
            <a:solidFill>
              <a:srgbClr val="8CB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Freeform 208">
              <a:extLst>
                <a:ext uri="{FF2B5EF4-FFF2-40B4-BE49-F238E27FC236}">
                  <a16:creationId xmlns:a16="http://schemas.microsoft.com/office/drawing/2014/main" id="{13B8D82D-0805-48F8-95DA-0DB2D5274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3142"/>
              <a:ext cx="11" cy="12"/>
            </a:xfrm>
            <a:custGeom>
              <a:avLst/>
              <a:gdLst>
                <a:gd name="T0" fmla="*/ 117 w 5"/>
                <a:gd name="T1" fmla="*/ 70 h 5"/>
                <a:gd name="T2" fmla="*/ 73 w 5"/>
                <a:gd name="T3" fmla="*/ 168 h 5"/>
                <a:gd name="T4" fmla="*/ 0 w 5"/>
                <a:gd name="T5" fmla="*/ 98 h 5"/>
                <a:gd name="T6" fmla="*/ 44 w 5"/>
                <a:gd name="T7" fmla="*/ 29 h 5"/>
                <a:gd name="T8" fmla="*/ 117 w 5"/>
                <a:gd name="T9" fmla="*/ 7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5" y="3"/>
                    <a:pt x="4" y="5"/>
                    <a:pt x="3" y="5"/>
                  </a:cubicBezTo>
                  <a:cubicBezTo>
                    <a:pt x="2" y="5"/>
                    <a:pt x="1" y="5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lose/>
                </a:path>
              </a:pathLst>
            </a:custGeom>
            <a:solidFill>
              <a:srgbClr val="8CB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Freeform 209">
              <a:extLst>
                <a:ext uri="{FF2B5EF4-FFF2-40B4-BE49-F238E27FC236}">
                  <a16:creationId xmlns:a16="http://schemas.microsoft.com/office/drawing/2014/main" id="{1E611AEA-B9BA-4C06-B52C-3EF0C9C76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2" y="3140"/>
              <a:ext cx="4" cy="7"/>
            </a:xfrm>
            <a:custGeom>
              <a:avLst/>
              <a:gdLst>
                <a:gd name="T0" fmla="*/ 32 w 2"/>
                <a:gd name="T1" fmla="*/ 28 h 3"/>
                <a:gd name="T2" fmla="*/ 32 w 2"/>
                <a:gd name="T3" fmla="*/ 86 h 3"/>
                <a:gd name="T4" fmla="*/ 0 w 2"/>
                <a:gd name="T5" fmla="*/ 65 h 3"/>
                <a:gd name="T6" fmla="*/ 16 w 2"/>
                <a:gd name="T7" fmla="*/ 28 h 3"/>
                <a:gd name="T8" fmla="*/ 32 w 2"/>
                <a:gd name="T9" fmla="*/ 28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Freeform 210">
              <a:extLst>
                <a:ext uri="{FF2B5EF4-FFF2-40B4-BE49-F238E27FC236}">
                  <a16:creationId xmlns:a16="http://schemas.microsoft.com/office/drawing/2014/main" id="{DB7CB99A-4F10-40C2-9E12-F46E23C24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" y="2621"/>
              <a:ext cx="105" cy="84"/>
            </a:xfrm>
            <a:custGeom>
              <a:avLst/>
              <a:gdLst>
                <a:gd name="T0" fmla="*/ 668 w 47"/>
                <a:gd name="T1" fmla="*/ 1066 h 35"/>
                <a:gd name="T2" fmla="*/ 20 w 47"/>
                <a:gd name="T3" fmla="*/ 732 h 35"/>
                <a:gd name="T4" fmla="*/ 505 w 47"/>
                <a:gd name="T5" fmla="*/ 98 h 35"/>
                <a:gd name="T6" fmla="*/ 1148 w 47"/>
                <a:gd name="T7" fmla="*/ 427 h 35"/>
                <a:gd name="T8" fmla="*/ 668 w 47"/>
                <a:gd name="T9" fmla="*/ 1066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35">
                  <a:moveTo>
                    <a:pt x="27" y="32"/>
                  </a:moveTo>
                  <a:cubicBezTo>
                    <a:pt x="15" y="35"/>
                    <a:pt x="3" y="30"/>
                    <a:pt x="1" y="22"/>
                  </a:cubicBezTo>
                  <a:cubicBezTo>
                    <a:pt x="0" y="14"/>
                    <a:pt x="8" y="6"/>
                    <a:pt x="20" y="3"/>
                  </a:cubicBezTo>
                  <a:cubicBezTo>
                    <a:pt x="33" y="0"/>
                    <a:pt x="44" y="5"/>
                    <a:pt x="46" y="13"/>
                  </a:cubicBezTo>
                  <a:cubicBezTo>
                    <a:pt x="47" y="20"/>
                    <a:pt x="39" y="29"/>
                    <a:pt x="27" y="32"/>
                  </a:cubicBezTo>
                  <a:close/>
                </a:path>
              </a:pathLst>
            </a:custGeom>
            <a:solidFill>
              <a:srgbClr val="3EA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Freeform 211">
              <a:extLst>
                <a:ext uri="{FF2B5EF4-FFF2-40B4-BE49-F238E27FC236}">
                  <a16:creationId xmlns:a16="http://schemas.microsoft.com/office/drawing/2014/main" id="{0FA654CF-AF55-4E2E-BDFB-E75AEC5C9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" y="2621"/>
              <a:ext cx="105" cy="84"/>
            </a:xfrm>
            <a:custGeom>
              <a:avLst/>
              <a:gdLst>
                <a:gd name="T0" fmla="*/ 668 w 47"/>
                <a:gd name="T1" fmla="*/ 1066 h 35"/>
                <a:gd name="T2" fmla="*/ 20 w 47"/>
                <a:gd name="T3" fmla="*/ 732 h 35"/>
                <a:gd name="T4" fmla="*/ 505 w 47"/>
                <a:gd name="T5" fmla="*/ 98 h 35"/>
                <a:gd name="T6" fmla="*/ 1148 w 47"/>
                <a:gd name="T7" fmla="*/ 427 h 35"/>
                <a:gd name="T8" fmla="*/ 668 w 47"/>
                <a:gd name="T9" fmla="*/ 1066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35">
                  <a:moveTo>
                    <a:pt x="27" y="32"/>
                  </a:moveTo>
                  <a:cubicBezTo>
                    <a:pt x="15" y="35"/>
                    <a:pt x="3" y="30"/>
                    <a:pt x="1" y="22"/>
                  </a:cubicBezTo>
                  <a:cubicBezTo>
                    <a:pt x="0" y="14"/>
                    <a:pt x="8" y="6"/>
                    <a:pt x="20" y="3"/>
                  </a:cubicBezTo>
                  <a:cubicBezTo>
                    <a:pt x="33" y="0"/>
                    <a:pt x="44" y="5"/>
                    <a:pt x="46" y="13"/>
                  </a:cubicBezTo>
                  <a:cubicBezTo>
                    <a:pt x="47" y="20"/>
                    <a:pt x="39" y="29"/>
                    <a:pt x="27" y="32"/>
                  </a:cubicBezTo>
                  <a:close/>
                </a:path>
              </a:pathLst>
            </a:custGeom>
            <a:noFill/>
            <a:ln w="635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Freeform 212">
              <a:extLst>
                <a:ext uri="{FF2B5EF4-FFF2-40B4-BE49-F238E27FC236}">
                  <a16:creationId xmlns:a16="http://schemas.microsoft.com/office/drawing/2014/main" id="{68B4BA1E-77BE-446C-81CF-D27C4C66D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2659"/>
              <a:ext cx="67" cy="46"/>
            </a:xfrm>
            <a:custGeom>
              <a:avLst/>
              <a:gdLst>
                <a:gd name="T0" fmla="*/ 80 w 30"/>
                <a:gd name="T1" fmla="*/ 0 h 19"/>
                <a:gd name="T2" fmla="*/ 145 w 30"/>
                <a:gd name="T3" fmla="*/ 409 h 19"/>
                <a:gd name="T4" fmla="*/ 748 w 30"/>
                <a:gd name="T5" fmla="*/ 441 h 19"/>
                <a:gd name="T6" fmla="*/ 80 w 30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19">
                  <a:moveTo>
                    <a:pt x="3" y="0"/>
                  </a:moveTo>
                  <a:cubicBezTo>
                    <a:pt x="3" y="0"/>
                    <a:pt x="0" y="8"/>
                    <a:pt x="6" y="12"/>
                  </a:cubicBezTo>
                  <a:cubicBezTo>
                    <a:pt x="13" y="16"/>
                    <a:pt x="23" y="15"/>
                    <a:pt x="30" y="13"/>
                  </a:cubicBezTo>
                  <a:cubicBezTo>
                    <a:pt x="30" y="13"/>
                    <a:pt x="3" y="19"/>
                    <a:pt x="3" y="0"/>
                  </a:cubicBezTo>
                  <a:close/>
                </a:path>
              </a:pathLst>
            </a:custGeom>
            <a:solidFill>
              <a:srgbClr val="179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Freeform 213">
              <a:extLst>
                <a:ext uri="{FF2B5EF4-FFF2-40B4-BE49-F238E27FC236}">
                  <a16:creationId xmlns:a16="http://schemas.microsoft.com/office/drawing/2014/main" id="{A3D51A1D-EFF1-415C-8F81-961B231F0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2629"/>
              <a:ext cx="51" cy="40"/>
            </a:xfrm>
            <a:custGeom>
              <a:avLst/>
              <a:gdLst>
                <a:gd name="T0" fmla="*/ 242 w 23"/>
                <a:gd name="T1" fmla="*/ 492 h 17"/>
                <a:gd name="T2" fmla="*/ 20 w 23"/>
                <a:gd name="T3" fmla="*/ 184 h 17"/>
                <a:gd name="T4" fmla="*/ 315 w 23"/>
                <a:gd name="T5" fmla="*/ 66 h 17"/>
                <a:gd name="T6" fmla="*/ 537 w 23"/>
                <a:gd name="T7" fmla="*/ 339 h 17"/>
                <a:gd name="T8" fmla="*/ 242 w 23"/>
                <a:gd name="T9" fmla="*/ 49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7">
                  <a:moveTo>
                    <a:pt x="10" y="16"/>
                  </a:moveTo>
                  <a:cubicBezTo>
                    <a:pt x="4" y="14"/>
                    <a:pt x="0" y="10"/>
                    <a:pt x="1" y="6"/>
                  </a:cubicBezTo>
                  <a:cubicBezTo>
                    <a:pt x="2" y="2"/>
                    <a:pt x="8" y="0"/>
                    <a:pt x="13" y="2"/>
                  </a:cubicBezTo>
                  <a:cubicBezTo>
                    <a:pt x="19" y="3"/>
                    <a:pt x="23" y="7"/>
                    <a:pt x="22" y="11"/>
                  </a:cubicBezTo>
                  <a:cubicBezTo>
                    <a:pt x="21" y="15"/>
                    <a:pt x="16" y="17"/>
                    <a:pt x="10" y="16"/>
                  </a:cubicBezTo>
                  <a:close/>
                </a:path>
              </a:pathLst>
            </a:custGeom>
            <a:solidFill>
              <a:srgbClr val="58A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Freeform 214">
              <a:extLst>
                <a:ext uri="{FF2B5EF4-FFF2-40B4-BE49-F238E27FC236}">
                  <a16:creationId xmlns:a16="http://schemas.microsoft.com/office/drawing/2014/main" id="{9CC491B1-39B5-4341-8408-0B532AA52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2648"/>
              <a:ext cx="22" cy="21"/>
            </a:xfrm>
            <a:custGeom>
              <a:avLst/>
              <a:gdLst>
                <a:gd name="T0" fmla="*/ 141 w 10"/>
                <a:gd name="T1" fmla="*/ 266 h 9"/>
                <a:gd name="T2" fmla="*/ 0 w 10"/>
                <a:gd name="T3" fmla="*/ 152 h 9"/>
                <a:gd name="T4" fmla="*/ 97 w 10"/>
                <a:gd name="T5" fmla="*/ 0 h 9"/>
                <a:gd name="T6" fmla="*/ 213 w 10"/>
                <a:gd name="T7" fmla="*/ 86 h 9"/>
                <a:gd name="T8" fmla="*/ 141 w 10"/>
                <a:gd name="T9" fmla="*/ 26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6" y="9"/>
                  </a:moveTo>
                  <a:cubicBezTo>
                    <a:pt x="3" y="9"/>
                    <a:pt x="1" y="8"/>
                    <a:pt x="0" y="5"/>
                  </a:cubicBezTo>
                  <a:cubicBezTo>
                    <a:pt x="0" y="3"/>
                    <a:pt x="1" y="1"/>
                    <a:pt x="4" y="0"/>
                  </a:cubicBezTo>
                  <a:cubicBezTo>
                    <a:pt x="6" y="0"/>
                    <a:pt x="9" y="1"/>
                    <a:pt x="9" y="3"/>
                  </a:cubicBezTo>
                  <a:cubicBezTo>
                    <a:pt x="10" y="6"/>
                    <a:pt x="8" y="8"/>
                    <a:pt x="6" y="9"/>
                  </a:cubicBezTo>
                  <a:close/>
                </a:path>
              </a:pathLst>
            </a:custGeom>
            <a:solidFill>
              <a:srgbClr val="8CB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Freeform 215">
              <a:extLst>
                <a:ext uri="{FF2B5EF4-FFF2-40B4-BE49-F238E27FC236}">
                  <a16:creationId xmlns:a16="http://schemas.microsoft.com/office/drawing/2014/main" id="{C5CDC786-2E74-4354-84BC-83E1E855A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2636"/>
              <a:ext cx="11" cy="12"/>
            </a:xfrm>
            <a:custGeom>
              <a:avLst/>
              <a:gdLst>
                <a:gd name="T0" fmla="*/ 73 w 5"/>
                <a:gd name="T1" fmla="*/ 168 h 5"/>
                <a:gd name="T2" fmla="*/ 20 w 5"/>
                <a:gd name="T3" fmla="*/ 98 h 5"/>
                <a:gd name="T4" fmla="*/ 44 w 5"/>
                <a:gd name="T5" fmla="*/ 0 h 5"/>
                <a:gd name="T6" fmla="*/ 117 w 5"/>
                <a:gd name="T7" fmla="*/ 70 h 5"/>
                <a:gd name="T8" fmla="*/ 73 w 5"/>
                <a:gd name="T9" fmla="*/ 16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2" y="5"/>
                    <a:pt x="1" y="4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5" y="3"/>
                    <a:pt x="4" y="5"/>
                    <a:pt x="3" y="5"/>
                  </a:cubicBezTo>
                  <a:close/>
                </a:path>
              </a:pathLst>
            </a:custGeom>
            <a:solidFill>
              <a:srgbClr val="8CB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Freeform 216">
              <a:extLst>
                <a:ext uri="{FF2B5EF4-FFF2-40B4-BE49-F238E27FC236}">
                  <a16:creationId xmlns:a16="http://schemas.microsoft.com/office/drawing/2014/main" id="{6864D574-6CCD-449F-960B-3840A0B48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2638"/>
              <a:ext cx="5" cy="7"/>
            </a:xfrm>
            <a:custGeom>
              <a:avLst/>
              <a:gdLst>
                <a:gd name="T0" fmla="*/ 50 w 2"/>
                <a:gd name="T1" fmla="*/ 86 h 3"/>
                <a:gd name="T2" fmla="*/ 0 w 2"/>
                <a:gd name="T3" fmla="*/ 65 h 3"/>
                <a:gd name="T4" fmla="*/ 50 w 2"/>
                <a:gd name="T5" fmla="*/ 0 h 3"/>
                <a:gd name="T6" fmla="*/ 83 w 2"/>
                <a:gd name="T7" fmla="*/ 28 h 3"/>
                <a:gd name="T8" fmla="*/ 50 w 2"/>
                <a:gd name="T9" fmla="*/ 8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2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Freeform 217">
              <a:extLst>
                <a:ext uri="{FF2B5EF4-FFF2-40B4-BE49-F238E27FC236}">
                  <a16:creationId xmlns:a16="http://schemas.microsoft.com/office/drawing/2014/main" id="{E9D48EC3-7B8F-4E72-AC44-3184FA40C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" y="2636"/>
              <a:ext cx="105" cy="76"/>
            </a:xfrm>
            <a:custGeom>
              <a:avLst/>
              <a:gdLst>
                <a:gd name="T0" fmla="*/ 545 w 47"/>
                <a:gd name="T1" fmla="*/ 993 h 32"/>
                <a:gd name="T2" fmla="*/ 1148 w 47"/>
                <a:gd name="T3" fmla="*/ 603 h 32"/>
                <a:gd name="T4" fmla="*/ 623 w 47"/>
                <a:gd name="T5" fmla="*/ 69 h 32"/>
                <a:gd name="T6" fmla="*/ 20 w 47"/>
                <a:gd name="T7" fmla="*/ 439 h 32"/>
                <a:gd name="T8" fmla="*/ 545 w 47"/>
                <a:gd name="T9" fmla="*/ 99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32">
                  <a:moveTo>
                    <a:pt x="22" y="31"/>
                  </a:moveTo>
                  <a:cubicBezTo>
                    <a:pt x="34" y="32"/>
                    <a:pt x="45" y="27"/>
                    <a:pt x="46" y="19"/>
                  </a:cubicBezTo>
                  <a:cubicBezTo>
                    <a:pt x="47" y="11"/>
                    <a:pt x="38" y="3"/>
                    <a:pt x="25" y="2"/>
                  </a:cubicBezTo>
                  <a:cubicBezTo>
                    <a:pt x="13" y="0"/>
                    <a:pt x="2" y="6"/>
                    <a:pt x="1" y="14"/>
                  </a:cubicBezTo>
                  <a:cubicBezTo>
                    <a:pt x="0" y="22"/>
                    <a:pt x="9" y="30"/>
                    <a:pt x="22" y="31"/>
                  </a:cubicBezTo>
                  <a:close/>
                </a:path>
              </a:pathLst>
            </a:custGeom>
            <a:solidFill>
              <a:srgbClr val="3EA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Freeform 218">
              <a:extLst>
                <a:ext uri="{FF2B5EF4-FFF2-40B4-BE49-F238E27FC236}">
                  <a16:creationId xmlns:a16="http://schemas.microsoft.com/office/drawing/2014/main" id="{75FFC280-2B9B-4E82-8FBA-9F5C9771F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" y="2636"/>
              <a:ext cx="105" cy="76"/>
            </a:xfrm>
            <a:custGeom>
              <a:avLst/>
              <a:gdLst>
                <a:gd name="T0" fmla="*/ 545 w 47"/>
                <a:gd name="T1" fmla="*/ 993 h 32"/>
                <a:gd name="T2" fmla="*/ 1148 w 47"/>
                <a:gd name="T3" fmla="*/ 603 h 32"/>
                <a:gd name="T4" fmla="*/ 623 w 47"/>
                <a:gd name="T5" fmla="*/ 69 h 32"/>
                <a:gd name="T6" fmla="*/ 20 w 47"/>
                <a:gd name="T7" fmla="*/ 439 h 32"/>
                <a:gd name="T8" fmla="*/ 545 w 47"/>
                <a:gd name="T9" fmla="*/ 99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32">
                  <a:moveTo>
                    <a:pt x="22" y="31"/>
                  </a:moveTo>
                  <a:cubicBezTo>
                    <a:pt x="34" y="32"/>
                    <a:pt x="45" y="27"/>
                    <a:pt x="46" y="19"/>
                  </a:cubicBezTo>
                  <a:cubicBezTo>
                    <a:pt x="47" y="11"/>
                    <a:pt x="38" y="3"/>
                    <a:pt x="25" y="2"/>
                  </a:cubicBezTo>
                  <a:cubicBezTo>
                    <a:pt x="13" y="0"/>
                    <a:pt x="2" y="6"/>
                    <a:pt x="1" y="14"/>
                  </a:cubicBezTo>
                  <a:cubicBezTo>
                    <a:pt x="0" y="22"/>
                    <a:pt x="9" y="30"/>
                    <a:pt x="22" y="31"/>
                  </a:cubicBezTo>
                  <a:close/>
                </a:path>
              </a:pathLst>
            </a:custGeom>
            <a:noFill/>
            <a:ln w="635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Freeform 219">
              <a:extLst>
                <a:ext uri="{FF2B5EF4-FFF2-40B4-BE49-F238E27FC236}">
                  <a16:creationId xmlns:a16="http://schemas.microsoft.com/office/drawing/2014/main" id="{104EF3BD-E035-430C-993C-C3AA5FA36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" y="2667"/>
              <a:ext cx="67" cy="45"/>
            </a:xfrm>
            <a:custGeom>
              <a:avLst/>
              <a:gdLst>
                <a:gd name="T0" fmla="*/ 648 w 30"/>
                <a:gd name="T1" fmla="*/ 0 h 19"/>
                <a:gd name="T2" fmla="*/ 603 w 30"/>
                <a:gd name="T3" fmla="*/ 369 h 19"/>
                <a:gd name="T4" fmla="*/ 0 w 30"/>
                <a:gd name="T5" fmla="*/ 504 h 19"/>
                <a:gd name="T6" fmla="*/ 648 w 30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19">
                  <a:moveTo>
                    <a:pt x="26" y="0"/>
                  </a:moveTo>
                  <a:cubicBezTo>
                    <a:pt x="26" y="0"/>
                    <a:pt x="30" y="7"/>
                    <a:pt x="24" y="12"/>
                  </a:cubicBezTo>
                  <a:cubicBezTo>
                    <a:pt x="18" y="17"/>
                    <a:pt x="7" y="17"/>
                    <a:pt x="0" y="16"/>
                  </a:cubicBezTo>
                  <a:cubicBezTo>
                    <a:pt x="0" y="16"/>
                    <a:pt x="28" y="19"/>
                    <a:pt x="26" y="0"/>
                  </a:cubicBezTo>
                  <a:close/>
                </a:path>
              </a:pathLst>
            </a:custGeom>
            <a:solidFill>
              <a:srgbClr val="179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Freeform 220">
              <a:extLst>
                <a:ext uri="{FF2B5EF4-FFF2-40B4-BE49-F238E27FC236}">
                  <a16:creationId xmlns:a16="http://schemas.microsoft.com/office/drawing/2014/main" id="{D9021E16-4812-45EC-BFBC-9141EF05F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" y="2643"/>
              <a:ext cx="49" cy="40"/>
            </a:xfrm>
            <a:custGeom>
              <a:avLst/>
              <a:gdLst>
                <a:gd name="T0" fmla="*/ 323 w 22"/>
                <a:gd name="T1" fmla="*/ 454 h 17"/>
                <a:gd name="T2" fmla="*/ 521 w 22"/>
                <a:gd name="T3" fmla="*/ 155 h 17"/>
                <a:gd name="T4" fmla="*/ 198 w 22"/>
                <a:gd name="T5" fmla="*/ 66 h 17"/>
                <a:gd name="T6" fmla="*/ 20 w 22"/>
                <a:gd name="T7" fmla="*/ 365 h 17"/>
                <a:gd name="T8" fmla="*/ 323 w 22"/>
                <a:gd name="T9" fmla="*/ 45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7">
                  <a:moveTo>
                    <a:pt x="13" y="15"/>
                  </a:moveTo>
                  <a:cubicBezTo>
                    <a:pt x="19" y="13"/>
                    <a:pt x="22" y="9"/>
                    <a:pt x="21" y="5"/>
                  </a:cubicBezTo>
                  <a:cubicBezTo>
                    <a:pt x="20" y="1"/>
                    <a:pt x="14" y="0"/>
                    <a:pt x="8" y="2"/>
                  </a:cubicBezTo>
                  <a:cubicBezTo>
                    <a:pt x="3" y="4"/>
                    <a:pt x="0" y="8"/>
                    <a:pt x="1" y="12"/>
                  </a:cubicBezTo>
                  <a:cubicBezTo>
                    <a:pt x="2" y="16"/>
                    <a:pt x="8" y="17"/>
                    <a:pt x="13" y="15"/>
                  </a:cubicBezTo>
                  <a:close/>
                </a:path>
              </a:pathLst>
            </a:custGeom>
            <a:solidFill>
              <a:srgbClr val="58A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Freeform 221">
              <a:extLst>
                <a:ext uri="{FF2B5EF4-FFF2-40B4-BE49-F238E27FC236}">
                  <a16:creationId xmlns:a16="http://schemas.microsoft.com/office/drawing/2014/main" id="{5DC00CA6-1C06-4BA5-AFB0-6D98A24DE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" y="2662"/>
              <a:ext cx="22" cy="24"/>
            </a:xfrm>
            <a:custGeom>
              <a:avLst/>
              <a:gdLst>
                <a:gd name="T0" fmla="*/ 117 w 10"/>
                <a:gd name="T1" fmla="*/ 334 h 10"/>
                <a:gd name="T2" fmla="*/ 233 w 10"/>
                <a:gd name="T3" fmla="*/ 197 h 10"/>
                <a:gd name="T4" fmla="*/ 141 w 10"/>
                <a:gd name="T5" fmla="*/ 29 h 10"/>
                <a:gd name="T6" fmla="*/ 20 w 10"/>
                <a:gd name="T7" fmla="*/ 168 h 10"/>
                <a:gd name="T8" fmla="*/ 117 w 10"/>
                <a:gd name="T9" fmla="*/ 33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7" y="10"/>
                    <a:pt x="9" y="8"/>
                    <a:pt x="10" y="6"/>
                  </a:cubicBezTo>
                  <a:cubicBezTo>
                    <a:pt x="10" y="3"/>
                    <a:pt x="8" y="1"/>
                    <a:pt x="6" y="1"/>
                  </a:cubicBezTo>
                  <a:cubicBezTo>
                    <a:pt x="3" y="0"/>
                    <a:pt x="1" y="2"/>
                    <a:pt x="1" y="5"/>
                  </a:cubicBezTo>
                  <a:cubicBezTo>
                    <a:pt x="0" y="7"/>
                    <a:pt x="2" y="9"/>
                    <a:pt x="5" y="10"/>
                  </a:cubicBezTo>
                  <a:close/>
                </a:path>
              </a:pathLst>
            </a:custGeom>
            <a:solidFill>
              <a:srgbClr val="8CB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Freeform 222">
              <a:extLst>
                <a:ext uri="{FF2B5EF4-FFF2-40B4-BE49-F238E27FC236}">
                  <a16:creationId xmlns:a16="http://schemas.microsoft.com/office/drawing/2014/main" id="{DF64BC09-0504-424D-8600-BFE2D24A4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" y="2650"/>
              <a:ext cx="11" cy="12"/>
            </a:xfrm>
            <a:custGeom>
              <a:avLst/>
              <a:gdLst>
                <a:gd name="T0" fmla="*/ 44 w 5"/>
                <a:gd name="T1" fmla="*/ 168 h 5"/>
                <a:gd name="T2" fmla="*/ 117 w 5"/>
                <a:gd name="T3" fmla="*/ 98 h 5"/>
                <a:gd name="T4" fmla="*/ 73 w 5"/>
                <a:gd name="T5" fmla="*/ 0 h 5"/>
                <a:gd name="T6" fmla="*/ 0 w 5"/>
                <a:gd name="T7" fmla="*/ 70 h 5"/>
                <a:gd name="T8" fmla="*/ 44 w 5"/>
                <a:gd name="T9" fmla="*/ 16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8CB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Freeform 223">
              <a:extLst>
                <a:ext uri="{FF2B5EF4-FFF2-40B4-BE49-F238E27FC236}">
                  <a16:creationId xmlns:a16="http://schemas.microsoft.com/office/drawing/2014/main" id="{8A37F640-070D-4909-BEC4-0CA8C9EDB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" y="2652"/>
              <a:ext cx="5" cy="7"/>
            </a:xfrm>
            <a:custGeom>
              <a:avLst/>
              <a:gdLst>
                <a:gd name="T0" fmla="*/ 50 w 2"/>
                <a:gd name="T1" fmla="*/ 86 h 3"/>
                <a:gd name="T2" fmla="*/ 83 w 2"/>
                <a:gd name="T3" fmla="*/ 65 h 3"/>
                <a:gd name="T4" fmla="*/ 50 w 2"/>
                <a:gd name="T5" fmla="*/ 28 h 3"/>
                <a:gd name="T6" fmla="*/ 0 w 2"/>
                <a:gd name="T7" fmla="*/ 65 h 3"/>
                <a:gd name="T8" fmla="*/ 50 w 2"/>
                <a:gd name="T9" fmla="*/ 8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Freeform 224">
              <a:extLst>
                <a:ext uri="{FF2B5EF4-FFF2-40B4-BE49-F238E27FC236}">
                  <a16:creationId xmlns:a16="http://schemas.microsoft.com/office/drawing/2014/main" id="{4CC558B6-9CA2-4277-93B7-345C8F9D8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" y="2916"/>
              <a:ext cx="107" cy="88"/>
            </a:xfrm>
            <a:custGeom>
              <a:avLst/>
              <a:gdLst>
                <a:gd name="T0" fmla="*/ 468 w 48"/>
                <a:gd name="T1" fmla="*/ 1023 h 37"/>
                <a:gd name="T2" fmla="*/ 1144 w 48"/>
                <a:gd name="T3" fmla="*/ 832 h 37"/>
                <a:gd name="T4" fmla="*/ 720 w 48"/>
                <a:gd name="T5" fmla="*/ 164 h 37"/>
                <a:gd name="T6" fmla="*/ 80 w 48"/>
                <a:gd name="T7" fmla="*/ 350 h 37"/>
                <a:gd name="T8" fmla="*/ 468 w 48"/>
                <a:gd name="T9" fmla="*/ 1023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7">
                  <a:moveTo>
                    <a:pt x="19" y="32"/>
                  </a:moveTo>
                  <a:cubicBezTo>
                    <a:pt x="31" y="37"/>
                    <a:pt x="43" y="34"/>
                    <a:pt x="46" y="26"/>
                  </a:cubicBezTo>
                  <a:cubicBezTo>
                    <a:pt x="48" y="18"/>
                    <a:pt x="41" y="9"/>
                    <a:pt x="29" y="5"/>
                  </a:cubicBezTo>
                  <a:cubicBezTo>
                    <a:pt x="18" y="0"/>
                    <a:pt x="6" y="3"/>
                    <a:pt x="3" y="11"/>
                  </a:cubicBezTo>
                  <a:cubicBezTo>
                    <a:pt x="0" y="19"/>
                    <a:pt x="8" y="28"/>
                    <a:pt x="19" y="32"/>
                  </a:cubicBezTo>
                  <a:close/>
                </a:path>
              </a:pathLst>
            </a:custGeom>
            <a:solidFill>
              <a:srgbClr val="3EA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Freeform 225">
              <a:extLst>
                <a:ext uri="{FF2B5EF4-FFF2-40B4-BE49-F238E27FC236}">
                  <a16:creationId xmlns:a16="http://schemas.microsoft.com/office/drawing/2014/main" id="{EE0EDC12-BAB5-4358-8C83-6513D0AE7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" y="2916"/>
              <a:ext cx="107" cy="88"/>
            </a:xfrm>
            <a:custGeom>
              <a:avLst/>
              <a:gdLst>
                <a:gd name="T0" fmla="*/ 468 w 48"/>
                <a:gd name="T1" fmla="*/ 1023 h 37"/>
                <a:gd name="T2" fmla="*/ 1144 w 48"/>
                <a:gd name="T3" fmla="*/ 832 h 37"/>
                <a:gd name="T4" fmla="*/ 720 w 48"/>
                <a:gd name="T5" fmla="*/ 164 h 37"/>
                <a:gd name="T6" fmla="*/ 80 w 48"/>
                <a:gd name="T7" fmla="*/ 350 h 37"/>
                <a:gd name="T8" fmla="*/ 468 w 48"/>
                <a:gd name="T9" fmla="*/ 1023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7">
                  <a:moveTo>
                    <a:pt x="19" y="32"/>
                  </a:moveTo>
                  <a:cubicBezTo>
                    <a:pt x="31" y="37"/>
                    <a:pt x="43" y="34"/>
                    <a:pt x="46" y="26"/>
                  </a:cubicBezTo>
                  <a:cubicBezTo>
                    <a:pt x="48" y="18"/>
                    <a:pt x="41" y="9"/>
                    <a:pt x="29" y="5"/>
                  </a:cubicBezTo>
                  <a:cubicBezTo>
                    <a:pt x="18" y="0"/>
                    <a:pt x="6" y="3"/>
                    <a:pt x="3" y="11"/>
                  </a:cubicBezTo>
                  <a:cubicBezTo>
                    <a:pt x="0" y="19"/>
                    <a:pt x="8" y="28"/>
                    <a:pt x="19" y="32"/>
                  </a:cubicBezTo>
                  <a:close/>
                </a:path>
              </a:pathLst>
            </a:custGeom>
            <a:noFill/>
            <a:ln w="635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Freeform 226">
              <a:extLst>
                <a:ext uri="{FF2B5EF4-FFF2-40B4-BE49-F238E27FC236}">
                  <a16:creationId xmlns:a16="http://schemas.microsoft.com/office/drawing/2014/main" id="{320AC974-6B28-4E65-95F8-A80456EE0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2964"/>
              <a:ext cx="69" cy="42"/>
            </a:xfrm>
            <a:custGeom>
              <a:avLst/>
              <a:gdLst>
                <a:gd name="T0" fmla="*/ 719 w 31"/>
                <a:gd name="T1" fmla="*/ 0 h 18"/>
                <a:gd name="T2" fmla="*/ 585 w 31"/>
                <a:gd name="T3" fmla="*/ 331 h 18"/>
                <a:gd name="T4" fmla="*/ 0 w 31"/>
                <a:gd name="T5" fmla="*/ 266 h 18"/>
                <a:gd name="T6" fmla="*/ 719 w 31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8">
                  <a:moveTo>
                    <a:pt x="29" y="0"/>
                  </a:moveTo>
                  <a:cubicBezTo>
                    <a:pt x="29" y="0"/>
                    <a:pt x="31" y="7"/>
                    <a:pt x="24" y="11"/>
                  </a:cubicBezTo>
                  <a:cubicBezTo>
                    <a:pt x="17" y="14"/>
                    <a:pt x="7" y="12"/>
                    <a:pt x="0" y="9"/>
                  </a:cubicBezTo>
                  <a:cubicBezTo>
                    <a:pt x="0" y="9"/>
                    <a:pt x="26" y="18"/>
                    <a:pt x="29" y="0"/>
                  </a:cubicBezTo>
                  <a:close/>
                </a:path>
              </a:pathLst>
            </a:custGeom>
            <a:solidFill>
              <a:srgbClr val="179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Freeform 227">
              <a:extLst>
                <a:ext uri="{FF2B5EF4-FFF2-40B4-BE49-F238E27FC236}">
                  <a16:creationId xmlns:a16="http://schemas.microsoft.com/office/drawing/2014/main" id="{86ACB2F4-E1C0-4A4C-B9AC-9116B0A5F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2926"/>
              <a:ext cx="49" cy="35"/>
            </a:xfrm>
            <a:custGeom>
              <a:avLst/>
              <a:gdLst>
                <a:gd name="T0" fmla="*/ 298 w 22"/>
                <a:gd name="T1" fmla="*/ 446 h 15"/>
                <a:gd name="T2" fmla="*/ 541 w 22"/>
                <a:gd name="T3" fmla="*/ 180 h 15"/>
                <a:gd name="T4" fmla="*/ 243 w 22"/>
                <a:gd name="T5" fmla="*/ 0 h 15"/>
                <a:gd name="T6" fmla="*/ 20 w 22"/>
                <a:gd name="T7" fmla="*/ 266 h 15"/>
                <a:gd name="T8" fmla="*/ 298 w 22"/>
                <a:gd name="T9" fmla="*/ 446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5">
                  <a:moveTo>
                    <a:pt x="12" y="15"/>
                  </a:moveTo>
                  <a:cubicBezTo>
                    <a:pt x="18" y="14"/>
                    <a:pt x="22" y="10"/>
                    <a:pt x="22" y="6"/>
                  </a:cubicBezTo>
                  <a:cubicBezTo>
                    <a:pt x="21" y="2"/>
                    <a:pt x="16" y="0"/>
                    <a:pt x="10" y="0"/>
                  </a:cubicBezTo>
                  <a:cubicBezTo>
                    <a:pt x="5" y="1"/>
                    <a:pt x="0" y="5"/>
                    <a:pt x="1" y="9"/>
                  </a:cubicBezTo>
                  <a:cubicBezTo>
                    <a:pt x="1" y="13"/>
                    <a:pt x="6" y="15"/>
                    <a:pt x="12" y="15"/>
                  </a:cubicBezTo>
                  <a:close/>
                </a:path>
              </a:pathLst>
            </a:custGeom>
            <a:solidFill>
              <a:srgbClr val="58A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Freeform 228">
              <a:extLst>
                <a:ext uri="{FF2B5EF4-FFF2-40B4-BE49-F238E27FC236}">
                  <a16:creationId xmlns:a16="http://schemas.microsoft.com/office/drawing/2014/main" id="{A38714F2-A102-4E25-8CC9-94833A4D2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2940"/>
              <a:ext cx="23" cy="24"/>
            </a:xfrm>
            <a:custGeom>
              <a:avLst/>
              <a:gdLst>
                <a:gd name="T0" fmla="*/ 85 w 10"/>
                <a:gd name="T1" fmla="*/ 305 h 10"/>
                <a:gd name="T2" fmla="*/ 253 w 10"/>
                <a:gd name="T3" fmla="*/ 197 h 10"/>
                <a:gd name="T4" fmla="*/ 170 w 10"/>
                <a:gd name="T5" fmla="*/ 0 h 10"/>
                <a:gd name="T6" fmla="*/ 0 w 10"/>
                <a:gd name="T7" fmla="*/ 98 h 10"/>
                <a:gd name="T8" fmla="*/ 85 w 10"/>
                <a:gd name="T9" fmla="*/ 30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0">
                  <a:moveTo>
                    <a:pt x="3" y="9"/>
                  </a:moveTo>
                  <a:cubicBezTo>
                    <a:pt x="5" y="10"/>
                    <a:pt x="8" y="8"/>
                    <a:pt x="9" y="6"/>
                  </a:cubicBezTo>
                  <a:cubicBezTo>
                    <a:pt x="10" y="4"/>
                    <a:pt x="8" y="1"/>
                    <a:pt x="6" y="0"/>
                  </a:cubicBezTo>
                  <a:cubicBezTo>
                    <a:pt x="4" y="0"/>
                    <a:pt x="1" y="1"/>
                    <a:pt x="0" y="3"/>
                  </a:cubicBezTo>
                  <a:cubicBezTo>
                    <a:pt x="0" y="5"/>
                    <a:pt x="1" y="8"/>
                    <a:pt x="3" y="9"/>
                  </a:cubicBezTo>
                  <a:close/>
                </a:path>
              </a:pathLst>
            </a:custGeom>
            <a:solidFill>
              <a:srgbClr val="8CB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Freeform 229">
              <a:extLst>
                <a:ext uri="{FF2B5EF4-FFF2-40B4-BE49-F238E27FC236}">
                  <a16:creationId xmlns:a16="http://schemas.microsoft.com/office/drawing/2014/main" id="{F511764E-5F13-4415-8F38-88C1C5CDE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2930"/>
              <a:ext cx="11" cy="12"/>
            </a:xfrm>
            <a:custGeom>
              <a:avLst/>
              <a:gdLst>
                <a:gd name="T0" fmla="*/ 44 w 5"/>
                <a:gd name="T1" fmla="*/ 168 h 5"/>
                <a:gd name="T2" fmla="*/ 97 w 5"/>
                <a:gd name="T3" fmla="*/ 98 h 5"/>
                <a:gd name="T4" fmla="*/ 73 w 5"/>
                <a:gd name="T5" fmla="*/ 0 h 5"/>
                <a:gd name="T6" fmla="*/ 0 w 5"/>
                <a:gd name="T7" fmla="*/ 70 h 5"/>
                <a:gd name="T8" fmla="*/ 44 w 5"/>
                <a:gd name="T9" fmla="*/ 16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8CB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Freeform 230">
              <a:extLst>
                <a:ext uri="{FF2B5EF4-FFF2-40B4-BE49-F238E27FC236}">
                  <a16:creationId xmlns:a16="http://schemas.microsoft.com/office/drawing/2014/main" id="{DCFA656A-380C-4CF7-AE99-750723E6B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2933"/>
              <a:ext cx="7" cy="5"/>
            </a:xfrm>
            <a:custGeom>
              <a:avLst/>
              <a:gdLst>
                <a:gd name="T0" fmla="*/ 28 w 3"/>
                <a:gd name="T1" fmla="*/ 83 h 2"/>
                <a:gd name="T2" fmla="*/ 65 w 3"/>
                <a:gd name="T3" fmla="*/ 50 h 2"/>
                <a:gd name="T4" fmla="*/ 65 w 3"/>
                <a:gd name="T5" fmla="*/ 0 h 2"/>
                <a:gd name="T6" fmla="*/ 0 w 3"/>
                <a:gd name="T7" fmla="*/ 50 h 2"/>
                <a:gd name="T8" fmla="*/ 28 w 3"/>
                <a:gd name="T9" fmla="*/ 8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Freeform 231">
              <a:extLst>
                <a:ext uri="{FF2B5EF4-FFF2-40B4-BE49-F238E27FC236}">
                  <a16:creationId xmlns:a16="http://schemas.microsoft.com/office/drawing/2014/main" id="{D5E75245-F22F-4F8F-8B6F-85D32377D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2978"/>
              <a:ext cx="93" cy="107"/>
            </a:xfrm>
            <a:custGeom>
              <a:avLst/>
              <a:gdLst>
                <a:gd name="T0" fmla="*/ 241 w 42"/>
                <a:gd name="T1" fmla="*/ 1022 h 45"/>
                <a:gd name="T2" fmla="*/ 868 w 42"/>
                <a:gd name="T3" fmla="*/ 1248 h 45"/>
                <a:gd name="T4" fmla="*/ 771 w 42"/>
                <a:gd name="T5" fmla="*/ 418 h 45"/>
                <a:gd name="T6" fmla="*/ 142 w 42"/>
                <a:gd name="T7" fmla="*/ 164 h 45"/>
                <a:gd name="T8" fmla="*/ 241 w 42"/>
                <a:gd name="T9" fmla="*/ 1022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5">
                  <a:moveTo>
                    <a:pt x="10" y="32"/>
                  </a:moveTo>
                  <a:cubicBezTo>
                    <a:pt x="19" y="42"/>
                    <a:pt x="30" y="45"/>
                    <a:pt x="36" y="39"/>
                  </a:cubicBezTo>
                  <a:cubicBezTo>
                    <a:pt x="42" y="34"/>
                    <a:pt x="41" y="22"/>
                    <a:pt x="32" y="13"/>
                  </a:cubicBezTo>
                  <a:cubicBezTo>
                    <a:pt x="24" y="3"/>
                    <a:pt x="13" y="0"/>
                    <a:pt x="6" y="5"/>
                  </a:cubicBezTo>
                  <a:cubicBezTo>
                    <a:pt x="0" y="11"/>
                    <a:pt x="2" y="23"/>
                    <a:pt x="10" y="32"/>
                  </a:cubicBezTo>
                  <a:close/>
                </a:path>
              </a:pathLst>
            </a:custGeom>
            <a:solidFill>
              <a:srgbClr val="3EA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Freeform 232">
              <a:extLst>
                <a:ext uri="{FF2B5EF4-FFF2-40B4-BE49-F238E27FC236}">
                  <a16:creationId xmlns:a16="http://schemas.microsoft.com/office/drawing/2014/main" id="{3569E8B6-E9E2-45F6-BE2A-DF9DFAA8A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2978"/>
              <a:ext cx="93" cy="107"/>
            </a:xfrm>
            <a:custGeom>
              <a:avLst/>
              <a:gdLst>
                <a:gd name="T0" fmla="*/ 241 w 42"/>
                <a:gd name="T1" fmla="*/ 1022 h 45"/>
                <a:gd name="T2" fmla="*/ 868 w 42"/>
                <a:gd name="T3" fmla="*/ 1248 h 45"/>
                <a:gd name="T4" fmla="*/ 771 w 42"/>
                <a:gd name="T5" fmla="*/ 418 h 45"/>
                <a:gd name="T6" fmla="*/ 142 w 42"/>
                <a:gd name="T7" fmla="*/ 164 h 45"/>
                <a:gd name="T8" fmla="*/ 241 w 42"/>
                <a:gd name="T9" fmla="*/ 1022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5">
                  <a:moveTo>
                    <a:pt x="10" y="32"/>
                  </a:moveTo>
                  <a:cubicBezTo>
                    <a:pt x="19" y="42"/>
                    <a:pt x="30" y="45"/>
                    <a:pt x="36" y="39"/>
                  </a:cubicBezTo>
                  <a:cubicBezTo>
                    <a:pt x="42" y="34"/>
                    <a:pt x="41" y="22"/>
                    <a:pt x="32" y="13"/>
                  </a:cubicBezTo>
                  <a:cubicBezTo>
                    <a:pt x="24" y="3"/>
                    <a:pt x="13" y="0"/>
                    <a:pt x="6" y="5"/>
                  </a:cubicBezTo>
                  <a:cubicBezTo>
                    <a:pt x="0" y="11"/>
                    <a:pt x="2" y="23"/>
                    <a:pt x="10" y="32"/>
                  </a:cubicBezTo>
                  <a:close/>
                </a:path>
              </a:pathLst>
            </a:custGeom>
            <a:noFill/>
            <a:ln w="635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Freeform 233">
              <a:extLst>
                <a:ext uri="{FF2B5EF4-FFF2-40B4-BE49-F238E27FC236}">
                  <a16:creationId xmlns:a16="http://schemas.microsoft.com/office/drawing/2014/main" id="{4184320A-32C0-48EE-8957-AF0F19874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" y="3042"/>
              <a:ext cx="66" cy="50"/>
            </a:xfrm>
            <a:custGeom>
              <a:avLst/>
              <a:gdLst>
                <a:gd name="T0" fmla="*/ 702 w 30"/>
                <a:gd name="T1" fmla="*/ 188 h 21"/>
                <a:gd name="T2" fmla="*/ 488 w 30"/>
                <a:gd name="T3" fmla="*/ 448 h 21"/>
                <a:gd name="T4" fmla="*/ 0 w 30"/>
                <a:gd name="T5" fmla="*/ 0 h 21"/>
                <a:gd name="T6" fmla="*/ 702 w 30"/>
                <a:gd name="T7" fmla="*/ 188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1">
                  <a:moveTo>
                    <a:pt x="30" y="6"/>
                  </a:moveTo>
                  <a:cubicBezTo>
                    <a:pt x="30" y="6"/>
                    <a:pt x="28" y="14"/>
                    <a:pt x="21" y="14"/>
                  </a:cubicBezTo>
                  <a:cubicBezTo>
                    <a:pt x="13" y="13"/>
                    <a:pt x="5" y="6"/>
                    <a:pt x="0" y="0"/>
                  </a:cubicBezTo>
                  <a:cubicBezTo>
                    <a:pt x="0" y="0"/>
                    <a:pt x="18" y="21"/>
                    <a:pt x="30" y="6"/>
                  </a:cubicBezTo>
                  <a:close/>
                </a:path>
              </a:pathLst>
            </a:custGeom>
            <a:solidFill>
              <a:srgbClr val="179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Freeform 234">
              <a:extLst>
                <a:ext uri="{FF2B5EF4-FFF2-40B4-BE49-F238E27FC236}">
                  <a16:creationId xmlns:a16="http://schemas.microsoft.com/office/drawing/2014/main" id="{F5C88DBF-AE8A-4730-95A4-8D06217D7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" y="2985"/>
              <a:ext cx="51" cy="43"/>
            </a:xfrm>
            <a:custGeom>
              <a:avLst/>
              <a:gdLst>
                <a:gd name="T0" fmla="*/ 217 w 23"/>
                <a:gd name="T1" fmla="*/ 518 h 18"/>
                <a:gd name="T2" fmla="*/ 512 w 23"/>
                <a:gd name="T3" fmla="*/ 423 h 18"/>
                <a:gd name="T4" fmla="*/ 339 w 23"/>
                <a:gd name="T5" fmla="*/ 98 h 18"/>
                <a:gd name="T6" fmla="*/ 44 w 23"/>
                <a:gd name="T7" fmla="*/ 165 h 18"/>
                <a:gd name="T8" fmla="*/ 217 w 23"/>
                <a:gd name="T9" fmla="*/ 5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8">
                  <a:moveTo>
                    <a:pt x="9" y="16"/>
                  </a:moveTo>
                  <a:cubicBezTo>
                    <a:pt x="14" y="18"/>
                    <a:pt x="20" y="17"/>
                    <a:pt x="21" y="13"/>
                  </a:cubicBezTo>
                  <a:cubicBezTo>
                    <a:pt x="23" y="10"/>
                    <a:pt x="20" y="5"/>
                    <a:pt x="14" y="3"/>
                  </a:cubicBezTo>
                  <a:cubicBezTo>
                    <a:pt x="9" y="0"/>
                    <a:pt x="3" y="2"/>
                    <a:pt x="2" y="5"/>
                  </a:cubicBezTo>
                  <a:cubicBezTo>
                    <a:pt x="0" y="9"/>
                    <a:pt x="3" y="14"/>
                    <a:pt x="9" y="16"/>
                  </a:cubicBezTo>
                  <a:close/>
                </a:path>
              </a:pathLst>
            </a:custGeom>
            <a:solidFill>
              <a:srgbClr val="58A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Freeform 235">
              <a:extLst>
                <a:ext uri="{FF2B5EF4-FFF2-40B4-BE49-F238E27FC236}">
                  <a16:creationId xmlns:a16="http://schemas.microsoft.com/office/drawing/2014/main" id="{56FBF08C-312E-4908-94F9-228D9BA5E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" y="2995"/>
              <a:ext cx="22" cy="23"/>
            </a:xfrm>
            <a:custGeom>
              <a:avLst/>
              <a:gdLst>
                <a:gd name="T0" fmla="*/ 44 w 10"/>
                <a:gd name="T1" fmla="*/ 216 h 10"/>
                <a:gd name="T2" fmla="*/ 194 w 10"/>
                <a:gd name="T3" fmla="*/ 216 h 10"/>
                <a:gd name="T4" fmla="*/ 213 w 10"/>
                <a:gd name="T5" fmla="*/ 64 h 10"/>
                <a:gd name="T6" fmla="*/ 44 w 10"/>
                <a:gd name="T7" fmla="*/ 64 h 10"/>
                <a:gd name="T8" fmla="*/ 44 w 10"/>
                <a:gd name="T9" fmla="*/ 21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0">
                  <a:moveTo>
                    <a:pt x="2" y="8"/>
                  </a:moveTo>
                  <a:cubicBezTo>
                    <a:pt x="4" y="10"/>
                    <a:pt x="6" y="10"/>
                    <a:pt x="8" y="8"/>
                  </a:cubicBezTo>
                  <a:cubicBezTo>
                    <a:pt x="10" y="7"/>
                    <a:pt x="10" y="4"/>
                    <a:pt x="9" y="2"/>
                  </a:cubicBezTo>
                  <a:cubicBezTo>
                    <a:pt x="7" y="0"/>
                    <a:pt x="4" y="0"/>
                    <a:pt x="2" y="2"/>
                  </a:cubicBezTo>
                  <a:cubicBezTo>
                    <a:pt x="1" y="3"/>
                    <a:pt x="0" y="6"/>
                    <a:pt x="2" y="8"/>
                  </a:cubicBezTo>
                  <a:close/>
                </a:path>
              </a:pathLst>
            </a:custGeom>
            <a:solidFill>
              <a:srgbClr val="8CB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Freeform 236">
              <a:extLst>
                <a:ext uri="{FF2B5EF4-FFF2-40B4-BE49-F238E27FC236}">
                  <a16:creationId xmlns:a16="http://schemas.microsoft.com/office/drawing/2014/main" id="{663FA2DE-2A72-4712-B31D-73E86C616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2995"/>
              <a:ext cx="11" cy="11"/>
            </a:xfrm>
            <a:custGeom>
              <a:avLst/>
              <a:gdLst>
                <a:gd name="T0" fmla="*/ 0 w 5"/>
                <a:gd name="T1" fmla="*/ 97 h 5"/>
                <a:gd name="T2" fmla="*/ 97 w 5"/>
                <a:gd name="T3" fmla="*/ 117 h 5"/>
                <a:gd name="T4" fmla="*/ 97 w 5"/>
                <a:gd name="T5" fmla="*/ 20 h 5"/>
                <a:gd name="T6" fmla="*/ 20 w 5"/>
                <a:gd name="T7" fmla="*/ 20 h 5"/>
                <a:gd name="T8" fmla="*/ 0 w 5"/>
                <a:gd name="T9" fmla="*/ 9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1" y="5"/>
                    <a:pt x="3" y="5"/>
                    <a:pt x="4" y="5"/>
                  </a:cubicBezTo>
                  <a:cubicBezTo>
                    <a:pt x="5" y="4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8CB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Freeform 237">
              <a:extLst>
                <a:ext uri="{FF2B5EF4-FFF2-40B4-BE49-F238E27FC236}">
                  <a16:creationId xmlns:a16="http://schemas.microsoft.com/office/drawing/2014/main" id="{90B6DF9A-854B-4528-9E3C-3CF71EB74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" y="2995"/>
              <a:ext cx="7" cy="7"/>
            </a:xfrm>
            <a:custGeom>
              <a:avLst/>
              <a:gdLst>
                <a:gd name="T0" fmla="*/ 28 w 3"/>
                <a:gd name="T1" fmla="*/ 65 h 3"/>
                <a:gd name="T2" fmla="*/ 65 w 3"/>
                <a:gd name="T3" fmla="*/ 65 h 3"/>
                <a:gd name="T4" fmla="*/ 65 w 3"/>
                <a:gd name="T5" fmla="*/ 28 h 3"/>
                <a:gd name="T6" fmla="*/ 28 w 3"/>
                <a:gd name="T7" fmla="*/ 28 h 3"/>
                <a:gd name="T8" fmla="*/ 28 w 3"/>
                <a:gd name="T9" fmla="*/ 65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2" y="3"/>
                    <a:pt x="2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Freeform 238">
              <a:extLst>
                <a:ext uri="{FF2B5EF4-FFF2-40B4-BE49-F238E27FC236}">
                  <a16:creationId xmlns:a16="http://schemas.microsoft.com/office/drawing/2014/main" id="{7FB3A30A-AC65-42DB-925C-A925593D4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3104"/>
              <a:ext cx="104" cy="78"/>
            </a:xfrm>
            <a:custGeom>
              <a:avLst/>
              <a:gdLst>
                <a:gd name="T0" fmla="*/ 500 w 47"/>
                <a:gd name="T1" fmla="*/ 967 h 33"/>
                <a:gd name="T2" fmla="*/ 1106 w 47"/>
                <a:gd name="T3" fmla="*/ 619 h 33"/>
                <a:gd name="T4" fmla="*/ 597 w 47"/>
                <a:gd name="T5" fmla="*/ 66 h 33"/>
                <a:gd name="T6" fmla="*/ 20 w 47"/>
                <a:gd name="T7" fmla="*/ 409 h 33"/>
                <a:gd name="T8" fmla="*/ 500 w 47"/>
                <a:gd name="T9" fmla="*/ 96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33">
                  <a:moveTo>
                    <a:pt x="21" y="31"/>
                  </a:moveTo>
                  <a:cubicBezTo>
                    <a:pt x="34" y="33"/>
                    <a:pt x="45" y="28"/>
                    <a:pt x="46" y="20"/>
                  </a:cubicBezTo>
                  <a:cubicBezTo>
                    <a:pt x="47" y="12"/>
                    <a:pt x="38" y="4"/>
                    <a:pt x="25" y="2"/>
                  </a:cubicBezTo>
                  <a:cubicBezTo>
                    <a:pt x="13" y="0"/>
                    <a:pt x="2" y="5"/>
                    <a:pt x="1" y="13"/>
                  </a:cubicBezTo>
                  <a:cubicBezTo>
                    <a:pt x="0" y="21"/>
                    <a:pt x="9" y="29"/>
                    <a:pt x="21" y="31"/>
                  </a:cubicBezTo>
                  <a:close/>
                </a:path>
              </a:pathLst>
            </a:custGeom>
            <a:solidFill>
              <a:srgbClr val="3EA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Freeform 239">
              <a:extLst>
                <a:ext uri="{FF2B5EF4-FFF2-40B4-BE49-F238E27FC236}">
                  <a16:creationId xmlns:a16="http://schemas.microsoft.com/office/drawing/2014/main" id="{81E87DA5-AACF-45AE-A09E-AFD14C477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3104"/>
              <a:ext cx="104" cy="78"/>
            </a:xfrm>
            <a:custGeom>
              <a:avLst/>
              <a:gdLst>
                <a:gd name="T0" fmla="*/ 500 w 47"/>
                <a:gd name="T1" fmla="*/ 967 h 33"/>
                <a:gd name="T2" fmla="*/ 1106 w 47"/>
                <a:gd name="T3" fmla="*/ 619 h 33"/>
                <a:gd name="T4" fmla="*/ 597 w 47"/>
                <a:gd name="T5" fmla="*/ 66 h 33"/>
                <a:gd name="T6" fmla="*/ 20 w 47"/>
                <a:gd name="T7" fmla="*/ 409 h 33"/>
                <a:gd name="T8" fmla="*/ 500 w 47"/>
                <a:gd name="T9" fmla="*/ 96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33">
                  <a:moveTo>
                    <a:pt x="21" y="31"/>
                  </a:moveTo>
                  <a:cubicBezTo>
                    <a:pt x="34" y="33"/>
                    <a:pt x="45" y="28"/>
                    <a:pt x="46" y="20"/>
                  </a:cubicBezTo>
                  <a:cubicBezTo>
                    <a:pt x="47" y="12"/>
                    <a:pt x="38" y="4"/>
                    <a:pt x="25" y="2"/>
                  </a:cubicBezTo>
                  <a:cubicBezTo>
                    <a:pt x="13" y="0"/>
                    <a:pt x="2" y="5"/>
                    <a:pt x="1" y="13"/>
                  </a:cubicBezTo>
                  <a:cubicBezTo>
                    <a:pt x="0" y="21"/>
                    <a:pt x="9" y="29"/>
                    <a:pt x="21" y="31"/>
                  </a:cubicBezTo>
                  <a:close/>
                </a:path>
              </a:pathLst>
            </a:custGeom>
            <a:noFill/>
            <a:ln w="635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Freeform 240">
              <a:extLst>
                <a:ext uri="{FF2B5EF4-FFF2-40B4-BE49-F238E27FC236}">
                  <a16:creationId xmlns:a16="http://schemas.microsoft.com/office/drawing/2014/main" id="{292FC803-F49A-4C9E-AF6D-74FDB7AE6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3137"/>
              <a:ext cx="69" cy="45"/>
            </a:xfrm>
            <a:custGeom>
              <a:avLst/>
              <a:gdLst>
                <a:gd name="T0" fmla="*/ 663 w 31"/>
                <a:gd name="T1" fmla="*/ 0 h 19"/>
                <a:gd name="T2" fmla="*/ 619 w 31"/>
                <a:gd name="T3" fmla="*/ 369 h 19"/>
                <a:gd name="T4" fmla="*/ 0 w 31"/>
                <a:gd name="T5" fmla="*/ 438 h 19"/>
                <a:gd name="T6" fmla="*/ 663 w 31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9">
                  <a:moveTo>
                    <a:pt x="27" y="0"/>
                  </a:moveTo>
                  <a:cubicBezTo>
                    <a:pt x="27" y="0"/>
                    <a:pt x="31" y="7"/>
                    <a:pt x="25" y="12"/>
                  </a:cubicBezTo>
                  <a:cubicBezTo>
                    <a:pt x="18" y="16"/>
                    <a:pt x="8" y="16"/>
                    <a:pt x="0" y="14"/>
                  </a:cubicBezTo>
                  <a:cubicBezTo>
                    <a:pt x="0" y="14"/>
                    <a:pt x="28" y="19"/>
                    <a:pt x="27" y="0"/>
                  </a:cubicBezTo>
                  <a:close/>
                </a:path>
              </a:pathLst>
            </a:custGeom>
            <a:solidFill>
              <a:srgbClr val="179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Freeform 241">
              <a:extLst>
                <a:ext uri="{FF2B5EF4-FFF2-40B4-BE49-F238E27FC236}">
                  <a16:creationId xmlns:a16="http://schemas.microsoft.com/office/drawing/2014/main" id="{74715441-2E3B-42ED-841F-BDFBBA1C1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" y="3111"/>
              <a:ext cx="49" cy="40"/>
            </a:xfrm>
            <a:custGeom>
              <a:avLst/>
              <a:gdLst>
                <a:gd name="T0" fmla="*/ 323 w 22"/>
                <a:gd name="T1" fmla="*/ 454 h 17"/>
                <a:gd name="T2" fmla="*/ 521 w 22"/>
                <a:gd name="T3" fmla="*/ 155 h 17"/>
                <a:gd name="T4" fmla="*/ 223 w 22"/>
                <a:gd name="T5" fmla="*/ 28 h 17"/>
                <a:gd name="T6" fmla="*/ 20 w 22"/>
                <a:gd name="T7" fmla="*/ 339 h 17"/>
                <a:gd name="T8" fmla="*/ 323 w 22"/>
                <a:gd name="T9" fmla="*/ 45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7">
                  <a:moveTo>
                    <a:pt x="13" y="15"/>
                  </a:moveTo>
                  <a:cubicBezTo>
                    <a:pt x="19" y="13"/>
                    <a:pt x="22" y="9"/>
                    <a:pt x="21" y="5"/>
                  </a:cubicBezTo>
                  <a:cubicBezTo>
                    <a:pt x="20" y="1"/>
                    <a:pt x="14" y="0"/>
                    <a:pt x="9" y="1"/>
                  </a:cubicBezTo>
                  <a:cubicBezTo>
                    <a:pt x="3" y="3"/>
                    <a:pt x="0" y="8"/>
                    <a:pt x="1" y="11"/>
                  </a:cubicBezTo>
                  <a:cubicBezTo>
                    <a:pt x="2" y="15"/>
                    <a:pt x="7" y="17"/>
                    <a:pt x="13" y="15"/>
                  </a:cubicBezTo>
                  <a:close/>
                </a:path>
              </a:pathLst>
            </a:custGeom>
            <a:solidFill>
              <a:srgbClr val="58A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Freeform 242">
              <a:extLst>
                <a:ext uri="{FF2B5EF4-FFF2-40B4-BE49-F238E27FC236}">
                  <a16:creationId xmlns:a16="http://schemas.microsoft.com/office/drawing/2014/main" id="{2633988B-A80B-4D7F-9A97-40912EF3B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" y="3130"/>
              <a:ext cx="23" cy="21"/>
            </a:xfrm>
            <a:custGeom>
              <a:avLst/>
              <a:gdLst>
                <a:gd name="T0" fmla="*/ 110 w 10"/>
                <a:gd name="T1" fmla="*/ 266 h 9"/>
                <a:gd name="T2" fmla="*/ 281 w 10"/>
                <a:gd name="T3" fmla="*/ 152 h 9"/>
                <a:gd name="T4" fmla="*/ 170 w 10"/>
                <a:gd name="T5" fmla="*/ 0 h 9"/>
                <a:gd name="T6" fmla="*/ 28 w 10"/>
                <a:gd name="T7" fmla="*/ 114 h 9"/>
                <a:gd name="T8" fmla="*/ 110 w 10"/>
                <a:gd name="T9" fmla="*/ 26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4" y="9"/>
                  </a:moveTo>
                  <a:cubicBezTo>
                    <a:pt x="7" y="9"/>
                    <a:pt x="9" y="8"/>
                    <a:pt x="10" y="5"/>
                  </a:cubicBezTo>
                  <a:cubicBezTo>
                    <a:pt x="10" y="3"/>
                    <a:pt x="8" y="1"/>
                    <a:pt x="6" y="0"/>
                  </a:cubicBezTo>
                  <a:cubicBezTo>
                    <a:pt x="3" y="0"/>
                    <a:pt x="1" y="2"/>
                    <a:pt x="1" y="4"/>
                  </a:cubicBezTo>
                  <a:cubicBezTo>
                    <a:pt x="0" y="6"/>
                    <a:pt x="2" y="9"/>
                    <a:pt x="4" y="9"/>
                  </a:cubicBezTo>
                  <a:close/>
                </a:path>
              </a:pathLst>
            </a:custGeom>
            <a:solidFill>
              <a:srgbClr val="8CB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Freeform 243">
              <a:extLst>
                <a:ext uri="{FF2B5EF4-FFF2-40B4-BE49-F238E27FC236}">
                  <a16:creationId xmlns:a16="http://schemas.microsoft.com/office/drawing/2014/main" id="{BCE8D4F2-78F4-4A1C-A47C-1441FA1CE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3118"/>
              <a:ext cx="11" cy="12"/>
            </a:xfrm>
            <a:custGeom>
              <a:avLst/>
              <a:gdLst>
                <a:gd name="T0" fmla="*/ 44 w 5"/>
                <a:gd name="T1" fmla="*/ 168 h 5"/>
                <a:gd name="T2" fmla="*/ 117 w 5"/>
                <a:gd name="T3" fmla="*/ 98 h 5"/>
                <a:gd name="T4" fmla="*/ 73 w 5"/>
                <a:gd name="T5" fmla="*/ 0 h 5"/>
                <a:gd name="T6" fmla="*/ 0 w 5"/>
                <a:gd name="T7" fmla="*/ 70 h 5"/>
                <a:gd name="T8" fmla="*/ 44 w 5"/>
                <a:gd name="T9" fmla="*/ 16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8CB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Freeform 244">
              <a:extLst>
                <a:ext uri="{FF2B5EF4-FFF2-40B4-BE49-F238E27FC236}">
                  <a16:creationId xmlns:a16="http://schemas.microsoft.com/office/drawing/2014/main" id="{E9B24CC1-95E1-4DE5-8616-B4FB0E603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3121"/>
              <a:ext cx="7" cy="7"/>
            </a:xfrm>
            <a:custGeom>
              <a:avLst/>
              <a:gdLst>
                <a:gd name="T0" fmla="*/ 28 w 3"/>
                <a:gd name="T1" fmla="*/ 65 h 3"/>
                <a:gd name="T2" fmla="*/ 86 w 3"/>
                <a:gd name="T3" fmla="*/ 28 h 3"/>
                <a:gd name="T4" fmla="*/ 65 w 3"/>
                <a:gd name="T5" fmla="*/ 0 h 3"/>
                <a:gd name="T6" fmla="*/ 0 w 3"/>
                <a:gd name="T7" fmla="*/ 28 h 3"/>
                <a:gd name="T8" fmla="*/ 28 w 3"/>
                <a:gd name="T9" fmla="*/ 65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Freeform 245">
              <a:extLst>
                <a:ext uri="{FF2B5EF4-FFF2-40B4-BE49-F238E27FC236}">
                  <a16:creationId xmlns:a16="http://schemas.microsoft.com/office/drawing/2014/main" id="{BCECC7A4-22C4-4D15-93D6-1E852C87D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3365"/>
              <a:ext cx="105" cy="91"/>
            </a:xfrm>
            <a:custGeom>
              <a:avLst/>
              <a:gdLst>
                <a:gd name="T0" fmla="*/ 400 w 47"/>
                <a:gd name="T1" fmla="*/ 1056 h 38"/>
                <a:gd name="T2" fmla="*/ 1068 w 47"/>
                <a:gd name="T3" fmla="*/ 1015 h 38"/>
                <a:gd name="T4" fmla="*/ 769 w 47"/>
                <a:gd name="T5" fmla="*/ 235 h 38"/>
                <a:gd name="T6" fmla="*/ 101 w 47"/>
                <a:gd name="T7" fmla="*/ 263 h 38"/>
                <a:gd name="T8" fmla="*/ 400 w 47"/>
                <a:gd name="T9" fmla="*/ 1056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38">
                  <a:moveTo>
                    <a:pt x="16" y="32"/>
                  </a:moveTo>
                  <a:cubicBezTo>
                    <a:pt x="27" y="38"/>
                    <a:pt x="39" y="38"/>
                    <a:pt x="43" y="31"/>
                  </a:cubicBezTo>
                  <a:cubicBezTo>
                    <a:pt x="47" y="24"/>
                    <a:pt x="42" y="13"/>
                    <a:pt x="31" y="7"/>
                  </a:cubicBezTo>
                  <a:cubicBezTo>
                    <a:pt x="20" y="0"/>
                    <a:pt x="8" y="1"/>
                    <a:pt x="4" y="8"/>
                  </a:cubicBezTo>
                  <a:cubicBezTo>
                    <a:pt x="0" y="15"/>
                    <a:pt x="5" y="26"/>
                    <a:pt x="16" y="32"/>
                  </a:cubicBezTo>
                  <a:close/>
                </a:path>
              </a:pathLst>
            </a:custGeom>
            <a:solidFill>
              <a:srgbClr val="3EA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Freeform 246">
              <a:extLst>
                <a:ext uri="{FF2B5EF4-FFF2-40B4-BE49-F238E27FC236}">
                  <a16:creationId xmlns:a16="http://schemas.microsoft.com/office/drawing/2014/main" id="{0FF1787A-AC05-4AF8-A6A8-AD96E936E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3365"/>
              <a:ext cx="105" cy="91"/>
            </a:xfrm>
            <a:custGeom>
              <a:avLst/>
              <a:gdLst>
                <a:gd name="T0" fmla="*/ 400 w 47"/>
                <a:gd name="T1" fmla="*/ 1056 h 38"/>
                <a:gd name="T2" fmla="*/ 1068 w 47"/>
                <a:gd name="T3" fmla="*/ 1015 h 38"/>
                <a:gd name="T4" fmla="*/ 769 w 47"/>
                <a:gd name="T5" fmla="*/ 235 h 38"/>
                <a:gd name="T6" fmla="*/ 101 w 47"/>
                <a:gd name="T7" fmla="*/ 263 h 38"/>
                <a:gd name="T8" fmla="*/ 400 w 47"/>
                <a:gd name="T9" fmla="*/ 1056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38">
                  <a:moveTo>
                    <a:pt x="16" y="32"/>
                  </a:moveTo>
                  <a:cubicBezTo>
                    <a:pt x="27" y="38"/>
                    <a:pt x="39" y="38"/>
                    <a:pt x="43" y="31"/>
                  </a:cubicBezTo>
                  <a:cubicBezTo>
                    <a:pt x="47" y="24"/>
                    <a:pt x="42" y="13"/>
                    <a:pt x="31" y="7"/>
                  </a:cubicBezTo>
                  <a:cubicBezTo>
                    <a:pt x="20" y="0"/>
                    <a:pt x="8" y="1"/>
                    <a:pt x="4" y="8"/>
                  </a:cubicBezTo>
                  <a:cubicBezTo>
                    <a:pt x="0" y="15"/>
                    <a:pt x="5" y="26"/>
                    <a:pt x="16" y="32"/>
                  </a:cubicBezTo>
                  <a:close/>
                </a:path>
              </a:pathLst>
            </a:custGeom>
            <a:noFill/>
            <a:ln w="635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Freeform 247">
              <a:extLst>
                <a:ext uri="{FF2B5EF4-FFF2-40B4-BE49-F238E27FC236}">
                  <a16:creationId xmlns:a16="http://schemas.microsoft.com/office/drawing/2014/main" id="{FCB34575-6286-451D-A353-A48332390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3422"/>
              <a:ext cx="71" cy="43"/>
            </a:xfrm>
            <a:custGeom>
              <a:avLst/>
              <a:gdLst>
                <a:gd name="T0" fmla="*/ 752 w 32"/>
                <a:gd name="T1" fmla="*/ 0 h 18"/>
                <a:gd name="T2" fmla="*/ 581 w 32"/>
                <a:gd name="T3" fmla="*/ 325 h 18"/>
                <a:gd name="T4" fmla="*/ 0 w 32"/>
                <a:gd name="T5" fmla="*/ 136 h 18"/>
                <a:gd name="T6" fmla="*/ 752 w 3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18">
                  <a:moveTo>
                    <a:pt x="31" y="0"/>
                  </a:moveTo>
                  <a:cubicBezTo>
                    <a:pt x="31" y="0"/>
                    <a:pt x="32" y="8"/>
                    <a:pt x="24" y="10"/>
                  </a:cubicBezTo>
                  <a:cubicBezTo>
                    <a:pt x="17" y="12"/>
                    <a:pt x="7" y="9"/>
                    <a:pt x="0" y="4"/>
                  </a:cubicBezTo>
                  <a:cubicBezTo>
                    <a:pt x="0" y="4"/>
                    <a:pt x="25" y="18"/>
                    <a:pt x="31" y="0"/>
                  </a:cubicBezTo>
                  <a:close/>
                </a:path>
              </a:pathLst>
            </a:custGeom>
            <a:solidFill>
              <a:srgbClr val="179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Freeform 248">
              <a:extLst>
                <a:ext uri="{FF2B5EF4-FFF2-40B4-BE49-F238E27FC236}">
                  <a16:creationId xmlns:a16="http://schemas.microsoft.com/office/drawing/2014/main" id="{1683B4FA-45BA-4760-9126-FF8A4A56C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" y="3375"/>
              <a:ext cx="46" cy="35"/>
            </a:xfrm>
            <a:custGeom>
              <a:avLst/>
              <a:gdLst>
                <a:gd name="T0" fmla="*/ 230 w 21"/>
                <a:gd name="T1" fmla="*/ 420 h 15"/>
                <a:gd name="T2" fmla="*/ 484 w 21"/>
                <a:gd name="T3" fmla="*/ 240 h 15"/>
                <a:gd name="T4" fmla="*/ 254 w 21"/>
                <a:gd name="T5" fmla="*/ 0 h 15"/>
                <a:gd name="T6" fmla="*/ 0 w 21"/>
                <a:gd name="T7" fmla="*/ 180 h 15"/>
                <a:gd name="T8" fmla="*/ 230 w 21"/>
                <a:gd name="T9" fmla="*/ 42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5">
                  <a:moveTo>
                    <a:pt x="10" y="14"/>
                  </a:moveTo>
                  <a:cubicBezTo>
                    <a:pt x="16" y="15"/>
                    <a:pt x="21" y="12"/>
                    <a:pt x="21" y="8"/>
                  </a:cubicBezTo>
                  <a:cubicBezTo>
                    <a:pt x="21" y="4"/>
                    <a:pt x="17" y="0"/>
                    <a:pt x="11" y="0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0" y="10"/>
                    <a:pt x="4" y="14"/>
                    <a:pt x="10" y="14"/>
                  </a:cubicBezTo>
                  <a:close/>
                </a:path>
              </a:pathLst>
            </a:custGeom>
            <a:solidFill>
              <a:srgbClr val="58A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Freeform 249">
              <a:extLst>
                <a:ext uri="{FF2B5EF4-FFF2-40B4-BE49-F238E27FC236}">
                  <a16:creationId xmlns:a16="http://schemas.microsoft.com/office/drawing/2014/main" id="{73A0D170-1B2D-45E7-916F-52BBA700B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3384"/>
              <a:ext cx="25" cy="24"/>
            </a:xfrm>
            <a:custGeom>
              <a:avLst/>
              <a:gdLst>
                <a:gd name="T0" fmla="*/ 82 w 11"/>
                <a:gd name="T1" fmla="*/ 305 h 10"/>
                <a:gd name="T2" fmla="*/ 232 w 11"/>
                <a:gd name="T3" fmla="*/ 235 h 10"/>
                <a:gd name="T4" fmla="*/ 211 w 11"/>
                <a:gd name="T5" fmla="*/ 29 h 10"/>
                <a:gd name="T6" fmla="*/ 57 w 11"/>
                <a:gd name="T7" fmla="*/ 98 h 10"/>
                <a:gd name="T8" fmla="*/ 82 w 11"/>
                <a:gd name="T9" fmla="*/ 30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3" y="9"/>
                  </a:moveTo>
                  <a:cubicBezTo>
                    <a:pt x="5" y="10"/>
                    <a:pt x="8" y="9"/>
                    <a:pt x="9" y="7"/>
                  </a:cubicBezTo>
                  <a:cubicBezTo>
                    <a:pt x="11" y="5"/>
                    <a:pt x="10" y="2"/>
                    <a:pt x="8" y="1"/>
                  </a:cubicBezTo>
                  <a:cubicBezTo>
                    <a:pt x="6" y="0"/>
                    <a:pt x="3" y="1"/>
                    <a:pt x="2" y="3"/>
                  </a:cubicBezTo>
                  <a:cubicBezTo>
                    <a:pt x="0" y="5"/>
                    <a:pt x="1" y="8"/>
                    <a:pt x="3" y="9"/>
                  </a:cubicBezTo>
                  <a:close/>
                </a:path>
              </a:pathLst>
            </a:custGeom>
            <a:solidFill>
              <a:srgbClr val="8CB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Freeform 250">
              <a:extLst>
                <a:ext uri="{FF2B5EF4-FFF2-40B4-BE49-F238E27FC236}">
                  <a16:creationId xmlns:a16="http://schemas.microsoft.com/office/drawing/2014/main" id="{3D65FF8F-4F3B-4204-A58D-021DF9640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3380"/>
              <a:ext cx="11" cy="11"/>
            </a:xfrm>
            <a:custGeom>
              <a:avLst/>
              <a:gdLst>
                <a:gd name="T0" fmla="*/ 20 w 5"/>
                <a:gd name="T1" fmla="*/ 97 h 5"/>
                <a:gd name="T2" fmla="*/ 97 w 5"/>
                <a:gd name="T3" fmla="*/ 73 h 5"/>
                <a:gd name="T4" fmla="*/ 73 w 5"/>
                <a:gd name="T5" fmla="*/ 0 h 5"/>
                <a:gd name="T6" fmla="*/ 0 w 5"/>
                <a:gd name="T7" fmla="*/ 20 h 5"/>
                <a:gd name="T8" fmla="*/ 20 w 5"/>
                <a:gd name="T9" fmla="*/ 9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2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8CB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Freeform 251">
              <a:extLst>
                <a:ext uri="{FF2B5EF4-FFF2-40B4-BE49-F238E27FC236}">
                  <a16:creationId xmlns:a16="http://schemas.microsoft.com/office/drawing/2014/main" id="{CAC6BE9F-A798-4EBA-A181-5E2B92690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" y="3380"/>
              <a:ext cx="7" cy="7"/>
            </a:xfrm>
            <a:custGeom>
              <a:avLst/>
              <a:gdLst>
                <a:gd name="T0" fmla="*/ 28 w 3"/>
                <a:gd name="T1" fmla="*/ 65 h 3"/>
                <a:gd name="T2" fmla="*/ 65 w 3"/>
                <a:gd name="T3" fmla="*/ 65 h 3"/>
                <a:gd name="T4" fmla="*/ 65 w 3"/>
                <a:gd name="T5" fmla="*/ 0 h 3"/>
                <a:gd name="T6" fmla="*/ 0 w 3"/>
                <a:gd name="T7" fmla="*/ 28 h 3"/>
                <a:gd name="T8" fmla="*/ 28 w 3"/>
                <a:gd name="T9" fmla="*/ 65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2" y="3"/>
                    <a:pt x="2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Freeform 252">
              <a:extLst>
                <a:ext uri="{FF2B5EF4-FFF2-40B4-BE49-F238E27FC236}">
                  <a16:creationId xmlns:a16="http://schemas.microsoft.com/office/drawing/2014/main" id="{0B25299B-A256-42C4-B107-64D248F51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3460"/>
              <a:ext cx="102" cy="72"/>
            </a:xfrm>
            <a:custGeom>
              <a:avLst/>
              <a:gdLst>
                <a:gd name="T0" fmla="*/ 557 w 46"/>
                <a:gd name="T1" fmla="*/ 996 h 30"/>
                <a:gd name="T2" fmla="*/ 1091 w 46"/>
                <a:gd name="T3" fmla="*/ 473 h 30"/>
                <a:gd name="T4" fmla="*/ 537 w 46"/>
                <a:gd name="T5" fmla="*/ 0 h 30"/>
                <a:gd name="T6" fmla="*/ 0 w 46"/>
                <a:gd name="T7" fmla="*/ 523 h 30"/>
                <a:gd name="T8" fmla="*/ 557 w 46"/>
                <a:gd name="T9" fmla="*/ 996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0">
                  <a:moveTo>
                    <a:pt x="23" y="30"/>
                  </a:moveTo>
                  <a:cubicBezTo>
                    <a:pt x="36" y="29"/>
                    <a:pt x="46" y="22"/>
                    <a:pt x="45" y="14"/>
                  </a:cubicBezTo>
                  <a:cubicBezTo>
                    <a:pt x="45" y="6"/>
                    <a:pt x="35" y="0"/>
                    <a:pt x="22" y="0"/>
                  </a:cubicBezTo>
                  <a:cubicBezTo>
                    <a:pt x="10" y="1"/>
                    <a:pt x="0" y="7"/>
                    <a:pt x="0" y="16"/>
                  </a:cubicBezTo>
                  <a:cubicBezTo>
                    <a:pt x="0" y="24"/>
                    <a:pt x="11" y="30"/>
                    <a:pt x="23" y="30"/>
                  </a:cubicBezTo>
                  <a:close/>
                </a:path>
              </a:pathLst>
            </a:custGeom>
            <a:solidFill>
              <a:srgbClr val="3EA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Freeform 253">
              <a:extLst>
                <a:ext uri="{FF2B5EF4-FFF2-40B4-BE49-F238E27FC236}">
                  <a16:creationId xmlns:a16="http://schemas.microsoft.com/office/drawing/2014/main" id="{677E1F26-8AF8-4802-9709-F0C1BECBC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3460"/>
              <a:ext cx="102" cy="72"/>
            </a:xfrm>
            <a:custGeom>
              <a:avLst/>
              <a:gdLst>
                <a:gd name="T0" fmla="*/ 557 w 46"/>
                <a:gd name="T1" fmla="*/ 996 h 30"/>
                <a:gd name="T2" fmla="*/ 1091 w 46"/>
                <a:gd name="T3" fmla="*/ 473 h 30"/>
                <a:gd name="T4" fmla="*/ 537 w 46"/>
                <a:gd name="T5" fmla="*/ 0 h 30"/>
                <a:gd name="T6" fmla="*/ 0 w 46"/>
                <a:gd name="T7" fmla="*/ 523 h 30"/>
                <a:gd name="T8" fmla="*/ 557 w 46"/>
                <a:gd name="T9" fmla="*/ 996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0">
                  <a:moveTo>
                    <a:pt x="23" y="30"/>
                  </a:moveTo>
                  <a:cubicBezTo>
                    <a:pt x="36" y="29"/>
                    <a:pt x="46" y="22"/>
                    <a:pt x="45" y="14"/>
                  </a:cubicBezTo>
                  <a:cubicBezTo>
                    <a:pt x="45" y="6"/>
                    <a:pt x="35" y="0"/>
                    <a:pt x="22" y="0"/>
                  </a:cubicBezTo>
                  <a:cubicBezTo>
                    <a:pt x="10" y="1"/>
                    <a:pt x="0" y="7"/>
                    <a:pt x="0" y="16"/>
                  </a:cubicBezTo>
                  <a:cubicBezTo>
                    <a:pt x="0" y="24"/>
                    <a:pt x="11" y="30"/>
                    <a:pt x="23" y="30"/>
                  </a:cubicBezTo>
                  <a:close/>
                </a:path>
              </a:pathLst>
            </a:custGeom>
            <a:noFill/>
            <a:ln w="635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Freeform 254">
              <a:extLst>
                <a:ext uri="{FF2B5EF4-FFF2-40B4-BE49-F238E27FC236}">
                  <a16:creationId xmlns:a16="http://schemas.microsoft.com/office/drawing/2014/main" id="{C833CC16-4496-442D-BF0F-5BF838359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3482"/>
              <a:ext cx="64" cy="47"/>
            </a:xfrm>
            <a:custGeom>
              <a:avLst/>
              <a:gdLst>
                <a:gd name="T0" fmla="*/ 569 w 29"/>
                <a:gd name="T1" fmla="*/ 0 h 20"/>
                <a:gd name="T2" fmla="*/ 550 w 29"/>
                <a:gd name="T3" fmla="*/ 364 h 20"/>
                <a:gd name="T4" fmla="*/ 0 w 29"/>
                <a:gd name="T5" fmla="*/ 585 h 20"/>
                <a:gd name="T6" fmla="*/ 569 w 29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0">
                  <a:moveTo>
                    <a:pt x="24" y="0"/>
                  </a:moveTo>
                  <a:cubicBezTo>
                    <a:pt x="24" y="0"/>
                    <a:pt x="29" y="6"/>
                    <a:pt x="23" y="12"/>
                  </a:cubicBezTo>
                  <a:cubicBezTo>
                    <a:pt x="18" y="18"/>
                    <a:pt x="8" y="20"/>
                    <a:pt x="0" y="19"/>
                  </a:cubicBezTo>
                  <a:cubicBezTo>
                    <a:pt x="0" y="19"/>
                    <a:pt x="28" y="18"/>
                    <a:pt x="24" y="0"/>
                  </a:cubicBezTo>
                  <a:close/>
                </a:path>
              </a:pathLst>
            </a:custGeom>
            <a:solidFill>
              <a:srgbClr val="179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Freeform 255">
              <a:extLst>
                <a:ext uri="{FF2B5EF4-FFF2-40B4-BE49-F238E27FC236}">
                  <a16:creationId xmlns:a16="http://schemas.microsoft.com/office/drawing/2014/main" id="{CBB11807-247C-44C4-BABB-CCEB67774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3465"/>
              <a:ext cx="51" cy="43"/>
            </a:xfrm>
            <a:custGeom>
              <a:avLst/>
              <a:gdLst>
                <a:gd name="T0" fmla="*/ 359 w 23"/>
                <a:gd name="T1" fmla="*/ 518 h 18"/>
                <a:gd name="T2" fmla="*/ 512 w 23"/>
                <a:gd name="T3" fmla="*/ 165 h 18"/>
                <a:gd name="T4" fmla="*/ 197 w 23"/>
                <a:gd name="T5" fmla="*/ 98 h 18"/>
                <a:gd name="T6" fmla="*/ 44 w 23"/>
                <a:gd name="T7" fmla="*/ 452 h 18"/>
                <a:gd name="T8" fmla="*/ 359 w 23"/>
                <a:gd name="T9" fmla="*/ 5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8">
                  <a:moveTo>
                    <a:pt x="15" y="16"/>
                  </a:moveTo>
                  <a:cubicBezTo>
                    <a:pt x="20" y="13"/>
                    <a:pt x="23" y="8"/>
                    <a:pt x="21" y="5"/>
                  </a:cubicBezTo>
                  <a:cubicBezTo>
                    <a:pt x="19" y="1"/>
                    <a:pt x="14" y="0"/>
                    <a:pt x="8" y="3"/>
                  </a:cubicBezTo>
                  <a:cubicBezTo>
                    <a:pt x="3" y="6"/>
                    <a:pt x="0" y="11"/>
                    <a:pt x="2" y="14"/>
                  </a:cubicBezTo>
                  <a:cubicBezTo>
                    <a:pt x="4" y="18"/>
                    <a:pt x="10" y="18"/>
                    <a:pt x="15" y="16"/>
                  </a:cubicBezTo>
                  <a:close/>
                </a:path>
              </a:pathLst>
            </a:custGeom>
            <a:solidFill>
              <a:srgbClr val="58A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Freeform 256">
              <a:extLst>
                <a:ext uri="{FF2B5EF4-FFF2-40B4-BE49-F238E27FC236}">
                  <a16:creationId xmlns:a16="http://schemas.microsoft.com/office/drawing/2014/main" id="{FB08632B-D070-4EB4-9239-B912CF3B9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" y="3489"/>
              <a:ext cx="20" cy="21"/>
            </a:xfrm>
            <a:custGeom>
              <a:avLst/>
              <a:gdLst>
                <a:gd name="T0" fmla="*/ 118 w 9"/>
                <a:gd name="T1" fmla="*/ 266 h 9"/>
                <a:gd name="T2" fmla="*/ 218 w 9"/>
                <a:gd name="T3" fmla="*/ 152 h 9"/>
                <a:gd name="T4" fmla="*/ 98 w 9"/>
                <a:gd name="T5" fmla="*/ 0 h 9"/>
                <a:gd name="T6" fmla="*/ 0 w 9"/>
                <a:gd name="T7" fmla="*/ 152 h 9"/>
                <a:gd name="T8" fmla="*/ 118 w 9"/>
                <a:gd name="T9" fmla="*/ 26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7" y="9"/>
                    <a:pt x="9" y="7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lose/>
                </a:path>
              </a:pathLst>
            </a:custGeom>
            <a:solidFill>
              <a:srgbClr val="8CB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Freeform 257">
              <a:extLst>
                <a:ext uri="{FF2B5EF4-FFF2-40B4-BE49-F238E27FC236}">
                  <a16:creationId xmlns:a16="http://schemas.microsoft.com/office/drawing/2014/main" id="{F9DF813F-0956-4343-BFA6-7C066858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475"/>
              <a:ext cx="11" cy="11"/>
            </a:xfrm>
            <a:custGeom>
              <a:avLst/>
              <a:gdLst>
                <a:gd name="T0" fmla="*/ 73 w 5"/>
                <a:gd name="T1" fmla="*/ 117 h 5"/>
                <a:gd name="T2" fmla="*/ 117 w 5"/>
                <a:gd name="T3" fmla="*/ 73 h 5"/>
                <a:gd name="T4" fmla="*/ 73 w 5"/>
                <a:gd name="T5" fmla="*/ 0 h 5"/>
                <a:gd name="T6" fmla="*/ 0 w 5"/>
                <a:gd name="T7" fmla="*/ 73 h 5"/>
                <a:gd name="T8" fmla="*/ 73 w 5"/>
                <a:gd name="T9" fmla="*/ 1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8CB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Freeform 258">
              <a:extLst>
                <a:ext uri="{FF2B5EF4-FFF2-40B4-BE49-F238E27FC236}">
                  <a16:creationId xmlns:a16="http://schemas.microsoft.com/office/drawing/2014/main" id="{E0F8D268-328B-4F43-B85A-A9FAC79F2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3479"/>
              <a:ext cx="7" cy="5"/>
            </a:xfrm>
            <a:custGeom>
              <a:avLst/>
              <a:gdLst>
                <a:gd name="T0" fmla="*/ 65 w 3"/>
                <a:gd name="T1" fmla="*/ 83 h 2"/>
                <a:gd name="T2" fmla="*/ 86 w 3"/>
                <a:gd name="T3" fmla="*/ 50 h 2"/>
                <a:gd name="T4" fmla="*/ 65 w 3"/>
                <a:gd name="T5" fmla="*/ 0 h 2"/>
                <a:gd name="T6" fmla="*/ 0 w 3"/>
                <a:gd name="T7" fmla="*/ 50 h 2"/>
                <a:gd name="T8" fmla="*/ 65 w 3"/>
                <a:gd name="T9" fmla="*/ 8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Freeform 259">
              <a:extLst>
                <a:ext uri="{FF2B5EF4-FFF2-40B4-BE49-F238E27FC236}">
                  <a16:creationId xmlns:a16="http://schemas.microsoft.com/office/drawing/2014/main" id="{CF357667-947B-4DB8-8548-A49F378D6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3425"/>
              <a:ext cx="107" cy="80"/>
            </a:xfrm>
            <a:custGeom>
              <a:avLst/>
              <a:gdLst>
                <a:gd name="T0" fmla="*/ 667 w 48"/>
                <a:gd name="T1" fmla="*/ 953 h 34"/>
                <a:gd name="T2" fmla="*/ 1144 w 48"/>
                <a:gd name="T3" fmla="*/ 405 h 34"/>
                <a:gd name="T4" fmla="*/ 522 w 48"/>
                <a:gd name="T5" fmla="*/ 66 h 34"/>
                <a:gd name="T6" fmla="*/ 45 w 48"/>
                <a:gd name="T7" fmla="*/ 638 h 34"/>
                <a:gd name="T8" fmla="*/ 667 w 48"/>
                <a:gd name="T9" fmla="*/ 953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4">
                  <a:moveTo>
                    <a:pt x="27" y="31"/>
                  </a:moveTo>
                  <a:cubicBezTo>
                    <a:pt x="39" y="29"/>
                    <a:pt x="48" y="21"/>
                    <a:pt x="46" y="13"/>
                  </a:cubicBezTo>
                  <a:cubicBezTo>
                    <a:pt x="45" y="5"/>
                    <a:pt x="33" y="0"/>
                    <a:pt x="21" y="2"/>
                  </a:cubicBezTo>
                  <a:cubicBezTo>
                    <a:pt x="9" y="5"/>
                    <a:pt x="0" y="13"/>
                    <a:pt x="2" y="21"/>
                  </a:cubicBezTo>
                  <a:cubicBezTo>
                    <a:pt x="3" y="29"/>
                    <a:pt x="14" y="34"/>
                    <a:pt x="27" y="31"/>
                  </a:cubicBezTo>
                  <a:close/>
                </a:path>
              </a:pathLst>
            </a:custGeom>
            <a:solidFill>
              <a:srgbClr val="3EA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Freeform 260">
              <a:extLst>
                <a:ext uri="{FF2B5EF4-FFF2-40B4-BE49-F238E27FC236}">
                  <a16:creationId xmlns:a16="http://schemas.microsoft.com/office/drawing/2014/main" id="{D091F644-21B1-4789-B0AA-25A7FFDB0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3425"/>
              <a:ext cx="107" cy="80"/>
            </a:xfrm>
            <a:custGeom>
              <a:avLst/>
              <a:gdLst>
                <a:gd name="T0" fmla="*/ 667 w 48"/>
                <a:gd name="T1" fmla="*/ 953 h 34"/>
                <a:gd name="T2" fmla="*/ 1144 w 48"/>
                <a:gd name="T3" fmla="*/ 405 h 34"/>
                <a:gd name="T4" fmla="*/ 522 w 48"/>
                <a:gd name="T5" fmla="*/ 66 h 34"/>
                <a:gd name="T6" fmla="*/ 45 w 48"/>
                <a:gd name="T7" fmla="*/ 638 h 34"/>
                <a:gd name="T8" fmla="*/ 667 w 48"/>
                <a:gd name="T9" fmla="*/ 953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4">
                  <a:moveTo>
                    <a:pt x="27" y="31"/>
                  </a:moveTo>
                  <a:cubicBezTo>
                    <a:pt x="39" y="29"/>
                    <a:pt x="48" y="21"/>
                    <a:pt x="46" y="13"/>
                  </a:cubicBezTo>
                  <a:cubicBezTo>
                    <a:pt x="45" y="5"/>
                    <a:pt x="33" y="0"/>
                    <a:pt x="21" y="2"/>
                  </a:cubicBezTo>
                  <a:cubicBezTo>
                    <a:pt x="9" y="5"/>
                    <a:pt x="0" y="13"/>
                    <a:pt x="2" y="21"/>
                  </a:cubicBezTo>
                  <a:cubicBezTo>
                    <a:pt x="3" y="29"/>
                    <a:pt x="14" y="34"/>
                    <a:pt x="27" y="31"/>
                  </a:cubicBezTo>
                  <a:close/>
                </a:path>
              </a:pathLst>
            </a:custGeom>
            <a:noFill/>
            <a:ln w="635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Freeform 261">
              <a:extLst>
                <a:ext uri="{FF2B5EF4-FFF2-40B4-BE49-F238E27FC236}">
                  <a16:creationId xmlns:a16="http://schemas.microsoft.com/office/drawing/2014/main" id="{4331D852-09FF-444B-9BEE-66EBF9B00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3444"/>
              <a:ext cx="60" cy="54"/>
            </a:xfrm>
            <a:custGeom>
              <a:avLst/>
              <a:gdLst>
                <a:gd name="T0" fmla="*/ 513 w 27"/>
                <a:gd name="T1" fmla="*/ 0 h 23"/>
                <a:gd name="T2" fmla="*/ 538 w 27"/>
                <a:gd name="T3" fmla="*/ 364 h 23"/>
                <a:gd name="T4" fmla="*/ 0 w 27"/>
                <a:gd name="T5" fmla="*/ 700 h 23"/>
                <a:gd name="T6" fmla="*/ 513 w 27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3">
                  <a:moveTo>
                    <a:pt x="21" y="0"/>
                  </a:moveTo>
                  <a:cubicBezTo>
                    <a:pt x="21" y="0"/>
                    <a:pt x="26" y="6"/>
                    <a:pt x="22" y="12"/>
                  </a:cubicBezTo>
                  <a:cubicBezTo>
                    <a:pt x="18" y="18"/>
                    <a:pt x="8" y="22"/>
                    <a:pt x="0" y="23"/>
                  </a:cubicBezTo>
                  <a:cubicBezTo>
                    <a:pt x="0" y="23"/>
                    <a:pt x="27" y="18"/>
                    <a:pt x="21" y="0"/>
                  </a:cubicBezTo>
                  <a:close/>
                </a:path>
              </a:pathLst>
            </a:custGeom>
            <a:solidFill>
              <a:srgbClr val="179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Freeform 262">
              <a:extLst>
                <a:ext uri="{FF2B5EF4-FFF2-40B4-BE49-F238E27FC236}">
                  <a16:creationId xmlns:a16="http://schemas.microsoft.com/office/drawing/2014/main" id="{A4BE22FD-A5D1-4FD5-8B6D-BCDCEA744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3439"/>
              <a:ext cx="49" cy="45"/>
            </a:xfrm>
            <a:custGeom>
              <a:avLst/>
              <a:gdLst>
                <a:gd name="T0" fmla="*/ 367 w 22"/>
                <a:gd name="T1" fmla="*/ 476 h 19"/>
                <a:gd name="T2" fmla="*/ 497 w 22"/>
                <a:gd name="T3" fmla="*/ 95 h 19"/>
                <a:gd name="T4" fmla="*/ 178 w 22"/>
                <a:gd name="T5" fmla="*/ 95 h 19"/>
                <a:gd name="T6" fmla="*/ 80 w 22"/>
                <a:gd name="T7" fmla="*/ 476 h 19"/>
                <a:gd name="T8" fmla="*/ 367 w 22"/>
                <a:gd name="T9" fmla="*/ 47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9">
                  <a:moveTo>
                    <a:pt x="15" y="15"/>
                  </a:moveTo>
                  <a:cubicBezTo>
                    <a:pt x="20" y="11"/>
                    <a:pt x="22" y="6"/>
                    <a:pt x="20" y="3"/>
                  </a:cubicBezTo>
                  <a:cubicBezTo>
                    <a:pt x="17" y="0"/>
                    <a:pt x="12" y="0"/>
                    <a:pt x="7" y="3"/>
                  </a:cubicBezTo>
                  <a:cubicBezTo>
                    <a:pt x="2" y="7"/>
                    <a:pt x="0" y="12"/>
                    <a:pt x="3" y="15"/>
                  </a:cubicBezTo>
                  <a:cubicBezTo>
                    <a:pt x="5" y="19"/>
                    <a:pt x="11" y="18"/>
                    <a:pt x="15" y="15"/>
                  </a:cubicBezTo>
                  <a:close/>
                </a:path>
              </a:pathLst>
            </a:custGeom>
            <a:solidFill>
              <a:srgbClr val="58A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Freeform 263">
              <a:extLst>
                <a:ext uri="{FF2B5EF4-FFF2-40B4-BE49-F238E27FC236}">
                  <a16:creationId xmlns:a16="http://schemas.microsoft.com/office/drawing/2014/main" id="{E9FDC38F-2043-4261-95A3-4985B9A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3463"/>
              <a:ext cx="22" cy="23"/>
            </a:xfrm>
            <a:custGeom>
              <a:avLst/>
              <a:gdLst>
                <a:gd name="T0" fmla="*/ 141 w 10"/>
                <a:gd name="T1" fmla="*/ 253 h 10"/>
                <a:gd name="T2" fmla="*/ 213 w 10"/>
                <a:gd name="T3" fmla="*/ 110 h 10"/>
                <a:gd name="T4" fmla="*/ 97 w 10"/>
                <a:gd name="T5" fmla="*/ 28 h 10"/>
                <a:gd name="T6" fmla="*/ 20 w 10"/>
                <a:gd name="T7" fmla="*/ 170 h 10"/>
                <a:gd name="T8" fmla="*/ 141 w 10"/>
                <a:gd name="T9" fmla="*/ 25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0">
                  <a:moveTo>
                    <a:pt x="6" y="9"/>
                  </a:moveTo>
                  <a:cubicBezTo>
                    <a:pt x="8" y="9"/>
                    <a:pt x="10" y="7"/>
                    <a:pt x="9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1"/>
                    <a:pt x="0" y="3"/>
                    <a:pt x="1" y="6"/>
                  </a:cubicBezTo>
                  <a:cubicBezTo>
                    <a:pt x="1" y="8"/>
                    <a:pt x="3" y="10"/>
                    <a:pt x="6" y="9"/>
                  </a:cubicBezTo>
                  <a:close/>
                </a:path>
              </a:pathLst>
            </a:custGeom>
            <a:solidFill>
              <a:srgbClr val="8CB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Freeform 264">
              <a:extLst>
                <a:ext uri="{FF2B5EF4-FFF2-40B4-BE49-F238E27FC236}">
                  <a16:creationId xmlns:a16="http://schemas.microsoft.com/office/drawing/2014/main" id="{6D7D529C-A1C7-49C9-8012-715F141D7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3448"/>
              <a:ext cx="11" cy="12"/>
            </a:xfrm>
            <a:custGeom>
              <a:avLst/>
              <a:gdLst>
                <a:gd name="T0" fmla="*/ 73 w 5"/>
                <a:gd name="T1" fmla="*/ 168 h 5"/>
                <a:gd name="T2" fmla="*/ 117 w 5"/>
                <a:gd name="T3" fmla="*/ 70 h 5"/>
                <a:gd name="T4" fmla="*/ 44 w 5"/>
                <a:gd name="T5" fmla="*/ 0 h 5"/>
                <a:gd name="T6" fmla="*/ 20 w 5"/>
                <a:gd name="T7" fmla="*/ 98 h 5"/>
                <a:gd name="T8" fmla="*/ 73 w 5"/>
                <a:gd name="T9" fmla="*/ 16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1" y="4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8CB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Freeform 265">
              <a:extLst>
                <a:ext uri="{FF2B5EF4-FFF2-40B4-BE49-F238E27FC236}">
                  <a16:creationId xmlns:a16="http://schemas.microsoft.com/office/drawing/2014/main" id="{8687BC17-26CF-4A52-B932-7071A9F23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3453"/>
              <a:ext cx="4" cy="5"/>
            </a:xfrm>
            <a:custGeom>
              <a:avLst/>
              <a:gdLst>
                <a:gd name="T0" fmla="*/ 16 w 2"/>
                <a:gd name="T1" fmla="*/ 83 h 2"/>
                <a:gd name="T2" fmla="*/ 32 w 2"/>
                <a:gd name="T3" fmla="*/ 50 h 2"/>
                <a:gd name="T4" fmla="*/ 16 w 2"/>
                <a:gd name="T5" fmla="*/ 0 h 2"/>
                <a:gd name="T6" fmla="*/ 0 w 2"/>
                <a:gd name="T7" fmla="*/ 50 h 2"/>
                <a:gd name="T8" fmla="*/ 16 w 2"/>
                <a:gd name="T9" fmla="*/ 8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Freeform 266">
              <a:extLst>
                <a:ext uri="{FF2B5EF4-FFF2-40B4-BE49-F238E27FC236}">
                  <a16:creationId xmlns:a16="http://schemas.microsoft.com/office/drawing/2014/main" id="{554C8C0D-7469-4D46-91B3-A208A3B11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3296"/>
              <a:ext cx="107" cy="88"/>
            </a:xfrm>
            <a:custGeom>
              <a:avLst/>
              <a:gdLst>
                <a:gd name="T0" fmla="*/ 740 w 48"/>
                <a:gd name="T1" fmla="*/ 1051 h 37"/>
                <a:gd name="T2" fmla="*/ 1108 w 48"/>
                <a:gd name="T3" fmla="*/ 323 h 37"/>
                <a:gd name="T4" fmla="*/ 441 w 48"/>
                <a:gd name="T5" fmla="*/ 164 h 37"/>
                <a:gd name="T6" fmla="*/ 80 w 48"/>
                <a:gd name="T7" fmla="*/ 899 h 37"/>
                <a:gd name="T8" fmla="*/ 740 w 48"/>
                <a:gd name="T9" fmla="*/ 105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7">
                  <a:moveTo>
                    <a:pt x="30" y="33"/>
                  </a:moveTo>
                  <a:cubicBezTo>
                    <a:pt x="41" y="28"/>
                    <a:pt x="48" y="18"/>
                    <a:pt x="45" y="10"/>
                  </a:cubicBezTo>
                  <a:cubicBezTo>
                    <a:pt x="42" y="3"/>
                    <a:pt x="30" y="0"/>
                    <a:pt x="18" y="5"/>
                  </a:cubicBezTo>
                  <a:cubicBezTo>
                    <a:pt x="7" y="10"/>
                    <a:pt x="0" y="20"/>
                    <a:pt x="3" y="28"/>
                  </a:cubicBezTo>
                  <a:cubicBezTo>
                    <a:pt x="6" y="35"/>
                    <a:pt x="18" y="37"/>
                    <a:pt x="30" y="33"/>
                  </a:cubicBezTo>
                  <a:close/>
                </a:path>
              </a:pathLst>
            </a:custGeom>
            <a:solidFill>
              <a:srgbClr val="3EA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Freeform 267">
              <a:extLst>
                <a:ext uri="{FF2B5EF4-FFF2-40B4-BE49-F238E27FC236}">
                  <a16:creationId xmlns:a16="http://schemas.microsoft.com/office/drawing/2014/main" id="{E0FC8ABC-AE19-42A4-A075-0DB78B0C3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3296"/>
              <a:ext cx="107" cy="88"/>
            </a:xfrm>
            <a:custGeom>
              <a:avLst/>
              <a:gdLst>
                <a:gd name="T0" fmla="*/ 740 w 48"/>
                <a:gd name="T1" fmla="*/ 1051 h 37"/>
                <a:gd name="T2" fmla="*/ 1108 w 48"/>
                <a:gd name="T3" fmla="*/ 323 h 37"/>
                <a:gd name="T4" fmla="*/ 441 w 48"/>
                <a:gd name="T5" fmla="*/ 164 h 37"/>
                <a:gd name="T6" fmla="*/ 80 w 48"/>
                <a:gd name="T7" fmla="*/ 899 h 37"/>
                <a:gd name="T8" fmla="*/ 740 w 48"/>
                <a:gd name="T9" fmla="*/ 105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7">
                  <a:moveTo>
                    <a:pt x="30" y="33"/>
                  </a:moveTo>
                  <a:cubicBezTo>
                    <a:pt x="41" y="28"/>
                    <a:pt x="48" y="18"/>
                    <a:pt x="45" y="10"/>
                  </a:cubicBezTo>
                  <a:cubicBezTo>
                    <a:pt x="42" y="3"/>
                    <a:pt x="30" y="0"/>
                    <a:pt x="18" y="5"/>
                  </a:cubicBezTo>
                  <a:cubicBezTo>
                    <a:pt x="7" y="10"/>
                    <a:pt x="0" y="20"/>
                    <a:pt x="3" y="28"/>
                  </a:cubicBezTo>
                  <a:cubicBezTo>
                    <a:pt x="6" y="35"/>
                    <a:pt x="18" y="37"/>
                    <a:pt x="30" y="33"/>
                  </a:cubicBezTo>
                  <a:close/>
                </a:path>
              </a:pathLst>
            </a:custGeom>
            <a:noFill/>
            <a:ln w="635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Freeform 268">
              <a:extLst>
                <a:ext uri="{FF2B5EF4-FFF2-40B4-BE49-F238E27FC236}">
                  <a16:creationId xmlns:a16="http://schemas.microsoft.com/office/drawing/2014/main" id="{0DB18F09-23DD-4D3D-8EA7-D4FA71838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313"/>
              <a:ext cx="58" cy="62"/>
            </a:xfrm>
            <a:custGeom>
              <a:avLst/>
              <a:gdLst>
                <a:gd name="T0" fmla="*/ 368 w 26"/>
                <a:gd name="T1" fmla="*/ 0 h 26"/>
                <a:gd name="T2" fmla="*/ 468 w 26"/>
                <a:gd name="T3" fmla="*/ 353 h 26"/>
                <a:gd name="T4" fmla="*/ 0 w 26"/>
                <a:gd name="T5" fmla="*/ 842 h 26"/>
                <a:gd name="T6" fmla="*/ 368 w 26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6">
                  <a:moveTo>
                    <a:pt x="15" y="0"/>
                  </a:moveTo>
                  <a:cubicBezTo>
                    <a:pt x="15" y="0"/>
                    <a:pt x="22" y="4"/>
                    <a:pt x="19" y="11"/>
                  </a:cubicBezTo>
                  <a:cubicBezTo>
                    <a:pt x="16" y="18"/>
                    <a:pt x="7" y="24"/>
                    <a:pt x="0" y="26"/>
                  </a:cubicBezTo>
                  <a:cubicBezTo>
                    <a:pt x="0" y="26"/>
                    <a:pt x="26" y="15"/>
                    <a:pt x="15" y="0"/>
                  </a:cubicBezTo>
                  <a:close/>
                </a:path>
              </a:pathLst>
            </a:custGeom>
            <a:solidFill>
              <a:srgbClr val="179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Freeform 269">
              <a:extLst>
                <a:ext uri="{FF2B5EF4-FFF2-40B4-BE49-F238E27FC236}">
                  <a16:creationId xmlns:a16="http://schemas.microsoft.com/office/drawing/2014/main" id="{1C449541-7A57-4924-91F6-F9AC3CD92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" y="3318"/>
              <a:ext cx="45" cy="50"/>
            </a:xfrm>
            <a:custGeom>
              <a:avLst/>
              <a:gdLst>
                <a:gd name="T0" fmla="*/ 389 w 20"/>
                <a:gd name="T1" fmla="*/ 488 h 21"/>
                <a:gd name="T2" fmla="*/ 437 w 20"/>
                <a:gd name="T3" fmla="*/ 69 h 21"/>
                <a:gd name="T4" fmla="*/ 126 w 20"/>
                <a:gd name="T5" fmla="*/ 188 h 21"/>
                <a:gd name="T6" fmla="*/ 81 w 20"/>
                <a:gd name="T7" fmla="*/ 579 h 21"/>
                <a:gd name="T8" fmla="*/ 389 w 20"/>
                <a:gd name="T9" fmla="*/ 488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9" y="11"/>
                    <a:pt x="20" y="5"/>
                    <a:pt x="17" y="2"/>
                  </a:cubicBezTo>
                  <a:cubicBezTo>
                    <a:pt x="14" y="0"/>
                    <a:pt x="9" y="1"/>
                    <a:pt x="5" y="6"/>
                  </a:cubicBezTo>
                  <a:cubicBezTo>
                    <a:pt x="1" y="10"/>
                    <a:pt x="0" y="16"/>
                    <a:pt x="3" y="18"/>
                  </a:cubicBezTo>
                  <a:cubicBezTo>
                    <a:pt x="6" y="21"/>
                    <a:pt x="11" y="19"/>
                    <a:pt x="15" y="15"/>
                  </a:cubicBezTo>
                  <a:close/>
                </a:path>
              </a:pathLst>
            </a:custGeom>
            <a:solidFill>
              <a:srgbClr val="58A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Freeform 270">
              <a:extLst>
                <a:ext uri="{FF2B5EF4-FFF2-40B4-BE49-F238E27FC236}">
                  <a16:creationId xmlns:a16="http://schemas.microsoft.com/office/drawing/2014/main" id="{9A49FF69-62C3-4F70-B80B-803CF22F0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3346"/>
              <a:ext cx="22" cy="24"/>
            </a:xfrm>
            <a:custGeom>
              <a:avLst/>
              <a:gdLst>
                <a:gd name="T0" fmla="*/ 161 w 10"/>
                <a:gd name="T1" fmla="*/ 305 h 10"/>
                <a:gd name="T2" fmla="*/ 213 w 10"/>
                <a:gd name="T3" fmla="*/ 98 h 10"/>
                <a:gd name="T4" fmla="*/ 97 w 10"/>
                <a:gd name="T5" fmla="*/ 29 h 10"/>
                <a:gd name="T6" fmla="*/ 20 w 10"/>
                <a:gd name="T7" fmla="*/ 235 h 10"/>
                <a:gd name="T8" fmla="*/ 161 w 10"/>
                <a:gd name="T9" fmla="*/ 30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9" y="8"/>
                    <a:pt x="10" y="6"/>
                    <a:pt x="9" y="3"/>
                  </a:cubicBezTo>
                  <a:cubicBezTo>
                    <a:pt x="8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2" y="9"/>
                    <a:pt x="5" y="10"/>
                    <a:pt x="7" y="9"/>
                  </a:cubicBezTo>
                  <a:close/>
                </a:path>
              </a:pathLst>
            </a:custGeom>
            <a:solidFill>
              <a:srgbClr val="8CB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Freeform 271">
              <a:extLst>
                <a:ext uri="{FF2B5EF4-FFF2-40B4-BE49-F238E27FC236}">
                  <a16:creationId xmlns:a16="http://schemas.microsoft.com/office/drawing/2014/main" id="{0395353D-3B03-4604-BC91-345E25F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3330"/>
              <a:ext cx="11" cy="14"/>
            </a:xfrm>
            <a:custGeom>
              <a:avLst/>
              <a:gdLst>
                <a:gd name="T0" fmla="*/ 73 w 5"/>
                <a:gd name="T1" fmla="*/ 152 h 6"/>
                <a:gd name="T2" fmla="*/ 97 w 5"/>
                <a:gd name="T3" fmla="*/ 65 h 6"/>
                <a:gd name="T4" fmla="*/ 20 w 5"/>
                <a:gd name="T5" fmla="*/ 28 h 6"/>
                <a:gd name="T6" fmla="*/ 0 w 5"/>
                <a:gd name="T7" fmla="*/ 114 h 6"/>
                <a:gd name="T8" fmla="*/ 73 w 5"/>
                <a:gd name="T9" fmla="*/ 15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4" y="5"/>
                    <a:pt x="5" y="3"/>
                    <a:pt x="4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1" y="5"/>
                    <a:pt x="2" y="6"/>
                    <a:pt x="3" y="5"/>
                  </a:cubicBezTo>
                  <a:close/>
                </a:path>
              </a:pathLst>
            </a:custGeom>
            <a:solidFill>
              <a:srgbClr val="8CB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Freeform 272">
              <a:extLst>
                <a:ext uri="{FF2B5EF4-FFF2-40B4-BE49-F238E27FC236}">
                  <a16:creationId xmlns:a16="http://schemas.microsoft.com/office/drawing/2014/main" id="{A664723D-40BC-464C-AE49-40AE01BB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4" y="3337"/>
              <a:ext cx="6" cy="5"/>
            </a:xfrm>
            <a:custGeom>
              <a:avLst/>
              <a:gdLst>
                <a:gd name="T0" fmla="*/ 32 w 3"/>
                <a:gd name="T1" fmla="*/ 83 h 2"/>
                <a:gd name="T2" fmla="*/ 32 w 3"/>
                <a:gd name="T3" fmla="*/ 50 h 2"/>
                <a:gd name="T4" fmla="*/ 16 w 3"/>
                <a:gd name="T5" fmla="*/ 0 h 2"/>
                <a:gd name="T6" fmla="*/ 0 w 3"/>
                <a:gd name="T7" fmla="*/ 50 h 2"/>
                <a:gd name="T8" fmla="*/ 32 w 3"/>
                <a:gd name="T9" fmla="*/ 8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3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0" name="Freeform 273">
              <a:extLst>
                <a:ext uri="{FF2B5EF4-FFF2-40B4-BE49-F238E27FC236}">
                  <a16:creationId xmlns:a16="http://schemas.microsoft.com/office/drawing/2014/main" id="{45ACFEDA-59C5-4918-A553-59A8648B7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849"/>
              <a:ext cx="44" cy="52"/>
            </a:xfrm>
            <a:custGeom>
              <a:avLst/>
              <a:gdLst>
                <a:gd name="T0" fmla="*/ 44 w 20"/>
                <a:gd name="T1" fmla="*/ 0 h 22"/>
                <a:gd name="T2" fmla="*/ 469 w 20"/>
                <a:gd name="T3" fmla="*/ 319 h 22"/>
                <a:gd name="T4" fmla="*/ 0 w 20"/>
                <a:gd name="T5" fmla="*/ 688 h 22"/>
                <a:gd name="T6" fmla="*/ 372 w 20"/>
                <a:gd name="T7" fmla="*/ 340 h 22"/>
                <a:gd name="T8" fmla="*/ 44 w 2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2">
                  <a:moveTo>
                    <a:pt x="2" y="0"/>
                  </a:moveTo>
                  <a:cubicBezTo>
                    <a:pt x="2" y="0"/>
                    <a:pt x="19" y="3"/>
                    <a:pt x="20" y="10"/>
                  </a:cubicBezTo>
                  <a:cubicBezTo>
                    <a:pt x="20" y="18"/>
                    <a:pt x="0" y="22"/>
                    <a:pt x="0" y="22"/>
                  </a:cubicBezTo>
                  <a:cubicBezTo>
                    <a:pt x="0" y="22"/>
                    <a:pt x="16" y="18"/>
                    <a:pt x="16" y="11"/>
                  </a:cubicBezTo>
                  <a:cubicBezTo>
                    <a:pt x="16" y="3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0A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1" name="Freeform 274">
              <a:extLst>
                <a:ext uri="{FF2B5EF4-FFF2-40B4-BE49-F238E27FC236}">
                  <a16:creationId xmlns:a16="http://schemas.microsoft.com/office/drawing/2014/main" id="{EB0065AF-45A2-4D4B-A17F-6943B43D8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398"/>
              <a:ext cx="107" cy="85"/>
            </a:xfrm>
            <a:custGeom>
              <a:avLst/>
              <a:gdLst>
                <a:gd name="T0" fmla="*/ 720 w 48"/>
                <a:gd name="T1" fmla="*/ 999 h 36"/>
                <a:gd name="T2" fmla="*/ 45 w 48"/>
                <a:gd name="T3" fmla="*/ 803 h 36"/>
                <a:gd name="T4" fmla="*/ 468 w 48"/>
                <a:gd name="T5" fmla="*/ 118 h 36"/>
                <a:gd name="T6" fmla="*/ 1108 w 48"/>
                <a:gd name="T7" fmla="*/ 340 h 36"/>
                <a:gd name="T8" fmla="*/ 720 w 48"/>
                <a:gd name="T9" fmla="*/ 999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6">
                  <a:moveTo>
                    <a:pt x="29" y="32"/>
                  </a:moveTo>
                  <a:cubicBezTo>
                    <a:pt x="17" y="36"/>
                    <a:pt x="5" y="33"/>
                    <a:pt x="2" y="26"/>
                  </a:cubicBezTo>
                  <a:cubicBezTo>
                    <a:pt x="0" y="18"/>
                    <a:pt x="7" y="8"/>
                    <a:pt x="19" y="4"/>
                  </a:cubicBezTo>
                  <a:cubicBezTo>
                    <a:pt x="31" y="0"/>
                    <a:pt x="43" y="3"/>
                    <a:pt x="45" y="11"/>
                  </a:cubicBezTo>
                  <a:cubicBezTo>
                    <a:pt x="48" y="19"/>
                    <a:pt x="40" y="28"/>
                    <a:pt x="29" y="32"/>
                  </a:cubicBezTo>
                  <a:close/>
                </a:path>
              </a:pathLst>
            </a:custGeom>
            <a:solidFill>
              <a:srgbClr val="3EA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Freeform 275">
              <a:extLst>
                <a:ext uri="{FF2B5EF4-FFF2-40B4-BE49-F238E27FC236}">
                  <a16:creationId xmlns:a16="http://schemas.microsoft.com/office/drawing/2014/main" id="{FA38B913-48D7-4617-ACCC-502FCE1EE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398"/>
              <a:ext cx="107" cy="85"/>
            </a:xfrm>
            <a:custGeom>
              <a:avLst/>
              <a:gdLst>
                <a:gd name="T0" fmla="*/ 720 w 48"/>
                <a:gd name="T1" fmla="*/ 999 h 36"/>
                <a:gd name="T2" fmla="*/ 45 w 48"/>
                <a:gd name="T3" fmla="*/ 803 h 36"/>
                <a:gd name="T4" fmla="*/ 468 w 48"/>
                <a:gd name="T5" fmla="*/ 118 h 36"/>
                <a:gd name="T6" fmla="*/ 1108 w 48"/>
                <a:gd name="T7" fmla="*/ 340 h 36"/>
                <a:gd name="T8" fmla="*/ 720 w 48"/>
                <a:gd name="T9" fmla="*/ 999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6">
                  <a:moveTo>
                    <a:pt x="29" y="32"/>
                  </a:moveTo>
                  <a:cubicBezTo>
                    <a:pt x="17" y="36"/>
                    <a:pt x="5" y="33"/>
                    <a:pt x="2" y="26"/>
                  </a:cubicBezTo>
                  <a:cubicBezTo>
                    <a:pt x="0" y="18"/>
                    <a:pt x="7" y="8"/>
                    <a:pt x="19" y="4"/>
                  </a:cubicBezTo>
                  <a:cubicBezTo>
                    <a:pt x="31" y="0"/>
                    <a:pt x="43" y="3"/>
                    <a:pt x="45" y="11"/>
                  </a:cubicBezTo>
                  <a:cubicBezTo>
                    <a:pt x="48" y="19"/>
                    <a:pt x="40" y="28"/>
                    <a:pt x="29" y="32"/>
                  </a:cubicBezTo>
                  <a:close/>
                </a:path>
              </a:pathLst>
            </a:custGeom>
            <a:noFill/>
            <a:ln w="6350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3" name="Freeform 276">
              <a:extLst>
                <a:ext uri="{FF2B5EF4-FFF2-40B4-BE49-F238E27FC236}">
                  <a16:creationId xmlns:a16="http://schemas.microsoft.com/office/drawing/2014/main" id="{875C7D84-3F85-4582-BF54-189A82DCD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445"/>
              <a:ext cx="69" cy="43"/>
            </a:xfrm>
            <a:custGeom>
              <a:avLst/>
              <a:gdLst>
                <a:gd name="T0" fmla="*/ 45 w 31"/>
                <a:gd name="T1" fmla="*/ 0 h 18"/>
                <a:gd name="T2" fmla="*/ 178 w 31"/>
                <a:gd name="T3" fmla="*/ 325 h 18"/>
                <a:gd name="T4" fmla="*/ 763 w 31"/>
                <a:gd name="T5" fmla="*/ 303 h 18"/>
                <a:gd name="T6" fmla="*/ 45 w 31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8">
                  <a:moveTo>
                    <a:pt x="2" y="0"/>
                  </a:moveTo>
                  <a:cubicBezTo>
                    <a:pt x="2" y="0"/>
                    <a:pt x="0" y="7"/>
                    <a:pt x="7" y="10"/>
                  </a:cubicBezTo>
                  <a:cubicBezTo>
                    <a:pt x="14" y="14"/>
                    <a:pt x="24" y="12"/>
                    <a:pt x="31" y="9"/>
                  </a:cubicBezTo>
                  <a:cubicBezTo>
                    <a:pt x="31" y="9"/>
                    <a:pt x="5" y="18"/>
                    <a:pt x="2" y="0"/>
                  </a:cubicBezTo>
                  <a:close/>
                </a:path>
              </a:pathLst>
            </a:custGeom>
            <a:solidFill>
              <a:srgbClr val="179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4" name="Freeform 277">
              <a:extLst>
                <a:ext uri="{FF2B5EF4-FFF2-40B4-BE49-F238E27FC236}">
                  <a16:creationId xmlns:a16="http://schemas.microsoft.com/office/drawing/2014/main" id="{8DDA2AFD-28CE-4264-9B76-1E865ECCB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407"/>
              <a:ext cx="49" cy="36"/>
            </a:xfrm>
            <a:custGeom>
              <a:avLst/>
              <a:gdLst>
                <a:gd name="T0" fmla="*/ 243 w 22"/>
                <a:gd name="T1" fmla="*/ 494 h 15"/>
                <a:gd name="T2" fmla="*/ 20 w 22"/>
                <a:gd name="T3" fmla="*/ 197 h 15"/>
                <a:gd name="T4" fmla="*/ 298 w 22"/>
                <a:gd name="T5" fmla="*/ 0 h 15"/>
                <a:gd name="T6" fmla="*/ 541 w 22"/>
                <a:gd name="T7" fmla="*/ 305 h 15"/>
                <a:gd name="T8" fmla="*/ 243 w 22"/>
                <a:gd name="T9" fmla="*/ 494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5">
                  <a:moveTo>
                    <a:pt x="10" y="15"/>
                  </a:moveTo>
                  <a:cubicBezTo>
                    <a:pt x="5" y="14"/>
                    <a:pt x="0" y="10"/>
                    <a:pt x="1" y="6"/>
                  </a:cubicBezTo>
                  <a:cubicBezTo>
                    <a:pt x="1" y="2"/>
                    <a:pt x="6" y="0"/>
                    <a:pt x="12" y="0"/>
                  </a:cubicBezTo>
                  <a:cubicBezTo>
                    <a:pt x="18" y="1"/>
                    <a:pt x="22" y="5"/>
                    <a:pt x="22" y="9"/>
                  </a:cubicBezTo>
                  <a:cubicBezTo>
                    <a:pt x="21" y="13"/>
                    <a:pt x="16" y="15"/>
                    <a:pt x="10" y="15"/>
                  </a:cubicBezTo>
                  <a:close/>
                </a:path>
              </a:pathLst>
            </a:custGeom>
            <a:solidFill>
              <a:srgbClr val="58A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5" name="Freeform 278">
              <a:extLst>
                <a:ext uri="{FF2B5EF4-FFF2-40B4-BE49-F238E27FC236}">
                  <a16:creationId xmlns:a16="http://schemas.microsoft.com/office/drawing/2014/main" id="{D25AE1D3-348D-4D47-B0B7-50A6D4FAE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1421"/>
              <a:ext cx="22" cy="24"/>
            </a:xfrm>
            <a:custGeom>
              <a:avLst/>
              <a:gdLst>
                <a:gd name="T0" fmla="*/ 141 w 10"/>
                <a:gd name="T1" fmla="*/ 305 h 10"/>
                <a:gd name="T2" fmla="*/ 0 w 10"/>
                <a:gd name="T3" fmla="*/ 197 h 10"/>
                <a:gd name="T4" fmla="*/ 73 w 10"/>
                <a:gd name="T5" fmla="*/ 0 h 10"/>
                <a:gd name="T6" fmla="*/ 213 w 10"/>
                <a:gd name="T7" fmla="*/ 98 h 10"/>
                <a:gd name="T8" fmla="*/ 141 w 10"/>
                <a:gd name="T9" fmla="*/ 30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0">
                  <a:moveTo>
                    <a:pt x="6" y="9"/>
                  </a:moveTo>
                  <a:cubicBezTo>
                    <a:pt x="4" y="10"/>
                    <a:pt x="1" y="8"/>
                    <a:pt x="0" y="6"/>
                  </a:cubicBezTo>
                  <a:cubicBezTo>
                    <a:pt x="0" y="4"/>
                    <a:pt x="1" y="1"/>
                    <a:pt x="3" y="0"/>
                  </a:cubicBezTo>
                  <a:cubicBezTo>
                    <a:pt x="6" y="0"/>
                    <a:pt x="8" y="1"/>
                    <a:pt x="9" y="3"/>
                  </a:cubicBezTo>
                  <a:cubicBezTo>
                    <a:pt x="10" y="6"/>
                    <a:pt x="8" y="8"/>
                    <a:pt x="6" y="9"/>
                  </a:cubicBezTo>
                  <a:close/>
                </a:path>
              </a:pathLst>
            </a:custGeom>
            <a:solidFill>
              <a:srgbClr val="8CB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6" name="Freeform 279">
              <a:extLst>
                <a:ext uri="{FF2B5EF4-FFF2-40B4-BE49-F238E27FC236}">
                  <a16:creationId xmlns:a16="http://schemas.microsoft.com/office/drawing/2014/main" id="{A382A01A-AF4A-4D26-B2C8-85B9C1656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12"/>
              <a:ext cx="13" cy="12"/>
            </a:xfrm>
            <a:custGeom>
              <a:avLst/>
              <a:gdLst>
                <a:gd name="T0" fmla="*/ 93 w 6"/>
                <a:gd name="T1" fmla="*/ 168 h 5"/>
                <a:gd name="T2" fmla="*/ 20 w 6"/>
                <a:gd name="T3" fmla="*/ 98 h 5"/>
                <a:gd name="T4" fmla="*/ 43 w 6"/>
                <a:gd name="T5" fmla="*/ 0 h 5"/>
                <a:gd name="T6" fmla="*/ 113 w 6"/>
                <a:gd name="T7" fmla="*/ 70 h 5"/>
                <a:gd name="T8" fmla="*/ 93 w 6"/>
                <a:gd name="T9" fmla="*/ 16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3" y="5"/>
                    <a:pt x="1" y="4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3"/>
                    <a:pt x="5" y="4"/>
                    <a:pt x="4" y="5"/>
                  </a:cubicBezTo>
                  <a:close/>
                </a:path>
              </a:pathLst>
            </a:custGeom>
            <a:solidFill>
              <a:srgbClr val="8CB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7" name="Freeform 280">
              <a:extLst>
                <a:ext uri="{FF2B5EF4-FFF2-40B4-BE49-F238E27FC236}">
                  <a16:creationId xmlns:a16="http://schemas.microsoft.com/office/drawing/2014/main" id="{E1DF8472-9E68-4B74-89BD-184255765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1414"/>
              <a:ext cx="4" cy="5"/>
            </a:xfrm>
            <a:custGeom>
              <a:avLst/>
              <a:gdLst>
                <a:gd name="T0" fmla="*/ 16 w 2"/>
                <a:gd name="T1" fmla="*/ 83 h 2"/>
                <a:gd name="T2" fmla="*/ 0 w 2"/>
                <a:gd name="T3" fmla="*/ 50 h 2"/>
                <a:gd name="T4" fmla="*/ 16 w 2"/>
                <a:gd name="T5" fmla="*/ 0 h 2"/>
                <a:gd name="T6" fmla="*/ 32 w 2"/>
                <a:gd name="T7" fmla="*/ 50 h 2"/>
                <a:gd name="T8" fmla="*/ 16 w 2"/>
                <a:gd name="T9" fmla="*/ 8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Servier SMArt 1">
      <a:dk1>
        <a:srgbClr val="7B879D"/>
      </a:dk1>
      <a:lt1>
        <a:srgbClr val="FFFFFF"/>
      </a:lt1>
      <a:dk2>
        <a:srgbClr val="687388"/>
      </a:dk2>
      <a:lt2>
        <a:srgbClr val="939393"/>
      </a:lt2>
      <a:accent1>
        <a:srgbClr val="BBE0E3"/>
      </a:accent1>
      <a:accent2>
        <a:srgbClr val="333399"/>
      </a:accent2>
      <a:accent3>
        <a:srgbClr val="F0BCC2"/>
      </a:accent3>
      <a:accent4>
        <a:srgbClr val="F3BB69"/>
      </a:accent4>
      <a:accent5>
        <a:srgbClr val="D3DD67"/>
      </a:accent5>
      <a:accent6>
        <a:srgbClr val="CAE5D1"/>
      </a:accent6>
      <a:hlink>
        <a:srgbClr val="009999"/>
      </a:hlink>
      <a:folHlink>
        <a:srgbClr val="99CC0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ART_KIT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1" id="{C3832597-C88D-4BF6-9AA5-0F9A2EFCE322}" vid="{FC1E9823-8E00-42C2-9B5D-7164D23522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</Template>
  <TotalTime>0</TotalTime>
  <Words>39</Words>
  <Application>Microsoft Office PowerPoint</Application>
  <PresentationFormat>Grand écran</PresentationFormat>
  <Paragraphs>21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Georgia</vt:lpstr>
      <vt:lpstr>Tahoma</vt:lpstr>
      <vt:lpstr>Thème1</vt:lpstr>
      <vt:lpstr>Présentation PowerPoint</vt:lpstr>
      <vt:lpstr>Lymphatic system</vt:lpstr>
      <vt:lpstr>Lymphatic circulation (1)</vt:lpstr>
      <vt:lpstr>Lymphatic circulation (2)</vt:lpstr>
      <vt:lpstr>Capillaries</vt:lpstr>
      <vt:lpstr>Lymphatic capillary</vt:lpstr>
      <vt:lpstr>Lymph nodes</vt:lpstr>
      <vt:lpstr>Lymphatic vessel</vt:lpstr>
      <vt:lpstr>Lymphatic system of the stomach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LESUR Christophe SI</dc:creator>
  <cp:lastModifiedBy>LESUR Christophe SI</cp:lastModifiedBy>
  <cp:revision>1</cp:revision>
  <dcterms:created xsi:type="dcterms:W3CDTF">2023-01-30T13:26:54Z</dcterms:created>
  <dcterms:modified xsi:type="dcterms:W3CDTF">2023-01-30T13:27:35Z</dcterms:modified>
</cp:coreProperties>
</file>